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slides/slide428.xml" ContentType="application/vnd.openxmlformats-officedocument.presentationml.slide+xml"/>
  <Override PartName="/ppt/slides/slide429.xml" ContentType="application/vnd.openxmlformats-officedocument.presentationml.slide+xml"/>
  <Override PartName="/ppt/slides/slide430.xml" ContentType="application/vnd.openxmlformats-officedocument.presentationml.slide+xml"/>
  <Override PartName="/ppt/slides/slide431.xml" ContentType="application/vnd.openxmlformats-officedocument.presentationml.slide+xml"/>
  <Override PartName="/ppt/slides/slide432.xml" ContentType="application/vnd.openxmlformats-officedocument.presentationml.slide+xml"/>
  <Override PartName="/ppt/slides/slide433.xml" ContentType="application/vnd.openxmlformats-officedocument.presentationml.slide+xml"/>
  <Override PartName="/ppt/slides/slide434.xml" ContentType="application/vnd.openxmlformats-officedocument.presentationml.slide+xml"/>
  <Override PartName="/ppt/slides/slide435.xml" ContentType="application/vnd.openxmlformats-officedocument.presentationml.slide+xml"/>
  <Override PartName="/ppt/slides/slide436.xml" ContentType="application/vnd.openxmlformats-officedocument.presentationml.slide+xml"/>
  <Override PartName="/ppt/slides/slide437.xml" ContentType="application/vnd.openxmlformats-officedocument.presentationml.slide+xml"/>
  <Override PartName="/ppt/slides/slide438.xml" ContentType="application/vnd.openxmlformats-officedocument.presentationml.slide+xml"/>
  <Override PartName="/ppt/slides/slide439.xml" ContentType="application/vnd.openxmlformats-officedocument.presentationml.slide+xml"/>
  <Override PartName="/ppt/slides/slide440.xml" ContentType="application/vnd.openxmlformats-officedocument.presentationml.slide+xml"/>
  <Override PartName="/ppt/slides/slide441.xml" ContentType="application/vnd.openxmlformats-officedocument.presentationml.slide+xml"/>
  <Override PartName="/ppt/slides/slide442.xml" ContentType="application/vnd.openxmlformats-officedocument.presentationml.slide+xml"/>
  <Override PartName="/ppt/slides/slide443.xml" ContentType="application/vnd.openxmlformats-officedocument.presentationml.slide+xml"/>
  <Override PartName="/ppt/slides/slide444.xml" ContentType="application/vnd.openxmlformats-officedocument.presentationml.slide+xml"/>
  <Override PartName="/ppt/slides/slide445.xml" ContentType="application/vnd.openxmlformats-officedocument.presentationml.slide+xml"/>
  <Override PartName="/ppt/slides/slide446.xml" ContentType="application/vnd.openxmlformats-officedocument.presentationml.slide+xml"/>
  <Override PartName="/ppt/slides/slide447.xml" ContentType="application/vnd.openxmlformats-officedocument.presentationml.slide+xml"/>
  <Override PartName="/ppt/slides/slide448.xml" ContentType="application/vnd.openxmlformats-officedocument.presentationml.slide+xml"/>
  <Override PartName="/ppt/slides/slide449.xml" ContentType="application/vnd.openxmlformats-officedocument.presentationml.slide+xml"/>
  <Override PartName="/ppt/slides/slide450.xml" ContentType="application/vnd.openxmlformats-officedocument.presentationml.slide+xml"/>
  <Override PartName="/ppt/slides/slide451.xml" ContentType="application/vnd.openxmlformats-officedocument.presentationml.slide+xml"/>
  <Override PartName="/ppt/slides/slide452.xml" ContentType="application/vnd.openxmlformats-officedocument.presentationml.slide+xml"/>
  <Override PartName="/ppt/slides/slide453.xml" ContentType="application/vnd.openxmlformats-officedocument.presentationml.slide+xml"/>
  <Override PartName="/ppt/slides/slide454.xml" ContentType="application/vnd.openxmlformats-officedocument.presentationml.slide+xml"/>
  <Override PartName="/ppt/slides/slide455.xml" ContentType="application/vnd.openxmlformats-officedocument.presentationml.slide+xml"/>
  <Override PartName="/ppt/slides/slide456.xml" ContentType="application/vnd.openxmlformats-officedocument.presentationml.slide+xml"/>
  <Override PartName="/ppt/slides/slide4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4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5.xml" ContentType="application/vnd.openxmlformats-officedocument.theme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theme/theme6.xml" ContentType="application/vnd.openxmlformats-officedocument.theme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theme/theme7.xml" ContentType="application/vnd.openxmlformats-officedocument.theme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theme/theme8.xml" ContentType="application/vnd.openxmlformats-officedocument.theme+xml"/>
  <Override PartName="/ppt/slideLayouts/slideLayout90.xml" ContentType="application/vnd.openxmlformats-officedocument.presentationml.slideLayout+xml"/>
  <Override PartName="/ppt/theme/theme9.xml" ContentType="application/vnd.openxmlformats-officedocument.theme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theme/theme10.xml" ContentType="application/vnd.openxmlformats-officedocument.theme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theme/theme11.xml" ContentType="application/vnd.openxmlformats-officedocument.theme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theme/theme12.xml" ContentType="application/vnd.openxmlformats-officedocument.theme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theme/theme13.xml" ContentType="application/vnd.openxmlformats-officedocument.theme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theme/theme14.xml" ContentType="application/vnd.openxmlformats-officedocument.theme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theme/theme15.xml" ContentType="application/vnd.openxmlformats-officedocument.theme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theme/theme16.xml" ContentType="application/vnd.openxmlformats-officedocument.theme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theme/theme17.xml" ContentType="application/vnd.openxmlformats-officedocument.theme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theme/theme18.xml" ContentType="application/vnd.openxmlformats-officedocument.theme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theme/theme19.xml" ContentType="application/vnd.openxmlformats-officedocument.theme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theme/theme20.xml" ContentType="application/vnd.openxmlformats-officedocument.theme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theme/theme21.xml" ContentType="application/vnd.openxmlformats-officedocument.theme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theme/theme22.xml" ContentType="application/vnd.openxmlformats-officedocument.theme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theme/theme23.xml" ContentType="application/vnd.openxmlformats-officedocument.theme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theme/theme24.xml" ContentType="application/vnd.openxmlformats-officedocument.theme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theme/theme25.xml" ContentType="application/vnd.openxmlformats-officedocument.theme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theme/theme26.xml" ContentType="application/vnd.openxmlformats-officedocument.theme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theme/theme27.xml" ContentType="application/vnd.openxmlformats-officedocument.theme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0.xml" ContentType="application/vnd.openxmlformats-officedocument.presentationml.slideLayout+xml"/>
  <Override PartName="/ppt/theme/theme28.xml" ContentType="application/vnd.openxmlformats-officedocument.theme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theme/theme29.xml" ContentType="application/vnd.openxmlformats-officedocument.theme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theme/theme30.xml" ContentType="application/vnd.openxmlformats-officedocument.theme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theme/theme31.xml" ContentType="application/vnd.openxmlformats-officedocument.theme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theme/theme32.xml" ContentType="application/vnd.openxmlformats-officedocument.theme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theme/theme33.xml" ContentType="application/vnd.openxmlformats-officedocument.theme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theme/theme34.xml" ContentType="application/vnd.openxmlformats-officedocument.theme+xml"/>
  <Override PartName="/ppt/slideLayouts/slideLayout409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theme/theme35.xml" ContentType="application/vnd.openxmlformats-officedocument.theme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theme/theme36.xml" ContentType="application/vnd.openxmlformats-officedocument.theme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theme/theme37.xml" ContentType="application/vnd.openxmlformats-officedocument.theme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theme/theme38.xml" ContentType="application/vnd.openxmlformats-officedocument.theme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theme/theme39.xml" ContentType="application/vnd.openxmlformats-officedocument.theme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theme/theme40.xml" ContentType="application/vnd.openxmlformats-officedocument.theme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492.xml" ContentType="application/vnd.openxmlformats-officedocument.presentationml.slideLayout+xml"/>
  <Override PartName="/ppt/slideLayouts/slideLayout493.xml" ContentType="application/vnd.openxmlformats-officedocument.presentationml.slideLayout+xml"/>
  <Override PartName="/ppt/slideLayouts/slideLayout494.xml" ContentType="application/vnd.openxmlformats-officedocument.presentationml.slideLayout+xml"/>
  <Override PartName="/ppt/slideLayouts/slideLayout495.xml" ContentType="application/vnd.openxmlformats-officedocument.presentationml.slideLayout+xml"/>
  <Override PartName="/ppt/slideLayouts/slideLayout496.xml" ContentType="application/vnd.openxmlformats-officedocument.presentationml.slideLayout+xml"/>
  <Override PartName="/ppt/slideLayouts/slideLayout497.xml" ContentType="application/vnd.openxmlformats-officedocument.presentationml.slideLayout+xml"/>
  <Override PartName="/ppt/theme/theme41.xml" ContentType="application/vnd.openxmlformats-officedocument.theme+xml"/>
  <Override PartName="/ppt/slideLayouts/slideLayout498.xml" ContentType="application/vnd.openxmlformats-officedocument.presentationml.slideLayout+xml"/>
  <Override PartName="/ppt/slideLayouts/slideLayout499.xml" ContentType="application/vnd.openxmlformats-officedocument.presentationml.slideLayout+xml"/>
  <Override PartName="/ppt/slideLayouts/slideLayout500.xml" ContentType="application/vnd.openxmlformats-officedocument.presentationml.slideLayout+xml"/>
  <Override PartName="/ppt/slideLayouts/slideLayout501.xml" ContentType="application/vnd.openxmlformats-officedocument.presentationml.slideLayout+xml"/>
  <Override PartName="/ppt/slideLayouts/slideLayout502.xml" ContentType="application/vnd.openxmlformats-officedocument.presentationml.slideLayout+xml"/>
  <Override PartName="/ppt/slideLayouts/slideLayout503.xml" ContentType="application/vnd.openxmlformats-officedocument.presentationml.slideLayout+xml"/>
  <Override PartName="/ppt/slideLayouts/slideLayout504.xml" ContentType="application/vnd.openxmlformats-officedocument.presentationml.slideLayout+xml"/>
  <Override PartName="/ppt/slideLayouts/slideLayout505.xml" ContentType="application/vnd.openxmlformats-officedocument.presentationml.slideLayout+xml"/>
  <Override PartName="/ppt/slideLayouts/slideLayout506.xml" ContentType="application/vnd.openxmlformats-officedocument.presentationml.slideLayout+xml"/>
  <Override PartName="/ppt/slideLayouts/slideLayout507.xml" ContentType="application/vnd.openxmlformats-officedocument.presentationml.slideLayout+xml"/>
  <Override PartName="/ppt/slideLayouts/slideLayout508.xml" ContentType="application/vnd.openxmlformats-officedocument.presentationml.slideLayout+xml"/>
  <Override PartName="/ppt/slideLayouts/slideLayout509.xml" ContentType="application/vnd.openxmlformats-officedocument.presentationml.slideLayout+xml"/>
  <Override PartName="/ppt/slideLayouts/slideLayout510.xml" ContentType="application/vnd.openxmlformats-officedocument.presentationml.slideLayout+xml"/>
  <Override PartName="/ppt/slideLayouts/slideLayout511.xml" ContentType="application/vnd.openxmlformats-officedocument.presentationml.slideLayout+xml"/>
  <Override PartName="/ppt/theme/theme42.xml" ContentType="application/vnd.openxmlformats-officedocument.theme+xml"/>
  <Override PartName="/ppt/slideLayouts/slideLayout512.xml" ContentType="application/vnd.openxmlformats-officedocument.presentationml.slideLayout+xml"/>
  <Override PartName="/ppt/slideLayouts/slideLayout513.xml" ContentType="application/vnd.openxmlformats-officedocument.presentationml.slideLayout+xml"/>
  <Override PartName="/ppt/slideLayouts/slideLayout514.xml" ContentType="application/vnd.openxmlformats-officedocument.presentationml.slideLayout+xml"/>
  <Override PartName="/ppt/slideLayouts/slideLayout515.xml" ContentType="application/vnd.openxmlformats-officedocument.presentationml.slideLayout+xml"/>
  <Override PartName="/ppt/slideLayouts/slideLayout516.xml" ContentType="application/vnd.openxmlformats-officedocument.presentationml.slideLayout+xml"/>
  <Override PartName="/ppt/slideLayouts/slideLayout517.xml" ContentType="application/vnd.openxmlformats-officedocument.presentationml.slideLayout+xml"/>
  <Override PartName="/ppt/slideLayouts/slideLayout518.xml" ContentType="application/vnd.openxmlformats-officedocument.presentationml.slideLayout+xml"/>
  <Override PartName="/ppt/slideLayouts/slideLayout519.xml" ContentType="application/vnd.openxmlformats-officedocument.presentationml.slideLayout+xml"/>
  <Override PartName="/ppt/slideLayouts/slideLayout520.xml" ContentType="application/vnd.openxmlformats-officedocument.presentationml.slideLayout+xml"/>
  <Override PartName="/ppt/slideLayouts/slideLayout521.xml" ContentType="application/vnd.openxmlformats-officedocument.presentationml.slideLayout+xml"/>
  <Override PartName="/ppt/slideLayouts/slideLayout522.xml" ContentType="application/vnd.openxmlformats-officedocument.presentationml.slideLayout+xml"/>
  <Override PartName="/ppt/theme/theme43.xml" ContentType="application/vnd.openxmlformats-officedocument.theme+xml"/>
  <Override PartName="/ppt/slideLayouts/slideLayout523.xml" ContentType="application/vnd.openxmlformats-officedocument.presentationml.slideLayout+xml"/>
  <Override PartName="/ppt/slideLayouts/slideLayout524.xml" ContentType="application/vnd.openxmlformats-officedocument.presentationml.slideLayout+xml"/>
  <Override PartName="/ppt/slideLayouts/slideLayout525.xml" ContentType="application/vnd.openxmlformats-officedocument.presentationml.slideLayout+xml"/>
  <Override PartName="/ppt/slideLayouts/slideLayout526.xml" ContentType="application/vnd.openxmlformats-officedocument.presentationml.slideLayout+xml"/>
  <Override PartName="/ppt/slideLayouts/slideLayout527.xml" ContentType="application/vnd.openxmlformats-officedocument.presentationml.slideLayout+xml"/>
  <Override PartName="/ppt/slideLayouts/slideLayout528.xml" ContentType="application/vnd.openxmlformats-officedocument.presentationml.slideLayout+xml"/>
  <Override PartName="/ppt/slideLayouts/slideLayout529.xml" ContentType="application/vnd.openxmlformats-officedocument.presentationml.slideLayout+xml"/>
  <Override PartName="/ppt/slideLayouts/slideLayout530.xml" ContentType="application/vnd.openxmlformats-officedocument.presentationml.slideLayout+xml"/>
  <Override PartName="/ppt/slideLayouts/slideLayout531.xml" ContentType="application/vnd.openxmlformats-officedocument.presentationml.slideLayout+xml"/>
  <Override PartName="/ppt/slideLayouts/slideLayout532.xml" ContentType="application/vnd.openxmlformats-officedocument.presentationml.slideLayout+xml"/>
  <Override PartName="/ppt/slideLayouts/slideLayout533.xml" ContentType="application/vnd.openxmlformats-officedocument.presentationml.slideLayout+xml"/>
  <Override PartName="/ppt/slideLayouts/slideLayout534.xml" ContentType="application/vnd.openxmlformats-officedocument.presentationml.slideLayout+xml"/>
  <Override PartName="/ppt/slideLayouts/slideLayout535.xml" ContentType="application/vnd.openxmlformats-officedocument.presentationml.slideLayout+xml"/>
  <Override PartName="/ppt/slideLayouts/slideLayout536.xml" ContentType="application/vnd.openxmlformats-officedocument.presentationml.slideLayout+xml"/>
  <Override PartName="/ppt/theme/theme44.xml" ContentType="application/vnd.openxmlformats-officedocument.theme+xml"/>
  <Override PartName="/ppt/slideLayouts/slideLayout537.xml" ContentType="application/vnd.openxmlformats-officedocument.presentationml.slideLayout+xml"/>
  <Override PartName="/ppt/slideLayouts/slideLayout538.xml" ContentType="application/vnd.openxmlformats-officedocument.presentationml.slideLayout+xml"/>
  <Override PartName="/ppt/slideLayouts/slideLayout539.xml" ContentType="application/vnd.openxmlformats-officedocument.presentationml.slideLayout+xml"/>
  <Override PartName="/ppt/slideLayouts/slideLayout540.xml" ContentType="application/vnd.openxmlformats-officedocument.presentationml.slideLayout+xml"/>
  <Override PartName="/ppt/slideLayouts/slideLayout541.xml" ContentType="application/vnd.openxmlformats-officedocument.presentationml.slideLayout+xml"/>
  <Override PartName="/ppt/slideLayouts/slideLayout542.xml" ContentType="application/vnd.openxmlformats-officedocument.presentationml.slideLayout+xml"/>
  <Override PartName="/ppt/slideLayouts/slideLayout543.xml" ContentType="application/vnd.openxmlformats-officedocument.presentationml.slideLayout+xml"/>
  <Override PartName="/ppt/slideLayouts/slideLayout544.xml" ContentType="application/vnd.openxmlformats-officedocument.presentationml.slideLayout+xml"/>
  <Override PartName="/ppt/slideLayouts/slideLayout545.xml" ContentType="application/vnd.openxmlformats-officedocument.presentationml.slideLayout+xml"/>
  <Override PartName="/ppt/slideLayouts/slideLayout546.xml" ContentType="application/vnd.openxmlformats-officedocument.presentationml.slideLayout+xml"/>
  <Override PartName="/ppt/slideLayouts/slideLayout547.xml" ContentType="application/vnd.openxmlformats-officedocument.presentationml.slideLayout+xml"/>
  <Override PartName="/ppt/theme/theme45.xml" ContentType="application/vnd.openxmlformats-officedocument.theme+xml"/>
  <Override PartName="/ppt/slideLayouts/slideLayout548.xml" ContentType="application/vnd.openxmlformats-officedocument.presentationml.slideLayout+xml"/>
  <Override PartName="/ppt/slideLayouts/slideLayout549.xml" ContentType="application/vnd.openxmlformats-officedocument.presentationml.slideLayout+xml"/>
  <Override PartName="/ppt/slideLayouts/slideLayout550.xml" ContentType="application/vnd.openxmlformats-officedocument.presentationml.slideLayout+xml"/>
  <Override PartName="/ppt/slideLayouts/slideLayout551.xml" ContentType="application/vnd.openxmlformats-officedocument.presentationml.slideLayout+xml"/>
  <Override PartName="/ppt/slideLayouts/slideLayout552.xml" ContentType="application/vnd.openxmlformats-officedocument.presentationml.slideLayout+xml"/>
  <Override PartName="/ppt/slideLayouts/slideLayout553.xml" ContentType="application/vnd.openxmlformats-officedocument.presentationml.slideLayout+xml"/>
  <Override PartName="/ppt/slideLayouts/slideLayout554.xml" ContentType="application/vnd.openxmlformats-officedocument.presentationml.slideLayout+xml"/>
  <Override PartName="/ppt/slideLayouts/slideLayout555.xml" ContentType="application/vnd.openxmlformats-officedocument.presentationml.slideLayout+xml"/>
  <Override PartName="/ppt/slideLayouts/slideLayout556.xml" ContentType="application/vnd.openxmlformats-officedocument.presentationml.slideLayout+xml"/>
  <Override PartName="/ppt/slideLayouts/slideLayout557.xml" ContentType="application/vnd.openxmlformats-officedocument.presentationml.slideLayout+xml"/>
  <Override PartName="/ppt/slideLayouts/slideLayout558.xml" ContentType="application/vnd.openxmlformats-officedocument.presentationml.slideLayout+xml"/>
  <Override PartName="/ppt/slideLayouts/slideLayout559.xml" ContentType="application/vnd.openxmlformats-officedocument.presentationml.slideLayout+xml"/>
  <Override PartName="/ppt/slideLayouts/slideLayout560.xml" ContentType="application/vnd.openxmlformats-officedocument.presentationml.slideLayout+xml"/>
  <Override PartName="/ppt/slideLayouts/slideLayout561.xml" ContentType="application/vnd.openxmlformats-officedocument.presentationml.slideLayout+xml"/>
  <Override PartName="/ppt/theme/theme46.xml" ContentType="application/vnd.openxmlformats-officedocument.theme+xml"/>
  <Override PartName="/ppt/slideLayouts/slideLayout562.xml" ContentType="application/vnd.openxmlformats-officedocument.presentationml.slideLayout+xml"/>
  <Override PartName="/ppt/slideLayouts/slideLayout563.xml" ContentType="application/vnd.openxmlformats-officedocument.presentationml.slideLayout+xml"/>
  <Override PartName="/ppt/slideLayouts/slideLayout564.xml" ContentType="application/vnd.openxmlformats-officedocument.presentationml.slideLayout+xml"/>
  <Override PartName="/ppt/slideLayouts/slideLayout565.xml" ContentType="application/vnd.openxmlformats-officedocument.presentationml.slideLayout+xml"/>
  <Override PartName="/ppt/slideLayouts/slideLayout566.xml" ContentType="application/vnd.openxmlformats-officedocument.presentationml.slideLayout+xml"/>
  <Override PartName="/ppt/slideLayouts/slideLayout567.xml" ContentType="application/vnd.openxmlformats-officedocument.presentationml.slideLayout+xml"/>
  <Override PartName="/ppt/slideLayouts/slideLayout568.xml" ContentType="application/vnd.openxmlformats-officedocument.presentationml.slideLayout+xml"/>
  <Override PartName="/ppt/slideLayouts/slideLayout569.xml" ContentType="application/vnd.openxmlformats-officedocument.presentationml.slideLayout+xml"/>
  <Override PartName="/ppt/slideLayouts/slideLayout570.xml" ContentType="application/vnd.openxmlformats-officedocument.presentationml.slideLayout+xml"/>
  <Override PartName="/ppt/slideLayouts/slideLayout571.xml" ContentType="application/vnd.openxmlformats-officedocument.presentationml.slideLayout+xml"/>
  <Override PartName="/ppt/slideLayouts/slideLayout572.xml" ContentType="application/vnd.openxmlformats-officedocument.presentationml.slideLayout+xml"/>
  <Override PartName="/ppt/theme/theme47.xml" ContentType="application/vnd.openxmlformats-officedocument.theme+xml"/>
  <Override PartName="/ppt/slideLayouts/slideLayout573.xml" ContentType="application/vnd.openxmlformats-officedocument.presentationml.slideLayout+xml"/>
  <Override PartName="/ppt/slideLayouts/slideLayout574.xml" ContentType="application/vnd.openxmlformats-officedocument.presentationml.slideLayout+xml"/>
  <Override PartName="/ppt/slideLayouts/slideLayout575.xml" ContentType="application/vnd.openxmlformats-officedocument.presentationml.slideLayout+xml"/>
  <Override PartName="/ppt/slideLayouts/slideLayout576.xml" ContentType="application/vnd.openxmlformats-officedocument.presentationml.slideLayout+xml"/>
  <Override PartName="/ppt/slideLayouts/slideLayout577.xml" ContentType="application/vnd.openxmlformats-officedocument.presentationml.slideLayout+xml"/>
  <Override PartName="/ppt/slideLayouts/slideLayout578.xml" ContentType="application/vnd.openxmlformats-officedocument.presentationml.slideLayout+xml"/>
  <Override PartName="/ppt/slideLayouts/slideLayout579.xml" ContentType="application/vnd.openxmlformats-officedocument.presentationml.slideLayout+xml"/>
  <Override PartName="/ppt/slideLayouts/slideLayout580.xml" ContentType="application/vnd.openxmlformats-officedocument.presentationml.slideLayout+xml"/>
  <Override PartName="/ppt/slideLayouts/slideLayout581.xml" ContentType="application/vnd.openxmlformats-officedocument.presentationml.slideLayout+xml"/>
  <Override PartName="/ppt/slideLayouts/slideLayout582.xml" ContentType="application/vnd.openxmlformats-officedocument.presentationml.slideLayout+xml"/>
  <Override PartName="/ppt/slideLayouts/slideLayout583.xml" ContentType="application/vnd.openxmlformats-officedocument.presentationml.slideLayout+xml"/>
  <Override PartName="/ppt/theme/theme48.xml" ContentType="application/vnd.openxmlformats-officedocument.theme+xml"/>
  <Override PartName="/ppt/slideLayouts/slideLayout584.xml" ContentType="application/vnd.openxmlformats-officedocument.presentationml.slideLayout+xml"/>
  <Override PartName="/ppt/slideLayouts/slideLayout585.xml" ContentType="application/vnd.openxmlformats-officedocument.presentationml.slideLayout+xml"/>
  <Override PartName="/ppt/slideLayouts/slideLayout586.xml" ContentType="application/vnd.openxmlformats-officedocument.presentationml.slideLayout+xml"/>
  <Override PartName="/ppt/slideLayouts/slideLayout587.xml" ContentType="application/vnd.openxmlformats-officedocument.presentationml.slideLayout+xml"/>
  <Override PartName="/ppt/slideLayouts/slideLayout588.xml" ContentType="application/vnd.openxmlformats-officedocument.presentationml.slideLayout+xml"/>
  <Override PartName="/ppt/slideLayouts/slideLayout589.xml" ContentType="application/vnd.openxmlformats-officedocument.presentationml.slideLayout+xml"/>
  <Override PartName="/ppt/slideLayouts/slideLayout590.xml" ContentType="application/vnd.openxmlformats-officedocument.presentationml.slideLayout+xml"/>
  <Override PartName="/ppt/slideLayouts/slideLayout591.xml" ContentType="application/vnd.openxmlformats-officedocument.presentationml.slideLayout+xml"/>
  <Override PartName="/ppt/slideLayouts/slideLayout592.xml" ContentType="application/vnd.openxmlformats-officedocument.presentationml.slideLayout+xml"/>
  <Override PartName="/ppt/slideLayouts/slideLayout593.xml" ContentType="application/vnd.openxmlformats-officedocument.presentationml.slideLayout+xml"/>
  <Override PartName="/ppt/slideLayouts/slideLayout594.xml" ContentType="application/vnd.openxmlformats-officedocument.presentationml.slideLayout+xml"/>
  <Override PartName="/ppt/slideLayouts/slideLayout595.xml" ContentType="application/vnd.openxmlformats-officedocument.presentationml.slideLayout+xml"/>
  <Override PartName="/ppt/slideLayouts/slideLayout596.xml" ContentType="application/vnd.openxmlformats-officedocument.presentationml.slideLayout+xml"/>
  <Override PartName="/ppt/slideLayouts/slideLayout597.xml" ContentType="application/vnd.openxmlformats-officedocument.presentationml.slideLayout+xml"/>
  <Override PartName="/ppt/theme/theme49.xml" ContentType="application/vnd.openxmlformats-officedocument.theme+xml"/>
  <Override PartName="/ppt/slideLayouts/slideLayout598.xml" ContentType="application/vnd.openxmlformats-officedocument.presentationml.slideLayout+xml"/>
  <Override PartName="/ppt/slideLayouts/slideLayout599.xml" ContentType="application/vnd.openxmlformats-officedocument.presentationml.slideLayout+xml"/>
  <Override PartName="/ppt/slideLayouts/slideLayout600.xml" ContentType="application/vnd.openxmlformats-officedocument.presentationml.slideLayout+xml"/>
  <Override PartName="/ppt/slideLayouts/slideLayout601.xml" ContentType="application/vnd.openxmlformats-officedocument.presentationml.slideLayout+xml"/>
  <Override PartName="/ppt/slideLayouts/slideLayout602.xml" ContentType="application/vnd.openxmlformats-officedocument.presentationml.slideLayout+xml"/>
  <Override PartName="/ppt/slideLayouts/slideLayout603.xml" ContentType="application/vnd.openxmlformats-officedocument.presentationml.slideLayout+xml"/>
  <Override PartName="/ppt/slideLayouts/slideLayout604.xml" ContentType="application/vnd.openxmlformats-officedocument.presentationml.slideLayout+xml"/>
  <Override PartName="/ppt/slideLayouts/slideLayout605.xml" ContentType="application/vnd.openxmlformats-officedocument.presentationml.slideLayout+xml"/>
  <Override PartName="/ppt/slideLayouts/slideLayout606.xml" ContentType="application/vnd.openxmlformats-officedocument.presentationml.slideLayout+xml"/>
  <Override PartName="/ppt/slideLayouts/slideLayout607.xml" ContentType="application/vnd.openxmlformats-officedocument.presentationml.slideLayout+xml"/>
  <Override PartName="/ppt/slideLayouts/slideLayout608.xml" ContentType="application/vnd.openxmlformats-officedocument.presentationml.slideLayout+xml"/>
  <Override PartName="/ppt/theme/theme50.xml" ContentType="application/vnd.openxmlformats-officedocument.theme+xml"/>
  <Override PartName="/ppt/slideLayouts/slideLayout609.xml" ContentType="application/vnd.openxmlformats-officedocument.presentationml.slideLayout+xml"/>
  <Override PartName="/ppt/slideLayouts/slideLayout610.xml" ContentType="application/vnd.openxmlformats-officedocument.presentationml.slideLayout+xml"/>
  <Override PartName="/ppt/slideLayouts/slideLayout611.xml" ContentType="application/vnd.openxmlformats-officedocument.presentationml.slideLayout+xml"/>
  <Override PartName="/ppt/slideLayouts/slideLayout612.xml" ContentType="application/vnd.openxmlformats-officedocument.presentationml.slideLayout+xml"/>
  <Override PartName="/ppt/slideLayouts/slideLayout613.xml" ContentType="application/vnd.openxmlformats-officedocument.presentationml.slideLayout+xml"/>
  <Override PartName="/ppt/slideLayouts/slideLayout614.xml" ContentType="application/vnd.openxmlformats-officedocument.presentationml.slideLayout+xml"/>
  <Override PartName="/ppt/slideLayouts/slideLayout615.xml" ContentType="application/vnd.openxmlformats-officedocument.presentationml.slideLayout+xml"/>
  <Override PartName="/ppt/slideLayouts/slideLayout616.xml" ContentType="application/vnd.openxmlformats-officedocument.presentationml.slideLayout+xml"/>
  <Override PartName="/ppt/slideLayouts/slideLayout617.xml" ContentType="application/vnd.openxmlformats-officedocument.presentationml.slideLayout+xml"/>
  <Override PartName="/ppt/slideLayouts/slideLayout618.xml" ContentType="application/vnd.openxmlformats-officedocument.presentationml.slideLayout+xml"/>
  <Override PartName="/ppt/slideLayouts/slideLayout619.xml" ContentType="application/vnd.openxmlformats-officedocument.presentationml.slideLayout+xml"/>
  <Override PartName="/ppt/theme/theme51.xml" ContentType="application/vnd.openxmlformats-officedocument.theme+xml"/>
  <Override PartName="/ppt/slideLayouts/slideLayout620.xml" ContentType="application/vnd.openxmlformats-officedocument.presentationml.slideLayout+xml"/>
  <Override PartName="/ppt/slideLayouts/slideLayout621.xml" ContentType="application/vnd.openxmlformats-officedocument.presentationml.slideLayout+xml"/>
  <Override PartName="/ppt/slideLayouts/slideLayout622.xml" ContentType="application/vnd.openxmlformats-officedocument.presentationml.slideLayout+xml"/>
  <Override PartName="/ppt/slideLayouts/slideLayout623.xml" ContentType="application/vnd.openxmlformats-officedocument.presentationml.slideLayout+xml"/>
  <Override PartName="/ppt/slideLayouts/slideLayout624.xml" ContentType="application/vnd.openxmlformats-officedocument.presentationml.slideLayout+xml"/>
  <Override PartName="/ppt/slideLayouts/slideLayout625.xml" ContentType="application/vnd.openxmlformats-officedocument.presentationml.slideLayout+xml"/>
  <Override PartName="/ppt/slideLayouts/slideLayout626.xml" ContentType="application/vnd.openxmlformats-officedocument.presentationml.slideLayout+xml"/>
  <Override PartName="/ppt/slideLayouts/slideLayout627.xml" ContentType="application/vnd.openxmlformats-officedocument.presentationml.slideLayout+xml"/>
  <Override PartName="/ppt/slideLayouts/slideLayout628.xml" ContentType="application/vnd.openxmlformats-officedocument.presentationml.slideLayout+xml"/>
  <Override PartName="/ppt/slideLayouts/slideLayout629.xml" ContentType="application/vnd.openxmlformats-officedocument.presentationml.slideLayout+xml"/>
  <Override PartName="/ppt/slideLayouts/slideLayout630.xml" ContentType="application/vnd.openxmlformats-officedocument.presentationml.slideLayout+xml"/>
  <Override PartName="/ppt/slideLayouts/slideLayout631.xml" ContentType="application/vnd.openxmlformats-officedocument.presentationml.slideLayout+xml"/>
  <Override PartName="/ppt/slideLayouts/slideLayout632.xml" ContentType="application/vnd.openxmlformats-officedocument.presentationml.slideLayout+xml"/>
  <Override PartName="/ppt/slideLayouts/slideLayout633.xml" ContentType="application/vnd.openxmlformats-officedocument.presentationml.slideLayout+xml"/>
  <Override PartName="/ppt/theme/theme52.xml" ContentType="application/vnd.openxmlformats-officedocument.theme+xml"/>
  <Override PartName="/ppt/slideLayouts/slideLayout634.xml" ContentType="application/vnd.openxmlformats-officedocument.presentationml.slideLayout+xml"/>
  <Override PartName="/ppt/slideLayouts/slideLayout635.xml" ContentType="application/vnd.openxmlformats-officedocument.presentationml.slideLayout+xml"/>
  <Override PartName="/ppt/slideLayouts/slideLayout636.xml" ContentType="application/vnd.openxmlformats-officedocument.presentationml.slideLayout+xml"/>
  <Override PartName="/ppt/slideLayouts/slideLayout637.xml" ContentType="application/vnd.openxmlformats-officedocument.presentationml.slideLayout+xml"/>
  <Override PartName="/ppt/slideLayouts/slideLayout638.xml" ContentType="application/vnd.openxmlformats-officedocument.presentationml.slideLayout+xml"/>
  <Override PartName="/ppt/slideLayouts/slideLayout639.xml" ContentType="application/vnd.openxmlformats-officedocument.presentationml.slideLayout+xml"/>
  <Override PartName="/ppt/slideLayouts/slideLayout640.xml" ContentType="application/vnd.openxmlformats-officedocument.presentationml.slideLayout+xml"/>
  <Override PartName="/ppt/slideLayouts/slideLayout641.xml" ContentType="application/vnd.openxmlformats-officedocument.presentationml.slideLayout+xml"/>
  <Override PartName="/ppt/slideLayouts/slideLayout642.xml" ContentType="application/vnd.openxmlformats-officedocument.presentationml.slideLayout+xml"/>
  <Override PartName="/ppt/slideLayouts/slideLayout643.xml" ContentType="application/vnd.openxmlformats-officedocument.presentationml.slideLayout+xml"/>
  <Override PartName="/ppt/slideLayouts/slideLayout644.xml" ContentType="application/vnd.openxmlformats-officedocument.presentationml.slideLayout+xml"/>
  <Override PartName="/ppt/slideLayouts/slideLayout645.xml" ContentType="application/vnd.openxmlformats-officedocument.presentationml.slideLayout+xml"/>
  <Override PartName="/ppt/slideLayouts/slideLayout646.xml" ContentType="application/vnd.openxmlformats-officedocument.presentationml.slideLayout+xml"/>
  <Override PartName="/ppt/slideLayouts/slideLayout647.xml" ContentType="application/vnd.openxmlformats-officedocument.presentationml.slideLayout+xml"/>
  <Override PartName="/ppt/theme/theme53.xml" ContentType="application/vnd.openxmlformats-officedocument.theme+xml"/>
  <Override PartName="/ppt/slideLayouts/slideLayout648.xml" ContentType="application/vnd.openxmlformats-officedocument.presentationml.slideLayout+xml"/>
  <Override PartName="/ppt/slideLayouts/slideLayout649.xml" ContentType="application/vnd.openxmlformats-officedocument.presentationml.slideLayout+xml"/>
  <Override PartName="/ppt/slideLayouts/slideLayout650.xml" ContentType="application/vnd.openxmlformats-officedocument.presentationml.slideLayout+xml"/>
  <Override PartName="/ppt/slideLayouts/slideLayout651.xml" ContentType="application/vnd.openxmlformats-officedocument.presentationml.slideLayout+xml"/>
  <Override PartName="/ppt/slideLayouts/slideLayout652.xml" ContentType="application/vnd.openxmlformats-officedocument.presentationml.slideLayout+xml"/>
  <Override PartName="/ppt/slideLayouts/slideLayout653.xml" ContentType="application/vnd.openxmlformats-officedocument.presentationml.slideLayout+xml"/>
  <Override PartName="/ppt/slideLayouts/slideLayout654.xml" ContentType="application/vnd.openxmlformats-officedocument.presentationml.slideLayout+xml"/>
  <Override PartName="/ppt/slideLayouts/slideLayout655.xml" ContentType="application/vnd.openxmlformats-officedocument.presentationml.slideLayout+xml"/>
  <Override PartName="/ppt/slideLayouts/slideLayout656.xml" ContentType="application/vnd.openxmlformats-officedocument.presentationml.slideLayout+xml"/>
  <Override PartName="/ppt/slideLayouts/slideLayout657.xml" ContentType="application/vnd.openxmlformats-officedocument.presentationml.slideLayout+xml"/>
  <Override PartName="/ppt/slideLayouts/slideLayout658.xml" ContentType="application/vnd.openxmlformats-officedocument.presentationml.slideLayout+xml"/>
  <Override PartName="/ppt/slideLayouts/slideLayout659.xml" ContentType="application/vnd.openxmlformats-officedocument.presentationml.slideLayout+xml"/>
  <Override PartName="/ppt/slideLayouts/slideLayout660.xml" ContentType="application/vnd.openxmlformats-officedocument.presentationml.slideLayout+xml"/>
  <Override PartName="/ppt/slideLayouts/slideLayout661.xml" ContentType="application/vnd.openxmlformats-officedocument.presentationml.slideLayout+xml"/>
  <Override PartName="/ppt/theme/theme54.xml" ContentType="application/vnd.openxmlformats-officedocument.theme+xml"/>
  <Override PartName="/ppt/slideLayouts/slideLayout662.xml" ContentType="application/vnd.openxmlformats-officedocument.presentationml.slideLayout+xml"/>
  <Override PartName="/ppt/slideLayouts/slideLayout663.xml" ContentType="application/vnd.openxmlformats-officedocument.presentationml.slideLayout+xml"/>
  <Override PartName="/ppt/slideLayouts/slideLayout664.xml" ContentType="application/vnd.openxmlformats-officedocument.presentationml.slideLayout+xml"/>
  <Override PartName="/ppt/slideLayouts/slideLayout665.xml" ContentType="application/vnd.openxmlformats-officedocument.presentationml.slideLayout+xml"/>
  <Override PartName="/ppt/slideLayouts/slideLayout666.xml" ContentType="application/vnd.openxmlformats-officedocument.presentationml.slideLayout+xml"/>
  <Override PartName="/ppt/slideLayouts/slideLayout667.xml" ContentType="application/vnd.openxmlformats-officedocument.presentationml.slideLayout+xml"/>
  <Override PartName="/ppt/slideLayouts/slideLayout668.xml" ContentType="application/vnd.openxmlformats-officedocument.presentationml.slideLayout+xml"/>
  <Override PartName="/ppt/slideLayouts/slideLayout669.xml" ContentType="application/vnd.openxmlformats-officedocument.presentationml.slideLayout+xml"/>
  <Override PartName="/ppt/slideLayouts/slideLayout670.xml" ContentType="application/vnd.openxmlformats-officedocument.presentationml.slideLayout+xml"/>
  <Override PartName="/ppt/slideLayouts/slideLayout671.xml" ContentType="application/vnd.openxmlformats-officedocument.presentationml.slideLayout+xml"/>
  <Override PartName="/ppt/slideLayouts/slideLayout672.xml" ContentType="application/vnd.openxmlformats-officedocument.presentationml.slideLayout+xml"/>
  <Override PartName="/ppt/slideLayouts/slideLayout673.xml" ContentType="application/vnd.openxmlformats-officedocument.presentationml.slideLayout+xml"/>
  <Override PartName="/ppt/theme/theme55.xml" ContentType="application/vnd.openxmlformats-officedocument.theme+xml"/>
  <Override PartName="/ppt/slideLayouts/slideLayout674.xml" ContentType="application/vnd.openxmlformats-officedocument.presentationml.slideLayout+xml"/>
  <Override PartName="/ppt/slideLayouts/slideLayout675.xml" ContentType="application/vnd.openxmlformats-officedocument.presentationml.slideLayout+xml"/>
  <Override PartName="/ppt/slideLayouts/slideLayout676.xml" ContentType="application/vnd.openxmlformats-officedocument.presentationml.slideLayout+xml"/>
  <Override PartName="/ppt/slideLayouts/slideLayout677.xml" ContentType="application/vnd.openxmlformats-officedocument.presentationml.slideLayout+xml"/>
  <Override PartName="/ppt/slideLayouts/slideLayout678.xml" ContentType="application/vnd.openxmlformats-officedocument.presentationml.slideLayout+xml"/>
  <Override PartName="/ppt/slideLayouts/slideLayout679.xml" ContentType="application/vnd.openxmlformats-officedocument.presentationml.slideLayout+xml"/>
  <Override PartName="/ppt/slideLayouts/slideLayout680.xml" ContentType="application/vnd.openxmlformats-officedocument.presentationml.slideLayout+xml"/>
  <Override PartName="/ppt/slideLayouts/slideLayout681.xml" ContentType="application/vnd.openxmlformats-officedocument.presentationml.slideLayout+xml"/>
  <Override PartName="/ppt/slideLayouts/slideLayout682.xml" ContentType="application/vnd.openxmlformats-officedocument.presentationml.slideLayout+xml"/>
  <Override PartName="/ppt/slideLayouts/slideLayout683.xml" ContentType="application/vnd.openxmlformats-officedocument.presentationml.slideLayout+xml"/>
  <Override PartName="/ppt/slideLayouts/slideLayout684.xml" ContentType="application/vnd.openxmlformats-officedocument.presentationml.slideLayout+xml"/>
  <Override PartName="/ppt/slideLayouts/slideLayout685.xml" ContentType="application/vnd.openxmlformats-officedocument.presentationml.slideLayout+xml"/>
  <Override PartName="/ppt/theme/theme56.xml" ContentType="application/vnd.openxmlformats-officedocument.theme+xml"/>
  <Override PartName="/ppt/slideLayouts/slideLayout686.xml" ContentType="application/vnd.openxmlformats-officedocument.presentationml.slideLayout+xml"/>
  <Override PartName="/ppt/slideLayouts/slideLayout687.xml" ContentType="application/vnd.openxmlformats-officedocument.presentationml.slideLayout+xml"/>
  <Override PartName="/ppt/slideLayouts/slideLayout688.xml" ContentType="application/vnd.openxmlformats-officedocument.presentationml.slideLayout+xml"/>
  <Override PartName="/ppt/slideLayouts/slideLayout689.xml" ContentType="application/vnd.openxmlformats-officedocument.presentationml.slideLayout+xml"/>
  <Override PartName="/ppt/slideLayouts/slideLayout690.xml" ContentType="application/vnd.openxmlformats-officedocument.presentationml.slideLayout+xml"/>
  <Override PartName="/ppt/slideLayouts/slideLayout691.xml" ContentType="application/vnd.openxmlformats-officedocument.presentationml.slideLayout+xml"/>
  <Override PartName="/ppt/slideLayouts/slideLayout692.xml" ContentType="application/vnd.openxmlformats-officedocument.presentationml.slideLayout+xml"/>
  <Override PartName="/ppt/slideLayouts/slideLayout693.xml" ContentType="application/vnd.openxmlformats-officedocument.presentationml.slideLayout+xml"/>
  <Override PartName="/ppt/slideLayouts/slideLayout694.xml" ContentType="application/vnd.openxmlformats-officedocument.presentationml.slideLayout+xml"/>
  <Override PartName="/ppt/slideLayouts/slideLayout695.xml" ContentType="application/vnd.openxmlformats-officedocument.presentationml.slideLayout+xml"/>
  <Override PartName="/ppt/slideLayouts/slideLayout696.xml" ContentType="application/vnd.openxmlformats-officedocument.presentationml.slideLayout+xml"/>
  <Override PartName="/ppt/slideLayouts/slideLayout697.xml" ContentType="application/vnd.openxmlformats-officedocument.presentationml.slideLayout+xml"/>
  <Override PartName="/ppt/slideLayouts/slideLayout698.xml" ContentType="application/vnd.openxmlformats-officedocument.presentationml.slideLayout+xml"/>
  <Override PartName="/ppt/slideLayouts/slideLayout699.xml" ContentType="application/vnd.openxmlformats-officedocument.presentationml.slideLayout+xml"/>
  <Override PartName="/ppt/theme/theme57.xml" ContentType="application/vnd.openxmlformats-officedocument.theme+xml"/>
  <Override PartName="/ppt/theme/theme5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3" r:id="rId1"/>
    <p:sldMasterId id="2147483655" r:id="rId2"/>
    <p:sldMasterId id="2147483657" r:id="rId3"/>
    <p:sldMasterId id="2147483658" r:id="rId4"/>
    <p:sldMasterId id="2147483659" r:id="rId5"/>
    <p:sldMasterId id="2147483836" r:id="rId6"/>
    <p:sldMasterId id="2147483837" r:id="rId7"/>
    <p:sldMasterId id="2147483838" r:id="rId8"/>
    <p:sldMasterId id="2147483939" r:id="rId9"/>
    <p:sldMasterId id="2147484076" r:id="rId10"/>
    <p:sldMasterId id="2147485115" r:id="rId11"/>
    <p:sldMasterId id="2147486066" r:id="rId12"/>
    <p:sldMasterId id="2147487414" r:id="rId13"/>
    <p:sldMasterId id="2147487620" r:id="rId14"/>
    <p:sldMasterId id="2147487843" r:id="rId15"/>
    <p:sldMasterId id="2147487855" r:id="rId16"/>
    <p:sldMasterId id="2147488132" r:id="rId17"/>
    <p:sldMasterId id="2147489512" r:id="rId18"/>
    <p:sldMasterId id="2147491410" r:id="rId19"/>
    <p:sldMasterId id="2147491774" r:id="rId20"/>
    <p:sldMasterId id="2147491799" r:id="rId21"/>
    <p:sldMasterId id="2147491811" r:id="rId22"/>
    <p:sldMasterId id="2147491826" r:id="rId23"/>
    <p:sldMasterId id="2147491841" r:id="rId24"/>
    <p:sldMasterId id="2147493310" r:id="rId25"/>
    <p:sldMasterId id="2147493820" r:id="rId26"/>
    <p:sldMasterId id="2147494358" r:id="rId27"/>
    <p:sldMasterId id="2147497398" r:id="rId28"/>
    <p:sldMasterId id="2147497923" r:id="rId29"/>
    <p:sldMasterId id="2147502738" r:id="rId30"/>
    <p:sldMasterId id="2147502765" r:id="rId31"/>
    <p:sldMasterId id="2147503335" r:id="rId32"/>
    <p:sldMasterId id="2147505087" r:id="rId33"/>
    <p:sldMasterId id="2147505742" r:id="rId34"/>
    <p:sldMasterId id="2147505754" r:id="rId35"/>
    <p:sldMasterId id="2147505766" r:id="rId36"/>
    <p:sldMasterId id="2147505781" r:id="rId37"/>
    <p:sldMasterId id="2147505797" r:id="rId38"/>
    <p:sldMasterId id="2147507348" r:id="rId39"/>
    <p:sldMasterId id="2147507360" r:id="rId40"/>
    <p:sldMasterId id="2147507372" r:id="rId41"/>
    <p:sldMasterId id="2147507387" r:id="rId42"/>
    <p:sldMasterId id="2147507402" r:id="rId43"/>
    <p:sldMasterId id="2147507429" r:id="rId44"/>
    <p:sldMasterId id="2147507444" r:id="rId45"/>
    <p:sldMasterId id="2147507468" r:id="rId46"/>
    <p:sldMasterId id="2147507495" r:id="rId47"/>
    <p:sldMasterId id="2147507507" r:id="rId48"/>
    <p:sldMasterId id="2147507519" r:id="rId49"/>
    <p:sldMasterId id="2147507534" r:id="rId50"/>
    <p:sldMasterId id="2147507546" r:id="rId51"/>
    <p:sldMasterId id="2147507558" r:id="rId52"/>
    <p:sldMasterId id="2147507588" r:id="rId53"/>
    <p:sldMasterId id="2147507603" r:id="rId54"/>
    <p:sldMasterId id="2147507618" r:id="rId55"/>
    <p:sldMasterId id="2147507631" r:id="rId56"/>
    <p:sldMasterId id="2147507644" r:id="rId57"/>
  </p:sldMasterIdLst>
  <p:notesMasterIdLst>
    <p:notesMasterId r:id="rId515"/>
  </p:notesMasterIdLst>
  <p:sldIdLst>
    <p:sldId id="3871" r:id="rId58"/>
    <p:sldId id="3872" r:id="rId59"/>
    <p:sldId id="3873" r:id="rId60"/>
    <p:sldId id="3906" r:id="rId61"/>
    <p:sldId id="2344" r:id="rId62"/>
    <p:sldId id="3870" r:id="rId63"/>
    <p:sldId id="2292" r:id="rId64"/>
    <p:sldId id="2293" r:id="rId65"/>
    <p:sldId id="2888" r:id="rId66"/>
    <p:sldId id="3124" r:id="rId67"/>
    <p:sldId id="3476" r:id="rId68"/>
    <p:sldId id="3134" r:id="rId69"/>
    <p:sldId id="3135" r:id="rId70"/>
    <p:sldId id="3910" r:id="rId71"/>
    <p:sldId id="3911" r:id="rId72"/>
    <p:sldId id="3912" r:id="rId73"/>
    <p:sldId id="3913" r:id="rId74"/>
    <p:sldId id="3914" r:id="rId75"/>
    <p:sldId id="3918" r:id="rId76"/>
    <p:sldId id="3916" r:id="rId77"/>
    <p:sldId id="3917" r:id="rId78"/>
    <p:sldId id="2319" r:id="rId79"/>
    <p:sldId id="3131" r:id="rId80"/>
    <p:sldId id="2323" r:id="rId81"/>
    <p:sldId id="3125" r:id="rId82"/>
    <p:sldId id="3892" r:id="rId83"/>
    <p:sldId id="2644" r:id="rId84"/>
    <p:sldId id="3893" r:id="rId85"/>
    <p:sldId id="3425" r:id="rId86"/>
    <p:sldId id="3272" r:id="rId87"/>
    <p:sldId id="3273" r:id="rId88"/>
    <p:sldId id="3274" r:id="rId89"/>
    <p:sldId id="3275" r:id="rId90"/>
    <p:sldId id="2909" r:id="rId91"/>
    <p:sldId id="3152" r:id="rId92"/>
    <p:sldId id="3155" r:id="rId93"/>
    <p:sldId id="3894" r:id="rId94"/>
    <p:sldId id="3139" r:id="rId95"/>
    <p:sldId id="2912" r:id="rId96"/>
    <p:sldId id="2913" r:id="rId97"/>
    <p:sldId id="3905" r:id="rId98"/>
    <p:sldId id="3874" r:id="rId99"/>
    <p:sldId id="904" r:id="rId100"/>
    <p:sldId id="1859" r:id="rId101"/>
    <p:sldId id="906" r:id="rId102"/>
    <p:sldId id="3879" r:id="rId103"/>
    <p:sldId id="2652" r:id="rId104"/>
    <p:sldId id="3149" r:id="rId105"/>
    <p:sldId id="3876" r:id="rId106"/>
    <p:sldId id="3877" r:id="rId107"/>
    <p:sldId id="3878" r:id="rId108"/>
    <p:sldId id="1881" r:id="rId109"/>
    <p:sldId id="1886" r:id="rId110"/>
    <p:sldId id="2654" r:id="rId111"/>
    <p:sldId id="2348" r:id="rId112"/>
    <p:sldId id="2349" r:id="rId113"/>
    <p:sldId id="2918" r:id="rId114"/>
    <p:sldId id="3488" r:id="rId115"/>
    <p:sldId id="3489" r:id="rId116"/>
    <p:sldId id="3490" r:id="rId117"/>
    <p:sldId id="2351" r:id="rId118"/>
    <p:sldId id="3426" r:id="rId119"/>
    <p:sldId id="951" r:id="rId120"/>
    <p:sldId id="2662" r:id="rId121"/>
    <p:sldId id="952" r:id="rId122"/>
    <p:sldId id="3493" r:id="rId123"/>
    <p:sldId id="3487" r:id="rId124"/>
    <p:sldId id="1110" r:id="rId125"/>
    <p:sldId id="3145" r:id="rId126"/>
    <p:sldId id="3722" r:id="rId127"/>
    <p:sldId id="3286" r:id="rId128"/>
    <p:sldId id="1045" r:id="rId129"/>
    <p:sldId id="3880" r:id="rId130"/>
    <p:sldId id="3881" r:id="rId131"/>
    <p:sldId id="3883" r:id="rId132"/>
    <p:sldId id="3884" r:id="rId133"/>
    <p:sldId id="3885" r:id="rId134"/>
    <p:sldId id="3886" r:id="rId135"/>
    <p:sldId id="3948" r:id="rId136"/>
    <p:sldId id="3949" r:id="rId137"/>
    <p:sldId id="3950" r:id="rId138"/>
    <p:sldId id="2931" r:id="rId139"/>
    <p:sldId id="1053" r:id="rId140"/>
    <p:sldId id="1054" r:id="rId141"/>
    <p:sldId id="3160" r:id="rId142"/>
    <p:sldId id="2926" r:id="rId143"/>
    <p:sldId id="3306" r:id="rId144"/>
    <p:sldId id="3307" r:id="rId145"/>
    <p:sldId id="3301" r:id="rId146"/>
    <p:sldId id="2492" r:id="rId147"/>
    <p:sldId id="3164" r:id="rId148"/>
    <p:sldId id="3162" r:id="rId149"/>
    <p:sldId id="3163" r:id="rId150"/>
    <p:sldId id="3171" r:id="rId151"/>
    <p:sldId id="3737" r:id="rId152"/>
    <p:sldId id="3495" r:id="rId153"/>
    <p:sldId id="3496" r:id="rId154"/>
    <p:sldId id="3497" r:id="rId155"/>
    <p:sldId id="3498" r:id="rId156"/>
    <p:sldId id="3500" r:id="rId157"/>
    <p:sldId id="3920" r:id="rId158"/>
    <p:sldId id="3921" r:id="rId159"/>
    <p:sldId id="3922" r:id="rId160"/>
    <p:sldId id="3923" r:id="rId161"/>
    <p:sldId id="3505" r:id="rId162"/>
    <p:sldId id="3506" r:id="rId163"/>
    <p:sldId id="3507" r:id="rId164"/>
    <p:sldId id="3508" r:id="rId165"/>
    <p:sldId id="3509" r:id="rId166"/>
    <p:sldId id="3510" r:id="rId167"/>
    <p:sldId id="3511" r:id="rId168"/>
    <p:sldId id="3512" r:id="rId169"/>
    <p:sldId id="3513" r:id="rId170"/>
    <p:sldId id="3514" r:id="rId171"/>
    <p:sldId id="3515" r:id="rId172"/>
    <p:sldId id="3516" r:id="rId173"/>
    <p:sldId id="3427" r:id="rId174"/>
    <p:sldId id="3954" r:id="rId175"/>
    <p:sldId id="3424" r:id="rId176"/>
    <p:sldId id="3958" r:id="rId177"/>
    <p:sldId id="3957" r:id="rId178"/>
    <p:sldId id="2943" r:id="rId179"/>
    <p:sldId id="3413" r:id="rId180"/>
    <p:sldId id="3422" r:id="rId181"/>
    <p:sldId id="3970" r:id="rId182"/>
    <p:sldId id="3415" r:id="rId183"/>
    <p:sldId id="3450" r:id="rId184"/>
    <p:sldId id="3971" r:id="rId185"/>
    <p:sldId id="3294" r:id="rId186"/>
    <p:sldId id="3717" r:id="rId187"/>
    <p:sldId id="3442" r:id="rId188"/>
    <p:sldId id="3020" r:id="rId189"/>
    <p:sldId id="2997" r:id="rId190"/>
    <p:sldId id="2998" r:id="rId191"/>
    <p:sldId id="2999" r:id="rId192"/>
    <p:sldId id="3000" r:id="rId193"/>
    <p:sldId id="3001" r:id="rId194"/>
    <p:sldId id="3298" r:id="rId195"/>
    <p:sldId id="3023" r:id="rId196"/>
    <p:sldId id="3300" r:id="rId197"/>
    <p:sldId id="3297" r:id="rId198"/>
    <p:sldId id="3451" r:id="rId199"/>
    <p:sldId id="3004" r:id="rId200"/>
    <p:sldId id="3005" r:id="rId201"/>
    <p:sldId id="3994" r:id="rId202"/>
    <p:sldId id="3995" r:id="rId203"/>
    <p:sldId id="3996" r:id="rId204"/>
    <p:sldId id="3955" r:id="rId205"/>
    <p:sldId id="3956" r:id="rId206"/>
    <p:sldId id="3428" r:id="rId207"/>
    <p:sldId id="3976" r:id="rId208"/>
    <p:sldId id="3977" r:id="rId209"/>
    <p:sldId id="3539" r:id="rId210"/>
    <p:sldId id="3544" r:id="rId211"/>
    <p:sldId id="3545" r:id="rId212"/>
    <p:sldId id="3546" r:id="rId213"/>
    <p:sldId id="3067" r:id="rId214"/>
    <p:sldId id="3333" r:id="rId215"/>
    <p:sldId id="1404" r:id="rId216"/>
    <p:sldId id="1405" r:id="rId217"/>
    <p:sldId id="1406" r:id="rId218"/>
    <p:sldId id="1407" r:id="rId219"/>
    <p:sldId id="1408" r:id="rId220"/>
    <p:sldId id="1409" r:id="rId221"/>
    <p:sldId id="1410" r:id="rId222"/>
    <p:sldId id="1251" r:id="rId223"/>
    <p:sldId id="3942" r:id="rId224"/>
    <p:sldId id="2809" r:id="rId225"/>
    <p:sldId id="3057" r:id="rId226"/>
    <p:sldId id="3058" r:id="rId227"/>
    <p:sldId id="3967" r:id="rId228"/>
    <p:sldId id="3998" r:id="rId229"/>
    <p:sldId id="3999" r:id="rId230"/>
    <p:sldId id="1562" r:id="rId231"/>
    <p:sldId id="3959" r:id="rId232"/>
    <p:sldId id="3961" r:id="rId233"/>
    <p:sldId id="3962" r:id="rId234"/>
    <p:sldId id="3963" r:id="rId235"/>
    <p:sldId id="3964" r:id="rId236"/>
    <p:sldId id="3965" r:id="rId237"/>
    <p:sldId id="3353" r:id="rId238"/>
    <p:sldId id="4008" r:id="rId239"/>
    <p:sldId id="4009" r:id="rId240"/>
    <p:sldId id="4010" r:id="rId241"/>
    <p:sldId id="4011" r:id="rId242"/>
    <p:sldId id="4012" r:id="rId243"/>
    <p:sldId id="4013" r:id="rId244"/>
    <p:sldId id="4014" r:id="rId245"/>
    <p:sldId id="4015" r:id="rId246"/>
    <p:sldId id="4016" r:id="rId247"/>
    <p:sldId id="4017" r:id="rId248"/>
    <p:sldId id="4018" r:id="rId249"/>
    <p:sldId id="4019" r:id="rId250"/>
    <p:sldId id="4020" r:id="rId251"/>
    <p:sldId id="4021" r:id="rId252"/>
    <p:sldId id="4022" r:id="rId253"/>
    <p:sldId id="4023" r:id="rId254"/>
    <p:sldId id="4024" r:id="rId255"/>
    <p:sldId id="3429" r:id="rId256"/>
    <p:sldId id="3748" r:id="rId257"/>
    <p:sldId id="3938" r:id="rId258"/>
    <p:sldId id="3747" r:id="rId259"/>
    <p:sldId id="3939" r:id="rId260"/>
    <p:sldId id="3940" r:id="rId261"/>
    <p:sldId id="1422" r:id="rId262"/>
    <p:sldId id="3936" r:id="rId263"/>
    <p:sldId id="1381" r:id="rId264"/>
    <p:sldId id="3972" r:id="rId265"/>
    <p:sldId id="3973" r:id="rId266"/>
    <p:sldId id="3549" r:id="rId267"/>
    <p:sldId id="3975" r:id="rId268"/>
    <p:sldId id="1466" r:id="rId269"/>
    <p:sldId id="3234" r:id="rId270"/>
    <p:sldId id="3236" r:id="rId271"/>
    <p:sldId id="3237" r:id="rId272"/>
    <p:sldId id="3239" r:id="rId273"/>
    <p:sldId id="3238" r:id="rId274"/>
    <p:sldId id="3240" r:id="rId275"/>
    <p:sldId id="3241" r:id="rId276"/>
    <p:sldId id="3259" r:id="rId277"/>
    <p:sldId id="2842" r:id="rId278"/>
    <p:sldId id="2843" r:id="rId279"/>
    <p:sldId id="2846" r:id="rId280"/>
    <p:sldId id="3979" r:id="rId281"/>
    <p:sldId id="3081" r:id="rId282"/>
    <p:sldId id="3982" r:id="rId283"/>
    <p:sldId id="3985" r:id="rId284"/>
    <p:sldId id="2859" r:id="rId285"/>
    <p:sldId id="3986" r:id="rId286"/>
    <p:sldId id="4041" r:id="rId287"/>
    <p:sldId id="4046" r:id="rId288"/>
    <p:sldId id="4042" r:id="rId289"/>
    <p:sldId id="4044" r:id="rId290"/>
    <p:sldId id="2868" r:id="rId291"/>
    <p:sldId id="2876" r:id="rId292"/>
    <p:sldId id="2874" r:id="rId293"/>
    <p:sldId id="2871" r:id="rId294"/>
    <p:sldId id="4025" r:id="rId295"/>
    <p:sldId id="4026" r:id="rId296"/>
    <p:sldId id="4027" r:id="rId297"/>
    <p:sldId id="4028" r:id="rId298"/>
    <p:sldId id="4029" r:id="rId299"/>
    <p:sldId id="4030" r:id="rId300"/>
    <p:sldId id="4031" r:id="rId301"/>
    <p:sldId id="4032" r:id="rId302"/>
    <p:sldId id="4033" r:id="rId303"/>
    <p:sldId id="4034" r:id="rId304"/>
    <p:sldId id="4047" r:id="rId305"/>
    <p:sldId id="4036" r:id="rId306"/>
    <p:sldId id="4037" r:id="rId307"/>
    <p:sldId id="4038" r:id="rId308"/>
    <p:sldId id="4039" r:id="rId309"/>
    <p:sldId id="4043" r:id="rId310"/>
    <p:sldId id="3613" r:id="rId311"/>
    <p:sldId id="3614" r:id="rId312"/>
    <p:sldId id="3615" r:id="rId313"/>
    <p:sldId id="3624" r:id="rId314"/>
    <p:sldId id="3616" r:id="rId315"/>
    <p:sldId id="3617" r:id="rId316"/>
    <p:sldId id="3618" r:id="rId317"/>
    <p:sldId id="3619" r:id="rId318"/>
    <p:sldId id="3620" r:id="rId319"/>
    <p:sldId id="3621" r:id="rId320"/>
    <p:sldId id="3622" r:id="rId321"/>
    <p:sldId id="3690" r:id="rId322"/>
    <p:sldId id="3691" r:id="rId323"/>
    <p:sldId id="3692" r:id="rId324"/>
    <p:sldId id="3693" r:id="rId325"/>
    <p:sldId id="3694" r:id="rId326"/>
    <p:sldId id="3695" r:id="rId327"/>
    <p:sldId id="3686" r:id="rId328"/>
    <p:sldId id="3687" r:id="rId329"/>
    <p:sldId id="3688" r:id="rId330"/>
    <p:sldId id="3689" r:id="rId331"/>
    <p:sldId id="3789" r:id="rId332"/>
    <p:sldId id="3790" r:id="rId333"/>
    <p:sldId id="3791" r:id="rId334"/>
    <p:sldId id="3647" r:id="rId335"/>
    <p:sldId id="3648" r:id="rId336"/>
    <p:sldId id="3649" r:id="rId337"/>
    <p:sldId id="3650" r:id="rId338"/>
    <p:sldId id="3651" r:id="rId339"/>
    <p:sldId id="3652" r:id="rId340"/>
    <p:sldId id="3653" r:id="rId341"/>
    <p:sldId id="3654" r:id="rId342"/>
    <p:sldId id="3655" r:id="rId343"/>
    <p:sldId id="3657" r:id="rId344"/>
    <p:sldId id="3771" r:id="rId345"/>
    <p:sldId id="3777" r:id="rId346"/>
    <p:sldId id="3778" r:id="rId347"/>
    <p:sldId id="3779" r:id="rId348"/>
    <p:sldId id="3780" r:id="rId349"/>
    <p:sldId id="3781" r:id="rId350"/>
    <p:sldId id="3685" r:id="rId351"/>
    <p:sldId id="3797" r:id="rId352"/>
    <p:sldId id="3798" r:id="rId353"/>
    <p:sldId id="3799" r:id="rId354"/>
    <p:sldId id="4007" r:id="rId355"/>
    <p:sldId id="3800" r:id="rId356"/>
    <p:sldId id="3801" r:id="rId357"/>
    <p:sldId id="3802" r:id="rId358"/>
    <p:sldId id="3803" r:id="rId359"/>
    <p:sldId id="3984" r:id="rId360"/>
    <p:sldId id="3805" r:id="rId361"/>
    <p:sldId id="3806" r:id="rId362"/>
    <p:sldId id="3807" r:id="rId363"/>
    <p:sldId id="3808" r:id="rId364"/>
    <p:sldId id="3809" r:id="rId365"/>
    <p:sldId id="3810" r:id="rId366"/>
    <p:sldId id="3811" r:id="rId367"/>
    <p:sldId id="3812" r:id="rId368"/>
    <p:sldId id="3814" r:id="rId369"/>
    <p:sldId id="3815" r:id="rId370"/>
    <p:sldId id="3816" r:id="rId371"/>
    <p:sldId id="3817" r:id="rId372"/>
    <p:sldId id="3818" r:id="rId373"/>
    <p:sldId id="3819" r:id="rId374"/>
    <p:sldId id="3820" r:id="rId375"/>
    <p:sldId id="3821" r:id="rId376"/>
    <p:sldId id="3831" r:id="rId377"/>
    <p:sldId id="3832" r:id="rId378"/>
    <p:sldId id="3833" r:id="rId379"/>
    <p:sldId id="3834" r:id="rId380"/>
    <p:sldId id="3835" r:id="rId381"/>
    <p:sldId id="3836" r:id="rId382"/>
    <p:sldId id="3837" r:id="rId383"/>
    <p:sldId id="3838" r:id="rId384"/>
    <p:sldId id="3839" r:id="rId385"/>
    <p:sldId id="3840" r:id="rId386"/>
    <p:sldId id="3841" r:id="rId387"/>
    <p:sldId id="3842" r:id="rId388"/>
    <p:sldId id="3843" r:id="rId389"/>
    <p:sldId id="3844" r:id="rId390"/>
    <p:sldId id="3845" r:id="rId391"/>
    <p:sldId id="3846" r:id="rId392"/>
    <p:sldId id="3847" r:id="rId393"/>
    <p:sldId id="3848" r:id="rId394"/>
    <p:sldId id="3849" r:id="rId395"/>
    <p:sldId id="3850" r:id="rId396"/>
    <p:sldId id="3851" r:id="rId397"/>
    <p:sldId id="3852" r:id="rId398"/>
    <p:sldId id="3862" r:id="rId399"/>
    <p:sldId id="3863" r:id="rId400"/>
    <p:sldId id="3864" r:id="rId401"/>
    <p:sldId id="3865" r:id="rId402"/>
    <p:sldId id="3866" r:id="rId403"/>
    <p:sldId id="3867" r:id="rId404"/>
    <p:sldId id="3853" r:id="rId405"/>
    <p:sldId id="3854" r:id="rId406"/>
    <p:sldId id="3855" r:id="rId407"/>
    <p:sldId id="3856" r:id="rId408"/>
    <p:sldId id="3857" r:id="rId409"/>
    <p:sldId id="3858" r:id="rId410"/>
    <p:sldId id="3859" r:id="rId411"/>
    <p:sldId id="3860" r:id="rId412"/>
    <p:sldId id="3861" r:id="rId413"/>
    <p:sldId id="3628" r:id="rId414"/>
    <p:sldId id="4006" r:id="rId415"/>
    <p:sldId id="3630" r:id="rId416"/>
    <p:sldId id="3669" r:id="rId417"/>
    <p:sldId id="3661" r:id="rId418"/>
    <p:sldId id="3662" r:id="rId419"/>
    <p:sldId id="3646" r:id="rId420"/>
    <p:sldId id="3643" r:id="rId421"/>
    <p:sldId id="3642" r:id="rId422"/>
    <p:sldId id="4001" r:id="rId423"/>
    <p:sldId id="4002" r:id="rId424"/>
    <p:sldId id="4003" r:id="rId425"/>
    <p:sldId id="4004" r:id="rId426"/>
    <p:sldId id="4005" r:id="rId427"/>
    <p:sldId id="3357" r:id="rId428"/>
    <p:sldId id="3356" r:id="rId429"/>
    <p:sldId id="3486" r:id="rId430"/>
    <p:sldId id="3663" r:id="rId431"/>
    <p:sldId id="3664" r:id="rId432"/>
    <p:sldId id="3665" r:id="rId433"/>
    <p:sldId id="3666" r:id="rId434"/>
    <p:sldId id="3667" r:id="rId435"/>
    <p:sldId id="3668" r:id="rId436"/>
    <p:sldId id="3671" r:id="rId437"/>
    <p:sldId id="3672" r:id="rId438"/>
    <p:sldId id="3673" r:id="rId439"/>
    <p:sldId id="3674" r:id="rId440"/>
    <p:sldId id="3675" r:id="rId441"/>
    <p:sldId id="3676" r:id="rId442"/>
    <p:sldId id="3677" r:id="rId443"/>
    <p:sldId id="3678" r:id="rId444"/>
    <p:sldId id="3679" r:id="rId445"/>
    <p:sldId id="3680" r:id="rId446"/>
    <p:sldId id="3681" r:id="rId447"/>
    <p:sldId id="3682" r:id="rId448"/>
    <p:sldId id="3683" r:id="rId449"/>
    <p:sldId id="3696" r:id="rId450"/>
    <p:sldId id="3697" r:id="rId451"/>
    <p:sldId id="3698" r:id="rId452"/>
    <p:sldId id="3699" r:id="rId453"/>
    <p:sldId id="3700" r:id="rId454"/>
    <p:sldId id="3701" r:id="rId455"/>
    <p:sldId id="3702" r:id="rId456"/>
    <p:sldId id="3703" r:id="rId457"/>
    <p:sldId id="3704" r:id="rId458"/>
    <p:sldId id="3705" r:id="rId459"/>
    <p:sldId id="3706" r:id="rId460"/>
    <p:sldId id="3707" r:id="rId461"/>
    <p:sldId id="3708" r:id="rId462"/>
    <p:sldId id="3709" r:id="rId463"/>
    <p:sldId id="3710" r:id="rId464"/>
    <p:sldId id="3711" r:id="rId465"/>
    <p:sldId id="3718" r:id="rId466"/>
    <p:sldId id="3725" r:id="rId467"/>
    <p:sldId id="3739" r:id="rId468"/>
    <p:sldId id="3740" r:id="rId469"/>
    <p:sldId id="3746" r:id="rId470"/>
    <p:sldId id="3749" r:id="rId471"/>
    <p:sldId id="3750" r:id="rId472"/>
    <p:sldId id="3751" r:id="rId473"/>
    <p:sldId id="3752" r:id="rId474"/>
    <p:sldId id="3753" r:id="rId475"/>
    <p:sldId id="3754" r:id="rId476"/>
    <p:sldId id="3755" r:id="rId477"/>
    <p:sldId id="3756" r:id="rId478"/>
    <p:sldId id="3757" r:id="rId479"/>
    <p:sldId id="3758" r:id="rId480"/>
    <p:sldId id="3759" r:id="rId481"/>
    <p:sldId id="3760" r:id="rId482"/>
    <p:sldId id="3761" r:id="rId483"/>
    <p:sldId id="3762" r:id="rId484"/>
    <p:sldId id="3763" r:id="rId485"/>
    <p:sldId id="3764" r:id="rId486"/>
    <p:sldId id="3765" r:id="rId487"/>
    <p:sldId id="3766" r:id="rId488"/>
    <p:sldId id="3767" r:id="rId489"/>
    <p:sldId id="3768" r:id="rId490"/>
    <p:sldId id="3769" r:id="rId491"/>
    <p:sldId id="3782" r:id="rId492"/>
    <p:sldId id="3792" r:id="rId493"/>
    <p:sldId id="3793" r:id="rId494"/>
    <p:sldId id="3794" r:id="rId495"/>
    <p:sldId id="3887" r:id="rId496"/>
    <p:sldId id="3895" r:id="rId497"/>
    <p:sldId id="3896" r:id="rId498"/>
    <p:sldId id="3897" r:id="rId499"/>
    <p:sldId id="3898" r:id="rId500"/>
    <p:sldId id="3899" r:id="rId501"/>
    <p:sldId id="3900" r:id="rId502"/>
    <p:sldId id="3901" r:id="rId503"/>
    <p:sldId id="3902" r:id="rId504"/>
    <p:sldId id="3903" r:id="rId505"/>
    <p:sldId id="3919" r:id="rId506"/>
    <p:sldId id="3926" r:id="rId507"/>
    <p:sldId id="3927" r:id="rId508"/>
    <p:sldId id="3928" r:id="rId509"/>
    <p:sldId id="3929" r:id="rId510"/>
    <p:sldId id="3930" r:id="rId511"/>
    <p:sldId id="3943" r:id="rId512"/>
    <p:sldId id="3997" r:id="rId513"/>
    <p:sldId id="4045" r:id="rId514"/>
  </p:sldIdLst>
  <p:sldSz cx="9144000" cy="6858000" type="screen4x3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umimoji="1" sz="3200" b="1" kern="1200">
        <a:solidFill>
          <a:schemeClr val="tx1"/>
        </a:solidFill>
        <a:latin typeface="French Script MT" pitchFamily="66" charset="0"/>
        <a:ea typeface="宋体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sz="3200" b="1" kern="1200">
        <a:solidFill>
          <a:schemeClr val="tx1"/>
        </a:solidFill>
        <a:latin typeface="French Script MT" pitchFamily="66" charset="0"/>
        <a:ea typeface="宋体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sz="3200" b="1" kern="1200">
        <a:solidFill>
          <a:schemeClr val="tx1"/>
        </a:solidFill>
        <a:latin typeface="French Script MT" pitchFamily="66" charset="0"/>
        <a:ea typeface="宋体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sz="3200" b="1" kern="1200">
        <a:solidFill>
          <a:schemeClr val="tx1"/>
        </a:solidFill>
        <a:latin typeface="French Script MT" pitchFamily="66" charset="0"/>
        <a:ea typeface="宋体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sz="3200" b="1" kern="1200">
        <a:solidFill>
          <a:schemeClr val="tx1"/>
        </a:solidFill>
        <a:latin typeface="French Script MT" pitchFamily="66" charset="0"/>
        <a:ea typeface="宋体" pitchFamily="2" charset="-122"/>
        <a:cs typeface="+mn-cs"/>
      </a:defRPr>
    </a:lvl5pPr>
    <a:lvl6pPr marL="2286000" algn="l" defTabSz="914400" rtl="0" eaLnBrk="1" latinLnBrk="0" hangingPunct="1">
      <a:defRPr kumimoji="1" sz="3200" b="1" kern="1200">
        <a:solidFill>
          <a:schemeClr val="tx1"/>
        </a:solidFill>
        <a:latin typeface="French Script MT" pitchFamily="66" charset="0"/>
        <a:ea typeface="宋体" pitchFamily="2" charset="-122"/>
        <a:cs typeface="+mn-cs"/>
      </a:defRPr>
    </a:lvl6pPr>
    <a:lvl7pPr marL="2743200" algn="l" defTabSz="914400" rtl="0" eaLnBrk="1" latinLnBrk="0" hangingPunct="1">
      <a:defRPr kumimoji="1" sz="3200" b="1" kern="1200">
        <a:solidFill>
          <a:schemeClr val="tx1"/>
        </a:solidFill>
        <a:latin typeface="French Script MT" pitchFamily="66" charset="0"/>
        <a:ea typeface="宋体" pitchFamily="2" charset="-122"/>
        <a:cs typeface="+mn-cs"/>
      </a:defRPr>
    </a:lvl7pPr>
    <a:lvl8pPr marL="3200400" algn="l" defTabSz="914400" rtl="0" eaLnBrk="1" latinLnBrk="0" hangingPunct="1">
      <a:defRPr kumimoji="1" sz="3200" b="1" kern="1200">
        <a:solidFill>
          <a:schemeClr val="tx1"/>
        </a:solidFill>
        <a:latin typeface="French Script MT" pitchFamily="66" charset="0"/>
        <a:ea typeface="宋体" pitchFamily="2" charset="-122"/>
        <a:cs typeface="+mn-cs"/>
      </a:defRPr>
    </a:lvl8pPr>
    <a:lvl9pPr marL="3657600" algn="l" defTabSz="914400" rtl="0" eaLnBrk="1" latinLnBrk="0" hangingPunct="1">
      <a:defRPr kumimoji="1" sz="3200" b="1" kern="1200">
        <a:solidFill>
          <a:schemeClr val="tx1"/>
        </a:solidFill>
        <a:latin typeface="French Script MT" pitchFamily="66" charset="0"/>
        <a:ea typeface="宋体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CC00"/>
    <a:srgbClr val="00FF00"/>
    <a:srgbClr val="FF3300"/>
    <a:srgbClr val="009900"/>
    <a:srgbClr val="E20000"/>
    <a:srgbClr val="FF0066"/>
    <a:srgbClr val="FFFF00"/>
    <a:srgbClr val="FF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184" autoAdjust="0"/>
    <p:restoredTop sz="99658" autoAdjust="0"/>
  </p:normalViewPr>
  <p:slideViewPr>
    <p:cSldViewPr>
      <p:cViewPr>
        <p:scale>
          <a:sx n="66" d="100"/>
          <a:sy n="66" d="100"/>
        </p:scale>
        <p:origin x="-930" y="-3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7154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60.xml"/><Relationship Id="rId299" Type="http://schemas.openxmlformats.org/officeDocument/2006/relationships/slide" Target="slides/slide242.xml"/><Relationship Id="rId21" Type="http://schemas.openxmlformats.org/officeDocument/2006/relationships/slideMaster" Target="slideMasters/slideMaster21.xml"/><Relationship Id="rId63" Type="http://schemas.openxmlformats.org/officeDocument/2006/relationships/slide" Target="slides/slide6.xml"/><Relationship Id="rId159" Type="http://schemas.openxmlformats.org/officeDocument/2006/relationships/slide" Target="slides/slide102.xml"/><Relationship Id="rId324" Type="http://schemas.openxmlformats.org/officeDocument/2006/relationships/slide" Target="slides/slide267.xml"/><Relationship Id="rId366" Type="http://schemas.openxmlformats.org/officeDocument/2006/relationships/slide" Target="slides/slide309.xml"/><Relationship Id="rId170" Type="http://schemas.openxmlformats.org/officeDocument/2006/relationships/slide" Target="slides/slide113.xml"/><Relationship Id="rId226" Type="http://schemas.openxmlformats.org/officeDocument/2006/relationships/slide" Target="slides/slide169.xml"/><Relationship Id="rId433" Type="http://schemas.openxmlformats.org/officeDocument/2006/relationships/slide" Target="slides/slide376.xml"/><Relationship Id="rId268" Type="http://schemas.openxmlformats.org/officeDocument/2006/relationships/slide" Target="slides/slide211.xml"/><Relationship Id="rId475" Type="http://schemas.openxmlformats.org/officeDocument/2006/relationships/slide" Target="slides/slide418.xml"/><Relationship Id="rId32" Type="http://schemas.openxmlformats.org/officeDocument/2006/relationships/slideMaster" Target="slideMasters/slideMaster32.xml"/><Relationship Id="rId74" Type="http://schemas.openxmlformats.org/officeDocument/2006/relationships/slide" Target="slides/slide17.xml"/><Relationship Id="rId128" Type="http://schemas.openxmlformats.org/officeDocument/2006/relationships/slide" Target="slides/slide71.xml"/><Relationship Id="rId335" Type="http://schemas.openxmlformats.org/officeDocument/2006/relationships/slide" Target="slides/slide278.xml"/><Relationship Id="rId377" Type="http://schemas.openxmlformats.org/officeDocument/2006/relationships/slide" Target="slides/slide320.xml"/><Relationship Id="rId500" Type="http://schemas.openxmlformats.org/officeDocument/2006/relationships/slide" Target="slides/slide443.xml"/><Relationship Id="rId5" Type="http://schemas.openxmlformats.org/officeDocument/2006/relationships/slideMaster" Target="slideMasters/slideMaster5.xml"/><Relationship Id="rId181" Type="http://schemas.openxmlformats.org/officeDocument/2006/relationships/slide" Target="slides/slide124.xml"/><Relationship Id="rId237" Type="http://schemas.openxmlformats.org/officeDocument/2006/relationships/slide" Target="slides/slide180.xml"/><Relationship Id="rId402" Type="http://schemas.openxmlformats.org/officeDocument/2006/relationships/slide" Target="slides/slide345.xml"/><Relationship Id="rId279" Type="http://schemas.openxmlformats.org/officeDocument/2006/relationships/slide" Target="slides/slide222.xml"/><Relationship Id="rId444" Type="http://schemas.openxmlformats.org/officeDocument/2006/relationships/slide" Target="slides/slide387.xml"/><Relationship Id="rId486" Type="http://schemas.openxmlformats.org/officeDocument/2006/relationships/slide" Target="slides/slide429.xml"/><Relationship Id="rId43" Type="http://schemas.openxmlformats.org/officeDocument/2006/relationships/slideMaster" Target="slideMasters/slideMaster43.xml"/><Relationship Id="rId139" Type="http://schemas.openxmlformats.org/officeDocument/2006/relationships/slide" Target="slides/slide82.xml"/><Relationship Id="rId290" Type="http://schemas.openxmlformats.org/officeDocument/2006/relationships/slide" Target="slides/slide233.xml"/><Relationship Id="rId304" Type="http://schemas.openxmlformats.org/officeDocument/2006/relationships/slide" Target="slides/slide247.xml"/><Relationship Id="rId346" Type="http://schemas.openxmlformats.org/officeDocument/2006/relationships/slide" Target="slides/slide289.xml"/><Relationship Id="rId388" Type="http://schemas.openxmlformats.org/officeDocument/2006/relationships/slide" Target="slides/slide331.xml"/><Relationship Id="rId511" Type="http://schemas.openxmlformats.org/officeDocument/2006/relationships/slide" Target="slides/slide454.xml"/><Relationship Id="rId85" Type="http://schemas.openxmlformats.org/officeDocument/2006/relationships/slide" Target="slides/slide28.xml"/><Relationship Id="rId150" Type="http://schemas.openxmlformats.org/officeDocument/2006/relationships/slide" Target="slides/slide93.xml"/><Relationship Id="rId192" Type="http://schemas.openxmlformats.org/officeDocument/2006/relationships/slide" Target="slides/slide135.xml"/><Relationship Id="rId206" Type="http://schemas.openxmlformats.org/officeDocument/2006/relationships/slide" Target="slides/slide149.xml"/><Relationship Id="rId413" Type="http://schemas.openxmlformats.org/officeDocument/2006/relationships/slide" Target="slides/slide356.xml"/><Relationship Id="rId248" Type="http://schemas.openxmlformats.org/officeDocument/2006/relationships/slide" Target="slides/slide191.xml"/><Relationship Id="rId455" Type="http://schemas.openxmlformats.org/officeDocument/2006/relationships/slide" Target="slides/slide398.xml"/><Relationship Id="rId497" Type="http://schemas.openxmlformats.org/officeDocument/2006/relationships/slide" Target="slides/slide440.xml"/><Relationship Id="rId12" Type="http://schemas.openxmlformats.org/officeDocument/2006/relationships/slideMaster" Target="slideMasters/slideMaster12.xml"/><Relationship Id="rId108" Type="http://schemas.openxmlformats.org/officeDocument/2006/relationships/slide" Target="slides/slide51.xml"/><Relationship Id="rId315" Type="http://schemas.openxmlformats.org/officeDocument/2006/relationships/slide" Target="slides/slide258.xml"/><Relationship Id="rId357" Type="http://schemas.openxmlformats.org/officeDocument/2006/relationships/slide" Target="slides/slide300.xml"/><Relationship Id="rId54" Type="http://schemas.openxmlformats.org/officeDocument/2006/relationships/slideMaster" Target="slideMasters/slideMaster54.xml"/><Relationship Id="rId96" Type="http://schemas.openxmlformats.org/officeDocument/2006/relationships/slide" Target="slides/slide39.xml"/><Relationship Id="rId161" Type="http://schemas.openxmlformats.org/officeDocument/2006/relationships/slide" Target="slides/slide104.xml"/><Relationship Id="rId217" Type="http://schemas.openxmlformats.org/officeDocument/2006/relationships/slide" Target="slides/slide160.xml"/><Relationship Id="rId399" Type="http://schemas.openxmlformats.org/officeDocument/2006/relationships/slide" Target="slides/slide342.xml"/><Relationship Id="rId259" Type="http://schemas.openxmlformats.org/officeDocument/2006/relationships/slide" Target="slides/slide202.xml"/><Relationship Id="rId424" Type="http://schemas.openxmlformats.org/officeDocument/2006/relationships/slide" Target="slides/slide367.xml"/><Relationship Id="rId466" Type="http://schemas.openxmlformats.org/officeDocument/2006/relationships/slide" Target="slides/slide409.xml"/><Relationship Id="rId23" Type="http://schemas.openxmlformats.org/officeDocument/2006/relationships/slideMaster" Target="slideMasters/slideMaster23.xml"/><Relationship Id="rId119" Type="http://schemas.openxmlformats.org/officeDocument/2006/relationships/slide" Target="slides/slide62.xml"/><Relationship Id="rId270" Type="http://schemas.openxmlformats.org/officeDocument/2006/relationships/slide" Target="slides/slide213.xml"/><Relationship Id="rId326" Type="http://schemas.openxmlformats.org/officeDocument/2006/relationships/slide" Target="slides/slide269.xml"/><Relationship Id="rId65" Type="http://schemas.openxmlformats.org/officeDocument/2006/relationships/slide" Target="slides/slide8.xml"/><Relationship Id="rId130" Type="http://schemas.openxmlformats.org/officeDocument/2006/relationships/slide" Target="slides/slide73.xml"/><Relationship Id="rId368" Type="http://schemas.openxmlformats.org/officeDocument/2006/relationships/slide" Target="slides/slide311.xml"/><Relationship Id="rId172" Type="http://schemas.openxmlformats.org/officeDocument/2006/relationships/slide" Target="slides/slide115.xml"/><Relationship Id="rId228" Type="http://schemas.openxmlformats.org/officeDocument/2006/relationships/slide" Target="slides/slide171.xml"/><Relationship Id="rId435" Type="http://schemas.openxmlformats.org/officeDocument/2006/relationships/slide" Target="slides/slide378.xml"/><Relationship Id="rId477" Type="http://schemas.openxmlformats.org/officeDocument/2006/relationships/slide" Target="slides/slide420.xml"/><Relationship Id="rId281" Type="http://schemas.openxmlformats.org/officeDocument/2006/relationships/slide" Target="slides/slide224.xml"/><Relationship Id="rId337" Type="http://schemas.openxmlformats.org/officeDocument/2006/relationships/slide" Target="slides/slide280.xml"/><Relationship Id="rId502" Type="http://schemas.openxmlformats.org/officeDocument/2006/relationships/slide" Target="slides/slide445.xml"/><Relationship Id="rId34" Type="http://schemas.openxmlformats.org/officeDocument/2006/relationships/slideMaster" Target="slideMasters/slideMaster34.xml"/><Relationship Id="rId76" Type="http://schemas.openxmlformats.org/officeDocument/2006/relationships/slide" Target="slides/slide19.xml"/><Relationship Id="rId141" Type="http://schemas.openxmlformats.org/officeDocument/2006/relationships/slide" Target="slides/slide84.xml"/><Relationship Id="rId379" Type="http://schemas.openxmlformats.org/officeDocument/2006/relationships/slide" Target="slides/slide322.xml"/><Relationship Id="rId7" Type="http://schemas.openxmlformats.org/officeDocument/2006/relationships/slideMaster" Target="slideMasters/slideMaster7.xml"/><Relationship Id="rId183" Type="http://schemas.openxmlformats.org/officeDocument/2006/relationships/slide" Target="slides/slide126.xml"/><Relationship Id="rId239" Type="http://schemas.openxmlformats.org/officeDocument/2006/relationships/slide" Target="slides/slide182.xml"/><Relationship Id="rId390" Type="http://schemas.openxmlformats.org/officeDocument/2006/relationships/slide" Target="slides/slide333.xml"/><Relationship Id="rId404" Type="http://schemas.openxmlformats.org/officeDocument/2006/relationships/slide" Target="slides/slide347.xml"/><Relationship Id="rId446" Type="http://schemas.openxmlformats.org/officeDocument/2006/relationships/slide" Target="slides/slide389.xml"/><Relationship Id="rId250" Type="http://schemas.openxmlformats.org/officeDocument/2006/relationships/slide" Target="slides/slide193.xml"/><Relationship Id="rId292" Type="http://schemas.openxmlformats.org/officeDocument/2006/relationships/slide" Target="slides/slide235.xml"/><Relationship Id="rId306" Type="http://schemas.openxmlformats.org/officeDocument/2006/relationships/slide" Target="slides/slide249.xml"/><Relationship Id="rId488" Type="http://schemas.openxmlformats.org/officeDocument/2006/relationships/slide" Target="slides/slide431.xml"/><Relationship Id="rId45" Type="http://schemas.openxmlformats.org/officeDocument/2006/relationships/slideMaster" Target="slideMasters/slideMaster45.xml"/><Relationship Id="rId87" Type="http://schemas.openxmlformats.org/officeDocument/2006/relationships/slide" Target="slides/slide30.xml"/><Relationship Id="rId110" Type="http://schemas.openxmlformats.org/officeDocument/2006/relationships/slide" Target="slides/slide53.xml"/><Relationship Id="rId348" Type="http://schemas.openxmlformats.org/officeDocument/2006/relationships/slide" Target="slides/slide291.xml"/><Relationship Id="rId513" Type="http://schemas.openxmlformats.org/officeDocument/2006/relationships/slide" Target="slides/slide456.xml"/><Relationship Id="rId152" Type="http://schemas.openxmlformats.org/officeDocument/2006/relationships/slide" Target="slides/slide95.xml"/><Relationship Id="rId194" Type="http://schemas.openxmlformats.org/officeDocument/2006/relationships/slide" Target="slides/slide137.xml"/><Relationship Id="rId208" Type="http://schemas.openxmlformats.org/officeDocument/2006/relationships/slide" Target="slides/slide151.xml"/><Relationship Id="rId415" Type="http://schemas.openxmlformats.org/officeDocument/2006/relationships/slide" Target="slides/slide358.xml"/><Relationship Id="rId457" Type="http://schemas.openxmlformats.org/officeDocument/2006/relationships/slide" Target="slides/slide400.xml"/><Relationship Id="rId261" Type="http://schemas.openxmlformats.org/officeDocument/2006/relationships/slide" Target="slides/slide204.xml"/><Relationship Id="rId499" Type="http://schemas.openxmlformats.org/officeDocument/2006/relationships/slide" Target="slides/slide442.xml"/><Relationship Id="rId14" Type="http://schemas.openxmlformats.org/officeDocument/2006/relationships/slideMaster" Target="slideMasters/slideMaster14.xml"/><Relationship Id="rId35" Type="http://schemas.openxmlformats.org/officeDocument/2006/relationships/slideMaster" Target="slideMasters/slideMaster35.xml"/><Relationship Id="rId56" Type="http://schemas.openxmlformats.org/officeDocument/2006/relationships/slideMaster" Target="slideMasters/slideMaster56.xml"/><Relationship Id="rId77" Type="http://schemas.openxmlformats.org/officeDocument/2006/relationships/slide" Target="slides/slide20.xml"/><Relationship Id="rId100" Type="http://schemas.openxmlformats.org/officeDocument/2006/relationships/slide" Target="slides/slide43.xml"/><Relationship Id="rId282" Type="http://schemas.openxmlformats.org/officeDocument/2006/relationships/slide" Target="slides/slide225.xml"/><Relationship Id="rId317" Type="http://schemas.openxmlformats.org/officeDocument/2006/relationships/slide" Target="slides/slide260.xml"/><Relationship Id="rId338" Type="http://schemas.openxmlformats.org/officeDocument/2006/relationships/slide" Target="slides/slide281.xml"/><Relationship Id="rId359" Type="http://schemas.openxmlformats.org/officeDocument/2006/relationships/slide" Target="slides/slide302.xml"/><Relationship Id="rId503" Type="http://schemas.openxmlformats.org/officeDocument/2006/relationships/slide" Target="slides/slide446.xml"/><Relationship Id="rId8" Type="http://schemas.openxmlformats.org/officeDocument/2006/relationships/slideMaster" Target="slideMasters/slideMaster8.xml"/><Relationship Id="rId98" Type="http://schemas.openxmlformats.org/officeDocument/2006/relationships/slide" Target="slides/slide41.xml"/><Relationship Id="rId121" Type="http://schemas.openxmlformats.org/officeDocument/2006/relationships/slide" Target="slides/slide64.xml"/><Relationship Id="rId142" Type="http://schemas.openxmlformats.org/officeDocument/2006/relationships/slide" Target="slides/slide85.xml"/><Relationship Id="rId163" Type="http://schemas.openxmlformats.org/officeDocument/2006/relationships/slide" Target="slides/slide106.xml"/><Relationship Id="rId184" Type="http://schemas.openxmlformats.org/officeDocument/2006/relationships/slide" Target="slides/slide127.xml"/><Relationship Id="rId219" Type="http://schemas.openxmlformats.org/officeDocument/2006/relationships/slide" Target="slides/slide162.xml"/><Relationship Id="rId370" Type="http://schemas.openxmlformats.org/officeDocument/2006/relationships/slide" Target="slides/slide313.xml"/><Relationship Id="rId391" Type="http://schemas.openxmlformats.org/officeDocument/2006/relationships/slide" Target="slides/slide334.xml"/><Relationship Id="rId405" Type="http://schemas.openxmlformats.org/officeDocument/2006/relationships/slide" Target="slides/slide348.xml"/><Relationship Id="rId426" Type="http://schemas.openxmlformats.org/officeDocument/2006/relationships/slide" Target="slides/slide369.xml"/><Relationship Id="rId447" Type="http://schemas.openxmlformats.org/officeDocument/2006/relationships/slide" Target="slides/slide390.xml"/><Relationship Id="rId230" Type="http://schemas.openxmlformats.org/officeDocument/2006/relationships/slide" Target="slides/slide173.xml"/><Relationship Id="rId251" Type="http://schemas.openxmlformats.org/officeDocument/2006/relationships/slide" Target="slides/slide194.xml"/><Relationship Id="rId468" Type="http://schemas.openxmlformats.org/officeDocument/2006/relationships/slide" Target="slides/slide411.xml"/><Relationship Id="rId489" Type="http://schemas.openxmlformats.org/officeDocument/2006/relationships/slide" Target="slides/slide432.xml"/><Relationship Id="rId25" Type="http://schemas.openxmlformats.org/officeDocument/2006/relationships/slideMaster" Target="slideMasters/slideMaster25.xml"/><Relationship Id="rId46" Type="http://schemas.openxmlformats.org/officeDocument/2006/relationships/slideMaster" Target="slideMasters/slideMaster46.xml"/><Relationship Id="rId67" Type="http://schemas.openxmlformats.org/officeDocument/2006/relationships/slide" Target="slides/slide10.xml"/><Relationship Id="rId272" Type="http://schemas.openxmlformats.org/officeDocument/2006/relationships/slide" Target="slides/slide215.xml"/><Relationship Id="rId293" Type="http://schemas.openxmlformats.org/officeDocument/2006/relationships/slide" Target="slides/slide236.xml"/><Relationship Id="rId307" Type="http://schemas.openxmlformats.org/officeDocument/2006/relationships/slide" Target="slides/slide250.xml"/><Relationship Id="rId328" Type="http://schemas.openxmlformats.org/officeDocument/2006/relationships/slide" Target="slides/slide271.xml"/><Relationship Id="rId349" Type="http://schemas.openxmlformats.org/officeDocument/2006/relationships/slide" Target="slides/slide292.xml"/><Relationship Id="rId514" Type="http://schemas.openxmlformats.org/officeDocument/2006/relationships/slide" Target="slides/slide457.xml"/><Relationship Id="rId88" Type="http://schemas.openxmlformats.org/officeDocument/2006/relationships/slide" Target="slides/slide31.xml"/><Relationship Id="rId111" Type="http://schemas.openxmlformats.org/officeDocument/2006/relationships/slide" Target="slides/slide54.xml"/><Relationship Id="rId132" Type="http://schemas.openxmlformats.org/officeDocument/2006/relationships/slide" Target="slides/slide75.xml"/><Relationship Id="rId153" Type="http://schemas.openxmlformats.org/officeDocument/2006/relationships/slide" Target="slides/slide96.xml"/><Relationship Id="rId174" Type="http://schemas.openxmlformats.org/officeDocument/2006/relationships/slide" Target="slides/slide117.xml"/><Relationship Id="rId195" Type="http://schemas.openxmlformats.org/officeDocument/2006/relationships/slide" Target="slides/slide138.xml"/><Relationship Id="rId209" Type="http://schemas.openxmlformats.org/officeDocument/2006/relationships/slide" Target="slides/slide152.xml"/><Relationship Id="rId360" Type="http://schemas.openxmlformats.org/officeDocument/2006/relationships/slide" Target="slides/slide303.xml"/><Relationship Id="rId381" Type="http://schemas.openxmlformats.org/officeDocument/2006/relationships/slide" Target="slides/slide324.xml"/><Relationship Id="rId416" Type="http://schemas.openxmlformats.org/officeDocument/2006/relationships/slide" Target="slides/slide359.xml"/><Relationship Id="rId220" Type="http://schemas.openxmlformats.org/officeDocument/2006/relationships/slide" Target="slides/slide163.xml"/><Relationship Id="rId241" Type="http://schemas.openxmlformats.org/officeDocument/2006/relationships/slide" Target="slides/slide184.xml"/><Relationship Id="rId437" Type="http://schemas.openxmlformats.org/officeDocument/2006/relationships/slide" Target="slides/slide380.xml"/><Relationship Id="rId458" Type="http://schemas.openxmlformats.org/officeDocument/2006/relationships/slide" Target="slides/slide401.xml"/><Relationship Id="rId479" Type="http://schemas.openxmlformats.org/officeDocument/2006/relationships/slide" Target="slides/slide422.xml"/><Relationship Id="rId15" Type="http://schemas.openxmlformats.org/officeDocument/2006/relationships/slideMaster" Target="slideMasters/slideMaster15.xml"/><Relationship Id="rId36" Type="http://schemas.openxmlformats.org/officeDocument/2006/relationships/slideMaster" Target="slideMasters/slideMaster36.xml"/><Relationship Id="rId57" Type="http://schemas.openxmlformats.org/officeDocument/2006/relationships/slideMaster" Target="slideMasters/slideMaster57.xml"/><Relationship Id="rId262" Type="http://schemas.openxmlformats.org/officeDocument/2006/relationships/slide" Target="slides/slide205.xml"/><Relationship Id="rId283" Type="http://schemas.openxmlformats.org/officeDocument/2006/relationships/slide" Target="slides/slide226.xml"/><Relationship Id="rId318" Type="http://schemas.openxmlformats.org/officeDocument/2006/relationships/slide" Target="slides/slide261.xml"/><Relationship Id="rId339" Type="http://schemas.openxmlformats.org/officeDocument/2006/relationships/slide" Target="slides/slide282.xml"/><Relationship Id="rId490" Type="http://schemas.openxmlformats.org/officeDocument/2006/relationships/slide" Target="slides/slide433.xml"/><Relationship Id="rId504" Type="http://schemas.openxmlformats.org/officeDocument/2006/relationships/slide" Target="slides/slide447.xml"/><Relationship Id="rId78" Type="http://schemas.openxmlformats.org/officeDocument/2006/relationships/slide" Target="slides/slide21.xml"/><Relationship Id="rId99" Type="http://schemas.openxmlformats.org/officeDocument/2006/relationships/slide" Target="slides/slide42.xml"/><Relationship Id="rId101" Type="http://schemas.openxmlformats.org/officeDocument/2006/relationships/slide" Target="slides/slide44.xml"/><Relationship Id="rId122" Type="http://schemas.openxmlformats.org/officeDocument/2006/relationships/slide" Target="slides/slide65.xml"/><Relationship Id="rId143" Type="http://schemas.openxmlformats.org/officeDocument/2006/relationships/slide" Target="slides/slide86.xml"/><Relationship Id="rId164" Type="http://schemas.openxmlformats.org/officeDocument/2006/relationships/slide" Target="slides/slide107.xml"/><Relationship Id="rId185" Type="http://schemas.openxmlformats.org/officeDocument/2006/relationships/slide" Target="slides/slide128.xml"/><Relationship Id="rId350" Type="http://schemas.openxmlformats.org/officeDocument/2006/relationships/slide" Target="slides/slide293.xml"/><Relationship Id="rId371" Type="http://schemas.openxmlformats.org/officeDocument/2006/relationships/slide" Target="slides/slide314.xml"/><Relationship Id="rId406" Type="http://schemas.openxmlformats.org/officeDocument/2006/relationships/slide" Target="slides/slide349.xml"/><Relationship Id="rId9" Type="http://schemas.openxmlformats.org/officeDocument/2006/relationships/slideMaster" Target="slideMasters/slideMaster9.xml"/><Relationship Id="rId210" Type="http://schemas.openxmlformats.org/officeDocument/2006/relationships/slide" Target="slides/slide153.xml"/><Relationship Id="rId392" Type="http://schemas.openxmlformats.org/officeDocument/2006/relationships/slide" Target="slides/slide335.xml"/><Relationship Id="rId427" Type="http://schemas.openxmlformats.org/officeDocument/2006/relationships/slide" Target="slides/slide370.xml"/><Relationship Id="rId448" Type="http://schemas.openxmlformats.org/officeDocument/2006/relationships/slide" Target="slides/slide391.xml"/><Relationship Id="rId469" Type="http://schemas.openxmlformats.org/officeDocument/2006/relationships/slide" Target="slides/slide412.xml"/><Relationship Id="rId26" Type="http://schemas.openxmlformats.org/officeDocument/2006/relationships/slideMaster" Target="slideMasters/slideMaster26.xml"/><Relationship Id="rId231" Type="http://schemas.openxmlformats.org/officeDocument/2006/relationships/slide" Target="slides/slide174.xml"/><Relationship Id="rId252" Type="http://schemas.openxmlformats.org/officeDocument/2006/relationships/slide" Target="slides/slide195.xml"/><Relationship Id="rId273" Type="http://schemas.openxmlformats.org/officeDocument/2006/relationships/slide" Target="slides/slide216.xml"/><Relationship Id="rId294" Type="http://schemas.openxmlformats.org/officeDocument/2006/relationships/slide" Target="slides/slide237.xml"/><Relationship Id="rId308" Type="http://schemas.openxmlformats.org/officeDocument/2006/relationships/slide" Target="slides/slide251.xml"/><Relationship Id="rId329" Type="http://schemas.openxmlformats.org/officeDocument/2006/relationships/slide" Target="slides/slide272.xml"/><Relationship Id="rId480" Type="http://schemas.openxmlformats.org/officeDocument/2006/relationships/slide" Target="slides/slide423.xml"/><Relationship Id="rId515" Type="http://schemas.openxmlformats.org/officeDocument/2006/relationships/notesMaster" Target="notesMasters/notesMaster1.xml"/><Relationship Id="rId47" Type="http://schemas.openxmlformats.org/officeDocument/2006/relationships/slideMaster" Target="slideMasters/slideMaster47.xml"/><Relationship Id="rId68" Type="http://schemas.openxmlformats.org/officeDocument/2006/relationships/slide" Target="slides/slide11.xml"/><Relationship Id="rId89" Type="http://schemas.openxmlformats.org/officeDocument/2006/relationships/slide" Target="slides/slide32.xml"/><Relationship Id="rId112" Type="http://schemas.openxmlformats.org/officeDocument/2006/relationships/slide" Target="slides/slide55.xml"/><Relationship Id="rId133" Type="http://schemas.openxmlformats.org/officeDocument/2006/relationships/slide" Target="slides/slide76.xml"/><Relationship Id="rId154" Type="http://schemas.openxmlformats.org/officeDocument/2006/relationships/slide" Target="slides/slide97.xml"/><Relationship Id="rId175" Type="http://schemas.openxmlformats.org/officeDocument/2006/relationships/slide" Target="slides/slide118.xml"/><Relationship Id="rId340" Type="http://schemas.openxmlformats.org/officeDocument/2006/relationships/slide" Target="slides/slide283.xml"/><Relationship Id="rId361" Type="http://schemas.openxmlformats.org/officeDocument/2006/relationships/slide" Target="slides/slide304.xml"/><Relationship Id="rId196" Type="http://schemas.openxmlformats.org/officeDocument/2006/relationships/slide" Target="slides/slide139.xml"/><Relationship Id="rId200" Type="http://schemas.openxmlformats.org/officeDocument/2006/relationships/slide" Target="slides/slide143.xml"/><Relationship Id="rId382" Type="http://schemas.openxmlformats.org/officeDocument/2006/relationships/slide" Target="slides/slide325.xml"/><Relationship Id="rId417" Type="http://schemas.openxmlformats.org/officeDocument/2006/relationships/slide" Target="slides/slide360.xml"/><Relationship Id="rId438" Type="http://schemas.openxmlformats.org/officeDocument/2006/relationships/slide" Target="slides/slide381.xml"/><Relationship Id="rId459" Type="http://schemas.openxmlformats.org/officeDocument/2006/relationships/slide" Target="slides/slide402.xml"/><Relationship Id="rId16" Type="http://schemas.openxmlformats.org/officeDocument/2006/relationships/slideMaster" Target="slideMasters/slideMaster16.xml"/><Relationship Id="rId221" Type="http://schemas.openxmlformats.org/officeDocument/2006/relationships/slide" Target="slides/slide164.xml"/><Relationship Id="rId242" Type="http://schemas.openxmlformats.org/officeDocument/2006/relationships/slide" Target="slides/slide185.xml"/><Relationship Id="rId263" Type="http://schemas.openxmlformats.org/officeDocument/2006/relationships/slide" Target="slides/slide206.xml"/><Relationship Id="rId284" Type="http://schemas.openxmlformats.org/officeDocument/2006/relationships/slide" Target="slides/slide227.xml"/><Relationship Id="rId319" Type="http://schemas.openxmlformats.org/officeDocument/2006/relationships/slide" Target="slides/slide262.xml"/><Relationship Id="rId470" Type="http://schemas.openxmlformats.org/officeDocument/2006/relationships/slide" Target="slides/slide413.xml"/><Relationship Id="rId491" Type="http://schemas.openxmlformats.org/officeDocument/2006/relationships/slide" Target="slides/slide434.xml"/><Relationship Id="rId505" Type="http://schemas.openxmlformats.org/officeDocument/2006/relationships/slide" Target="slides/slide448.xml"/><Relationship Id="rId37" Type="http://schemas.openxmlformats.org/officeDocument/2006/relationships/slideMaster" Target="slideMasters/slideMaster37.xml"/><Relationship Id="rId58" Type="http://schemas.openxmlformats.org/officeDocument/2006/relationships/slide" Target="slides/slide1.xml"/><Relationship Id="rId79" Type="http://schemas.openxmlformats.org/officeDocument/2006/relationships/slide" Target="slides/slide22.xml"/><Relationship Id="rId102" Type="http://schemas.openxmlformats.org/officeDocument/2006/relationships/slide" Target="slides/slide45.xml"/><Relationship Id="rId123" Type="http://schemas.openxmlformats.org/officeDocument/2006/relationships/slide" Target="slides/slide66.xml"/><Relationship Id="rId144" Type="http://schemas.openxmlformats.org/officeDocument/2006/relationships/slide" Target="slides/slide87.xml"/><Relationship Id="rId330" Type="http://schemas.openxmlformats.org/officeDocument/2006/relationships/slide" Target="slides/slide273.xml"/><Relationship Id="rId90" Type="http://schemas.openxmlformats.org/officeDocument/2006/relationships/slide" Target="slides/slide33.xml"/><Relationship Id="rId165" Type="http://schemas.openxmlformats.org/officeDocument/2006/relationships/slide" Target="slides/slide108.xml"/><Relationship Id="rId186" Type="http://schemas.openxmlformats.org/officeDocument/2006/relationships/slide" Target="slides/slide129.xml"/><Relationship Id="rId351" Type="http://schemas.openxmlformats.org/officeDocument/2006/relationships/slide" Target="slides/slide294.xml"/><Relationship Id="rId372" Type="http://schemas.openxmlformats.org/officeDocument/2006/relationships/slide" Target="slides/slide315.xml"/><Relationship Id="rId393" Type="http://schemas.openxmlformats.org/officeDocument/2006/relationships/slide" Target="slides/slide336.xml"/><Relationship Id="rId407" Type="http://schemas.openxmlformats.org/officeDocument/2006/relationships/slide" Target="slides/slide350.xml"/><Relationship Id="rId428" Type="http://schemas.openxmlformats.org/officeDocument/2006/relationships/slide" Target="slides/slide371.xml"/><Relationship Id="rId449" Type="http://schemas.openxmlformats.org/officeDocument/2006/relationships/slide" Target="slides/slide392.xml"/><Relationship Id="rId211" Type="http://schemas.openxmlformats.org/officeDocument/2006/relationships/slide" Target="slides/slide154.xml"/><Relationship Id="rId232" Type="http://schemas.openxmlformats.org/officeDocument/2006/relationships/slide" Target="slides/slide175.xml"/><Relationship Id="rId253" Type="http://schemas.openxmlformats.org/officeDocument/2006/relationships/slide" Target="slides/slide196.xml"/><Relationship Id="rId274" Type="http://schemas.openxmlformats.org/officeDocument/2006/relationships/slide" Target="slides/slide217.xml"/><Relationship Id="rId295" Type="http://schemas.openxmlformats.org/officeDocument/2006/relationships/slide" Target="slides/slide238.xml"/><Relationship Id="rId309" Type="http://schemas.openxmlformats.org/officeDocument/2006/relationships/slide" Target="slides/slide252.xml"/><Relationship Id="rId460" Type="http://schemas.openxmlformats.org/officeDocument/2006/relationships/slide" Target="slides/slide403.xml"/><Relationship Id="rId481" Type="http://schemas.openxmlformats.org/officeDocument/2006/relationships/slide" Target="slides/slide424.xml"/><Relationship Id="rId516" Type="http://schemas.openxmlformats.org/officeDocument/2006/relationships/presProps" Target="presProps.xml"/><Relationship Id="rId27" Type="http://schemas.openxmlformats.org/officeDocument/2006/relationships/slideMaster" Target="slideMasters/slideMaster27.xml"/><Relationship Id="rId48" Type="http://schemas.openxmlformats.org/officeDocument/2006/relationships/slideMaster" Target="slideMasters/slideMaster48.xml"/><Relationship Id="rId69" Type="http://schemas.openxmlformats.org/officeDocument/2006/relationships/slide" Target="slides/slide12.xml"/><Relationship Id="rId113" Type="http://schemas.openxmlformats.org/officeDocument/2006/relationships/slide" Target="slides/slide56.xml"/><Relationship Id="rId134" Type="http://schemas.openxmlformats.org/officeDocument/2006/relationships/slide" Target="slides/slide77.xml"/><Relationship Id="rId320" Type="http://schemas.openxmlformats.org/officeDocument/2006/relationships/slide" Target="slides/slide263.xml"/><Relationship Id="rId80" Type="http://schemas.openxmlformats.org/officeDocument/2006/relationships/slide" Target="slides/slide23.xml"/><Relationship Id="rId155" Type="http://schemas.openxmlformats.org/officeDocument/2006/relationships/slide" Target="slides/slide98.xml"/><Relationship Id="rId176" Type="http://schemas.openxmlformats.org/officeDocument/2006/relationships/slide" Target="slides/slide119.xml"/><Relationship Id="rId197" Type="http://schemas.openxmlformats.org/officeDocument/2006/relationships/slide" Target="slides/slide140.xml"/><Relationship Id="rId341" Type="http://schemas.openxmlformats.org/officeDocument/2006/relationships/slide" Target="slides/slide284.xml"/><Relationship Id="rId362" Type="http://schemas.openxmlformats.org/officeDocument/2006/relationships/slide" Target="slides/slide305.xml"/><Relationship Id="rId383" Type="http://schemas.openxmlformats.org/officeDocument/2006/relationships/slide" Target="slides/slide326.xml"/><Relationship Id="rId418" Type="http://schemas.openxmlformats.org/officeDocument/2006/relationships/slide" Target="slides/slide361.xml"/><Relationship Id="rId439" Type="http://schemas.openxmlformats.org/officeDocument/2006/relationships/slide" Target="slides/slide382.xml"/><Relationship Id="rId201" Type="http://schemas.openxmlformats.org/officeDocument/2006/relationships/slide" Target="slides/slide144.xml"/><Relationship Id="rId222" Type="http://schemas.openxmlformats.org/officeDocument/2006/relationships/slide" Target="slides/slide165.xml"/><Relationship Id="rId243" Type="http://schemas.openxmlformats.org/officeDocument/2006/relationships/slide" Target="slides/slide186.xml"/><Relationship Id="rId264" Type="http://schemas.openxmlformats.org/officeDocument/2006/relationships/slide" Target="slides/slide207.xml"/><Relationship Id="rId285" Type="http://schemas.openxmlformats.org/officeDocument/2006/relationships/slide" Target="slides/slide228.xml"/><Relationship Id="rId450" Type="http://schemas.openxmlformats.org/officeDocument/2006/relationships/slide" Target="slides/slide393.xml"/><Relationship Id="rId471" Type="http://schemas.openxmlformats.org/officeDocument/2006/relationships/slide" Target="slides/slide414.xml"/><Relationship Id="rId506" Type="http://schemas.openxmlformats.org/officeDocument/2006/relationships/slide" Target="slides/slide449.xml"/><Relationship Id="rId17" Type="http://schemas.openxmlformats.org/officeDocument/2006/relationships/slideMaster" Target="slideMasters/slideMaster17.xml"/><Relationship Id="rId38" Type="http://schemas.openxmlformats.org/officeDocument/2006/relationships/slideMaster" Target="slideMasters/slideMaster38.xml"/><Relationship Id="rId59" Type="http://schemas.openxmlformats.org/officeDocument/2006/relationships/slide" Target="slides/slide2.xml"/><Relationship Id="rId103" Type="http://schemas.openxmlformats.org/officeDocument/2006/relationships/slide" Target="slides/slide46.xml"/><Relationship Id="rId124" Type="http://schemas.openxmlformats.org/officeDocument/2006/relationships/slide" Target="slides/slide67.xml"/><Relationship Id="rId310" Type="http://schemas.openxmlformats.org/officeDocument/2006/relationships/slide" Target="slides/slide253.xml"/><Relationship Id="rId492" Type="http://schemas.openxmlformats.org/officeDocument/2006/relationships/slide" Target="slides/slide435.xml"/><Relationship Id="rId70" Type="http://schemas.openxmlformats.org/officeDocument/2006/relationships/slide" Target="slides/slide13.xml"/><Relationship Id="rId91" Type="http://schemas.openxmlformats.org/officeDocument/2006/relationships/slide" Target="slides/slide34.xml"/><Relationship Id="rId145" Type="http://schemas.openxmlformats.org/officeDocument/2006/relationships/slide" Target="slides/slide88.xml"/><Relationship Id="rId166" Type="http://schemas.openxmlformats.org/officeDocument/2006/relationships/slide" Target="slides/slide109.xml"/><Relationship Id="rId187" Type="http://schemas.openxmlformats.org/officeDocument/2006/relationships/slide" Target="slides/slide130.xml"/><Relationship Id="rId331" Type="http://schemas.openxmlformats.org/officeDocument/2006/relationships/slide" Target="slides/slide274.xml"/><Relationship Id="rId352" Type="http://schemas.openxmlformats.org/officeDocument/2006/relationships/slide" Target="slides/slide295.xml"/><Relationship Id="rId373" Type="http://schemas.openxmlformats.org/officeDocument/2006/relationships/slide" Target="slides/slide316.xml"/><Relationship Id="rId394" Type="http://schemas.openxmlformats.org/officeDocument/2006/relationships/slide" Target="slides/slide337.xml"/><Relationship Id="rId408" Type="http://schemas.openxmlformats.org/officeDocument/2006/relationships/slide" Target="slides/slide351.xml"/><Relationship Id="rId429" Type="http://schemas.openxmlformats.org/officeDocument/2006/relationships/slide" Target="slides/slide372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155.xml"/><Relationship Id="rId233" Type="http://schemas.openxmlformats.org/officeDocument/2006/relationships/slide" Target="slides/slide176.xml"/><Relationship Id="rId254" Type="http://schemas.openxmlformats.org/officeDocument/2006/relationships/slide" Target="slides/slide197.xml"/><Relationship Id="rId440" Type="http://schemas.openxmlformats.org/officeDocument/2006/relationships/slide" Target="slides/slide383.xml"/><Relationship Id="rId28" Type="http://schemas.openxmlformats.org/officeDocument/2006/relationships/slideMaster" Target="slideMasters/slideMaster28.xml"/><Relationship Id="rId49" Type="http://schemas.openxmlformats.org/officeDocument/2006/relationships/slideMaster" Target="slideMasters/slideMaster49.xml"/><Relationship Id="rId114" Type="http://schemas.openxmlformats.org/officeDocument/2006/relationships/slide" Target="slides/slide57.xml"/><Relationship Id="rId275" Type="http://schemas.openxmlformats.org/officeDocument/2006/relationships/slide" Target="slides/slide218.xml"/><Relationship Id="rId296" Type="http://schemas.openxmlformats.org/officeDocument/2006/relationships/slide" Target="slides/slide239.xml"/><Relationship Id="rId300" Type="http://schemas.openxmlformats.org/officeDocument/2006/relationships/slide" Target="slides/slide243.xml"/><Relationship Id="rId461" Type="http://schemas.openxmlformats.org/officeDocument/2006/relationships/slide" Target="slides/slide404.xml"/><Relationship Id="rId482" Type="http://schemas.openxmlformats.org/officeDocument/2006/relationships/slide" Target="slides/slide425.xml"/><Relationship Id="rId517" Type="http://schemas.openxmlformats.org/officeDocument/2006/relationships/viewProps" Target="viewProps.xml"/><Relationship Id="rId60" Type="http://schemas.openxmlformats.org/officeDocument/2006/relationships/slide" Target="slides/slide3.xml"/><Relationship Id="rId81" Type="http://schemas.openxmlformats.org/officeDocument/2006/relationships/slide" Target="slides/slide24.xml"/><Relationship Id="rId135" Type="http://schemas.openxmlformats.org/officeDocument/2006/relationships/slide" Target="slides/slide78.xml"/><Relationship Id="rId156" Type="http://schemas.openxmlformats.org/officeDocument/2006/relationships/slide" Target="slides/slide99.xml"/><Relationship Id="rId177" Type="http://schemas.openxmlformats.org/officeDocument/2006/relationships/slide" Target="slides/slide120.xml"/><Relationship Id="rId198" Type="http://schemas.openxmlformats.org/officeDocument/2006/relationships/slide" Target="slides/slide141.xml"/><Relationship Id="rId321" Type="http://schemas.openxmlformats.org/officeDocument/2006/relationships/slide" Target="slides/slide264.xml"/><Relationship Id="rId342" Type="http://schemas.openxmlformats.org/officeDocument/2006/relationships/slide" Target="slides/slide285.xml"/><Relationship Id="rId363" Type="http://schemas.openxmlformats.org/officeDocument/2006/relationships/slide" Target="slides/slide306.xml"/><Relationship Id="rId384" Type="http://schemas.openxmlformats.org/officeDocument/2006/relationships/slide" Target="slides/slide327.xml"/><Relationship Id="rId419" Type="http://schemas.openxmlformats.org/officeDocument/2006/relationships/slide" Target="slides/slide362.xml"/><Relationship Id="rId202" Type="http://schemas.openxmlformats.org/officeDocument/2006/relationships/slide" Target="slides/slide145.xml"/><Relationship Id="rId223" Type="http://schemas.openxmlformats.org/officeDocument/2006/relationships/slide" Target="slides/slide166.xml"/><Relationship Id="rId244" Type="http://schemas.openxmlformats.org/officeDocument/2006/relationships/slide" Target="slides/slide187.xml"/><Relationship Id="rId430" Type="http://schemas.openxmlformats.org/officeDocument/2006/relationships/slide" Target="slides/slide373.xml"/><Relationship Id="rId18" Type="http://schemas.openxmlformats.org/officeDocument/2006/relationships/slideMaster" Target="slideMasters/slideMaster18.xml"/><Relationship Id="rId39" Type="http://schemas.openxmlformats.org/officeDocument/2006/relationships/slideMaster" Target="slideMasters/slideMaster39.xml"/><Relationship Id="rId265" Type="http://schemas.openxmlformats.org/officeDocument/2006/relationships/slide" Target="slides/slide208.xml"/><Relationship Id="rId286" Type="http://schemas.openxmlformats.org/officeDocument/2006/relationships/slide" Target="slides/slide229.xml"/><Relationship Id="rId451" Type="http://schemas.openxmlformats.org/officeDocument/2006/relationships/slide" Target="slides/slide394.xml"/><Relationship Id="rId472" Type="http://schemas.openxmlformats.org/officeDocument/2006/relationships/slide" Target="slides/slide415.xml"/><Relationship Id="rId493" Type="http://schemas.openxmlformats.org/officeDocument/2006/relationships/slide" Target="slides/slide436.xml"/><Relationship Id="rId507" Type="http://schemas.openxmlformats.org/officeDocument/2006/relationships/slide" Target="slides/slide450.xml"/><Relationship Id="rId50" Type="http://schemas.openxmlformats.org/officeDocument/2006/relationships/slideMaster" Target="slideMasters/slideMaster50.xml"/><Relationship Id="rId104" Type="http://schemas.openxmlformats.org/officeDocument/2006/relationships/slide" Target="slides/slide47.xml"/><Relationship Id="rId125" Type="http://schemas.openxmlformats.org/officeDocument/2006/relationships/slide" Target="slides/slide68.xml"/><Relationship Id="rId146" Type="http://schemas.openxmlformats.org/officeDocument/2006/relationships/slide" Target="slides/slide89.xml"/><Relationship Id="rId167" Type="http://schemas.openxmlformats.org/officeDocument/2006/relationships/slide" Target="slides/slide110.xml"/><Relationship Id="rId188" Type="http://schemas.openxmlformats.org/officeDocument/2006/relationships/slide" Target="slides/slide131.xml"/><Relationship Id="rId311" Type="http://schemas.openxmlformats.org/officeDocument/2006/relationships/slide" Target="slides/slide254.xml"/><Relationship Id="rId332" Type="http://schemas.openxmlformats.org/officeDocument/2006/relationships/slide" Target="slides/slide275.xml"/><Relationship Id="rId353" Type="http://schemas.openxmlformats.org/officeDocument/2006/relationships/slide" Target="slides/slide296.xml"/><Relationship Id="rId374" Type="http://schemas.openxmlformats.org/officeDocument/2006/relationships/slide" Target="slides/slide317.xml"/><Relationship Id="rId395" Type="http://schemas.openxmlformats.org/officeDocument/2006/relationships/slide" Target="slides/slide338.xml"/><Relationship Id="rId409" Type="http://schemas.openxmlformats.org/officeDocument/2006/relationships/slide" Target="slides/slide352.xml"/><Relationship Id="rId71" Type="http://schemas.openxmlformats.org/officeDocument/2006/relationships/slide" Target="slides/slide14.xml"/><Relationship Id="rId92" Type="http://schemas.openxmlformats.org/officeDocument/2006/relationships/slide" Target="slides/slide35.xml"/><Relationship Id="rId213" Type="http://schemas.openxmlformats.org/officeDocument/2006/relationships/slide" Target="slides/slide156.xml"/><Relationship Id="rId234" Type="http://schemas.openxmlformats.org/officeDocument/2006/relationships/slide" Target="slides/slide177.xml"/><Relationship Id="rId420" Type="http://schemas.openxmlformats.org/officeDocument/2006/relationships/slide" Target="slides/slide363.xml"/><Relationship Id="rId2" Type="http://schemas.openxmlformats.org/officeDocument/2006/relationships/slideMaster" Target="slideMasters/slideMaster2.xml"/><Relationship Id="rId29" Type="http://schemas.openxmlformats.org/officeDocument/2006/relationships/slideMaster" Target="slideMasters/slideMaster29.xml"/><Relationship Id="rId255" Type="http://schemas.openxmlformats.org/officeDocument/2006/relationships/slide" Target="slides/slide198.xml"/><Relationship Id="rId276" Type="http://schemas.openxmlformats.org/officeDocument/2006/relationships/slide" Target="slides/slide219.xml"/><Relationship Id="rId297" Type="http://schemas.openxmlformats.org/officeDocument/2006/relationships/slide" Target="slides/slide240.xml"/><Relationship Id="rId441" Type="http://schemas.openxmlformats.org/officeDocument/2006/relationships/slide" Target="slides/slide384.xml"/><Relationship Id="rId462" Type="http://schemas.openxmlformats.org/officeDocument/2006/relationships/slide" Target="slides/slide405.xml"/><Relationship Id="rId483" Type="http://schemas.openxmlformats.org/officeDocument/2006/relationships/slide" Target="slides/slide426.xml"/><Relationship Id="rId518" Type="http://schemas.openxmlformats.org/officeDocument/2006/relationships/theme" Target="theme/theme1.xml"/><Relationship Id="rId40" Type="http://schemas.openxmlformats.org/officeDocument/2006/relationships/slideMaster" Target="slideMasters/slideMaster40.xml"/><Relationship Id="rId115" Type="http://schemas.openxmlformats.org/officeDocument/2006/relationships/slide" Target="slides/slide58.xml"/><Relationship Id="rId136" Type="http://schemas.openxmlformats.org/officeDocument/2006/relationships/slide" Target="slides/slide79.xml"/><Relationship Id="rId157" Type="http://schemas.openxmlformats.org/officeDocument/2006/relationships/slide" Target="slides/slide100.xml"/><Relationship Id="rId178" Type="http://schemas.openxmlformats.org/officeDocument/2006/relationships/slide" Target="slides/slide121.xml"/><Relationship Id="rId301" Type="http://schemas.openxmlformats.org/officeDocument/2006/relationships/slide" Target="slides/slide244.xml"/><Relationship Id="rId322" Type="http://schemas.openxmlformats.org/officeDocument/2006/relationships/slide" Target="slides/slide265.xml"/><Relationship Id="rId343" Type="http://schemas.openxmlformats.org/officeDocument/2006/relationships/slide" Target="slides/slide286.xml"/><Relationship Id="rId364" Type="http://schemas.openxmlformats.org/officeDocument/2006/relationships/slide" Target="slides/slide307.xml"/><Relationship Id="rId61" Type="http://schemas.openxmlformats.org/officeDocument/2006/relationships/slide" Target="slides/slide4.xml"/><Relationship Id="rId82" Type="http://schemas.openxmlformats.org/officeDocument/2006/relationships/slide" Target="slides/slide25.xml"/><Relationship Id="rId199" Type="http://schemas.openxmlformats.org/officeDocument/2006/relationships/slide" Target="slides/slide142.xml"/><Relationship Id="rId203" Type="http://schemas.openxmlformats.org/officeDocument/2006/relationships/slide" Target="slides/slide146.xml"/><Relationship Id="rId385" Type="http://schemas.openxmlformats.org/officeDocument/2006/relationships/slide" Target="slides/slide328.xml"/><Relationship Id="rId19" Type="http://schemas.openxmlformats.org/officeDocument/2006/relationships/slideMaster" Target="slideMasters/slideMaster19.xml"/><Relationship Id="rId224" Type="http://schemas.openxmlformats.org/officeDocument/2006/relationships/slide" Target="slides/slide167.xml"/><Relationship Id="rId245" Type="http://schemas.openxmlformats.org/officeDocument/2006/relationships/slide" Target="slides/slide188.xml"/><Relationship Id="rId266" Type="http://schemas.openxmlformats.org/officeDocument/2006/relationships/slide" Target="slides/slide209.xml"/><Relationship Id="rId287" Type="http://schemas.openxmlformats.org/officeDocument/2006/relationships/slide" Target="slides/slide230.xml"/><Relationship Id="rId410" Type="http://schemas.openxmlformats.org/officeDocument/2006/relationships/slide" Target="slides/slide353.xml"/><Relationship Id="rId431" Type="http://schemas.openxmlformats.org/officeDocument/2006/relationships/slide" Target="slides/slide374.xml"/><Relationship Id="rId452" Type="http://schemas.openxmlformats.org/officeDocument/2006/relationships/slide" Target="slides/slide395.xml"/><Relationship Id="rId473" Type="http://schemas.openxmlformats.org/officeDocument/2006/relationships/slide" Target="slides/slide416.xml"/><Relationship Id="rId494" Type="http://schemas.openxmlformats.org/officeDocument/2006/relationships/slide" Target="slides/slide437.xml"/><Relationship Id="rId508" Type="http://schemas.openxmlformats.org/officeDocument/2006/relationships/slide" Target="slides/slide451.xml"/><Relationship Id="rId30" Type="http://schemas.openxmlformats.org/officeDocument/2006/relationships/slideMaster" Target="slideMasters/slideMaster30.xml"/><Relationship Id="rId105" Type="http://schemas.openxmlformats.org/officeDocument/2006/relationships/slide" Target="slides/slide48.xml"/><Relationship Id="rId126" Type="http://schemas.openxmlformats.org/officeDocument/2006/relationships/slide" Target="slides/slide69.xml"/><Relationship Id="rId147" Type="http://schemas.openxmlformats.org/officeDocument/2006/relationships/slide" Target="slides/slide90.xml"/><Relationship Id="rId168" Type="http://schemas.openxmlformats.org/officeDocument/2006/relationships/slide" Target="slides/slide111.xml"/><Relationship Id="rId312" Type="http://schemas.openxmlformats.org/officeDocument/2006/relationships/slide" Target="slides/slide255.xml"/><Relationship Id="rId333" Type="http://schemas.openxmlformats.org/officeDocument/2006/relationships/slide" Target="slides/slide276.xml"/><Relationship Id="rId354" Type="http://schemas.openxmlformats.org/officeDocument/2006/relationships/slide" Target="slides/slide297.xml"/><Relationship Id="rId51" Type="http://schemas.openxmlformats.org/officeDocument/2006/relationships/slideMaster" Target="slideMasters/slideMaster51.xml"/><Relationship Id="rId72" Type="http://schemas.openxmlformats.org/officeDocument/2006/relationships/slide" Target="slides/slide15.xml"/><Relationship Id="rId93" Type="http://schemas.openxmlformats.org/officeDocument/2006/relationships/slide" Target="slides/slide36.xml"/><Relationship Id="rId189" Type="http://schemas.openxmlformats.org/officeDocument/2006/relationships/slide" Target="slides/slide132.xml"/><Relationship Id="rId375" Type="http://schemas.openxmlformats.org/officeDocument/2006/relationships/slide" Target="slides/slide318.xml"/><Relationship Id="rId396" Type="http://schemas.openxmlformats.org/officeDocument/2006/relationships/slide" Target="slides/slide339.xml"/><Relationship Id="rId3" Type="http://schemas.openxmlformats.org/officeDocument/2006/relationships/slideMaster" Target="slideMasters/slideMaster3.xml"/><Relationship Id="rId214" Type="http://schemas.openxmlformats.org/officeDocument/2006/relationships/slide" Target="slides/slide157.xml"/><Relationship Id="rId235" Type="http://schemas.openxmlformats.org/officeDocument/2006/relationships/slide" Target="slides/slide178.xml"/><Relationship Id="rId256" Type="http://schemas.openxmlformats.org/officeDocument/2006/relationships/slide" Target="slides/slide199.xml"/><Relationship Id="rId277" Type="http://schemas.openxmlformats.org/officeDocument/2006/relationships/slide" Target="slides/slide220.xml"/><Relationship Id="rId298" Type="http://schemas.openxmlformats.org/officeDocument/2006/relationships/slide" Target="slides/slide241.xml"/><Relationship Id="rId400" Type="http://schemas.openxmlformats.org/officeDocument/2006/relationships/slide" Target="slides/slide343.xml"/><Relationship Id="rId421" Type="http://schemas.openxmlformats.org/officeDocument/2006/relationships/slide" Target="slides/slide364.xml"/><Relationship Id="rId442" Type="http://schemas.openxmlformats.org/officeDocument/2006/relationships/slide" Target="slides/slide385.xml"/><Relationship Id="rId463" Type="http://schemas.openxmlformats.org/officeDocument/2006/relationships/slide" Target="slides/slide406.xml"/><Relationship Id="rId484" Type="http://schemas.openxmlformats.org/officeDocument/2006/relationships/slide" Target="slides/slide427.xml"/><Relationship Id="rId519" Type="http://schemas.openxmlformats.org/officeDocument/2006/relationships/tableStyles" Target="tableStyles.xml"/><Relationship Id="rId116" Type="http://schemas.openxmlformats.org/officeDocument/2006/relationships/slide" Target="slides/slide59.xml"/><Relationship Id="rId137" Type="http://schemas.openxmlformats.org/officeDocument/2006/relationships/slide" Target="slides/slide80.xml"/><Relationship Id="rId158" Type="http://schemas.openxmlformats.org/officeDocument/2006/relationships/slide" Target="slides/slide101.xml"/><Relationship Id="rId302" Type="http://schemas.openxmlformats.org/officeDocument/2006/relationships/slide" Target="slides/slide245.xml"/><Relationship Id="rId323" Type="http://schemas.openxmlformats.org/officeDocument/2006/relationships/slide" Target="slides/slide266.xml"/><Relationship Id="rId344" Type="http://schemas.openxmlformats.org/officeDocument/2006/relationships/slide" Target="slides/slide287.xml"/><Relationship Id="rId20" Type="http://schemas.openxmlformats.org/officeDocument/2006/relationships/slideMaster" Target="slideMasters/slideMaster20.xml"/><Relationship Id="rId41" Type="http://schemas.openxmlformats.org/officeDocument/2006/relationships/slideMaster" Target="slideMasters/slideMaster41.xml"/><Relationship Id="rId62" Type="http://schemas.openxmlformats.org/officeDocument/2006/relationships/slide" Target="slides/slide5.xml"/><Relationship Id="rId83" Type="http://schemas.openxmlformats.org/officeDocument/2006/relationships/slide" Target="slides/slide26.xml"/><Relationship Id="rId179" Type="http://schemas.openxmlformats.org/officeDocument/2006/relationships/slide" Target="slides/slide122.xml"/><Relationship Id="rId365" Type="http://schemas.openxmlformats.org/officeDocument/2006/relationships/slide" Target="slides/slide308.xml"/><Relationship Id="rId386" Type="http://schemas.openxmlformats.org/officeDocument/2006/relationships/slide" Target="slides/slide329.xml"/><Relationship Id="rId190" Type="http://schemas.openxmlformats.org/officeDocument/2006/relationships/slide" Target="slides/slide133.xml"/><Relationship Id="rId204" Type="http://schemas.openxmlformats.org/officeDocument/2006/relationships/slide" Target="slides/slide147.xml"/><Relationship Id="rId225" Type="http://schemas.openxmlformats.org/officeDocument/2006/relationships/slide" Target="slides/slide168.xml"/><Relationship Id="rId246" Type="http://schemas.openxmlformats.org/officeDocument/2006/relationships/slide" Target="slides/slide189.xml"/><Relationship Id="rId267" Type="http://schemas.openxmlformats.org/officeDocument/2006/relationships/slide" Target="slides/slide210.xml"/><Relationship Id="rId288" Type="http://schemas.openxmlformats.org/officeDocument/2006/relationships/slide" Target="slides/slide231.xml"/><Relationship Id="rId411" Type="http://schemas.openxmlformats.org/officeDocument/2006/relationships/slide" Target="slides/slide354.xml"/><Relationship Id="rId432" Type="http://schemas.openxmlformats.org/officeDocument/2006/relationships/slide" Target="slides/slide375.xml"/><Relationship Id="rId453" Type="http://schemas.openxmlformats.org/officeDocument/2006/relationships/slide" Target="slides/slide396.xml"/><Relationship Id="rId474" Type="http://schemas.openxmlformats.org/officeDocument/2006/relationships/slide" Target="slides/slide417.xml"/><Relationship Id="rId509" Type="http://schemas.openxmlformats.org/officeDocument/2006/relationships/slide" Target="slides/slide452.xml"/><Relationship Id="rId106" Type="http://schemas.openxmlformats.org/officeDocument/2006/relationships/slide" Target="slides/slide49.xml"/><Relationship Id="rId127" Type="http://schemas.openxmlformats.org/officeDocument/2006/relationships/slide" Target="slides/slide70.xml"/><Relationship Id="rId313" Type="http://schemas.openxmlformats.org/officeDocument/2006/relationships/slide" Target="slides/slide256.xml"/><Relationship Id="rId495" Type="http://schemas.openxmlformats.org/officeDocument/2006/relationships/slide" Target="slides/slide438.xml"/><Relationship Id="rId10" Type="http://schemas.openxmlformats.org/officeDocument/2006/relationships/slideMaster" Target="slideMasters/slideMaster10.xml"/><Relationship Id="rId31" Type="http://schemas.openxmlformats.org/officeDocument/2006/relationships/slideMaster" Target="slideMasters/slideMaster31.xml"/><Relationship Id="rId52" Type="http://schemas.openxmlformats.org/officeDocument/2006/relationships/slideMaster" Target="slideMasters/slideMaster52.xml"/><Relationship Id="rId73" Type="http://schemas.openxmlformats.org/officeDocument/2006/relationships/slide" Target="slides/slide16.xml"/><Relationship Id="rId94" Type="http://schemas.openxmlformats.org/officeDocument/2006/relationships/slide" Target="slides/slide37.xml"/><Relationship Id="rId148" Type="http://schemas.openxmlformats.org/officeDocument/2006/relationships/slide" Target="slides/slide91.xml"/><Relationship Id="rId169" Type="http://schemas.openxmlformats.org/officeDocument/2006/relationships/slide" Target="slides/slide112.xml"/><Relationship Id="rId334" Type="http://schemas.openxmlformats.org/officeDocument/2006/relationships/slide" Target="slides/slide277.xml"/><Relationship Id="rId355" Type="http://schemas.openxmlformats.org/officeDocument/2006/relationships/slide" Target="slides/slide298.xml"/><Relationship Id="rId376" Type="http://schemas.openxmlformats.org/officeDocument/2006/relationships/slide" Target="slides/slide319.xml"/><Relationship Id="rId397" Type="http://schemas.openxmlformats.org/officeDocument/2006/relationships/slide" Target="slides/slide340.xml"/><Relationship Id="rId4" Type="http://schemas.openxmlformats.org/officeDocument/2006/relationships/slideMaster" Target="slideMasters/slideMaster4.xml"/><Relationship Id="rId180" Type="http://schemas.openxmlformats.org/officeDocument/2006/relationships/slide" Target="slides/slide123.xml"/><Relationship Id="rId215" Type="http://schemas.openxmlformats.org/officeDocument/2006/relationships/slide" Target="slides/slide158.xml"/><Relationship Id="rId236" Type="http://schemas.openxmlformats.org/officeDocument/2006/relationships/slide" Target="slides/slide179.xml"/><Relationship Id="rId257" Type="http://schemas.openxmlformats.org/officeDocument/2006/relationships/slide" Target="slides/slide200.xml"/><Relationship Id="rId278" Type="http://schemas.openxmlformats.org/officeDocument/2006/relationships/slide" Target="slides/slide221.xml"/><Relationship Id="rId401" Type="http://schemas.openxmlformats.org/officeDocument/2006/relationships/slide" Target="slides/slide344.xml"/><Relationship Id="rId422" Type="http://schemas.openxmlformats.org/officeDocument/2006/relationships/slide" Target="slides/slide365.xml"/><Relationship Id="rId443" Type="http://schemas.openxmlformats.org/officeDocument/2006/relationships/slide" Target="slides/slide386.xml"/><Relationship Id="rId464" Type="http://schemas.openxmlformats.org/officeDocument/2006/relationships/slide" Target="slides/slide407.xml"/><Relationship Id="rId303" Type="http://schemas.openxmlformats.org/officeDocument/2006/relationships/slide" Target="slides/slide246.xml"/><Relationship Id="rId485" Type="http://schemas.openxmlformats.org/officeDocument/2006/relationships/slide" Target="slides/slide428.xml"/><Relationship Id="rId42" Type="http://schemas.openxmlformats.org/officeDocument/2006/relationships/slideMaster" Target="slideMasters/slideMaster42.xml"/><Relationship Id="rId84" Type="http://schemas.openxmlformats.org/officeDocument/2006/relationships/slide" Target="slides/slide27.xml"/><Relationship Id="rId138" Type="http://schemas.openxmlformats.org/officeDocument/2006/relationships/slide" Target="slides/slide81.xml"/><Relationship Id="rId345" Type="http://schemas.openxmlformats.org/officeDocument/2006/relationships/slide" Target="slides/slide288.xml"/><Relationship Id="rId387" Type="http://schemas.openxmlformats.org/officeDocument/2006/relationships/slide" Target="slides/slide330.xml"/><Relationship Id="rId510" Type="http://schemas.openxmlformats.org/officeDocument/2006/relationships/slide" Target="slides/slide453.xml"/><Relationship Id="rId191" Type="http://schemas.openxmlformats.org/officeDocument/2006/relationships/slide" Target="slides/slide134.xml"/><Relationship Id="rId205" Type="http://schemas.openxmlformats.org/officeDocument/2006/relationships/slide" Target="slides/slide148.xml"/><Relationship Id="rId247" Type="http://schemas.openxmlformats.org/officeDocument/2006/relationships/slide" Target="slides/slide190.xml"/><Relationship Id="rId412" Type="http://schemas.openxmlformats.org/officeDocument/2006/relationships/slide" Target="slides/slide355.xml"/><Relationship Id="rId107" Type="http://schemas.openxmlformats.org/officeDocument/2006/relationships/slide" Target="slides/slide50.xml"/><Relationship Id="rId289" Type="http://schemas.openxmlformats.org/officeDocument/2006/relationships/slide" Target="slides/slide232.xml"/><Relationship Id="rId454" Type="http://schemas.openxmlformats.org/officeDocument/2006/relationships/slide" Target="slides/slide397.xml"/><Relationship Id="rId496" Type="http://schemas.openxmlformats.org/officeDocument/2006/relationships/slide" Target="slides/slide439.xml"/><Relationship Id="rId11" Type="http://schemas.openxmlformats.org/officeDocument/2006/relationships/slideMaster" Target="slideMasters/slideMaster11.xml"/><Relationship Id="rId53" Type="http://schemas.openxmlformats.org/officeDocument/2006/relationships/slideMaster" Target="slideMasters/slideMaster53.xml"/><Relationship Id="rId149" Type="http://schemas.openxmlformats.org/officeDocument/2006/relationships/slide" Target="slides/slide92.xml"/><Relationship Id="rId314" Type="http://schemas.openxmlformats.org/officeDocument/2006/relationships/slide" Target="slides/slide257.xml"/><Relationship Id="rId356" Type="http://schemas.openxmlformats.org/officeDocument/2006/relationships/slide" Target="slides/slide299.xml"/><Relationship Id="rId398" Type="http://schemas.openxmlformats.org/officeDocument/2006/relationships/slide" Target="slides/slide341.xml"/><Relationship Id="rId95" Type="http://schemas.openxmlformats.org/officeDocument/2006/relationships/slide" Target="slides/slide38.xml"/><Relationship Id="rId160" Type="http://schemas.openxmlformats.org/officeDocument/2006/relationships/slide" Target="slides/slide103.xml"/><Relationship Id="rId216" Type="http://schemas.openxmlformats.org/officeDocument/2006/relationships/slide" Target="slides/slide159.xml"/><Relationship Id="rId423" Type="http://schemas.openxmlformats.org/officeDocument/2006/relationships/slide" Target="slides/slide366.xml"/><Relationship Id="rId258" Type="http://schemas.openxmlformats.org/officeDocument/2006/relationships/slide" Target="slides/slide201.xml"/><Relationship Id="rId465" Type="http://schemas.openxmlformats.org/officeDocument/2006/relationships/slide" Target="slides/slide408.xml"/><Relationship Id="rId22" Type="http://schemas.openxmlformats.org/officeDocument/2006/relationships/slideMaster" Target="slideMasters/slideMaster22.xml"/><Relationship Id="rId64" Type="http://schemas.openxmlformats.org/officeDocument/2006/relationships/slide" Target="slides/slide7.xml"/><Relationship Id="rId118" Type="http://schemas.openxmlformats.org/officeDocument/2006/relationships/slide" Target="slides/slide61.xml"/><Relationship Id="rId325" Type="http://schemas.openxmlformats.org/officeDocument/2006/relationships/slide" Target="slides/slide268.xml"/><Relationship Id="rId367" Type="http://schemas.openxmlformats.org/officeDocument/2006/relationships/slide" Target="slides/slide310.xml"/><Relationship Id="rId171" Type="http://schemas.openxmlformats.org/officeDocument/2006/relationships/slide" Target="slides/slide114.xml"/><Relationship Id="rId227" Type="http://schemas.openxmlformats.org/officeDocument/2006/relationships/slide" Target="slides/slide170.xml"/><Relationship Id="rId269" Type="http://schemas.openxmlformats.org/officeDocument/2006/relationships/slide" Target="slides/slide212.xml"/><Relationship Id="rId434" Type="http://schemas.openxmlformats.org/officeDocument/2006/relationships/slide" Target="slides/slide377.xml"/><Relationship Id="rId476" Type="http://schemas.openxmlformats.org/officeDocument/2006/relationships/slide" Target="slides/slide419.xml"/><Relationship Id="rId33" Type="http://schemas.openxmlformats.org/officeDocument/2006/relationships/slideMaster" Target="slideMasters/slideMaster33.xml"/><Relationship Id="rId129" Type="http://schemas.openxmlformats.org/officeDocument/2006/relationships/slide" Target="slides/slide72.xml"/><Relationship Id="rId280" Type="http://schemas.openxmlformats.org/officeDocument/2006/relationships/slide" Target="slides/slide223.xml"/><Relationship Id="rId336" Type="http://schemas.openxmlformats.org/officeDocument/2006/relationships/slide" Target="slides/slide279.xml"/><Relationship Id="rId501" Type="http://schemas.openxmlformats.org/officeDocument/2006/relationships/slide" Target="slides/slide444.xml"/><Relationship Id="rId75" Type="http://schemas.openxmlformats.org/officeDocument/2006/relationships/slide" Target="slides/slide18.xml"/><Relationship Id="rId140" Type="http://schemas.openxmlformats.org/officeDocument/2006/relationships/slide" Target="slides/slide83.xml"/><Relationship Id="rId182" Type="http://schemas.openxmlformats.org/officeDocument/2006/relationships/slide" Target="slides/slide125.xml"/><Relationship Id="rId378" Type="http://schemas.openxmlformats.org/officeDocument/2006/relationships/slide" Target="slides/slide321.xml"/><Relationship Id="rId403" Type="http://schemas.openxmlformats.org/officeDocument/2006/relationships/slide" Target="slides/slide346.xml"/><Relationship Id="rId6" Type="http://schemas.openxmlformats.org/officeDocument/2006/relationships/slideMaster" Target="slideMasters/slideMaster6.xml"/><Relationship Id="rId238" Type="http://schemas.openxmlformats.org/officeDocument/2006/relationships/slide" Target="slides/slide181.xml"/><Relationship Id="rId445" Type="http://schemas.openxmlformats.org/officeDocument/2006/relationships/slide" Target="slides/slide388.xml"/><Relationship Id="rId487" Type="http://schemas.openxmlformats.org/officeDocument/2006/relationships/slide" Target="slides/slide430.xml"/><Relationship Id="rId291" Type="http://schemas.openxmlformats.org/officeDocument/2006/relationships/slide" Target="slides/slide234.xml"/><Relationship Id="rId305" Type="http://schemas.openxmlformats.org/officeDocument/2006/relationships/slide" Target="slides/slide248.xml"/><Relationship Id="rId347" Type="http://schemas.openxmlformats.org/officeDocument/2006/relationships/slide" Target="slides/slide290.xml"/><Relationship Id="rId512" Type="http://schemas.openxmlformats.org/officeDocument/2006/relationships/slide" Target="slides/slide455.xml"/><Relationship Id="rId44" Type="http://schemas.openxmlformats.org/officeDocument/2006/relationships/slideMaster" Target="slideMasters/slideMaster44.xml"/><Relationship Id="rId86" Type="http://schemas.openxmlformats.org/officeDocument/2006/relationships/slide" Target="slides/slide29.xml"/><Relationship Id="rId151" Type="http://schemas.openxmlformats.org/officeDocument/2006/relationships/slide" Target="slides/slide94.xml"/><Relationship Id="rId389" Type="http://schemas.openxmlformats.org/officeDocument/2006/relationships/slide" Target="slides/slide332.xml"/><Relationship Id="rId193" Type="http://schemas.openxmlformats.org/officeDocument/2006/relationships/slide" Target="slides/slide136.xml"/><Relationship Id="rId207" Type="http://schemas.openxmlformats.org/officeDocument/2006/relationships/slide" Target="slides/slide150.xml"/><Relationship Id="rId249" Type="http://schemas.openxmlformats.org/officeDocument/2006/relationships/slide" Target="slides/slide192.xml"/><Relationship Id="rId414" Type="http://schemas.openxmlformats.org/officeDocument/2006/relationships/slide" Target="slides/slide357.xml"/><Relationship Id="rId456" Type="http://schemas.openxmlformats.org/officeDocument/2006/relationships/slide" Target="slides/slide399.xml"/><Relationship Id="rId498" Type="http://schemas.openxmlformats.org/officeDocument/2006/relationships/slide" Target="slides/slide441.xml"/><Relationship Id="rId13" Type="http://schemas.openxmlformats.org/officeDocument/2006/relationships/slideMaster" Target="slideMasters/slideMaster13.xml"/><Relationship Id="rId109" Type="http://schemas.openxmlformats.org/officeDocument/2006/relationships/slide" Target="slides/slide52.xml"/><Relationship Id="rId260" Type="http://schemas.openxmlformats.org/officeDocument/2006/relationships/slide" Target="slides/slide203.xml"/><Relationship Id="rId316" Type="http://schemas.openxmlformats.org/officeDocument/2006/relationships/slide" Target="slides/slide259.xml"/><Relationship Id="rId55" Type="http://schemas.openxmlformats.org/officeDocument/2006/relationships/slideMaster" Target="slideMasters/slideMaster55.xml"/><Relationship Id="rId97" Type="http://schemas.openxmlformats.org/officeDocument/2006/relationships/slide" Target="slides/slide40.xml"/><Relationship Id="rId120" Type="http://schemas.openxmlformats.org/officeDocument/2006/relationships/slide" Target="slides/slide63.xml"/><Relationship Id="rId358" Type="http://schemas.openxmlformats.org/officeDocument/2006/relationships/slide" Target="slides/slide301.xml"/><Relationship Id="rId162" Type="http://schemas.openxmlformats.org/officeDocument/2006/relationships/slide" Target="slides/slide105.xml"/><Relationship Id="rId218" Type="http://schemas.openxmlformats.org/officeDocument/2006/relationships/slide" Target="slides/slide161.xml"/><Relationship Id="rId425" Type="http://schemas.openxmlformats.org/officeDocument/2006/relationships/slide" Target="slides/slide368.xml"/><Relationship Id="rId467" Type="http://schemas.openxmlformats.org/officeDocument/2006/relationships/slide" Target="slides/slide410.xml"/><Relationship Id="rId271" Type="http://schemas.openxmlformats.org/officeDocument/2006/relationships/slide" Target="slides/slide214.xml"/><Relationship Id="rId24" Type="http://schemas.openxmlformats.org/officeDocument/2006/relationships/slideMaster" Target="slideMasters/slideMaster24.xml"/><Relationship Id="rId66" Type="http://schemas.openxmlformats.org/officeDocument/2006/relationships/slide" Target="slides/slide9.xml"/><Relationship Id="rId131" Type="http://schemas.openxmlformats.org/officeDocument/2006/relationships/slide" Target="slides/slide74.xml"/><Relationship Id="rId327" Type="http://schemas.openxmlformats.org/officeDocument/2006/relationships/slide" Target="slides/slide270.xml"/><Relationship Id="rId369" Type="http://schemas.openxmlformats.org/officeDocument/2006/relationships/slide" Target="slides/slide312.xml"/><Relationship Id="rId173" Type="http://schemas.openxmlformats.org/officeDocument/2006/relationships/slide" Target="slides/slide116.xml"/><Relationship Id="rId229" Type="http://schemas.openxmlformats.org/officeDocument/2006/relationships/slide" Target="slides/slide172.xml"/><Relationship Id="rId380" Type="http://schemas.openxmlformats.org/officeDocument/2006/relationships/slide" Target="slides/slide323.xml"/><Relationship Id="rId436" Type="http://schemas.openxmlformats.org/officeDocument/2006/relationships/slide" Target="slides/slide379.xml"/><Relationship Id="rId240" Type="http://schemas.openxmlformats.org/officeDocument/2006/relationships/slide" Target="slides/slide183.xml"/><Relationship Id="rId478" Type="http://schemas.openxmlformats.org/officeDocument/2006/relationships/slide" Target="slides/slide421.xml"/></Relationships>
</file>

<file path=ppt/drawings/_rels/vmlDrawing1.vml.rels><?xml version="1.0" encoding="UTF-8" standalone="yes"?>
<Relationships xmlns="http://schemas.openxmlformats.org/package/2006/relationships"><Relationship Id="rId8" Type="http://schemas.openxmlformats.org/officeDocument/2006/relationships/image" Target="../media/image9.wmf"/><Relationship Id="rId3" Type="http://schemas.openxmlformats.org/officeDocument/2006/relationships/image" Target="../media/image4.wmf"/><Relationship Id="rId7" Type="http://schemas.openxmlformats.org/officeDocument/2006/relationships/image" Target="../media/image8.wmf"/><Relationship Id="rId2" Type="http://schemas.openxmlformats.org/officeDocument/2006/relationships/image" Target="../media/image3.wmf"/><Relationship Id="rId1" Type="http://schemas.openxmlformats.org/officeDocument/2006/relationships/image" Target="../media/image2.wmf"/><Relationship Id="rId6" Type="http://schemas.openxmlformats.org/officeDocument/2006/relationships/image" Target="../media/image7.wmf"/><Relationship Id="rId5" Type="http://schemas.openxmlformats.org/officeDocument/2006/relationships/image" Target="../media/image6.wmf"/><Relationship Id="rId4" Type="http://schemas.openxmlformats.org/officeDocument/2006/relationships/image" Target="../media/image5.wmf"/></Relationships>
</file>

<file path=ppt/drawings/_rels/vmlDrawing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29.wmf"/><Relationship Id="rId1" Type="http://schemas.openxmlformats.org/officeDocument/2006/relationships/image" Target="../media/image31.wmf"/></Relationships>
</file>

<file path=ppt/drawings/_rels/vmlDrawing100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wmf"/><Relationship Id="rId2" Type="http://schemas.openxmlformats.org/officeDocument/2006/relationships/image" Target="../media/image169.wmf"/><Relationship Id="rId1" Type="http://schemas.openxmlformats.org/officeDocument/2006/relationships/image" Target="../media/image170.wmf"/></Relationships>
</file>

<file path=ppt/drawings/_rels/vmlDrawing10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wmf"/><Relationship Id="rId2" Type="http://schemas.openxmlformats.org/officeDocument/2006/relationships/image" Target="../media/image169.wmf"/><Relationship Id="rId1" Type="http://schemas.openxmlformats.org/officeDocument/2006/relationships/image" Target="../media/image170.wmf"/></Relationships>
</file>

<file path=ppt/drawings/_rels/vmlDrawing10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wmf"/><Relationship Id="rId2" Type="http://schemas.openxmlformats.org/officeDocument/2006/relationships/image" Target="../media/image256.wmf"/><Relationship Id="rId1" Type="http://schemas.openxmlformats.org/officeDocument/2006/relationships/image" Target="../media/image255.wmf"/></Relationships>
</file>

<file path=ppt/drawings/_rels/vmlDrawing103.vml.rels><?xml version="1.0" encoding="UTF-8" standalone="yes"?>
<Relationships xmlns="http://schemas.openxmlformats.org/package/2006/relationships"><Relationship Id="rId3" Type="http://schemas.openxmlformats.org/officeDocument/2006/relationships/image" Target="../media/image259.wmf"/><Relationship Id="rId2" Type="http://schemas.openxmlformats.org/officeDocument/2006/relationships/image" Target="../media/image258.wmf"/><Relationship Id="rId1" Type="http://schemas.openxmlformats.org/officeDocument/2006/relationships/image" Target="../media/image257.wmf"/><Relationship Id="rId5" Type="http://schemas.openxmlformats.org/officeDocument/2006/relationships/image" Target="../media/image261.wmf"/><Relationship Id="rId4" Type="http://schemas.openxmlformats.org/officeDocument/2006/relationships/image" Target="../media/image260.wmf"/></Relationships>
</file>

<file path=ppt/drawings/_rels/vmlDrawing104.vml.rels><?xml version="1.0" encoding="UTF-8" standalone="yes"?>
<Relationships xmlns="http://schemas.openxmlformats.org/package/2006/relationships"><Relationship Id="rId3" Type="http://schemas.openxmlformats.org/officeDocument/2006/relationships/image" Target="../media/image259.wmf"/><Relationship Id="rId2" Type="http://schemas.openxmlformats.org/officeDocument/2006/relationships/image" Target="../media/image258.wmf"/><Relationship Id="rId1" Type="http://schemas.openxmlformats.org/officeDocument/2006/relationships/image" Target="../media/image261.wmf"/><Relationship Id="rId5" Type="http://schemas.openxmlformats.org/officeDocument/2006/relationships/image" Target="../media/image257.wmf"/><Relationship Id="rId4" Type="http://schemas.openxmlformats.org/officeDocument/2006/relationships/image" Target="../media/image262.wmf"/></Relationships>
</file>

<file path=ppt/drawings/_rels/vmlDrawing105.vml.rels><?xml version="1.0" encoding="UTF-8" standalone="yes"?>
<Relationships xmlns="http://schemas.openxmlformats.org/package/2006/relationships"><Relationship Id="rId3" Type="http://schemas.openxmlformats.org/officeDocument/2006/relationships/image" Target="../media/image259.wmf"/><Relationship Id="rId2" Type="http://schemas.openxmlformats.org/officeDocument/2006/relationships/image" Target="../media/image263.wmf"/><Relationship Id="rId1" Type="http://schemas.openxmlformats.org/officeDocument/2006/relationships/image" Target="../media/image261.wmf"/><Relationship Id="rId6" Type="http://schemas.openxmlformats.org/officeDocument/2006/relationships/image" Target="../media/image257.wmf"/><Relationship Id="rId5" Type="http://schemas.openxmlformats.org/officeDocument/2006/relationships/image" Target="../media/image260.wmf"/><Relationship Id="rId4" Type="http://schemas.openxmlformats.org/officeDocument/2006/relationships/image" Target="../media/image264.wmf"/></Relationships>
</file>

<file path=ppt/drawings/_rels/vmlDrawing106.vml.rels><?xml version="1.0" encoding="UTF-8" standalone="yes"?>
<Relationships xmlns="http://schemas.openxmlformats.org/package/2006/relationships"><Relationship Id="rId3" Type="http://schemas.openxmlformats.org/officeDocument/2006/relationships/image" Target="../media/image266.wmf"/><Relationship Id="rId2" Type="http://schemas.openxmlformats.org/officeDocument/2006/relationships/image" Target="../media/image258.wmf"/><Relationship Id="rId1" Type="http://schemas.openxmlformats.org/officeDocument/2006/relationships/image" Target="../media/image265.wmf"/><Relationship Id="rId6" Type="http://schemas.openxmlformats.org/officeDocument/2006/relationships/image" Target="../media/image269.wmf"/><Relationship Id="rId5" Type="http://schemas.openxmlformats.org/officeDocument/2006/relationships/image" Target="../media/image268.wmf"/><Relationship Id="rId4" Type="http://schemas.openxmlformats.org/officeDocument/2006/relationships/image" Target="../media/image267.wmf"/></Relationships>
</file>

<file path=ppt/drawings/_rels/vmlDrawing107.vml.rels><?xml version="1.0" encoding="UTF-8" standalone="yes"?>
<Relationships xmlns="http://schemas.openxmlformats.org/package/2006/relationships"><Relationship Id="rId3" Type="http://schemas.openxmlformats.org/officeDocument/2006/relationships/image" Target="../media/image267.wmf"/><Relationship Id="rId2" Type="http://schemas.openxmlformats.org/officeDocument/2006/relationships/image" Target="../media/image266.wmf"/><Relationship Id="rId1" Type="http://schemas.openxmlformats.org/officeDocument/2006/relationships/image" Target="../media/image270.wmf"/><Relationship Id="rId6" Type="http://schemas.openxmlformats.org/officeDocument/2006/relationships/image" Target="../media/image268.wmf"/><Relationship Id="rId5" Type="http://schemas.openxmlformats.org/officeDocument/2006/relationships/image" Target="../media/image269.wmf"/><Relationship Id="rId4" Type="http://schemas.openxmlformats.org/officeDocument/2006/relationships/image" Target="../media/image265.wmf"/></Relationships>
</file>

<file path=ppt/drawings/_rels/vmlDrawing108.vml.rels><?xml version="1.0" encoding="UTF-8" standalone="yes"?>
<Relationships xmlns="http://schemas.openxmlformats.org/package/2006/relationships"><Relationship Id="rId3" Type="http://schemas.openxmlformats.org/officeDocument/2006/relationships/image" Target="../media/image272.wmf"/><Relationship Id="rId2" Type="http://schemas.openxmlformats.org/officeDocument/2006/relationships/image" Target="../media/image259.wmf"/><Relationship Id="rId1" Type="http://schemas.openxmlformats.org/officeDocument/2006/relationships/image" Target="../media/image271.wmf"/><Relationship Id="rId6" Type="http://schemas.openxmlformats.org/officeDocument/2006/relationships/image" Target="../media/image268.wmf"/><Relationship Id="rId5" Type="http://schemas.openxmlformats.org/officeDocument/2006/relationships/image" Target="../media/image269.wmf"/><Relationship Id="rId4" Type="http://schemas.openxmlformats.org/officeDocument/2006/relationships/image" Target="../media/image265.wmf"/></Relationships>
</file>

<file path=ppt/drawings/_rels/vmlDrawing109.vml.rels><?xml version="1.0" encoding="UTF-8" standalone="yes"?>
<Relationships xmlns="http://schemas.openxmlformats.org/package/2006/relationships"><Relationship Id="rId3" Type="http://schemas.openxmlformats.org/officeDocument/2006/relationships/image" Target="../media/image259.wmf"/><Relationship Id="rId2" Type="http://schemas.openxmlformats.org/officeDocument/2006/relationships/image" Target="../media/image258.wmf"/><Relationship Id="rId1" Type="http://schemas.openxmlformats.org/officeDocument/2006/relationships/image" Target="../media/image257.wmf"/><Relationship Id="rId5" Type="http://schemas.openxmlformats.org/officeDocument/2006/relationships/image" Target="../media/image261.wmf"/><Relationship Id="rId4" Type="http://schemas.openxmlformats.org/officeDocument/2006/relationships/image" Target="../media/image260.wmf"/></Relationships>
</file>

<file path=ppt/drawings/_rels/vmlDrawing11.vml.rels><?xml version="1.0" encoding="UTF-8" standalone="yes"?>
<Relationships xmlns="http://schemas.openxmlformats.org/package/2006/relationships"><Relationship Id="rId2" Type="http://schemas.openxmlformats.org/officeDocument/2006/relationships/image" Target="../media/image34.wmf"/><Relationship Id="rId1" Type="http://schemas.openxmlformats.org/officeDocument/2006/relationships/image" Target="../media/image31.wmf"/></Relationships>
</file>

<file path=ppt/drawings/_rels/vmlDrawing1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259.wmf"/><Relationship Id="rId2" Type="http://schemas.openxmlformats.org/officeDocument/2006/relationships/image" Target="../media/image258.wmf"/><Relationship Id="rId1" Type="http://schemas.openxmlformats.org/officeDocument/2006/relationships/image" Target="../media/image261.wmf"/><Relationship Id="rId5" Type="http://schemas.openxmlformats.org/officeDocument/2006/relationships/image" Target="../media/image257.wmf"/><Relationship Id="rId4" Type="http://schemas.openxmlformats.org/officeDocument/2006/relationships/image" Target="../media/image262.wmf"/></Relationships>
</file>

<file path=ppt/drawings/_rels/vmlDrawing1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259.wmf"/><Relationship Id="rId2" Type="http://schemas.openxmlformats.org/officeDocument/2006/relationships/image" Target="../media/image263.wmf"/><Relationship Id="rId1" Type="http://schemas.openxmlformats.org/officeDocument/2006/relationships/image" Target="../media/image261.wmf"/><Relationship Id="rId6" Type="http://schemas.openxmlformats.org/officeDocument/2006/relationships/image" Target="../media/image257.wmf"/><Relationship Id="rId5" Type="http://schemas.openxmlformats.org/officeDocument/2006/relationships/image" Target="../media/image260.wmf"/><Relationship Id="rId4" Type="http://schemas.openxmlformats.org/officeDocument/2006/relationships/image" Target="../media/image264.wmf"/></Relationships>
</file>

<file path=ppt/drawings/_rels/vmlDrawing1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266.wmf"/><Relationship Id="rId2" Type="http://schemas.openxmlformats.org/officeDocument/2006/relationships/image" Target="../media/image258.wmf"/><Relationship Id="rId1" Type="http://schemas.openxmlformats.org/officeDocument/2006/relationships/image" Target="../media/image265.wmf"/><Relationship Id="rId6" Type="http://schemas.openxmlformats.org/officeDocument/2006/relationships/image" Target="../media/image269.wmf"/><Relationship Id="rId5" Type="http://schemas.openxmlformats.org/officeDocument/2006/relationships/image" Target="../media/image268.wmf"/><Relationship Id="rId4" Type="http://schemas.openxmlformats.org/officeDocument/2006/relationships/image" Target="../media/image267.wmf"/></Relationships>
</file>

<file path=ppt/drawings/_rels/vmlDrawing1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267.wmf"/><Relationship Id="rId2" Type="http://schemas.openxmlformats.org/officeDocument/2006/relationships/image" Target="../media/image266.wmf"/><Relationship Id="rId1" Type="http://schemas.openxmlformats.org/officeDocument/2006/relationships/image" Target="../media/image270.wmf"/><Relationship Id="rId6" Type="http://schemas.openxmlformats.org/officeDocument/2006/relationships/image" Target="../media/image268.wmf"/><Relationship Id="rId5" Type="http://schemas.openxmlformats.org/officeDocument/2006/relationships/image" Target="../media/image269.wmf"/><Relationship Id="rId4" Type="http://schemas.openxmlformats.org/officeDocument/2006/relationships/image" Target="../media/image265.wmf"/></Relationships>
</file>

<file path=ppt/drawings/_rels/vmlDrawing114.vml.rels><?xml version="1.0" encoding="UTF-8" standalone="yes"?>
<Relationships xmlns="http://schemas.openxmlformats.org/package/2006/relationships"><Relationship Id="rId3" Type="http://schemas.openxmlformats.org/officeDocument/2006/relationships/image" Target="../media/image272.wmf"/><Relationship Id="rId2" Type="http://schemas.openxmlformats.org/officeDocument/2006/relationships/image" Target="../media/image259.wmf"/><Relationship Id="rId1" Type="http://schemas.openxmlformats.org/officeDocument/2006/relationships/image" Target="../media/image271.wmf"/><Relationship Id="rId6" Type="http://schemas.openxmlformats.org/officeDocument/2006/relationships/image" Target="../media/image268.wmf"/><Relationship Id="rId5" Type="http://schemas.openxmlformats.org/officeDocument/2006/relationships/image" Target="../media/image269.wmf"/><Relationship Id="rId4" Type="http://schemas.openxmlformats.org/officeDocument/2006/relationships/image" Target="../media/image265.wmf"/></Relationships>
</file>

<file path=ppt/drawings/_rels/vmlDrawing1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3.wmf"/></Relationships>
</file>

<file path=ppt/drawings/_rels/vmlDrawing116.vml.rels><?xml version="1.0" encoding="UTF-8" standalone="yes"?>
<Relationships xmlns="http://schemas.openxmlformats.org/package/2006/relationships"><Relationship Id="rId3" Type="http://schemas.openxmlformats.org/officeDocument/2006/relationships/image" Target="../media/image276.wmf"/><Relationship Id="rId2" Type="http://schemas.openxmlformats.org/officeDocument/2006/relationships/image" Target="../media/image275.wmf"/><Relationship Id="rId1" Type="http://schemas.openxmlformats.org/officeDocument/2006/relationships/image" Target="../media/image274.wmf"/><Relationship Id="rId4" Type="http://schemas.openxmlformats.org/officeDocument/2006/relationships/image" Target="../media/image277.wmf"/></Relationships>
</file>

<file path=ppt/drawings/_rels/vmlDrawing117.vml.rels><?xml version="1.0" encoding="UTF-8" standalone="yes"?>
<Relationships xmlns="http://schemas.openxmlformats.org/package/2006/relationships"><Relationship Id="rId2" Type="http://schemas.openxmlformats.org/officeDocument/2006/relationships/image" Target="../media/image279.wmf"/><Relationship Id="rId1" Type="http://schemas.openxmlformats.org/officeDocument/2006/relationships/image" Target="../media/image278.wmf"/></Relationships>
</file>

<file path=ppt/drawings/_rels/vmlDrawing118.vml.rels><?xml version="1.0" encoding="UTF-8" standalone="yes"?>
<Relationships xmlns="http://schemas.openxmlformats.org/package/2006/relationships"><Relationship Id="rId3" Type="http://schemas.openxmlformats.org/officeDocument/2006/relationships/image" Target="../media/image282.wmf"/><Relationship Id="rId2" Type="http://schemas.openxmlformats.org/officeDocument/2006/relationships/image" Target="../media/image281.wmf"/><Relationship Id="rId1" Type="http://schemas.openxmlformats.org/officeDocument/2006/relationships/image" Target="../media/image280.wmf"/><Relationship Id="rId6" Type="http://schemas.openxmlformats.org/officeDocument/2006/relationships/image" Target="../media/image285.wmf"/><Relationship Id="rId5" Type="http://schemas.openxmlformats.org/officeDocument/2006/relationships/image" Target="../media/image284.wmf"/><Relationship Id="rId4" Type="http://schemas.openxmlformats.org/officeDocument/2006/relationships/image" Target="../media/image283.wmf"/></Relationships>
</file>

<file path=ppt/drawings/_rels/vmlDrawing1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3.w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37.wmf"/><Relationship Id="rId2" Type="http://schemas.openxmlformats.org/officeDocument/2006/relationships/image" Target="../media/image36.wmf"/><Relationship Id="rId1" Type="http://schemas.openxmlformats.org/officeDocument/2006/relationships/image" Target="../media/image35.wmf"/><Relationship Id="rId5" Type="http://schemas.openxmlformats.org/officeDocument/2006/relationships/image" Target="../media/image39.wmf"/><Relationship Id="rId4" Type="http://schemas.openxmlformats.org/officeDocument/2006/relationships/image" Target="../media/image38.wmf"/></Relationships>
</file>

<file path=ppt/drawings/_rels/vmlDrawing120.vml.rels><?xml version="1.0" encoding="UTF-8" standalone="yes"?>
<Relationships xmlns="http://schemas.openxmlformats.org/package/2006/relationships"><Relationship Id="rId3" Type="http://schemas.openxmlformats.org/officeDocument/2006/relationships/image" Target="../media/image287.wmf"/><Relationship Id="rId2" Type="http://schemas.openxmlformats.org/officeDocument/2006/relationships/image" Target="../media/image143.wmf"/><Relationship Id="rId1" Type="http://schemas.openxmlformats.org/officeDocument/2006/relationships/image" Target="../media/image286.wmf"/></Relationships>
</file>

<file path=ppt/drawings/_rels/vmlDrawing12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88.wmf"/><Relationship Id="rId1" Type="http://schemas.openxmlformats.org/officeDocument/2006/relationships/image" Target="../media/image143.wmf"/></Relationships>
</file>

<file path=ppt/drawings/_rels/vmlDrawing122.vml.rels><?xml version="1.0" encoding="UTF-8" standalone="yes"?>
<Relationships xmlns="http://schemas.openxmlformats.org/package/2006/relationships"><Relationship Id="rId3" Type="http://schemas.openxmlformats.org/officeDocument/2006/relationships/image" Target="../media/image291.wmf"/><Relationship Id="rId2" Type="http://schemas.openxmlformats.org/officeDocument/2006/relationships/image" Target="../media/image290.wmf"/><Relationship Id="rId1" Type="http://schemas.openxmlformats.org/officeDocument/2006/relationships/image" Target="../media/image289.wmf"/><Relationship Id="rId6" Type="http://schemas.openxmlformats.org/officeDocument/2006/relationships/image" Target="../media/image294.wmf"/><Relationship Id="rId5" Type="http://schemas.openxmlformats.org/officeDocument/2006/relationships/image" Target="../media/image293.wmf"/><Relationship Id="rId4" Type="http://schemas.openxmlformats.org/officeDocument/2006/relationships/image" Target="../media/image292.wmf"/></Relationships>
</file>

<file path=ppt/drawings/_rels/vmlDrawing123.vml.rels><?xml version="1.0" encoding="UTF-8" standalone="yes"?>
<Relationships xmlns="http://schemas.openxmlformats.org/package/2006/relationships"><Relationship Id="rId3" Type="http://schemas.openxmlformats.org/officeDocument/2006/relationships/image" Target="../media/image297.wmf"/><Relationship Id="rId2" Type="http://schemas.openxmlformats.org/officeDocument/2006/relationships/image" Target="../media/image296.wmf"/><Relationship Id="rId1" Type="http://schemas.openxmlformats.org/officeDocument/2006/relationships/image" Target="../media/image295.wmf"/><Relationship Id="rId4" Type="http://schemas.openxmlformats.org/officeDocument/2006/relationships/image" Target="../media/image298.wmf"/></Relationships>
</file>

<file path=ppt/drawings/_rels/vmlDrawing124.vml.rels><?xml version="1.0" encoding="UTF-8" standalone="yes"?>
<Relationships xmlns="http://schemas.openxmlformats.org/package/2006/relationships"><Relationship Id="rId3" Type="http://schemas.openxmlformats.org/officeDocument/2006/relationships/image" Target="../media/image301.wmf"/><Relationship Id="rId2" Type="http://schemas.openxmlformats.org/officeDocument/2006/relationships/image" Target="../media/image300.wmf"/><Relationship Id="rId1" Type="http://schemas.openxmlformats.org/officeDocument/2006/relationships/image" Target="../media/image299.wmf"/><Relationship Id="rId5" Type="http://schemas.openxmlformats.org/officeDocument/2006/relationships/image" Target="../media/image303.wmf"/><Relationship Id="rId4" Type="http://schemas.openxmlformats.org/officeDocument/2006/relationships/image" Target="../media/image302.wmf"/></Relationships>
</file>

<file path=ppt/drawings/_rels/vmlDrawing125.vml.rels><?xml version="1.0" encoding="UTF-8" standalone="yes"?>
<Relationships xmlns="http://schemas.openxmlformats.org/package/2006/relationships"><Relationship Id="rId2" Type="http://schemas.openxmlformats.org/officeDocument/2006/relationships/image" Target="../media/image305.wmf"/><Relationship Id="rId1" Type="http://schemas.openxmlformats.org/officeDocument/2006/relationships/image" Target="../media/image304.wmf"/></Relationships>
</file>

<file path=ppt/drawings/_rels/vmlDrawing126.vml.rels><?xml version="1.0" encoding="UTF-8" standalone="yes"?>
<Relationships xmlns="http://schemas.openxmlformats.org/package/2006/relationships"><Relationship Id="rId2" Type="http://schemas.openxmlformats.org/officeDocument/2006/relationships/image" Target="../media/image307.wmf"/><Relationship Id="rId1" Type="http://schemas.openxmlformats.org/officeDocument/2006/relationships/image" Target="../media/image306.wmf"/></Relationships>
</file>

<file path=ppt/drawings/_rels/vmlDrawing127.v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wmf"/><Relationship Id="rId2" Type="http://schemas.openxmlformats.org/officeDocument/2006/relationships/image" Target="../media/image309.wmf"/><Relationship Id="rId1" Type="http://schemas.openxmlformats.org/officeDocument/2006/relationships/image" Target="../media/image308.wmf"/></Relationships>
</file>

<file path=ppt/drawings/_rels/vmlDrawing128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wmf"/><Relationship Id="rId2" Type="http://schemas.openxmlformats.org/officeDocument/2006/relationships/image" Target="../media/image256.wmf"/><Relationship Id="rId1" Type="http://schemas.openxmlformats.org/officeDocument/2006/relationships/image" Target="../media/image255.wmf"/></Relationships>
</file>

<file path=ppt/drawings/_rels/vmlDrawing129.vml.rels><?xml version="1.0" encoding="UTF-8" standalone="yes"?>
<Relationships xmlns="http://schemas.openxmlformats.org/package/2006/relationships"><Relationship Id="rId3" Type="http://schemas.openxmlformats.org/officeDocument/2006/relationships/image" Target="../media/image313.wmf"/><Relationship Id="rId2" Type="http://schemas.openxmlformats.org/officeDocument/2006/relationships/image" Target="../media/image312.wmf"/><Relationship Id="rId1" Type="http://schemas.openxmlformats.org/officeDocument/2006/relationships/image" Target="../media/image311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wmf"/></Relationships>
</file>

<file path=ppt/drawings/_rels/vmlDrawing130.vml.rels><?xml version="1.0" encoding="UTF-8" standalone="yes"?>
<Relationships xmlns="http://schemas.openxmlformats.org/package/2006/relationships"><Relationship Id="rId3" Type="http://schemas.openxmlformats.org/officeDocument/2006/relationships/image" Target="../media/image312.wmf"/><Relationship Id="rId2" Type="http://schemas.openxmlformats.org/officeDocument/2006/relationships/image" Target="../media/image313.wmf"/><Relationship Id="rId1" Type="http://schemas.openxmlformats.org/officeDocument/2006/relationships/image" Target="../media/image311.wmf"/></Relationships>
</file>

<file path=ppt/drawings/_rels/vmlDrawing131.vml.rels><?xml version="1.0" encoding="UTF-8" standalone="yes"?>
<Relationships xmlns="http://schemas.openxmlformats.org/package/2006/relationships"><Relationship Id="rId3" Type="http://schemas.openxmlformats.org/officeDocument/2006/relationships/image" Target="../media/image312.wmf"/><Relationship Id="rId2" Type="http://schemas.openxmlformats.org/officeDocument/2006/relationships/image" Target="../media/image313.wmf"/><Relationship Id="rId1" Type="http://schemas.openxmlformats.org/officeDocument/2006/relationships/image" Target="../media/image311.wmf"/></Relationships>
</file>

<file path=ppt/drawings/_rels/vmlDrawing132.vml.rels><?xml version="1.0" encoding="UTF-8" standalone="yes"?>
<Relationships xmlns="http://schemas.openxmlformats.org/package/2006/relationships"><Relationship Id="rId2" Type="http://schemas.openxmlformats.org/officeDocument/2006/relationships/image" Target="../media/image315.wmf"/><Relationship Id="rId1" Type="http://schemas.openxmlformats.org/officeDocument/2006/relationships/image" Target="../media/image314.wmf"/></Relationships>
</file>

<file path=ppt/drawings/_rels/vmlDrawing13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6.wmf"/></Relationships>
</file>

<file path=ppt/drawings/_rels/vmlDrawing13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3.wmf"/></Relationships>
</file>

<file path=ppt/drawings/_rels/vmlDrawing135.vml.rels><?xml version="1.0" encoding="UTF-8" standalone="yes"?>
<Relationships xmlns="http://schemas.openxmlformats.org/package/2006/relationships"><Relationship Id="rId3" Type="http://schemas.openxmlformats.org/officeDocument/2006/relationships/image" Target="../media/image276.wmf"/><Relationship Id="rId2" Type="http://schemas.openxmlformats.org/officeDocument/2006/relationships/image" Target="../media/image275.wmf"/><Relationship Id="rId1" Type="http://schemas.openxmlformats.org/officeDocument/2006/relationships/image" Target="../media/image274.wmf"/><Relationship Id="rId4" Type="http://schemas.openxmlformats.org/officeDocument/2006/relationships/image" Target="../media/image277.wmf"/></Relationships>
</file>

<file path=ppt/drawings/_rels/vmlDrawing136.vml.rels><?xml version="1.0" encoding="UTF-8" standalone="yes"?>
<Relationships xmlns="http://schemas.openxmlformats.org/package/2006/relationships"><Relationship Id="rId2" Type="http://schemas.openxmlformats.org/officeDocument/2006/relationships/image" Target="../media/image279.wmf"/><Relationship Id="rId1" Type="http://schemas.openxmlformats.org/officeDocument/2006/relationships/image" Target="../media/image278.wmf"/></Relationships>
</file>

<file path=ppt/drawings/_rels/vmlDrawing137.vml.rels><?xml version="1.0" encoding="UTF-8" standalone="yes"?>
<Relationships xmlns="http://schemas.openxmlformats.org/package/2006/relationships"><Relationship Id="rId3" Type="http://schemas.openxmlformats.org/officeDocument/2006/relationships/image" Target="../media/image282.wmf"/><Relationship Id="rId2" Type="http://schemas.openxmlformats.org/officeDocument/2006/relationships/image" Target="../media/image281.wmf"/><Relationship Id="rId1" Type="http://schemas.openxmlformats.org/officeDocument/2006/relationships/image" Target="../media/image280.wmf"/><Relationship Id="rId6" Type="http://schemas.openxmlformats.org/officeDocument/2006/relationships/image" Target="../media/image285.wmf"/><Relationship Id="rId5" Type="http://schemas.openxmlformats.org/officeDocument/2006/relationships/image" Target="../media/image284.wmf"/><Relationship Id="rId4" Type="http://schemas.openxmlformats.org/officeDocument/2006/relationships/image" Target="../media/image283.wmf"/></Relationships>
</file>

<file path=ppt/drawings/_rels/vmlDrawing138.vml.rels><?xml version="1.0" encoding="UTF-8" standalone="yes"?>
<Relationships xmlns="http://schemas.openxmlformats.org/package/2006/relationships"><Relationship Id="rId3" Type="http://schemas.openxmlformats.org/officeDocument/2006/relationships/image" Target="../media/image319.wmf"/><Relationship Id="rId2" Type="http://schemas.openxmlformats.org/officeDocument/2006/relationships/image" Target="../media/image318.wmf"/><Relationship Id="rId1" Type="http://schemas.openxmlformats.org/officeDocument/2006/relationships/image" Target="../media/image317.wmf"/><Relationship Id="rId5" Type="http://schemas.openxmlformats.org/officeDocument/2006/relationships/image" Target="../media/image321.wmf"/><Relationship Id="rId4" Type="http://schemas.openxmlformats.org/officeDocument/2006/relationships/image" Target="../media/image320.wmf"/></Relationships>
</file>

<file path=ppt/drawings/_rels/vmlDrawing13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2.wmf"/></Relationships>
</file>

<file path=ppt/drawings/_rels/vmlDrawing14.vml.rels><?xml version="1.0" encoding="UTF-8" standalone="yes"?>
<Relationships xmlns="http://schemas.openxmlformats.org/package/2006/relationships"><Relationship Id="rId3" Type="http://schemas.openxmlformats.org/officeDocument/2006/relationships/image" Target="../media/image43.wmf"/><Relationship Id="rId7" Type="http://schemas.openxmlformats.org/officeDocument/2006/relationships/image" Target="../media/image47.wmf"/><Relationship Id="rId2" Type="http://schemas.openxmlformats.org/officeDocument/2006/relationships/image" Target="../media/image42.wmf"/><Relationship Id="rId1" Type="http://schemas.openxmlformats.org/officeDocument/2006/relationships/image" Target="../media/image41.wmf"/><Relationship Id="rId6" Type="http://schemas.openxmlformats.org/officeDocument/2006/relationships/image" Target="../media/image46.wmf"/><Relationship Id="rId5" Type="http://schemas.openxmlformats.org/officeDocument/2006/relationships/image" Target="../media/image45.wmf"/><Relationship Id="rId4" Type="http://schemas.openxmlformats.org/officeDocument/2006/relationships/image" Target="../media/image44.wmf"/></Relationships>
</file>

<file path=ppt/drawings/_rels/vmlDrawing140.vml.rels><?xml version="1.0" encoding="UTF-8" standalone="yes"?>
<Relationships xmlns="http://schemas.openxmlformats.org/package/2006/relationships"><Relationship Id="rId3" Type="http://schemas.openxmlformats.org/officeDocument/2006/relationships/image" Target="../media/image325.wmf"/><Relationship Id="rId2" Type="http://schemas.openxmlformats.org/officeDocument/2006/relationships/image" Target="../media/image324.wmf"/><Relationship Id="rId1" Type="http://schemas.openxmlformats.org/officeDocument/2006/relationships/image" Target="../media/image323.wmf"/><Relationship Id="rId5" Type="http://schemas.openxmlformats.org/officeDocument/2006/relationships/image" Target="../media/image327.wmf"/><Relationship Id="rId4" Type="http://schemas.openxmlformats.org/officeDocument/2006/relationships/image" Target="../media/image326.wmf"/></Relationships>
</file>

<file path=ppt/drawings/_rels/vmlDrawing141.vml.rels><?xml version="1.0" encoding="UTF-8" standalone="yes"?>
<Relationships xmlns="http://schemas.openxmlformats.org/package/2006/relationships"><Relationship Id="rId2" Type="http://schemas.openxmlformats.org/officeDocument/2006/relationships/image" Target="../media/image329.wmf"/><Relationship Id="rId1" Type="http://schemas.openxmlformats.org/officeDocument/2006/relationships/image" Target="../media/image328.wmf"/></Relationships>
</file>

<file path=ppt/drawings/_rels/vmlDrawing142.vml.rels><?xml version="1.0" encoding="UTF-8" standalone="yes"?>
<Relationships xmlns="http://schemas.openxmlformats.org/package/2006/relationships"><Relationship Id="rId3" Type="http://schemas.openxmlformats.org/officeDocument/2006/relationships/image" Target="../media/image332.wmf"/><Relationship Id="rId2" Type="http://schemas.openxmlformats.org/officeDocument/2006/relationships/image" Target="../media/image331.wmf"/><Relationship Id="rId1" Type="http://schemas.openxmlformats.org/officeDocument/2006/relationships/image" Target="../media/image330.wmf"/><Relationship Id="rId4" Type="http://schemas.openxmlformats.org/officeDocument/2006/relationships/image" Target="../media/image333.wmf"/></Relationships>
</file>

<file path=ppt/drawings/_rels/vmlDrawing14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4.wmf"/></Relationships>
</file>

<file path=ppt/drawings/_rels/vmlDrawing144.vml.rels><?xml version="1.0" encoding="UTF-8" standalone="yes"?>
<Relationships xmlns="http://schemas.openxmlformats.org/package/2006/relationships"><Relationship Id="rId3" Type="http://schemas.openxmlformats.org/officeDocument/2006/relationships/image" Target="../media/image337.wmf"/><Relationship Id="rId2" Type="http://schemas.openxmlformats.org/officeDocument/2006/relationships/image" Target="../media/image336.wmf"/><Relationship Id="rId1" Type="http://schemas.openxmlformats.org/officeDocument/2006/relationships/image" Target="../media/image335.wmf"/><Relationship Id="rId4" Type="http://schemas.openxmlformats.org/officeDocument/2006/relationships/image" Target="../media/image338.wmf"/></Relationships>
</file>

<file path=ppt/drawings/_rels/vmlDrawing14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9.wmf"/></Relationships>
</file>

<file path=ppt/drawings/_rels/vmlDrawing146.vml.rels><?xml version="1.0" encoding="UTF-8" standalone="yes"?>
<Relationships xmlns="http://schemas.openxmlformats.org/package/2006/relationships"><Relationship Id="rId3" Type="http://schemas.openxmlformats.org/officeDocument/2006/relationships/image" Target="../media/image341.wmf"/><Relationship Id="rId2" Type="http://schemas.openxmlformats.org/officeDocument/2006/relationships/image" Target="../media/image340.wmf"/><Relationship Id="rId1" Type="http://schemas.openxmlformats.org/officeDocument/2006/relationships/image" Target="../media/image339.wmf"/></Relationships>
</file>

<file path=ppt/drawings/_rels/vmlDrawing147.vml.rels><?xml version="1.0" encoding="UTF-8" standalone="yes"?>
<Relationships xmlns="http://schemas.openxmlformats.org/package/2006/relationships"><Relationship Id="rId3" Type="http://schemas.openxmlformats.org/officeDocument/2006/relationships/image" Target="../media/image343.wmf"/><Relationship Id="rId2" Type="http://schemas.openxmlformats.org/officeDocument/2006/relationships/image" Target="../media/image342.wmf"/><Relationship Id="rId1" Type="http://schemas.openxmlformats.org/officeDocument/2006/relationships/image" Target="../media/image339.wmf"/><Relationship Id="rId5" Type="http://schemas.openxmlformats.org/officeDocument/2006/relationships/image" Target="../media/image345.wmf"/><Relationship Id="rId4" Type="http://schemas.openxmlformats.org/officeDocument/2006/relationships/image" Target="../media/image344.wmf"/></Relationships>
</file>

<file path=ppt/drawings/_rels/vmlDrawing14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6.wmf"/></Relationships>
</file>

<file path=ppt/drawings/_rels/vmlDrawing14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7.wmf"/></Relationships>
</file>

<file path=ppt/drawings/_rels/vmlDrawing15.vml.rels><?xml version="1.0" encoding="UTF-8" standalone="yes"?>
<Relationships xmlns="http://schemas.openxmlformats.org/package/2006/relationships"><Relationship Id="rId3" Type="http://schemas.openxmlformats.org/officeDocument/2006/relationships/image" Target="../media/image50.wmf"/><Relationship Id="rId2" Type="http://schemas.openxmlformats.org/officeDocument/2006/relationships/image" Target="../media/image49.wmf"/><Relationship Id="rId1" Type="http://schemas.openxmlformats.org/officeDocument/2006/relationships/image" Target="../media/image48.wmf"/><Relationship Id="rId5" Type="http://schemas.openxmlformats.org/officeDocument/2006/relationships/image" Target="../media/image52.wmf"/><Relationship Id="rId4" Type="http://schemas.openxmlformats.org/officeDocument/2006/relationships/image" Target="../media/image51.wmf"/></Relationships>
</file>

<file path=ppt/drawings/_rels/vmlDrawing150.vml.rels><?xml version="1.0" encoding="UTF-8" standalone="yes"?>
<Relationships xmlns="http://schemas.openxmlformats.org/package/2006/relationships"><Relationship Id="rId3" Type="http://schemas.openxmlformats.org/officeDocument/2006/relationships/image" Target="../media/image267.wmf"/><Relationship Id="rId2" Type="http://schemas.openxmlformats.org/officeDocument/2006/relationships/image" Target="../media/image266.wmf"/><Relationship Id="rId1" Type="http://schemas.openxmlformats.org/officeDocument/2006/relationships/image" Target="../media/image258.wmf"/><Relationship Id="rId6" Type="http://schemas.openxmlformats.org/officeDocument/2006/relationships/image" Target="../media/image265.wmf"/><Relationship Id="rId5" Type="http://schemas.openxmlformats.org/officeDocument/2006/relationships/image" Target="../media/image269.wmf"/><Relationship Id="rId4" Type="http://schemas.openxmlformats.org/officeDocument/2006/relationships/image" Target="../media/image268.wmf"/></Relationships>
</file>

<file path=ppt/drawings/_rels/vmlDrawing151.vml.rels><?xml version="1.0" encoding="UTF-8" standalone="yes"?>
<Relationships xmlns="http://schemas.openxmlformats.org/package/2006/relationships"><Relationship Id="rId3" Type="http://schemas.openxmlformats.org/officeDocument/2006/relationships/image" Target="../media/image272.wmf"/><Relationship Id="rId2" Type="http://schemas.openxmlformats.org/officeDocument/2006/relationships/image" Target="../media/image259.wmf"/><Relationship Id="rId1" Type="http://schemas.openxmlformats.org/officeDocument/2006/relationships/image" Target="../media/image271.wmf"/><Relationship Id="rId6" Type="http://schemas.openxmlformats.org/officeDocument/2006/relationships/image" Target="../media/image268.wmf"/><Relationship Id="rId5" Type="http://schemas.openxmlformats.org/officeDocument/2006/relationships/image" Target="../media/image265.wmf"/><Relationship Id="rId4" Type="http://schemas.openxmlformats.org/officeDocument/2006/relationships/image" Target="../media/image269.wmf"/></Relationships>
</file>

<file path=ppt/drawings/_rels/vmlDrawing152.vml.rels><?xml version="1.0" encoding="UTF-8" standalone="yes"?>
<Relationships xmlns="http://schemas.openxmlformats.org/package/2006/relationships"><Relationship Id="rId3" Type="http://schemas.openxmlformats.org/officeDocument/2006/relationships/image" Target="../media/image265.wmf"/><Relationship Id="rId2" Type="http://schemas.openxmlformats.org/officeDocument/2006/relationships/image" Target="../media/image348.wmf"/><Relationship Id="rId1" Type="http://schemas.openxmlformats.org/officeDocument/2006/relationships/image" Target="../media/image268.wmf"/><Relationship Id="rId4" Type="http://schemas.openxmlformats.org/officeDocument/2006/relationships/image" Target="../media/image269.wmf"/></Relationships>
</file>

<file path=ppt/drawings/_rels/vmlDrawing153.vml.rels><?xml version="1.0" encoding="UTF-8" standalone="yes"?>
<Relationships xmlns="http://schemas.openxmlformats.org/package/2006/relationships"><Relationship Id="rId2" Type="http://schemas.openxmlformats.org/officeDocument/2006/relationships/image" Target="../media/image350.wmf"/><Relationship Id="rId1" Type="http://schemas.openxmlformats.org/officeDocument/2006/relationships/image" Target="../media/image349.wmf"/></Relationships>
</file>

<file path=ppt/drawings/_rels/vmlDrawing15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1.wmf"/></Relationships>
</file>

<file path=ppt/drawings/_rels/vmlDrawing15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1.wmf"/></Relationships>
</file>

<file path=ppt/drawings/_rels/vmlDrawing156.vml.rels><?xml version="1.0" encoding="UTF-8" standalone="yes"?>
<Relationships xmlns="http://schemas.openxmlformats.org/package/2006/relationships"><Relationship Id="rId2" Type="http://schemas.openxmlformats.org/officeDocument/2006/relationships/image" Target="../media/image353.wmf"/><Relationship Id="rId1" Type="http://schemas.openxmlformats.org/officeDocument/2006/relationships/image" Target="../media/image352.wmf"/></Relationships>
</file>

<file path=ppt/drawings/_rels/vmlDrawing157.vml.rels><?xml version="1.0" encoding="UTF-8" standalone="yes"?>
<Relationships xmlns="http://schemas.openxmlformats.org/package/2006/relationships"><Relationship Id="rId2" Type="http://schemas.openxmlformats.org/officeDocument/2006/relationships/image" Target="../media/image349.wmf"/><Relationship Id="rId1" Type="http://schemas.openxmlformats.org/officeDocument/2006/relationships/image" Target="../media/image354.wmf"/></Relationships>
</file>

<file path=ppt/drawings/_rels/vmlDrawing158.vml.rels><?xml version="1.0" encoding="UTF-8" standalone="yes"?>
<Relationships xmlns="http://schemas.openxmlformats.org/package/2006/relationships"><Relationship Id="rId3" Type="http://schemas.openxmlformats.org/officeDocument/2006/relationships/image" Target="../media/image357.wmf"/><Relationship Id="rId2" Type="http://schemas.openxmlformats.org/officeDocument/2006/relationships/image" Target="../media/image356.wmf"/><Relationship Id="rId1" Type="http://schemas.openxmlformats.org/officeDocument/2006/relationships/image" Target="../media/image355.wmf"/></Relationships>
</file>

<file path=ppt/drawings/_rels/vmlDrawing159.vml.rels><?xml version="1.0" encoding="UTF-8" standalone="yes"?>
<Relationships xmlns="http://schemas.openxmlformats.org/package/2006/relationships"><Relationship Id="rId2" Type="http://schemas.openxmlformats.org/officeDocument/2006/relationships/image" Target="../media/image359.wmf"/><Relationship Id="rId1" Type="http://schemas.openxmlformats.org/officeDocument/2006/relationships/image" Target="../media/image358.wmf"/></Relationships>
</file>

<file path=ppt/drawings/_rels/vmlDrawing16.vml.rels><?xml version="1.0" encoding="UTF-8" standalone="yes"?>
<Relationships xmlns="http://schemas.openxmlformats.org/package/2006/relationships"><Relationship Id="rId3" Type="http://schemas.openxmlformats.org/officeDocument/2006/relationships/image" Target="../media/image55.wmf"/><Relationship Id="rId2" Type="http://schemas.openxmlformats.org/officeDocument/2006/relationships/image" Target="../media/image54.wmf"/><Relationship Id="rId1" Type="http://schemas.openxmlformats.org/officeDocument/2006/relationships/image" Target="../media/image53.wmf"/><Relationship Id="rId4" Type="http://schemas.openxmlformats.org/officeDocument/2006/relationships/image" Target="../media/image56.wmf"/></Relationships>
</file>

<file path=ppt/drawings/_rels/vmlDrawing160.vml.rels><?xml version="1.0" encoding="UTF-8" standalone="yes"?>
<Relationships xmlns="http://schemas.openxmlformats.org/package/2006/relationships"><Relationship Id="rId3" Type="http://schemas.openxmlformats.org/officeDocument/2006/relationships/image" Target="../media/image362.wmf"/><Relationship Id="rId2" Type="http://schemas.openxmlformats.org/officeDocument/2006/relationships/image" Target="../media/image361.wmf"/><Relationship Id="rId1" Type="http://schemas.openxmlformats.org/officeDocument/2006/relationships/image" Target="../media/image360.wmf"/><Relationship Id="rId5" Type="http://schemas.openxmlformats.org/officeDocument/2006/relationships/image" Target="../media/image364.wmf"/><Relationship Id="rId4" Type="http://schemas.openxmlformats.org/officeDocument/2006/relationships/image" Target="../media/image363.wmf"/></Relationships>
</file>

<file path=ppt/drawings/_rels/vmlDrawing161.vml.rels><?xml version="1.0" encoding="UTF-8" standalone="yes"?>
<Relationships xmlns="http://schemas.openxmlformats.org/package/2006/relationships"><Relationship Id="rId3" Type="http://schemas.openxmlformats.org/officeDocument/2006/relationships/image" Target="../media/image366.wmf"/><Relationship Id="rId2" Type="http://schemas.openxmlformats.org/officeDocument/2006/relationships/image" Target="../media/image365.wmf"/><Relationship Id="rId1" Type="http://schemas.openxmlformats.org/officeDocument/2006/relationships/image" Target="../media/image361.wmf"/><Relationship Id="rId6" Type="http://schemas.openxmlformats.org/officeDocument/2006/relationships/image" Target="../media/image368.wmf"/><Relationship Id="rId5" Type="http://schemas.openxmlformats.org/officeDocument/2006/relationships/image" Target="../media/image367.wmf"/><Relationship Id="rId4" Type="http://schemas.openxmlformats.org/officeDocument/2006/relationships/image" Target="../media/image362.wmf"/></Relationships>
</file>

<file path=ppt/drawings/_rels/vmlDrawing162.vml.rels><?xml version="1.0" encoding="UTF-8" standalone="yes"?>
<Relationships xmlns="http://schemas.openxmlformats.org/package/2006/relationships"><Relationship Id="rId3" Type="http://schemas.openxmlformats.org/officeDocument/2006/relationships/image" Target="../media/image366.wmf"/><Relationship Id="rId7" Type="http://schemas.openxmlformats.org/officeDocument/2006/relationships/image" Target="../media/image373.wmf"/><Relationship Id="rId2" Type="http://schemas.openxmlformats.org/officeDocument/2006/relationships/image" Target="../media/image370.wmf"/><Relationship Id="rId1" Type="http://schemas.openxmlformats.org/officeDocument/2006/relationships/image" Target="../media/image369.wmf"/><Relationship Id="rId6" Type="http://schemas.openxmlformats.org/officeDocument/2006/relationships/image" Target="../media/image372.wmf"/><Relationship Id="rId5" Type="http://schemas.openxmlformats.org/officeDocument/2006/relationships/image" Target="../media/image371.wmf"/><Relationship Id="rId4" Type="http://schemas.openxmlformats.org/officeDocument/2006/relationships/image" Target="../media/image362.wmf"/></Relationships>
</file>

<file path=ppt/drawings/_rels/vmlDrawing163.vml.rels><?xml version="1.0" encoding="UTF-8" standalone="yes"?>
<Relationships xmlns="http://schemas.openxmlformats.org/package/2006/relationships"><Relationship Id="rId3" Type="http://schemas.openxmlformats.org/officeDocument/2006/relationships/image" Target="../media/image362.wmf"/><Relationship Id="rId2" Type="http://schemas.openxmlformats.org/officeDocument/2006/relationships/image" Target="../media/image366.wmf"/><Relationship Id="rId1" Type="http://schemas.openxmlformats.org/officeDocument/2006/relationships/image" Target="../media/image373.wmf"/><Relationship Id="rId5" Type="http://schemas.openxmlformats.org/officeDocument/2006/relationships/image" Target="../media/image375.wmf"/><Relationship Id="rId4" Type="http://schemas.openxmlformats.org/officeDocument/2006/relationships/image" Target="../media/image374.wmf"/></Relationships>
</file>

<file path=ppt/drawings/_rels/vmlDrawing164.vml.rels><?xml version="1.0" encoding="UTF-8" standalone="yes"?>
<Relationships xmlns="http://schemas.openxmlformats.org/package/2006/relationships"><Relationship Id="rId2" Type="http://schemas.openxmlformats.org/officeDocument/2006/relationships/image" Target="../media/image377.wmf"/><Relationship Id="rId1" Type="http://schemas.openxmlformats.org/officeDocument/2006/relationships/image" Target="../media/image376.wmf"/></Relationships>
</file>

<file path=ppt/drawings/_rels/vmlDrawing165.vml.rels><?xml version="1.0" encoding="UTF-8" standalone="yes"?>
<Relationships xmlns="http://schemas.openxmlformats.org/package/2006/relationships"><Relationship Id="rId3" Type="http://schemas.openxmlformats.org/officeDocument/2006/relationships/image" Target="../media/image376.wmf"/><Relationship Id="rId2" Type="http://schemas.openxmlformats.org/officeDocument/2006/relationships/image" Target="../media/image379.wmf"/><Relationship Id="rId1" Type="http://schemas.openxmlformats.org/officeDocument/2006/relationships/image" Target="../media/image378.wmf"/></Relationships>
</file>

<file path=ppt/drawings/_rels/vmlDrawing166.vml.rels><?xml version="1.0" encoding="UTF-8" standalone="yes"?>
<Relationships xmlns="http://schemas.openxmlformats.org/package/2006/relationships"><Relationship Id="rId3" Type="http://schemas.openxmlformats.org/officeDocument/2006/relationships/image" Target="../media/image381.wmf"/><Relationship Id="rId2" Type="http://schemas.openxmlformats.org/officeDocument/2006/relationships/image" Target="../media/image378.wmf"/><Relationship Id="rId1" Type="http://schemas.openxmlformats.org/officeDocument/2006/relationships/image" Target="../media/image380.wmf"/><Relationship Id="rId4" Type="http://schemas.openxmlformats.org/officeDocument/2006/relationships/image" Target="../media/image376.wmf"/></Relationships>
</file>

<file path=ppt/drawings/_rels/vmlDrawing167.vml.rels><?xml version="1.0" encoding="UTF-8" standalone="yes"?>
<Relationships xmlns="http://schemas.openxmlformats.org/package/2006/relationships"><Relationship Id="rId3" Type="http://schemas.openxmlformats.org/officeDocument/2006/relationships/image" Target="../media/image381.wmf"/><Relationship Id="rId2" Type="http://schemas.openxmlformats.org/officeDocument/2006/relationships/image" Target="../media/image378.wmf"/><Relationship Id="rId1" Type="http://schemas.openxmlformats.org/officeDocument/2006/relationships/image" Target="../media/image382.wmf"/><Relationship Id="rId5" Type="http://schemas.openxmlformats.org/officeDocument/2006/relationships/image" Target="../media/image383.wmf"/><Relationship Id="rId4" Type="http://schemas.openxmlformats.org/officeDocument/2006/relationships/image" Target="../media/image376.wmf"/></Relationships>
</file>

<file path=ppt/drawings/_rels/vmlDrawing168.vml.rels><?xml version="1.0" encoding="UTF-8" standalone="yes"?>
<Relationships xmlns="http://schemas.openxmlformats.org/package/2006/relationships"><Relationship Id="rId3" Type="http://schemas.openxmlformats.org/officeDocument/2006/relationships/image" Target="../media/image386.wmf"/><Relationship Id="rId2" Type="http://schemas.openxmlformats.org/officeDocument/2006/relationships/image" Target="../media/image385.wmf"/><Relationship Id="rId1" Type="http://schemas.openxmlformats.org/officeDocument/2006/relationships/image" Target="../media/image384.wmf"/><Relationship Id="rId4" Type="http://schemas.openxmlformats.org/officeDocument/2006/relationships/image" Target="../media/image387.wmf"/></Relationships>
</file>

<file path=ppt/drawings/_rels/vmlDrawing169.vml.rels><?xml version="1.0" encoding="UTF-8" standalone="yes"?>
<Relationships xmlns="http://schemas.openxmlformats.org/package/2006/relationships"><Relationship Id="rId3" Type="http://schemas.openxmlformats.org/officeDocument/2006/relationships/image" Target="../media/image390.wmf"/><Relationship Id="rId2" Type="http://schemas.openxmlformats.org/officeDocument/2006/relationships/image" Target="../media/image389.wmf"/><Relationship Id="rId1" Type="http://schemas.openxmlformats.org/officeDocument/2006/relationships/image" Target="../media/image388.wmf"/></Relationships>
</file>

<file path=ppt/drawings/_rels/vmlDrawing17.vml.rels><?xml version="1.0" encoding="UTF-8" standalone="yes"?>
<Relationships xmlns="http://schemas.openxmlformats.org/package/2006/relationships"><Relationship Id="rId3" Type="http://schemas.openxmlformats.org/officeDocument/2006/relationships/image" Target="../media/image59.wmf"/><Relationship Id="rId7" Type="http://schemas.openxmlformats.org/officeDocument/2006/relationships/image" Target="../media/image63.wmf"/><Relationship Id="rId2" Type="http://schemas.openxmlformats.org/officeDocument/2006/relationships/image" Target="../media/image58.wmf"/><Relationship Id="rId1" Type="http://schemas.openxmlformats.org/officeDocument/2006/relationships/image" Target="../media/image57.wmf"/><Relationship Id="rId6" Type="http://schemas.openxmlformats.org/officeDocument/2006/relationships/image" Target="../media/image62.wmf"/><Relationship Id="rId5" Type="http://schemas.openxmlformats.org/officeDocument/2006/relationships/image" Target="../media/image61.wmf"/><Relationship Id="rId4" Type="http://schemas.openxmlformats.org/officeDocument/2006/relationships/image" Target="../media/image60.wmf"/></Relationships>
</file>

<file path=ppt/drawings/_rels/vmlDrawing170.vml.rels><?xml version="1.0" encoding="UTF-8" standalone="yes"?>
<Relationships xmlns="http://schemas.openxmlformats.org/package/2006/relationships"><Relationship Id="rId3" Type="http://schemas.openxmlformats.org/officeDocument/2006/relationships/image" Target="../media/image393.wmf"/><Relationship Id="rId2" Type="http://schemas.openxmlformats.org/officeDocument/2006/relationships/image" Target="../media/image392.wmf"/><Relationship Id="rId1" Type="http://schemas.openxmlformats.org/officeDocument/2006/relationships/image" Target="../media/image391.wmf"/></Relationships>
</file>

<file path=ppt/drawings/_rels/vmlDrawing17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wmf"/><Relationship Id="rId2" Type="http://schemas.openxmlformats.org/officeDocument/2006/relationships/image" Target="../media/image170.wmf"/><Relationship Id="rId1" Type="http://schemas.openxmlformats.org/officeDocument/2006/relationships/image" Target="../media/image255.wmf"/></Relationships>
</file>

<file path=ppt/drawings/_rels/vmlDrawing172.vml.rels><?xml version="1.0" encoding="UTF-8" standalone="yes"?>
<Relationships xmlns="http://schemas.openxmlformats.org/package/2006/relationships"><Relationship Id="rId3" Type="http://schemas.openxmlformats.org/officeDocument/2006/relationships/image" Target="../media/image313.wmf"/><Relationship Id="rId2" Type="http://schemas.openxmlformats.org/officeDocument/2006/relationships/image" Target="../media/image312.wmf"/><Relationship Id="rId1" Type="http://schemas.openxmlformats.org/officeDocument/2006/relationships/image" Target="../media/image311.wmf"/></Relationships>
</file>

<file path=ppt/drawings/_rels/vmlDrawing173.vml.rels><?xml version="1.0" encoding="UTF-8" standalone="yes"?>
<Relationships xmlns="http://schemas.openxmlformats.org/package/2006/relationships"><Relationship Id="rId3" Type="http://schemas.openxmlformats.org/officeDocument/2006/relationships/image" Target="../media/image312.wmf"/><Relationship Id="rId2" Type="http://schemas.openxmlformats.org/officeDocument/2006/relationships/image" Target="../media/image313.wmf"/><Relationship Id="rId1" Type="http://schemas.openxmlformats.org/officeDocument/2006/relationships/image" Target="../media/image311.wmf"/></Relationships>
</file>

<file path=ppt/drawings/_rels/vmlDrawing174.vml.rels><?xml version="1.0" encoding="UTF-8" standalone="yes"?>
<Relationships xmlns="http://schemas.openxmlformats.org/package/2006/relationships"><Relationship Id="rId3" Type="http://schemas.openxmlformats.org/officeDocument/2006/relationships/image" Target="../media/image312.wmf"/><Relationship Id="rId2" Type="http://schemas.openxmlformats.org/officeDocument/2006/relationships/image" Target="../media/image313.wmf"/><Relationship Id="rId1" Type="http://schemas.openxmlformats.org/officeDocument/2006/relationships/image" Target="../media/image311.wmf"/></Relationships>
</file>

<file path=ppt/drawings/_rels/vmlDrawing175.vml.rels><?xml version="1.0" encoding="UTF-8" standalone="yes"?>
<Relationships xmlns="http://schemas.openxmlformats.org/package/2006/relationships"><Relationship Id="rId3" Type="http://schemas.openxmlformats.org/officeDocument/2006/relationships/image" Target="../media/image396.wmf"/><Relationship Id="rId2" Type="http://schemas.openxmlformats.org/officeDocument/2006/relationships/image" Target="../media/image395.wmf"/><Relationship Id="rId1" Type="http://schemas.openxmlformats.org/officeDocument/2006/relationships/image" Target="../media/image394.wmf"/></Relationships>
</file>

<file path=ppt/drawings/_rels/vmlDrawing17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3.wmf"/></Relationships>
</file>

<file path=ppt/drawings/_rels/vmlDrawing177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wmf"/><Relationship Id="rId1" Type="http://schemas.openxmlformats.org/officeDocument/2006/relationships/image" Target="../media/image144.wmf"/></Relationships>
</file>

<file path=ppt/drawings/_rels/vmlDrawing178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wmf"/><Relationship Id="rId1" Type="http://schemas.openxmlformats.org/officeDocument/2006/relationships/image" Target="../media/image145.wmf"/></Relationships>
</file>

<file path=ppt/drawings/_rels/vmlDrawing17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3.w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64.wmf"/></Relationships>
</file>

<file path=ppt/drawings/_rels/vmlDrawing180.vml.rels><?xml version="1.0" encoding="UTF-8" standalone="yes"?>
<Relationships xmlns="http://schemas.openxmlformats.org/package/2006/relationships"><Relationship Id="rId3" Type="http://schemas.openxmlformats.org/officeDocument/2006/relationships/image" Target="../media/image287.wmf"/><Relationship Id="rId2" Type="http://schemas.openxmlformats.org/officeDocument/2006/relationships/image" Target="../media/image143.wmf"/><Relationship Id="rId1" Type="http://schemas.openxmlformats.org/officeDocument/2006/relationships/image" Target="../media/image286.wmf"/></Relationships>
</file>

<file path=ppt/drawings/_rels/vmlDrawing18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88.wmf"/><Relationship Id="rId1" Type="http://schemas.openxmlformats.org/officeDocument/2006/relationships/image" Target="../media/image143.wmf"/></Relationships>
</file>

<file path=ppt/drawings/_rels/vmlDrawing18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3.wmf"/></Relationships>
</file>

<file path=ppt/drawings/_rels/vmlDrawing18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4.wmf"/></Relationships>
</file>

<file path=ppt/drawings/_rels/vmlDrawing18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5.wmf"/></Relationships>
</file>

<file path=ppt/drawings/_rels/vmlDrawing185.vml.rels><?xml version="1.0" encoding="UTF-8" standalone="yes"?>
<Relationships xmlns="http://schemas.openxmlformats.org/package/2006/relationships"><Relationship Id="rId3" Type="http://schemas.openxmlformats.org/officeDocument/2006/relationships/image" Target="../media/image408.wmf"/><Relationship Id="rId2" Type="http://schemas.openxmlformats.org/officeDocument/2006/relationships/image" Target="../media/image407.wmf"/><Relationship Id="rId1" Type="http://schemas.openxmlformats.org/officeDocument/2006/relationships/image" Target="../media/image406.wmf"/><Relationship Id="rId5" Type="http://schemas.openxmlformats.org/officeDocument/2006/relationships/image" Target="../media/image410.wmf"/><Relationship Id="rId4" Type="http://schemas.openxmlformats.org/officeDocument/2006/relationships/image" Target="../media/image409.wmf"/></Relationships>
</file>

<file path=ppt/drawings/_rels/vmlDrawing186.vml.rels><?xml version="1.0" encoding="UTF-8" standalone="yes"?>
<Relationships xmlns="http://schemas.openxmlformats.org/package/2006/relationships"><Relationship Id="rId8" Type="http://schemas.openxmlformats.org/officeDocument/2006/relationships/image" Target="../media/image418.wmf"/><Relationship Id="rId13" Type="http://schemas.openxmlformats.org/officeDocument/2006/relationships/image" Target="../media/image423.wmf"/><Relationship Id="rId3" Type="http://schemas.openxmlformats.org/officeDocument/2006/relationships/image" Target="../media/image413.wmf"/><Relationship Id="rId7" Type="http://schemas.openxmlformats.org/officeDocument/2006/relationships/image" Target="../media/image417.wmf"/><Relationship Id="rId12" Type="http://schemas.openxmlformats.org/officeDocument/2006/relationships/image" Target="../media/image422.wmf"/><Relationship Id="rId2" Type="http://schemas.openxmlformats.org/officeDocument/2006/relationships/image" Target="../media/image412.wmf"/><Relationship Id="rId1" Type="http://schemas.openxmlformats.org/officeDocument/2006/relationships/image" Target="../media/image411.wmf"/><Relationship Id="rId6" Type="http://schemas.openxmlformats.org/officeDocument/2006/relationships/image" Target="../media/image416.wmf"/><Relationship Id="rId11" Type="http://schemas.openxmlformats.org/officeDocument/2006/relationships/image" Target="../media/image421.wmf"/><Relationship Id="rId5" Type="http://schemas.openxmlformats.org/officeDocument/2006/relationships/image" Target="../media/image415.wmf"/><Relationship Id="rId10" Type="http://schemas.openxmlformats.org/officeDocument/2006/relationships/image" Target="../media/image420.wmf"/><Relationship Id="rId4" Type="http://schemas.openxmlformats.org/officeDocument/2006/relationships/image" Target="../media/image414.wmf"/><Relationship Id="rId9" Type="http://schemas.openxmlformats.org/officeDocument/2006/relationships/image" Target="../media/image419.wmf"/><Relationship Id="rId14" Type="http://schemas.openxmlformats.org/officeDocument/2006/relationships/image" Target="../media/image424.wmf"/></Relationships>
</file>

<file path=ppt/drawings/_rels/vmlDrawing187.vml.rels><?xml version="1.0" encoding="UTF-8" standalone="yes"?>
<Relationships xmlns="http://schemas.openxmlformats.org/package/2006/relationships"><Relationship Id="rId3" Type="http://schemas.openxmlformats.org/officeDocument/2006/relationships/image" Target="../media/image427.wmf"/><Relationship Id="rId7" Type="http://schemas.openxmlformats.org/officeDocument/2006/relationships/image" Target="../media/image429.wmf"/><Relationship Id="rId2" Type="http://schemas.openxmlformats.org/officeDocument/2006/relationships/image" Target="../media/image426.wmf"/><Relationship Id="rId1" Type="http://schemas.openxmlformats.org/officeDocument/2006/relationships/image" Target="../media/image425.wmf"/><Relationship Id="rId6" Type="http://schemas.openxmlformats.org/officeDocument/2006/relationships/image" Target="../media/image423.wmf"/><Relationship Id="rId5" Type="http://schemas.openxmlformats.org/officeDocument/2006/relationships/image" Target="../media/image428.wmf"/><Relationship Id="rId4" Type="http://schemas.openxmlformats.org/officeDocument/2006/relationships/image" Target="../media/image424.wmf"/></Relationships>
</file>

<file path=ppt/drawings/_rels/vmlDrawing188.vml.rels><?xml version="1.0" encoding="UTF-8" standalone="yes"?>
<Relationships xmlns="http://schemas.openxmlformats.org/package/2006/relationships"><Relationship Id="rId8" Type="http://schemas.openxmlformats.org/officeDocument/2006/relationships/image" Target="../media/image418.wmf"/><Relationship Id="rId13" Type="http://schemas.openxmlformats.org/officeDocument/2006/relationships/image" Target="../media/image430.wmf"/><Relationship Id="rId3" Type="http://schemas.openxmlformats.org/officeDocument/2006/relationships/image" Target="../media/image413.wmf"/><Relationship Id="rId7" Type="http://schemas.openxmlformats.org/officeDocument/2006/relationships/image" Target="../media/image417.wmf"/><Relationship Id="rId12" Type="http://schemas.openxmlformats.org/officeDocument/2006/relationships/image" Target="../media/image422.wmf"/><Relationship Id="rId2" Type="http://schemas.openxmlformats.org/officeDocument/2006/relationships/image" Target="../media/image412.wmf"/><Relationship Id="rId1" Type="http://schemas.openxmlformats.org/officeDocument/2006/relationships/image" Target="../media/image411.wmf"/><Relationship Id="rId6" Type="http://schemas.openxmlformats.org/officeDocument/2006/relationships/image" Target="../media/image416.wmf"/><Relationship Id="rId11" Type="http://schemas.openxmlformats.org/officeDocument/2006/relationships/image" Target="../media/image421.wmf"/><Relationship Id="rId5" Type="http://schemas.openxmlformats.org/officeDocument/2006/relationships/image" Target="../media/image415.wmf"/><Relationship Id="rId10" Type="http://schemas.openxmlformats.org/officeDocument/2006/relationships/image" Target="../media/image420.wmf"/><Relationship Id="rId4" Type="http://schemas.openxmlformats.org/officeDocument/2006/relationships/image" Target="../media/image414.wmf"/><Relationship Id="rId9" Type="http://schemas.openxmlformats.org/officeDocument/2006/relationships/image" Target="../media/image419.wmf"/></Relationships>
</file>

<file path=ppt/drawings/_rels/vmlDrawing189.vml.rels><?xml version="1.0" encoding="UTF-8" standalone="yes"?>
<Relationships xmlns="http://schemas.openxmlformats.org/package/2006/relationships"><Relationship Id="rId3" Type="http://schemas.openxmlformats.org/officeDocument/2006/relationships/image" Target="../media/image433.wmf"/><Relationship Id="rId2" Type="http://schemas.openxmlformats.org/officeDocument/2006/relationships/image" Target="../media/image432.wmf"/><Relationship Id="rId1" Type="http://schemas.openxmlformats.org/officeDocument/2006/relationships/image" Target="../media/image431.wmf"/><Relationship Id="rId5" Type="http://schemas.openxmlformats.org/officeDocument/2006/relationships/image" Target="../media/image435.wmf"/><Relationship Id="rId4" Type="http://schemas.openxmlformats.org/officeDocument/2006/relationships/image" Target="../media/image434.wmf"/></Relationships>
</file>

<file path=ppt/drawings/_rels/vmlDrawing19.vml.rels><?xml version="1.0" encoding="UTF-8" standalone="yes"?>
<Relationships xmlns="http://schemas.openxmlformats.org/package/2006/relationships"><Relationship Id="rId2" Type="http://schemas.openxmlformats.org/officeDocument/2006/relationships/image" Target="../media/image34.wmf"/><Relationship Id="rId1" Type="http://schemas.openxmlformats.org/officeDocument/2006/relationships/image" Target="../media/image31.wmf"/></Relationships>
</file>

<file path=ppt/drawings/_rels/vmlDrawing190.vml.rels><?xml version="1.0" encoding="UTF-8" standalone="yes"?>
<Relationships xmlns="http://schemas.openxmlformats.org/package/2006/relationships"><Relationship Id="rId2" Type="http://schemas.openxmlformats.org/officeDocument/2006/relationships/image" Target="../media/image437.wmf"/><Relationship Id="rId1" Type="http://schemas.openxmlformats.org/officeDocument/2006/relationships/image" Target="../media/image436.wmf"/></Relationships>
</file>

<file path=ppt/drawings/_rels/vmlDrawing191.vml.rels><?xml version="1.0" encoding="UTF-8" standalone="yes"?>
<Relationships xmlns="http://schemas.openxmlformats.org/package/2006/relationships"><Relationship Id="rId3" Type="http://schemas.openxmlformats.org/officeDocument/2006/relationships/image" Target="../media/image439.wmf"/><Relationship Id="rId2" Type="http://schemas.openxmlformats.org/officeDocument/2006/relationships/image" Target="../media/image438.wmf"/><Relationship Id="rId1" Type="http://schemas.openxmlformats.org/officeDocument/2006/relationships/image" Target="../media/image437.wmf"/></Relationships>
</file>

<file path=ppt/drawings/_rels/vmlDrawing192.vml.rels><?xml version="1.0" encoding="UTF-8" standalone="yes"?>
<Relationships xmlns="http://schemas.openxmlformats.org/package/2006/relationships"><Relationship Id="rId2" Type="http://schemas.openxmlformats.org/officeDocument/2006/relationships/image" Target="../media/image441.wmf"/><Relationship Id="rId1" Type="http://schemas.openxmlformats.org/officeDocument/2006/relationships/image" Target="../media/image440.wmf"/></Relationships>
</file>

<file path=ppt/drawings/_rels/vmlDrawing193.vml.rels><?xml version="1.0" encoding="UTF-8" standalone="yes"?>
<Relationships xmlns="http://schemas.openxmlformats.org/package/2006/relationships"><Relationship Id="rId3" Type="http://schemas.openxmlformats.org/officeDocument/2006/relationships/image" Target="../media/image444.wmf"/><Relationship Id="rId2" Type="http://schemas.openxmlformats.org/officeDocument/2006/relationships/image" Target="../media/image443.wmf"/><Relationship Id="rId1" Type="http://schemas.openxmlformats.org/officeDocument/2006/relationships/image" Target="../media/image442.wmf"/><Relationship Id="rId6" Type="http://schemas.openxmlformats.org/officeDocument/2006/relationships/image" Target="../media/image447.wmf"/><Relationship Id="rId5" Type="http://schemas.openxmlformats.org/officeDocument/2006/relationships/image" Target="../media/image446.wmf"/><Relationship Id="rId4" Type="http://schemas.openxmlformats.org/officeDocument/2006/relationships/image" Target="../media/image445.wmf"/></Relationships>
</file>

<file path=ppt/drawings/_rels/vmlDrawing194.vml.rels><?xml version="1.0" encoding="UTF-8" standalone="yes"?>
<Relationships xmlns="http://schemas.openxmlformats.org/package/2006/relationships"><Relationship Id="rId3" Type="http://schemas.openxmlformats.org/officeDocument/2006/relationships/image" Target="../media/image444.wmf"/><Relationship Id="rId7" Type="http://schemas.openxmlformats.org/officeDocument/2006/relationships/image" Target="../media/image448.wmf"/><Relationship Id="rId2" Type="http://schemas.openxmlformats.org/officeDocument/2006/relationships/image" Target="../media/image443.wmf"/><Relationship Id="rId1" Type="http://schemas.openxmlformats.org/officeDocument/2006/relationships/image" Target="../media/image442.wmf"/><Relationship Id="rId6" Type="http://schemas.openxmlformats.org/officeDocument/2006/relationships/image" Target="../media/image447.wmf"/><Relationship Id="rId5" Type="http://schemas.openxmlformats.org/officeDocument/2006/relationships/image" Target="../media/image446.wmf"/><Relationship Id="rId4" Type="http://schemas.openxmlformats.org/officeDocument/2006/relationships/image" Target="../media/image445.wmf"/></Relationships>
</file>

<file path=ppt/drawings/_rels/vmlDrawing195.vml.rels><?xml version="1.0" encoding="UTF-8" standalone="yes"?>
<Relationships xmlns="http://schemas.openxmlformats.org/package/2006/relationships"><Relationship Id="rId8" Type="http://schemas.openxmlformats.org/officeDocument/2006/relationships/image" Target="../media/image450.wmf"/><Relationship Id="rId3" Type="http://schemas.openxmlformats.org/officeDocument/2006/relationships/image" Target="../media/image444.wmf"/><Relationship Id="rId7" Type="http://schemas.openxmlformats.org/officeDocument/2006/relationships/image" Target="../media/image449.wmf"/><Relationship Id="rId2" Type="http://schemas.openxmlformats.org/officeDocument/2006/relationships/image" Target="../media/image443.wmf"/><Relationship Id="rId1" Type="http://schemas.openxmlformats.org/officeDocument/2006/relationships/image" Target="../media/image442.wmf"/><Relationship Id="rId6" Type="http://schemas.openxmlformats.org/officeDocument/2006/relationships/image" Target="../media/image447.wmf"/><Relationship Id="rId5" Type="http://schemas.openxmlformats.org/officeDocument/2006/relationships/image" Target="../media/image446.wmf"/><Relationship Id="rId4" Type="http://schemas.openxmlformats.org/officeDocument/2006/relationships/image" Target="../media/image445.wmf"/><Relationship Id="rId9" Type="http://schemas.openxmlformats.org/officeDocument/2006/relationships/image" Target="../media/image451.wmf"/></Relationships>
</file>

<file path=ppt/drawings/_rels/vmlDrawing196.vml.rels><?xml version="1.0" encoding="UTF-8" standalone="yes"?>
<Relationships xmlns="http://schemas.openxmlformats.org/package/2006/relationships"><Relationship Id="rId8" Type="http://schemas.openxmlformats.org/officeDocument/2006/relationships/image" Target="../media/image453.wmf"/><Relationship Id="rId3" Type="http://schemas.openxmlformats.org/officeDocument/2006/relationships/image" Target="../media/image451.wmf"/><Relationship Id="rId7" Type="http://schemas.openxmlformats.org/officeDocument/2006/relationships/image" Target="../media/image452.wmf"/><Relationship Id="rId2" Type="http://schemas.openxmlformats.org/officeDocument/2006/relationships/image" Target="../media/image450.wmf"/><Relationship Id="rId1" Type="http://schemas.openxmlformats.org/officeDocument/2006/relationships/image" Target="../media/image449.wmf"/><Relationship Id="rId6" Type="http://schemas.openxmlformats.org/officeDocument/2006/relationships/image" Target="../media/image446.wmf"/><Relationship Id="rId5" Type="http://schemas.openxmlformats.org/officeDocument/2006/relationships/image" Target="../media/image444.wmf"/><Relationship Id="rId10" Type="http://schemas.openxmlformats.org/officeDocument/2006/relationships/image" Target="../media/image455.wmf"/><Relationship Id="rId4" Type="http://schemas.openxmlformats.org/officeDocument/2006/relationships/image" Target="../media/image442.wmf"/><Relationship Id="rId9" Type="http://schemas.openxmlformats.org/officeDocument/2006/relationships/image" Target="../media/image454.wmf"/></Relationships>
</file>

<file path=ppt/drawings/_rels/vmlDrawing197.vml.rels><?xml version="1.0" encoding="UTF-8" standalone="yes"?>
<Relationships xmlns="http://schemas.openxmlformats.org/package/2006/relationships"><Relationship Id="rId3" Type="http://schemas.openxmlformats.org/officeDocument/2006/relationships/image" Target="../media/image457.wmf"/><Relationship Id="rId7" Type="http://schemas.openxmlformats.org/officeDocument/2006/relationships/image" Target="../media/image461.wmf"/><Relationship Id="rId2" Type="http://schemas.openxmlformats.org/officeDocument/2006/relationships/image" Target="../media/image456.wmf"/><Relationship Id="rId1" Type="http://schemas.openxmlformats.org/officeDocument/2006/relationships/image" Target="../media/image192.wmf"/><Relationship Id="rId6" Type="http://schemas.openxmlformats.org/officeDocument/2006/relationships/image" Target="../media/image460.wmf"/><Relationship Id="rId5" Type="http://schemas.openxmlformats.org/officeDocument/2006/relationships/image" Target="../media/image459.wmf"/><Relationship Id="rId4" Type="http://schemas.openxmlformats.org/officeDocument/2006/relationships/image" Target="../media/image458.wmf"/></Relationships>
</file>

<file path=ppt/drawings/_rels/vmlDrawing198.vml.rels><?xml version="1.0" encoding="UTF-8" standalone="yes"?>
<Relationships xmlns="http://schemas.openxmlformats.org/package/2006/relationships"><Relationship Id="rId8" Type="http://schemas.openxmlformats.org/officeDocument/2006/relationships/image" Target="../media/image466.wmf"/><Relationship Id="rId3" Type="http://schemas.openxmlformats.org/officeDocument/2006/relationships/image" Target="../media/image457.wmf"/><Relationship Id="rId7" Type="http://schemas.openxmlformats.org/officeDocument/2006/relationships/image" Target="../media/image465.wmf"/><Relationship Id="rId2" Type="http://schemas.openxmlformats.org/officeDocument/2006/relationships/image" Target="../media/image456.wmf"/><Relationship Id="rId1" Type="http://schemas.openxmlformats.org/officeDocument/2006/relationships/image" Target="../media/image192.wmf"/><Relationship Id="rId6" Type="http://schemas.openxmlformats.org/officeDocument/2006/relationships/image" Target="../media/image464.wmf"/><Relationship Id="rId5" Type="http://schemas.openxmlformats.org/officeDocument/2006/relationships/image" Target="../media/image463.wmf"/><Relationship Id="rId4" Type="http://schemas.openxmlformats.org/officeDocument/2006/relationships/image" Target="../media/image462.wmf"/><Relationship Id="rId9" Type="http://schemas.openxmlformats.org/officeDocument/2006/relationships/image" Target="../media/image467.wmf"/></Relationships>
</file>

<file path=ppt/drawings/_rels/vmlDrawing199.vml.rels><?xml version="1.0" encoding="UTF-8" standalone="yes"?>
<Relationships xmlns="http://schemas.openxmlformats.org/package/2006/relationships"><Relationship Id="rId8" Type="http://schemas.openxmlformats.org/officeDocument/2006/relationships/image" Target="../media/image463.wmf"/><Relationship Id="rId3" Type="http://schemas.openxmlformats.org/officeDocument/2006/relationships/image" Target="../media/image457.wmf"/><Relationship Id="rId7" Type="http://schemas.openxmlformats.org/officeDocument/2006/relationships/image" Target="../media/image470.wmf"/><Relationship Id="rId2" Type="http://schemas.openxmlformats.org/officeDocument/2006/relationships/image" Target="../media/image456.wmf"/><Relationship Id="rId1" Type="http://schemas.openxmlformats.org/officeDocument/2006/relationships/image" Target="../media/image192.wmf"/><Relationship Id="rId6" Type="http://schemas.openxmlformats.org/officeDocument/2006/relationships/image" Target="../media/image469.wmf"/><Relationship Id="rId5" Type="http://schemas.openxmlformats.org/officeDocument/2006/relationships/image" Target="../media/image466.wmf"/><Relationship Id="rId4" Type="http://schemas.openxmlformats.org/officeDocument/2006/relationships/image" Target="../media/image468.wmf"/><Relationship Id="rId9" Type="http://schemas.openxmlformats.org/officeDocument/2006/relationships/image" Target="../media/image462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.wmf"/><Relationship Id="rId1" Type="http://schemas.openxmlformats.org/officeDocument/2006/relationships/image" Target="../media/image10.wmf"/></Relationships>
</file>

<file path=ppt/drawings/_rels/vmlDrawing20.vml.rels><?xml version="1.0" encoding="UTF-8" standalone="yes"?>
<Relationships xmlns="http://schemas.openxmlformats.org/package/2006/relationships"><Relationship Id="rId3" Type="http://schemas.openxmlformats.org/officeDocument/2006/relationships/image" Target="../media/image38.wmf"/><Relationship Id="rId7" Type="http://schemas.openxmlformats.org/officeDocument/2006/relationships/image" Target="../media/image67.wmf"/><Relationship Id="rId2" Type="http://schemas.openxmlformats.org/officeDocument/2006/relationships/image" Target="../media/image37.wmf"/><Relationship Id="rId1" Type="http://schemas.openxmlformats.org/officeDocument/2006/relationships/image" Target="../media/image35.wmf"/><Relationship Id="rId6" Type="http://schemas.openxmlformats.org/officeDocument/2006/relationships/image" Target="../media/image66.wmf"/><Relationship Id="rId5" Type="http://schemas.openxmlformats.org/officeDocument/2006/relationships/image" Target="../media/image65.wmf"/><Relationship Id="rId4" Type="http://schemas.openxmlformats.org/officeDocument/2006/relationships/image" Target="../media/image39.wmf"/></Relationships>
</file>

<file path=ppt/drawings/_rels/vmlDrawing200.vml.rels><?xml version="1.0" encoding="UTF-8" standalone="yes"?>
<Relationships xmlns="http://schemas.openxmlformats.org/package/2006/relationships"><Relationship Id="rId8" Type="http://schemas.openxmlformats.org/officeDocument/2006/relationships/image" Target="../media/image478.wmf"/><Relationship Id="rId3" Type="http://schemas.openxmlformats.org/officeDocument/2006/relationships/image" Target="../media/image473.wmf"/><Relationship Id="rId7" Type="http://schemas.openxmlformats.org/officeDocument/2006/relationships/image" Target="../media/image477.wmf"/><Relationship Id="rId2" Type="http://schemas.openxmlformats.org/officeDocument/2006/relationships/image" Target="../media/image472.wmf"/><Relationship Id="rId1" Type="http://schemas.openxmlformats.org/officeDocument/2006/relationships/image" Target="../media/image471.wmf"/><Relationship Id="rId6" Type="http://schemas.openxmlformats.org/officeDocument/2006/relationships/image" Target="../media/image476.wmf"/><Relationship Id="rId5" Type="http://schemas.openxmlformats.org/officeDocument/2006/relationships/image" Target="../media/image475.wmf"/><Relationship Id="rId10" Type="http://schemas.openxmlformats.org/officeDocument/2006/relationships/image" Target="../media/image480.wmf"/><Relationship Id="rId4" Type="http://schemas.openxmlformats.org/officeDocument/2006/relationships/image" Target="../media/image474.wmf"/><Relationship Id="rId9" Type="http://schemas.openxmlformats.org/officeDocument/2006/relationships/image" Target="../media/image479.wmf"/></Relationships>
</file>

<file path=ppt/drawings/_rels/vmlDrawing20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81.wmf"/></Relationships>
</file>

<file path=ppt/drawings/_rels/vmlDrawing202.vml.rels><?xml version="1.0" encoding="UTF-8" standalone="yes"?>
<Relationships xmlns="http://schemas.openxmlformats.org/package/2006/relationships"><Relationship Id="rId3" Type="http://schemas.openxmlformats.org/officeDocument/2006/relationships/image" Target="../media/image485.wmf"/><Relationship Id="rId2" Type="http://schemas.openxmlformats.org/officeDocument/2006/relationships/image" Target="../media/image484.wmf"/><Relationship Id="rId1" Type="http://schemas.openxmlformats.org/officeDocument/2006/relationships/image" Target="../media/image483.wmf"/></Relationships>
</file>

<file path=ppt/drawings/_rels/vmlDrawing203.vml.rels><?xml version="1.0" encoding="UTF-8" standalone="yes"?>
<Relationships xmlns="http://schemas.openxmlformats.org/package/2006/relationships"><Relationship Id="rId3" Type="http://schemas.openxmlformats.org/officeDocument/2006/relationships/image" Target="../media/image487.wmf"/><Relationship Id="rId2" Type="http://schemas.openxmlformats.org/officeDocument/2006/relationships/image" Target="../media/image192.wmf"/><Relationship Id="rId1" Type="http://schemas.openxmlformats.org/officeDocument/2006/relationships/image" Target="../media/image486.wmf"/><Relationship Id="rId6" Type="http://schemas.openxmlformats.org/officeDocument/2006/relationships/image" Target="../media/image490.wmf"/><Relationship Id="rId5" Type="http://schemas.openxmlformats.org/officeDocument/2006/relationships/image" Target="../media/image489.wmf"/><Relationship Id="rId4" Type="http://schemas.openxmlformats.org/officeDocument/2006/relationships/image" Target="../media/image488.wmf"/></Relationships>
</file>

<file path=ppt/drawings/_rels/vmlDrawing204.vml.rels><?xml version="1.0" encoding="UTF-8" standalone="yes"?>
<Relationships xmlns="http://schemas.openxmlformats.org/package/2006/relationships"><Relationship Id="rId3" Type="http://schemas.openxmlformats.org/officeDocument/2006/relationships/image" Target="../media/image493.wmf"/><Relationship Id="rId2" Type="http://schemas.openxmlformats.org/officeDocument/2006/relationships/image" Target="../media/image492.wmf"/><Relationship Id="rId1" Type="http://schemas.openxmlformats.org/officeDocument/2006/relationships/image" Target="../media/image491.wmf"/></Relationships>
</file>

<file path=ppt/drawings/_rels/vmlDrawing205.vml.rels><?xml version="1.0" encoding="UTF-8" standalone="yes"?>
<Relationships xmlns="http://schemas.openxmlformats.org/package/2006/relationships"><Relationship Id="rId8" Type="http://schemas.openxmlformats.org/officeDocument/2006/relationships/image" Target="../media/image222.wmf"/><Relationship Id="rId3" Type="http://schemas.openxmlformats.org/officeDocument/2006/relationships/image" Target="../media/image496.wmf"/><Relationship Id="rId7" Type="http://schemas.openxmlformats.org/officeDocument/2006/relationships/image" Target="../media/image497.wmf"/><Relationship Id="rId2" Type="http://schemas.openxmlformats.org/officeDocument/2006/relationships/image" Target="../media/image495.wmf"/><Relationship Id="rId1" Type="http://schemas.openxmlformats.org/officeDocument/2006/relationships/image" Target="../media/image494.wmf"/><Relationship Id="rId6" Type="http://schemas.openxmlformats.org/officeDocument/2006/relationships/image" Target="../media/image221.wmf"/><Relationship Id="rId5" Type="http://schemas.openxmlformats.org/officeDocument/2006/relationships/image" Target="../media/image220.wmf"/><Relationship Id="rId4" Type="http://schemas.openxmlformats.org/officeDocument/2006/relationships/image" Target="../media/image219.wmf"/></Relationships>
</file>

<file path=ppt/drawings/_rels/vmlDrawing206.vml.rels><?xml version="1.0" encoding="UTF-8" standalone="yes"?>
<Relationships xmlns="http://schemas.openxmlformats.org/package/2006/relationships"><Relationship Id="rId3" Type="http://schemas.openxmlformats.org/officeDocument/2006/relationships/image" Target="../media/image500.wmf"/><Relationship Id="rId2" Type="http://schemas.openxmlformats.org/officeDocument/2006/relationships/image" Target="../media/image499.wmf"/><Relationship Id="rId1" Type="http://schemas.openxmlformats.org/officeDocument/2006/relationships/image" Target="../media/image498.wmf"/><Relationship Id="rId6" Type="http://schemas.openxmlformats.org/officeDocument/2006/relationships/image" Target="../media/image502.wmf"/><Relationship Id="rId5" Type="http://schemas.openxmlformats.org/officeDocument/2006/relationships/image" Target="../media/image497.wmf"/><Relationship Id="rId4" Type="http://schemas.openxmlformats.org/officeDocument/2006/relationships/image" Target="../media/image501.wmf"/></Relationships>
</file>

<file path=ppt/drawings/_rels/vmlDrawing207.vml.rels><?xml version="1.0" encoding="UTF-8" standalone="yes"?>
<Relationships xmlns="http://schemas.openxmlformats.org/package/2006/relationships"><Relationship Id="rId8" Type="http://schemas.openxmlformats.org/officeDocument/2006/relationships/image" Target="../media/image497.wmf"/><Relationship Id="rId3" Type="http://schemas.openxmlformats.org/officeDocument/2006/relationships/image" Target="../media/image503.wmf"/><Relationship Id="rId7" Type="http://schemas.openxmlformats.org/officeDocument/2006/relationships/image" Target="../media/image507.wmf"/><Relationship Id="rId2" Type="http://schemas.openxmlformats.org/officeDocument/2006/relationships/image" Target="../media/image500.wmf"/><Relationship Id="rId1" Type="http://schemas.openxmlformats.org/officeDocument/2006/relationships/image" Target="../media/image501.wmf"/><Relationship Id="rId6" Type="http://schemas.openxmlformats.org/officeDocument/2006/relationships/image" Target="../media/image506.wmf"/><Relationship Id="rId5" Type="http://schemas.openxmlformats.org/officeDocument/2006/relationships/image" Target="../media/image505.wmf"/><Relationship Id="rId4" Type="http://schemas.openxmlformats.org/officeDocument/2006/relationships/image" Target="../media/image504.wmf"/></Relationships>
</file>

<file path=ppt/drawings/_rels/vmlDrawing208.vml.rels><?xml version="1.0" encoding="UTF-8" standalone="yes"?>
<Relationships xmlns="http://schemas.openxmlformats.org/package/2006/relationships"><Relationship Id="rId3" Type="http://schemas.openxmlformats.org/officeDocument/2006/relationships/image" Target="../media/image504.wmf"/><Relationship Id="rId7" Type="http://schemas.openxmlformats.org/officeDocument/2006/relationships/image" Target="../media/image497.wmf"/><Relationship Id="rId2" Type="http://schemas.openxmlformats.org/officeDocument/2006/relationships/image" Target="../media/image501.wmf"/><Relationship Id="rId1" Type="http://schemas.openxmlformats.org/officeDocument/2006/relationships/image" Target="../media/image500.wmf"/><Relationship Id="rId6" Type="http://schemas.openxmlformats.org/officeDocument/2006/relationships/image" Target="../media/image507.wmf"/><Relationship Id="rId5" Type="http://schemas.openxmlformats.org/officeDocument/2006/relationships/image" Target="../media/image509.wmf"/><Relationship Id="rId4" Type="http://schemas.openxmlformats.org/officeDocument/2006/relationships/image" Target="../media/image508.wmf"/></Relationships>
</file>

<file path=ppt/drawings/_rels/vmlDrawing209.vml.rels><?xml version="1.0" encoding="UTF-8" standalone="yes"?>
<Relationships xmlns="http://schemas.openxmlformats.org/package/2006/relationships"><Relationship Id="rId3" Type="http://schemas.openxmlformats.org/officeDocument/2006/relationships/image" Target="../media/image508.wmf"/><Relationship Id="rId2" Type="http://schemas.openxmlformats.org/officeDocument/2006/relationships/image" Target="../media/image504.wmf"/><Relationship Id="rId1" Type="http://schemas.openxmlformats.org/officeDocument/2006/relationships/image" Target="../media/image500.wmf"/><Relationship Id="rId5" Type="http://schemas.openxmlformats.org/officeDocument/2006/relationships/image" Target="../media/image511.wmf"/><Relationship Id="rId4" Type="http://schemas.openxmlformats.org/officeDocument/2006/relationships/image" Target="../media/image510.w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8.wmf"/></Relationships>
</file>

<file path=ppt/drawings/_rels/vmlDrawing2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512.wmf"/><Relationship Id="rId2" Type="http://schemas.openxmlformats.org/officeDocument/2006/relationships/image" Target="../media/image511.wmf"/><Relationship Id="rId1" Type="http://schemas.openxmlformats.org/officeDocument/2006/relationships/image" Target="../media/image510.wmf"/><Relationship Id="rId5" Type="http://schemas.openxmlformats.org/officeDocument/2006/relationships/image" Target="../media/image514.wmf"/><Relationship Id="rId4" Type="http://schemas.openxmlformats.org/officeDocument/2006/relationships/image" Target="../media/image513.wmf"/></Relationships>
</file>

<file path=ppt/drawings/_rels/vmlDrawing211.vml.rels><?xml version="1.0" encoding="UTF-8" standalone="yes"?>
<Relationships xmlns="http://schemas.openxmlformats.org/package/2006/relationships"><Relationship Id="rId8" Type="http://schemas.openxmlformats.org/officeDocument/2006/relationships/image" Target="../media/image497.wmf"/><Relationship Id="rId3" Type="http://schemas.openxmlformats.org/officeDocument/2006/relationships/image" Target="../media/image517.wmf"/><Relationship Id="rId7" Type="http://schemas.openxmlformats.org/officeDocument/2006/relationships/image" Target="../media/image222.wmf"/><Relationship Id="rId2" Type="http://schemas.openxmlformats.org/officeDocument/2006/relationships/image" Target="../media/image516.wmf"/><Relationship Id="rId1" Type="http://schemas.openxmlformats.org/officeDocument/2006/relationships/image" Target="../media/image515.wmf"/><Relationship Id="rId6" Type="http://schemas.openxmlformats.org/officeDocument/2006/relationships/image" Target="../media/image221.wmf"/><Relationship Id="rId5" Type="http://schemas.openxmlformats.org/officeDocument/2006/relationships/image" Target="../media/image220.wmf"/><Relationship Id="rId4" Type="http://schemas.openxmlformats.org/officeDocument/2006/relationships/image" Target="../media/image219.wmf"/></Relationships>
</file>

<file path=ppt/drawings/_rels/vmlDrawing2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3.wmf"/></Relationships>
</file>

<file path=ppt/drawings/_rels/vmlDrawing2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249.wmf"/><Relationship Id="rId2" Type="http://schemas.openxmlformats.org/officeDocument/2006/relationships/image" Target="../media/image519.wmf"/><Relationship Id="rId1" Type="http://schemas.openxmlformats.org/officeDocument/2006/relationships/image" Target="../media/image518.wmf"/><Relationship Id="rId6" Type="http://schemas.openxmlformats.org/officeDocument/2006/relationships/image" Target="../media/image521.wmf"/><Relationship Id="rId5" Type="http://schemas.openxmlformats.org/officeDocument/2006/relationships/image" Target="../media/image248.wmf"/><Relationship Id="rId4" Type="http://schemas.openxmlformats.org/officeDocument/2006/relationships/image" Target="../media/image520.wmf"/></Relationships>
</file>

<file path=ppt/drawings/_rels/vmlDrawing214.vml.rels><?xml version="1.0" encoding="UTF-8" standalone="yes"?>
<Relationships xmlns="http://schemas.openxmlformats.org/package/2006/relationships"><Relationship Id="rId3" Type="http://schemas.openxmlformats.org/officeDocument/2006/relationships/image" Target="../media/image246.wmf"/><Relationship Id="rId2" Type="http://schemas.openxmlformats.org/officeDocument/2006/relationships/image" Target="../media/image245.wmf"/><Relationship Id="rId1" Type="http://schemas.openxmlformats.org/officeDocument/2006/relationships/image" Target="../media/image244.wmf"/><Relationship Id="rId6" Type="http://schemas.openxmlformats.org/officeDocument/2006/relationships/image" Target="../media/image249.wmf"/><Relationship Id="rId5" Type="http://schemas.openxmlformats.org/officeDocument/2006/relationships/image" Target="../media/image248.wmf"/><Relationship Id="rId4" Type="http://schemas.openxmlformats.org/officeDocument/2006/relationships/image" Target="../media/image247.wmf"/></Relationships>
</file>

<file path=ppt/drawings/_rels/vmlDrawing215.v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wmf"/><Relationship Id="rId7" Type="http://schemas.openxmlformats.org/officeDocument/2006/relationships/image" Target="../media/image254.wmf"/><Relationship Id="rId2" Type="http://schemas.openxmlformats.org/officeDocument/2006/relationships/image" Target="../media/image248.wmf"/><Relationship Id="rId1" Type="http://schemas.openxmlformats.org/officeDocument/2006/relationships/image" Target="../media/image247.wmf"/><Relationship Id="rId6" Type="http://schemas.openxmlformats.org/officeDocument/2006/relationships/image" Target="../media/image253.wmf"/><Relationship Id="rId5" Type="http://schemas.openxmlformats.org/officeDocument/2006/relationships/image" Target="../media/image252.wmf"/><Relationship Id="rId4" Type="http://schemas.openxmlformats.org/officeDocument/2006/relationships/image" Target="../media/image251.wmf"/></Relationships>
</file>

<file path=ppt/drawings/_rels/vmlDrawing2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522.wmf"/></Relationships>
</file>

<file path=ppt/drawings/_rels/vmlDrawing217.vml.rels><?xml version="1.0" encoding="UTF-8" standalone="yes"?>
<Relationships xmlns="http://schemas.openxmlformats.org/package/2006/relationships"><Relationship Id="rId3" Type="http://schemas.openxmlformats.org/officeDocument/2006/relationships/image" Target="../media/image525.wmf"/><Relationship Id="rId2" Type="http://schemas.openxmlformats.org/officeDocument/2006/relationships/image" Target="../media/image524.wmf"/><Relationship Id="rId1" Type="http://schemas.openxmlformats.org/officeDocument/2006/relationships/image" Target="../media/image523.wmf"/></Relationships>
</file>

<file path=ppt/drawings/_rels/vmlDrawing218.vml.rels><?xml version="1.0" encoding="UTF-8" standalone="yes"?>
<Relationships xmlns="http://schemas.openxmlformats.org/package/2006/relationships"><Relationship Id="rId3" Type="http://schemas.openxmlformats.org/officeDocument/2006/relationships/image" Target="../media/image528.wmf"/><Relationship Id="rId2" Type="http://schemas.openxmlformats.org/officeDocument/2006/relationships/image" Target="../media/image527.wmf"/><Relationship Id="rId1" Type="http://schemas.openxmlformats.org/officeDocument/2006/relationships/image" Target="../media/image526.wmf"/><Relationship Id="rId6" Type="http://schemas.openxmlformats.org/officeDocument/2006/relationships/image" Target="../media/image531.wmf"/><Relationship Id="rId5" Type="http://schemas.openxmlformats.org/officeDocument/2006/relationships/image" Target="../media/image530.wmf"/><Relationship Id="rId4" Type="http://schemas.openxmlformats.org/officeDocument/2006/relationships/image" Target="../media/image529.wmf"/></Relationships>
</file>

<file path=ppt/drawings/_rels/vmlDrawing219.vml.rels><?xml version="1.0" encoding="UTF-8" standalone="yes"?>
<Relationships xmlns="http://schemas.openxmlformats.org/package/2006/relationships"><Relationship Id="rId3" Type="http://schemas.openxmlformats.org/officeDocument/2006/relationships/image" Target="../media/image528.wmf"/><Relationship Id="rId2" Type="http://schemas.openxmlformats.org/officeDocument/2006/relationships/image" Target="../media/image527.wmf"/><Relationship Id="rId1" Type="http://schemas.openxmlformats.org/officeDocument/2006/relationships/image" Target="../media/image526.wmf"/><Relationship Id="rId6" Type="http://schemas.openxmlformats.org/officeDocument/2006/relationships/image" Target="../media/image532.wmf"/><Relationship Id="rId5" Type="http://schemas.openxmlformats.org/officeDocument/2006/relationships/image" Target="../media/image531.wmf"/><Relationship Id="rId4" Type="http://schemas.openxmlformats.org/officeDocument/2006/relationships/image" Target="../media/image529.wmf"/></Relationships>
</file>

<file path=ppt/drawings/_rels/vmlDrawing22.vml.rels><?xml version="1.0" encoding="UTF-8" standalone="yes"?>
<Relationships xmlns="http://schemas.openxmlformats.org/package/2006/relationships"><Relationship Id="rId2" Type="http://schemas.openxmlformats.org/officeDocument/2006/relationships/image" Target="../media/image70.wmf"/><Relationship Id="rId1" Type="http://schemas.openxmlformats.org/officeDocument/2006/relationships/image" Target="../media/image69.wmf"/></Relationships>
</file>

<file path=ppt/drawings/_rels/vmlDrawing220.vml.rels><?xml version="1.0" encoding="UTF-8" standalone="yes"?>
<Relationships xmlns="http://schemas.openxmlformats.org/package/2006/relationships"><Relationship Id="rId3" Type="http://schemas.openxmlformats.org/officeDocument/2006/relationships/image" Target="../media/image18.wmf"/><Relationship Id="rId2" Type="http://schemas.openxmlformats.org/officeDocument/2006/relationships/image" Target="../media/image17.wmf"/><Relationship Id="rId1" Type="http://schemas.openxmlformats.org/officeDocument/2006/relationships/image" Target="../media/image16.wmf"/><Relationship Id="rId4" Type="http://schemas.openxmlformats.org/officeDocument/2006/relationships/image" Target="../media/image19.wmf"/></Relationships>
</file>

<file path=ppt/drawings/_rels/vmlDrawing221.vml.rels><?xml version="1.0" encoding="UTF-8" standalone="yes"?>
<Relationships xmlns="http://schemas.openxmlformats.org/package/2006/relationships"><Relationship Id="rId3" Type="http://schemas.openxmlformats.org/officeDocument/2006/relationships/image" Target="../media/image22.wmf"/><Relationship Id="rId2" Type="http://schemas.openxmlformats.org/officeDocument/2006/relationships/image" Target="../media/image21.wmf"/><Relationship Id="rId1" Type="http://schemas.openxmlformats.org/officeDocument/2006/relationships/image" Target="../media/image20.wmf"/><Relationship Id="rId4" Type="http://schemas.openxmlformats.org/officeDocument/2006/relationships/image" Target="../media/image23.wmf"/></Relationships>
</file>

<file path=ppt/drawings/_rels/vmlDrawing222.vml.rels><?xml version="1.0" encoding="UTF-8" standalone="yes"?>
<Relationships xmlns="http://schemas.openxmlformats.org/package/2006/relationships"><Relationship Id="rId3" Type="http://schemas.openxmlformats.org/officeDocument/2006/relationships/image" Target="../media/image535.wmf"/><Relationship Id="rId2" Type="http://schemas.openxmlformats.org/officeDocument/2006/relationships/image" Target="../media/image534.wmf"/><Relationship Id="rId1" Type="http://schemas.openxmlformats.org/officeDocument/2006/relationships/image" Target="../media/image533.wmf"/><Relationship Id="rId4" Type="http://schemas.openxmlformats.org/officeDocument/2006/relationships/image" Target="../media/image536.wmf"/></Relationships>
</file>

<file path=ppt/drawings/_rels/vmlDrawing223.vml.rels><?xml version="1.0" encoding="UTF-8" standalone="yes"?>
<Relationships xmlns="http://schemas.openxmlformats.org/package/2006/relationships"><Relationship Id="rId3" Type="http://schemas.openxmlformats.org/officeDocument/2006/relationships/image" Target="../media/image26.wmf"/><Relationship Id="rId2" Type="http://schemas.openxmlformats.org/officeDocument/2006/relationships/image" Target="../media/image25.wmf"/><Relationship Id="rId1" Type="http://schemas.openxmlformats.org/officeDocument/2006/relationships/image" Target="../media/image24.wmf"/><Relationship Id="rId5" Type="http://schemas.openxmlformats.org/officeDocument/2006/relationships/image" Target="../media/image28.wmf"/><Relationship Id="rId4" Type="http://schemas.openxmlformats.org/officeDocument/2006/relationships/image" Target="../media/image27.wmf"/></Relationships>
</file>

<file path=ppt/drawings/_rels/vmlDrawing2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7.wmf"/></Relationships>
</file>

<file path=ppt/drawings/_rels/vmlDrawing225.vml.rels><?xml version="1.0" encoding="UTF-8" standalone="yes"?>
<Relationships xmlns="http://schemas.openxmlformats.org/package/2006/relationships"><Relationship Id="rId3" Type="http://schemas.openxmlformats.org/officeDocument/2006/relationships/image" Target="../media/image539.wmf"/><Relationship Id="rId7" Type="http://schemas.openxmlformats.org/officeDocument/2006/relationships/image" Target="../media/image192.wmf"/><Relationship Id="rId2" Type="http://schemas.openxmlformats.org/officeDocument/2006/relationships/image" Target="../media/image538.wmf"/><Relationship Id="rId1" Type="http://schemas.openxmlformats.org/officeDocument/2006/relationships/image" Target="../media/image537.wmf"/><Relationship Id="rId6" Type="http://schemas.openxmlformats.org/officeDocument/2006/relationships/image" Target="../media/image542.wmf"/><Relationship Id="rId5" Type="http://schemas.openxmlformats.org/officeDocument/2006/relationships/image" Target="../media/image541.wmf"/><Relationship Id="rId4" Type="http://schemas.openxmlformats.org/officeDocument/2006/relationships/image" Target="../media/image540.wmf"/></Relationships>
</file>

<file path=ppt/drawings/_rels/vmlDrawing226.vml.rels><?xml version="1.0" encoding="UTF-8" standalone="yes"?>
<Relationships xmlns="http://schemas.openxmlformats.org/package/2006/relationships"><Relationship Id="rId3" Type="http://schemas.openxmlformats.org/officeDocument/2006/relationships/image" Target="../media/image545.wmf"/><Relationship Id="rId7" Type="http://schemas.openxmlformats.org/officeDocument/2006/relationships/image" Target="../media/image192.wmf"/><Relationship Id="rId2" Type="http://schemas.openxmlformats.org/officeDocument/2006/relationships/image" Target="../media/image544.wmf"/><Relationship Id="rId1" Type="http://schemas.openxmlformats.org/officeDocument/2006/relationships/image" Target="../media/image543.wmf"/><Relationship Id="rId6" Type="http://schemas.openxmlformats.org/officeDocument/2006/relationships/image" Target="../media/image548.wmf"/><Relationship Id="rId5" Type="http://schemas.openxmlformats.org/officeDocument/2006/relationships/image" Target="../media/image547.wmf"/><Relationship Id="rId4" Type="http://schemas.openxmlformats.org/officeDocument/2006/relationships/image" Target="../media/image546.wmf"/></Relationships>
</file>

<file path=ppt/drawings/_rels/vmlDrawing2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549.wmf"/></Relationships>
</file>

<file path=ppt/drawings/_rels/vmlDrawing228.vml.rels><?xml version="1.0" encoding="UTF-8" standalone="yes"?>
<Relationships xmlns="http://schemas.openxmlformats.org/package/2006/relationships"><Relationship Id="rId3" Type="http://schemas.openxmlformats.org/officeDocument/2006/relationships/image" Target="../media/image552.wmf"/><Relationship Id="rId2" Type="http://schemas.openxmlformats.org/officeDocument/2006/relationships/image" Target="../media/image551.wmf"/><Relationship Id="rId1" Type="http://schemas.openxmlformats.org/officeDocument/2006/relationships/image" Target="../media/image550.wmf"/><Relationship Id="rId5" Type="http://schemas.openxmlformats.org/officeDocument/2006/relationships/image" Target="../media/image554.wmf"/><Relationship Id="rId4" Type="http://schemas.openxmlformats.org/officeDocument/2006/relationships/image" Target="../media/image553.wmf"/></Relationships>
</file>

<file path=ppt/drawings/_rels/vmlDrawing229.vml.rels><?xml version="1.0" encoding="UTF-8" standalone="yes"?>
<Relationships xmlns="http://schemas.openxmlformats.org/package/2006/relationships"><Relationship Id="rId8" Type="http://schemas.openxmlformats.org/officeDocument/2006/relationships/image" Target="../media/image561.wmf"/><Relationship Id="rId3" Type="http://schemas.openxmlformats.org/officeDocument/2006/relationships/image" Target="../media/image192.wmf"/><Relationship Id="rId7" Type="http://schemas.openxmlformats.org/officeDocument/2006/relationships/image" Target="../media/image560.wmf"/><Relationship Id="rId2" Type="http://schemas.openxmlformats.org/officeDocument/2006/relationships/image" Target="../media/image556.wmf"/><Relationship Id="rId1" Type="http://schemas.openxmlformats.org/officeDocument/2006/relationships/image" Target="../media/image555.wmf"/><Relationship Id="rId6" Type="http://schemas.openxmlformats.org/officeDocument/2006/relationships/image" Target="../media/image559.wmf"/><Relationship Id="rId5" Type="http://schemas.openxmlformats.org/officeDocument/2006/relationships/image" Target="../media/image558.wmf"/><Relationship Id="rId4" Type="http://schemas.openxmlformats.org/officeDocument/2006/relationships/image" Target="../media/image557.wmf"/></Relationships>
</file>

<file path=ppt/drawings/_rels/vmlDrawing23.vml.rels><?xml version="1.0" encoding="UTF-8" standalone="yes"?>
<Relationships xmlns="http://schemas.openxmlformats.org/package/2006/relationships"><Relationship Id="rId3" Type="http://schemas.openxmlformats.org/officeDocument/2006/relationships/image" Target="../media/image72.wmf"/><Relationship Id="rId2" Type="http://schemas.openxmlformats.org/officeDocument/2006/relationships/image" Target="../media/image70.wmf"/><Relationship Id="rId1" Type="http://schemas.openxmlformats.org/officeDocument/2006/relationships/image" Target="../media/image71.wmf"/></Relationships>
</file>

<file path=ppt/drawings/_rels/vmlDrawing24.vml.rels><?xml version="1.0" encoding="UTF-8" standalone="yes"?>
<Relationships xmlns="http://schemas.openxmlformats.org/package/2006/relationships"><Relationship Id="rId3" Type="http://schemas.openxmlformats.org/officeDocument/2006/relationships/image" Target="../media/image72.wmf"/><Relationship Id="rId2" Type="http://schemas.openxmlformats.org/officeDocument/2006/relationships/image" Target="../media/image70.wmf"/><Relationship Id="rId1" Type="http://schemas.openxmlformats.org/officeDocument/2006/relationships/image" Target="../media/image71.wmf"/></Relationships>
</file>

<file path=ppt/drawings/_rels/vmlDrawing25.vml.rels><?xml version="1.0" encoding="UTF-8" standalone="yes"?>
<Relationships xmlns="http://schemas.openxmlformats.org/package/2006/relationships"><Relationship Id="rId2" Type="http://schemas.openxmlformats.org/officeDocument/2006/relationships/image" Target="../media/image70.wmf"/><Relationship Id="rId1" Type="http://schemas.openxmlformats.org/officeDocument/2006/relationships/image" Target="../media/image69.w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73.w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70.wmf"/></Relationships>
</file>

<file path=ppt/drawings/_rels/vmlDrawing28.vml.rels><?xml version="1.0" encoding="UTF-8" standalone="yes"?>
<Relationships xmlns="http://schemas.openxmlformats.org/package/2006/relationships"><Relationship Id="rId3" Type="http://schemas.openxmlformats.org/officeDocument/2006/relationships/image" Target="../media/image76.wmf"/><Relationship Id="rId2" Type="http://schemas.openxmlformats.org/officeDocument/2006/relationships/image" Target="../media/image75.wmf"/><Relationship Id="rId1" Type="http://schemas.openxmlformats.org/officeDocument/2006/relationships/image" Target="../media/image74.wmf"/><Relationship Id="rId6" Type="http://schemas.openxmlformats.org/officeDocument/2006/relationships/image" Target="../media/image79.wmf"/><Relationship Id="rId5" Type="http://schemas.openxmlformats.org/officeDocument/2006/relationships/image" Target="../media/image78.wmf"/><Relationship Id="rId4" Type="http://schemas.openxmlformats.org/officeDocument/2006/relationships/image" Target="../media/image77.w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81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.wmf"/><Relationship Id="rId1" Type="http://schemas.openxmlformats.org/officeDocument/2006/relationships/image" Target="../media/image12.wmf"/></Relationships>
</file>

<file path=ppt/drawings/_rels/vmlDrawing30.vml.rels><?xml version="1.0" encoding="UTF-8" standalone="yes"?>
<Relationships xmlns="http://schemas.openxmlformats.org/package/2006/relationships"><Relationship Id="rId3" Type="http://schemas.openxmlformats.org/officeDocument/2006/relationships/image" Target="../media/image84.wmf"/><Relationship Id="rId2" Type="http://schemas.openxmlformats.org/officeDocument/2006/relationships/image" Target="../media/image83.wmf"/><Relationship Id="rId1" Type="http://schemas.openxmlformats.org/officeDocument/2006/relationships/image" Target="../media/image82.wmf"/><Relationship Id="rId4" Type="http://schemas.openxmlformats.org/officeDocument/2006/relationships/image" Target="../media/image85.wmf"/></Relationships>
</file>

<file path=ppt/drawings/_rels/vmlDrawing31.vml.rels><?xml version="1.0" encoding="UTF-8" standalone="yes"?>
<Relationships xmlns="http://schemas.openxmlformats.org/package/2006/relationships"><Relationship Id="rId3" Type="http://schemas.openxmlformats.org/officeDocument/2006/relationships/image" Target="../media/image86.wmf"/><Relationship Id="rId2" Type="http://schemas.openxmlformats.org/officeDocument/2006/relationships/image" Target="../media/image83.wmf"/><Relationship Id="rId1" Type="http://schemas.openxmlformats.org/officeDocument/2006/relationships/image" Target="../media/image82.wmf"/><Relationship Id="rId4" Type="http://schemas.openxmlformats.org/officeDocument/2006/relationships/image" Target="../media/image84.wmf"/></Relationships>
</file>

<file path=ppt/drawings/_rels/vmlDrawing32.vml.rels><?xml version="1.0" encoding="UTF-8" standalone="yes"?>
<Relationships xmlns="http://schemas.openxmlformats.org/package/2006/relationships"><Relationship Id="rId2" Type="http://schemas.openxmlformats.org/officeDocument/2006/relationships/image" Target="../media/image88.wmf"/><Relationship Id="rId1" Type="http://schemas.openxmlformats.org/officeDocument/2006/relationships/image" Target="../media/image87.wmf"/></Relationships>
</file>

<file path=ppt/drawings/_rels/vmlDrawing33.vml.rels><?xml version="1.0" encoding="UTF-8" standalone="yes"?>
<Relationships xmlns="http://schemas.openxmlformats.org/package/2006/relationships"><Relationship Id="rId2" Type="http://schemas.openxmlformats.org/officeDocument/2006/relationships/image" Target="../media/image88.wmf"/><Relationship Id="rId1" Type="http://schemas.openxmlformats.org/officeDocument/2006/relationships/image" Target="../media/image87.wmf"/></Relationships>
</file>

<file path=ppt/drawings/_rels/vmlDrawing34.vml.rels><?xml version="1.0" encoding="UTF-8" standalone="yes"?>
<Relationships xmlns="http://schemas.openxmlformats.org/package/2006/relationships"><Relationship Id="rId2" Type="http://schemas.openxmlformats.org/officeDocument/2006/relationships/image" Target="../media/image88.wmf"/><Relationship Id="rId1" Type="http://schemas.openxmlformats.org/officeDocument/2006/relationships/image" Target="../media/image87.wmf"/></Relationships>
</file>

<file path=ppt/drawings/_rels/vmlDrawing35.vml.rels><?xml version="1.0" encoding="UTF-8" standalone="yes"?>
<Relationships xmlns="http://schemas.openxmlformats.org/package/2006/relationships"><Relationship Id="rId2" Type="http://schemas.openxmlformats.org/officeDocument/2006/relationships/image" Target="../media/image88.wmf"/><Relationship Id="rId1" Type="http://schemas.openxmlformats.org/officeDocument/2006/relationships/image" Target="../media/image87.wmf"/></Relationships>
</file>

<file path=ppt/drawings/_rels/vmlDrawing36.vml.rels><?xml version="1.0" encoding="UTF-8" standalone="yes"?>
<Relationships xmlns="http://schemas.openxmlformats.org/package/2006/relationships"><Relationship Id="rId1" Type="http://schemas.openxmlformats.org/officeDocument/2006/relationships/image" Target="../media/image89.wmf"/></Relationships>
</file>

<file path=ppt/drawings/_rels/vmlDrawing37.vml.rels><?xml version="1.0" encoding="UTF-8" standalone="yes"?>
<Relationships xmlns="http://schemas.openxmlformats.org/package/2006/relationships"><Relationship Id="rId3" Type="http://schemas.openxmlformats.org/officeDocument/2006/relationships/image" Target="../media/image89.wmf"/><Relationship Id="rId2" Type="http://schemas.openxmlformats.org/officeDocument/2006/relationships/image" Target="../media/image91.wmf"/><Relationship Id="rId1" Type="http://schemas.openxmlformats.org/officeDocument/2006/relationships/image" Target="../media/image90.wmf"/></Relationships>
</file>

<file path=ppt/drawings/_rels/vmlDrawing38.vml.rels><?xml version="1.0" encoding="UTF-8" standalone="yes"?>
<Relationships xmlns="http://schemas.openxmlformats.org/package/2006/relationships"><Relationship Id="rId1" Type="http://schemas.openxmlformats.org/officeDocument/2006/relationships/image" Target="../media/image89.wmf"/></Relationships>
</file>

<file path=ppt/drawings/_rels/vmlDrawing39.vml.rels><?xml version="1.0" encoding="UTF-8" standalone="yes"?>
<Relationships xmlns="http://schemas.openxmlformats.org/package/2006/relationships"><Relationship Id="rId1" Type="http://schemas.openxmlformats.org/officeDocument/2006/relationships/image" Target="../media/image92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5.wmf"/><Relationship Id="rId1" Type="http://schemas.openxmlformats.org/officeDocument/2006/relationships/image" Target="../media/image14.wmf"/></Relationships>
</file>

<file path=ppt/drawings/_rels/vmlDrawing40.vml.rels><?xml version="1.0" encoding="UTF-8" standalone="yes"?>
<Relationships xmlns="http://schemas.openxmlformats.org/package/2006/relationships"><Relationship Id="rId3" Type="http://schemas.openxmlformats.org/officeDocument/2006/relationships/image" Target="../media/image94.wmf"/><Relationship Id="rId2" Type="http://schemas.openxmlformats.org/officeDocument/2006/relationships/image" Target="../media/image92.wmf"/><Relationship Id="rId1" Type="http://schemas.openxmlformats.org/officeDocument/2006/relationships/image" Target="../media/image93.wmf"/></Relationships>
</file>

<file path=ppt/drawings/_rels/vmlDrawing41.vml.rels><?xml version="1.0" encoding="UTF-8" standalone="yes"?>
<Relationships xmlns="http://schemas.openxmlformats.org/package/2006/relationships"><Relationship Id="rId3" Type="http://schemas.openxmlformats.org/officeDocument/2006/relationships/image" Target="../media/image93.wmf"/><Relationship Id="rId2" Type="http://schemas.openxmlformats.org/officeDocument/2006/relationships/image" Target="../media/image95.wmf"/><Relationship Id="rId1" Type="http://schemas.openxmlformats.org/officeDocument/2006/relationships/image" Target="../media/image92.wmf"/></Relationships>
</file>

<file path=ppt/drawings/_rels/vmlDrawing42.vml.rels><?xml version="1.0" encoding="UTF-8" standalone="yes"?>
<Relationships xmlns="http://schemas.openxmlformats.org/package/2006/relationships"><Relationship Id="rId3" Type="http://schemas.openxmlformats.org/officeDocument/2006/relationships/image" Target="../media/image93.wmf"/><Relationship Id="rId2" Type="http://schemas.openxmlformats.org/officeDocument/2006/relationships/image" Target="../media/image96.wmf"/><Relationship Id="rId1" Type="http://schemas.openxmlformats.org/officeDocument/2006/relationships/image" Target="../media/image92.wmf"/></Relationships>
</file>

<file path=ppt/drawings/_rels/vmlDrawing43.vml.rels><?xml version="1.0" encoding="UTF-8" standalone="yes"?>
<Relationships xmlns="http://schemas.openxmlformats.org/package/2006/relationships"><Relationship Id="rId3" Type="http://schemas.openxmlformats.org/officeDocument/2006/relationships/image" Target="../media/image99.wmf"/><Relationship Id="rId2" Type="http://schemas.openxmlformats.org/officeDocument/2006/relationships/image" Target="../media/image98.wmf"/><Relationship Id="rId1" Type="http://schemas.openxmlformats.org/officeDocument/2006/relationships/image" Target="../media/image97.wmf"/><Relationship Id="rId5" Type="http://schemas.openxmlformats.org/officeDocument/2006/relationships/image" Target="../media/image92.wmf"/><Relationship Id="rId4" Type="http://schemas.openxmlformats.org/officeDocument/2006/relationships/image" Target="../media/image100.wmf"/></Relationships>
</file>

<file path=ppt/drawings/_rels/vmlDrawing4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wmf"/><Relationship Id="rId2" Type="http://schemas.openxmlformats.org/officeDocument/2006/relationships/image" Target="../media/image92.wmf"/><Relationship Id="rId1" Type="http://schemas.openxmlformats.org/officeDocument/2006/relationships/image" Target="../media/image101.wmf"/></Relationships>
</file>

<file path=ppt/drawings/_rels/vmlDrawing4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wmf"/><Relationship Id="rId2" Type="http://schemas.openxmlformats.org/officeDocument/2006/relationships/image" Target="../media/image103.wmf"/><Relationship Id="rId1" Type="http://schemas.openxmlformats.org/officeDocument/2006/relationships/image" Target="../media/image102.wmf"/><Relationship Id="rId5" Type="http://schemas.openxmlformats.org/officeDocument/2006/relationships/image" Target="../media/image106.wmf"/><Relationship Id="rId4" Type="http://schemas.openxmlformats.org/officeDocument/2006/relationships/image" Target="../media/image105.wmf"/></Relationships>
</file>

<file path=ppt/drawings/_rels/vmlDrawing4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7.wmf"/></Relationships>
</file>

<file path=ppt/drawings/_rels/vmlDrawing47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wmf"/><Relationship Id="rId2" Type="http://schemas.openxmlformats.org/officeDocument/2006/relationships/image" Target="../media/image110.wmf"/><Relationship Id="rId1" Type="http://schemas.openxmlformats.org/officeDocument/2006/relationships/image" Target="../media/image109.wmf"/></Relationships>
</file>

<file path=ppt/drawings/_rels/vmlDrawing48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wmf"/><Relationship Id="rId2" Type="http://schemas.openxmlformats.org/officeDocument/2006/relationships/image" Target="../media/image109.wmf"/><Relationship Id="rId1" Type="http://schemas.openxmlformats.org/officeDocument/2006/relationships/image" Target="../media/image112.wmf"/></Relationships>
</file>

<file path=ppt/drawings/_rels/vmlDrawing49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wmf"/><Relationship Id="rId2" Type="http://schemas.openxmlformats.org/officeDocument/2006/relationships/image" Target="../media/image115.wmf"/><Relationship Id="rId1" Type="http://schemas.openxmlformats.org/officeDocument/2006/relationships/image" Target="../media/image114.wmf"/><Relationship Id="rId5" Type="http://schemas.openxmlformats.org/officeDocument/2006/relationships/image" Target="../media/image118.wmf"/><Relationship Id="rId4" Type="http://schemas.openxmlformats.org/officeDocument/2006/relationships/image" Target="../media/image117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8.wmf"/><Relationship Id="rId2" Type="http://schemas.openxmlformats.org/officeDocument/2006/relationships/image" Target="../media/image17.wmf"/><Relationship Id="rId1" Type="http://schemas.openxmlformats.org/officeDocument/2006/relationships/image" Target="../media/image16.wmf"/><Relationship Id="rId4" Type="http://schemas.openxmlformats.org/officeDocument/2006/relationships/image" Target="../media/image19.wmf"/></Relationships>
</file>

<file path=ppt/drawings/_rels/vmlDrawing50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wmf"/><Relationship Id="rId2" Type="http://schemas.openxmlformats.org/officeDocument/2006/relationships/image" Target="../media/image120.wmf"/><Relationship Id="rId1" Type="http://schemas.openxmlformats.org/officeDocument/2006/relationships/image" Target="../media/image119.wmf"/><Relationship Id="rId5" Type="http://schemas.openxmlformats.org/officeDocument/2006/relationships/image" Target="../media/image123.wmf"/><Relationship Id="rId4" Type="http://schemas.openxmlformats.org/officeDocument/2006/relationships/image" Target="../media/image122.wmf"/></Relationships>
</file>

<file path=ppt/drawings/_rels/vmlDrawing5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wmf"/><Relationship Id="rId1" Type="http://schemas.openxmlformats.org/officeDocument/2006/relationships/image" Target="../media/image124.wmf"/></Relationships>
</file>

<file path=ppt/drawings/_rels/vmlDrawing5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wmf"/><Relationship Id="rId2" Type="http://schemas.openxmlformats.org/officeDocument/2006/relationships/image" Target="../media/image127.wmf"/><Relationship Id="rId1" Type="http://schemas.openxmlformats.org/officeDocument/2006/relationships/image" Target="../media/image126.wmf"/><Relationship Id="rId5" Type="http://schemas.openxmlformats.org/officeDocument/2006/relationships/image" Target="../media/image130.wmf"/><Relationship Id="rId4" Type="http://schemas.openxmlformats.org/officeDocument/2006/relationships/image" Target="../media/image129.wmf"/></Relationships>
</file>

<file path=ppt/drawings/_rels/vmlDrawing5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wmf"/><Relationship Id="rId2" Type="http://schemas.openxmlformats.org/officeDocument/2006/relationships/image" Target="../media/image131.wmf"/><Relationship Id="rId1" Type="http://schemas.openxmlformats.org/officeDocument/2006/relationships/image" Target="../media/image127.wmf"/></Relationships>
</file>

<file path=ppt/drawings/_rels/vmlDrawing54.vml.rels><?xml version="1.0" encoding="UTF-8" standalone="yes"?>
<Relationships xmlns="http://schemas.openxmlformats.org/package/2006/relationships"><Relationship Id="rId3" Type="http://schemas.openxmlformats.org/officeDocument/2006/relationships/image" Target="../media/image89.wmf"/><Relationship Id="rId2" Type="http://schemas.openxmlformats.org/officeDocument/2006/relationships/image" Target="../media/image134.wmf"/><Relationship Id="rId1" Type="http://schemas.openxmlformats.org/officeDocument/2006/relationships/image" Target="../media/image133.wmf"/></Relationships>
</file>

<file path=ppt/drawings/_rels/vmlDrawing5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5.wmf"/></Relationships>
</file>

<file path=ppt/drawings/_rels/vmlDrawing5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wmf"/><Relationship Id="rId2" Type="http://schemas.openxmlformats.org/officeDocument/2006/relationships/image" Target="../media/image137.wmf"/><Relationship Id="rId1" Type="http://schemas.openxmlformats.org/officeDocument/2006/relationships/image" Target="../media/image136.wmf"/></Relationships>
</file>

<file path=ppt/drawings/_rels/vmlDrawing5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9.wmf"/></Relationships>
</file>

<file path=ppt/drawings/_rels/vmlDrawing58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wmf"/><Relationship Id="rId1" Type="http://schemas.openxmlformats.org/officeDocument/2006/relationships/image" Target="../media/image140.wmf"/></Relationships>
</file>

<file path=ppt/drawings/_rels/vmlDrawing5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2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22.wmf"/><Relationship Id="rId2" Type="http://schemas.openxmlformats.org/officeDocument/2006/relationships/image" Target="../media/image21.wmf"/><Relationship Id="rId1" Type="http://schemas.openxmlformats.org/officeDocument/2006/relationships/image" Target="../media/image20.wmf"/><Relationship Id="rId4" Type="http://schemas.openxmlformats.org/officeDocument/2006/relationships/image" Target="../media/image23.wmf"/></Relationships>
</file>

<file path=ppt/drawings/_rels/vmlDrawing60.vml.rels><?xml version="1.0" encoding="UTF-8" standalone="yes"?>
<Relationships xmlns="http://schemas.openxmlformats.org/package/2006/relationships"><Relationship Id="rId1" Type="http://schemas.openxmlformats.org/officeDocument/2006/relationships/image" Target="../media/image89.wmf"/></Relationships>
</file>

<file path=ppt/drawings/_rels/vmlDrawing6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3.wmf"/></Relationships>
</file>

<file path=ppt/drawings/_rels/vmlDrawing6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wmf"/><Relationship Id="rId1" Type="http://schemas.openxmlformats.org/officeDocument/2006/relationships/image" Target="../media/image144.wmf"/></Relationships>
</file>

<file path=ppt/drawings/_rels/vmlDrawing6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wmf"/><Relationship Id="rId1" Type="http://schemas.openxmlformats.org/officeDocument/2006/relationships/image" Target="../media/image145.wmf"/></Relationships>
</file>

<file path=ppt/drawings/_rels/vmlDrawing6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wmf"/><Relationship Id="rId1" Type="http://schemas.openxmlformats.org/officeDocument/2006/relationships/image" Target="../media/image146.wmf"/></Relationships>
</file>

<file path=ppt/drawings/_rels/vmlDrawing6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wmf"/><Relationship Id="rId2" Type="http://schemas.openxmlformats.org/officeDocument/2006/relationships/image" Target="../media/image149.wmf"/><Relationship Id="rId1" Type="http://schemas.openxmlformats.org/officeDocument/2006/relationships/image" Target="../media/image148.wmf"/></Relationships>
</file>

<file path=ppt/drawings/_rels/vmlDrawing66.v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wmf"/><Relationship Id="rId1" Type="http://schemas.openxmlformats.org/officeDocument/2006/relationships/image" Target="../media/image151.wmf"/></Relationships>
</file>

<file path=ppt/drawings/_rels/vmlDrawing67.v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wmf"/><Relationship Id="rId1" Type="http://schemas.openxmlformats.org/officeDocument/2006/relationships/image" Target="../media/image153.wmf"/></Relationships>
</file>

<file path=ppt/drawings/_rels/vmlDrawing68.v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wmf"/><Relationship Id="rId1" Type="http://schemas.openxmlformats.org/officeDocument/2006/relationships/image" Target="../media/image155.wmf"/></Relationships>
</file>

<file path=ppt/drawings/_rels/vmlDrawing69.v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wmf"/><Relationship Id="rId1" Type="http://schemas.openxmlformats.org/officeDocument/2006/relationships/image" Target="../media/image157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26.wmf"/><Relationship Id="rId2" Type="http://schemas.openxmlformats.org/officeDocument/2006/relationships/image" Target="../media/image25.wmf"/><Relationship Id="rId1" Type="http://schemas.openxmlformats.org/officeDocument/2006/relationships/image" Target="../media/image24.wmf"/><Relationship Id="rId5" Type="http://schemas.openxmlformats.org/officeDocument/2006/relationships/image" Target="../media/image28.wmf"/><Relationship Id="rId4" Type="http://schemas.openxmlformats.org/officeDocument/2006/relationships/image" Target="../media/image27.wmf"/></Relationships>
</file>

<file path=ppt/drawings/_rels/vmlDrawing70.v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wmf"/><Relationship Id="rId1" Type="http://schemas.openxmlformats.org/officeDocument/2006/relationships/image" Target="../media/image159.wmf"/></Relationships>
</file>

<file path=ppt/drawings/_rels/vmlDrawing7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wmf"/><Relationship Id="rId1" Type="http://schemas.openxmlformats.org/officeDocument/2006/relationships/image" Target="../media/image161.wmf"/></Relationships>
</file>

<file path=ppt/drawings/_rels/vmlDrawing7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wmf"/><Relationship Id="rId2" Type="http://schemas.openxmlformats.org/officeDocument/2006/relationships/image" Target="../media/image164.wmf"/><Relationship Id="rId1" Type="http://schemas.openxmlformats.org/officeDocument/2006/relationships/image" Target="../media/image163.wmf"/></Relationships>
</file>

<file path=ppt/drawings/_rels/vmlDrawing7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6.wmf"/></Relationships>
</file>

<file path=ppt/drawings/_rels/vmlDrawing7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6.wmf"/></Relationships>
</file>

<file path=ppt/drawings/_rels/vmlDrawing7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6.wmf"/></Relationships>
</file>

<file path=ppt/drawings/_rels/vmlDrawing7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7.wmf"/></Relationships>
</file>

<file path=ppt/drawings/_rels/vmlDrawing77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wmf"/><Relationship Id="rId2" Type="http://schemas.openxmlformats.org/officeDocument/2006/relationships/image" Target="../media/image169.wmf"/><Relationship Id="rId1" Type="http://schemas.openxmlformats.org/officeDocument/2006/relationships/image" Target="../media/image168.wmf"/></Relationships>
</file>

<file path=ppt/drawings/_rels/vmlDrawing78.vml.rels><?xml version="1.0" encoding="UTF-8" standalone="yes"?>
<Relationships xmlns="http://schemas.openxmlformats.org/package/2006/relationships"><Relationship Id="rId8" Type="http://schemas.openxmlformats.org/officeDocument/2006/relationships/image" Target="../media/image178.wmf"/><Relationship Id="rId3" Type="http://schemas.openxmlformats.org/officeDocument/2006/relationships/image" Target="../media/image173.wmf"/><Relationship Id="rId7" Type="http://schemas.openxmlformats.org/officeDocument/2006/relationships/image" Target="../media/image177.wmf"/><Relationship Id="rId2" Type="http://schemas.openxmlformats.org/officeDocument/2006/relationships/image" Target="../media/image172.wmf"/><Relationship Id="rId1" Type="http://schemas.openxmlformats.org/officeDocument/2006/relationships/image" Target="../media/image171.wmf"/><Relationship Id="rId6" Type="http://schemas.openxmlformats.org/officeDocument/2006/relationships/image" Target="../media/image176.wmf"/><Relationship Id="rId5" Type="http://schemas.openxmlformats.org/officeDocument/2006/relationships/image" Target="../media/image175.wmf"/><Relationship Id="rId4" Type="http://schemas.openxmlformats.org/officeDocument/2006/relationships/image" Target="../media/image174.wmf"/><Relationship Id="rId9" Type="http://schemas.openxmlformats.org/officeDocument/2006/relationships/image" Target="../media/image179.wmf"/></Relationships>
</file>

<file path=ppt/drawings/_rels/vmlDrawing79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wmf"/><Relationship Id="rId2" Type="http://schemas.openxmlformats.org/officeDocument/2006/relationships/image" Target="../media/image172.wmf"/><Relationship Id="rId1" Type="http://schemas.openxmlformats.org/officeDocument/2006/relationships/image" Target="../media/image171.wmf"/><Relationship Id="rId6" Type="http://schemas.openxmlformats.org/officeDocument/2006/relationships/image" Target="../media/image176.wmf"/><Relationship Id="rId5" Type="http://schemas.openxmlformats.org/officeDocument/2006/relationships/image" Target="../media/image175.wmf"/><Relationship Id="rId4" Type="http://schemas.openxmlformats.org/officeDocument/2006/relationships/image" Target="../media/image174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wmf"/></Relationships>
</file>

<file path=ppt/drawings/_rels/vmlDrawing80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wmf"/><Relationship Id="rId2" Type="http://schemas.openxmlformats.org/officeDocument/2006/relationships/image" Target="../media/image172.wmf"/><Relationship Id="rId1" Type="http://schemas.openxmlformats.org/officeDocument/2006/relationships/image" Target="../media/image171.wmf"/><Relationship Id="rId6" Type="http://schemas.openxmlformats.org/officeDocument/2006/relationships/image" Target="../media/image176.wmf"/><Relationship Id="rId5" Type="http://schemas.openxmlformats.org/officeDocument/2006/relationships/image" Target="../media/image175.wmf"/><Relationship Id="rId4" Type="http://schemas.openxmlformats.org/officeDocument/2006/relationships/image" Target="../media/image174.wmf"/></Relationships>
</file>

<file path=ppt/drawings/_rels/vmlDrawing8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wmf"/><Relationship Id="rId2" Type="http://schemas.openxmlformats.org/officeDocument/2006/relationships/image" Target="../media/image180.wmf"/><Relationship Id="rId1" Type="http://schemas.openxmlformats.org/officeDocument/2006/relationships/image" Target="../media/image171.wmf"/><Relationship Id="rId6" Type="http://schemas.openxmlformats.org/officeDocument/2006/relationships/image" Target="../media/image176.wmf"/><Relationship Id="rId5" Type="http://schemas.openxmlformats.org/officeDocument/2006/relationships/image" Target="../media/image175.wmf"/><Relationship Id="rId4" Type="http://schemas.openxmlformats.org/officeDocument/2006/relationships/image" Target="../media/image182.wmf"/></Relationships>
</file>

<file path=ppt/drawings/_rels/vmlDrawing8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wmf"/><Relationship Id="rId2" Type="http://schemas.openxmlformats.org/officeDocument/2006/relationships/image" Target="../media/image175.wmf"/><Relationship Id="rId1" Type="http://schemas.openxmlformats.org/officeDocument/2006/relationships/image" Target="../media/image171.wmf"/></Relationships>
</file>

<file path=ppt/drawings/_rels/vmlDrawing8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wmf"/><Relationship Id="rId2" Type="http://schemas.openxmlformats.org/officeDocument/2006/relationships/image" Target="../media/image175.wmf"/><Relationship Id="rId1" Type="http://schemas.openxmlformats.org/officeDocument/2006/relationships/image" Target="../media/image171.wmf"/></Relationships>
</file>

<file path=ppt/drawings/_rels/vmlDrawing8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wmf"/><Relationship Id="rId2" Type="http://schemas.openxmlformats.org/officeDocument/2006/relationships/image" Target="../media/image184.wmf"/><Relationship Id="rId1" Type="http://schemas.openxmlformats.org/officeDocument/2006/relationships/image" Target="../media/image183.wmf"/></Relationships>
</file>

<file path=ppt/drawings/_rels/vmlDrawing8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wmf"/><Relationship Id="rId2" Type="http://schemas.openxmlformats.org/officeDocument/2006/relationships/image" Target="../media/image186.wmf"/><Relationship Id="rId1" Type="http://schemas.openxmlformats.org/officeDocument/2006/relationships/image" Target="../media/image185.wmf"/><Relationship Id="rId4" Type="http://schemas.openxmlformats.org/officeDocument/2006/relationships/image" Target="../media/image188.wmf"/></Relationships>
</file>

<file path=ppt/drawings/_rels/vmlDrawing8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wmf"/><Relationship Id="rId2" Type="http://schemas.openxmlformats.org/officeDocument/2006/relationships/image" Target="../media/image188.wmf"/><Relationship Id="rId1" Type="http://schemas.openxmlformats.org/officeDocument/2006/relationships/image" Target="../media/image187.wmf"/><Relationship Id="rId4" Type="http://schemas.openxmlformats.org/officeDocument/2006/relationships/image" Target="../media/image189.wmf"/></Relationships>
</file>

<file path=ppt/drawings/_rels/vmlDrawing87.v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wmf"/><Relationship Id="rId2" Type="http://schemas.openxmlformats.org/officeDocument/2006/relationships/image" Target="../media/image188.wmf"/><Relationship Id="rId1" Type="http://schemas.openxmlformats.org/officeDocument/2006/relationships/image" Target="../media/image187.wmf"/><Relationship Id="rId4" Type="http://schemas.openxmlformats.org/officeDocument/2006/relationships/image" Target="../media/image190.wmf"/></Relationships>
</file>

<file path=ppt/drawings/_rels/vmlDrawing8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0.wmf"/></Relationships>
</file>

<file path=ppt/drawings/_rels/vmlDrawing8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0.w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32.wmf"/><Relationship Id="rId2" Type="http://schemas.openxmlformats.org/officeDocument/2006/relationships/image" Target="../media/image31.wmf"/><Relationship Id="rId1" Type="http://schemas.openxmlformats.org/officeDocument/2006/relationships/image" Target="../media/image30.wmf"/><Relationship Id="rId4" Type="http://schemas.openxmlformats.org/officeDocument/2006/relationships/image" Target="../media/image33.wmf"/></Relationships>
</file>

<file path=ppt/drawings/_rels/vmlDrawing90.v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wmf"/><Relationship Id="rId2" Type="http://schemas.openxmlformats.org/officeDocument/2006/relationships/image" Target="../media/image192.wmf"/><Relationship Id="rId1" Type="http://schemas.openxmlformats.org/officeDocument/2006/relationships/image" Target="../media/image191.wmf"/><Relationship Id="rId5" Type="http://schemas.openxmlformats.org/officeDocument/2006/relationships/image" Target="../media/image195.wmf"/><Relationship Id="rId4" Type="http://schemas.openxmlformats.org/officeDocument/2006/relationships/image" Target="../media/image194.wmf"/></Relationships>
</file>

<file path=ppt/drawings/_rels/vmlDrawing9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wmf"/><Relationship Id="rId2" Type="http://schemas.openxmlformats.org/officeDocument/2006/relationships/image" Target="../media/image196.wmf"/><Relationship Id="rId1" Type="http://schemas.openxmlformats.org/officeDocument/2006/relationships/image" Target="../media/image192.wmf"/><Relationship Id="rId5" Type="http://schemas.openxmlformats.org/officeDocument/2006/relationships/image" Target="../media/image191.wmf"/><Relationship Id="rId4" Type="http://schemas.openxmlformats.org/officeDocument/2006/relationships/image" Target="../media/image198.wmf"/></Relationships>
</file>

<file path=ppt/drawings/_rels/vmlDrawing9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9.wmf"/></Relationships>
</file>

<file path=ppt/drawings/_rels/vmlDrawing9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0.wmf"/></Relationships>
</file>

<file path=ppt/drawings/_rels/vmlDrawing94.vml.rels><?xml version="1.0" encoding="UTF-8" standalone="yes"?>
<Relationships xmlns="http://schemas.openxmlformats.org/package/2006/relationships"><Relationship Id="rId8" Type="http://schemas.openxmlformats.org/officeDocument/2006/relationships/image" Target="../media/image207.wmf"/><Relationship Id="rId3" Type="http://schemas.openxmlformats.org/officeDocument/2006/relationships/image" Target="../media/image202.wmf"/><Relationship Id="rId7" Type="http://schemas.openxmlformats.org/officeDocument/2006/relationships/image" Target="../media/image206.wmf"/><Relationship Id="rId2" Type="http://schemas.openxmlformats.org/officeDocument/2006/relationships/image" Target="../media/image201.wmf"/><Relationship Id="rId1" Type="http://schemas.openxmlformats.org/officeDocument/2006/relationships/image" Target="../media/image192.wmf"/><Relationship Id="rId6" Type="http://schemas.openxmlformats.org/officeDocument/2006/relationships/image" Target="../media/image205.wmf"/><Relationship Id="rId5" Type="http://schemas.openxmlformats.org/officeDocument/2006/relationships/image" Target="../media/image204.wmf"/><Relationship Id="rId4" Type="http://schemas.openxmlformats.org/officeDocument/2006/relationships/image" Target="../media/image203.wmf"/><Relationship Id="rId9" Type="http://schemas.openxmlformats.org/officeDocument/2006/relationships/image" Target="../media/image208.wmf"/></Relationships>
</file>

<file path=ppt/drawings/_rels/vmlDrawing95.v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wmf"/><Relationship Id="rId2" Type="http://schemas.openxmlformats.org/officeDocument/2006/relationships/image" Target="../media/image220.wmf"/><Relationship Id="rId1" Type="http://schemas.openxmlformats.org/officeDocument/2006/relationships/image" Target="../media/image219.wmf"/><Relationship Id="rId4" Type="http://schemas.openxmlformats.org/officeDocument/2006/relationships/image" Target="../media/image222.wmf"/></Relationships>
</file>

<file path=ppt/drawings/_rels/vmlDrawing96.v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wmf"/><Relationship Id="rId2" Type="http://schemas.openxmlformats.org/officeDocument/2006/relationships/image" Target="../media/image220.wmf"/><Relationship Id="rId1" Type="http://schemas.openxmlformats.org/officeDocument/2006/relationships/image" Target="../media/image219.wmf"/><Relationship Id="rId4" Type="http://schemas.openxmlformats.org/officeDocument/2006/relationships/image" Target="../media/image222.wmf"/></Relationships>
</file>

<file path=ppt/drawings/_rels/vmlDrawing9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3.wmf"/></Relationships>
</file>

<file path=ppt/drawings/_rels/vmlDrawing98.vml.rels><?xml version="1.0" encoding="UTF-8" standalone="yes"?>
<Relationships xmlns="http://schemas.openxmlformats.org/package/2006/relationships"><Relationship Id="rId3" Type="http://schemas.openxmlformats.org/officeDocument/2006/relationships/image" Target="../media/image246.wmf"/><Relationship Id="rId2" Type="http://schemas.openxmlformats.org/officeDocument/2006/relationships/image" Target="../media/image245.wmf"/><Relationship Id="rId1" Type="http://schemas.openxmlformats.org/officeDocument/2006/relationships/image" Target="../media/image244.wmf"/><Relationship Id="rId6" Type="http://schemas.openxmlformats.org/officeDocument/2006/relationships/image" Target="../media/image249.wmf"/><Relationship Id="rId5" Type="http://schemas.openxmlformats.org/officeDocument/2006/relationships/image" Target="../media/image248.wmf"/><Relationship Id="rId4" Type="http://schemas.openxmlformats.org/officeDocument/2006/relationships/image" Target="../media/image247.wmf"/></Relationships>
</file>

<file path=ppt/drawings/_rels/vmlDrawing99.v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wmf"/><Relationship Id="rId7" Type="http://schemas.openxmlformats.org/officeDocument/2006/relationships/image" Target="../media/image254.wmf"/><Relationship Id="rId2" Type="http://schemas.openxmlformats.org/officeDocument/2006/relationships/image" Target="../media/image248.wmf"/><Relationship Id="rId1" Type="http://schemas.openxmlformats.org/officeDocument/2006/relationships/image" Target="../media/image247.wmf"/><Relationship Id="rId6" Type="http://schemas.openxmlformats.org/officeDocument/2006/relationships/image" Target="../media/image253.wmf"/><Relationship Id="rId5" Type="http://schemas.openxmlformats.org/officeDocument/2006/relationships/image" Target="../media/image252.wmf"/><Relationship Id="rId4" Type="http://schemas.openxmlformats.org/officeDocument/2006/relationships/image" Target="../media/image25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0E261C-67F1-4C7A-930A-E62A260D856B}" type="datetimeFigureOut">
              <a:rPr lang="zh-CN" altLang="en-US" smtClean="0"/>
              <a:t>2018/11/8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102B7F-526E-43C4-B91F-1C800172F24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24854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02B7F-526E-43C4-B91F-1C800172F24A}" type="slidenum">
              <a:rPr lang="zh-CN" altLang="en-US" smtClean="0"/>
              <a:t>171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00607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02B7F-526E-43C4-B91F-1C800172F24A}" type="slidenum">
              <a:rPr lang="zh-CN" altLang="en-US" smtClean="0"/>
              <a:t>172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00607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02B7F-526E-43C4-B91F-1C800172F24A}" type="slidenum">
              <a:rPr lang="zh-CN" altLang="en-US" smtClean="0"/>
              <a:t>173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00607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680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7680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fld id="{984FFBB3-30CE-4249-87A8-D9677776C2DF}" type="slidenum">
              <a:rPr lang="zh-CN" altLang="en-US">
                <a:solidFill>
                  <a:prstClr val="black"/>
                </a:solidFill>
              </a:rPr>
              <a:pPr eaLnBrk="1" hangingPunct="1"/>
              <a:t>369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3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3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3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3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3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3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3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3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3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3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3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3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3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3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3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3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3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3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3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4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4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4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4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4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4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4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4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4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4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4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4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4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4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4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4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4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4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4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4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4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4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4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4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4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4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4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4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4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4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4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4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4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4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4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4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4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4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4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4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4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4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4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4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4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4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4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4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4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4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4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4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4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4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4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4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4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4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4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4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4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4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4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4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4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4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4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4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4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4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4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4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4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4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4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4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4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4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4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4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4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4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4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4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4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4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4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4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4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4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5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5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5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5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5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5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5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5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5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5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5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5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5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5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5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5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5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5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5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5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5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5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5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5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5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5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5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5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5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5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5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5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5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5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5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5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5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5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5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5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5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5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5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5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5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5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5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5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5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5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5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5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5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5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5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5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5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5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5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5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5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5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5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5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5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5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5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5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5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5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5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5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5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5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5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5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5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5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5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5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5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5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5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5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5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5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5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5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5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5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6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6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6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6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6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6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6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6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6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6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6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6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6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6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6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6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6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6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6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6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6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6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6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6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6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6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6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6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6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6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6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6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6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6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6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6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6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6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6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6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6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6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6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6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6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6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6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6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6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6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6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6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6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6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6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6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6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6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6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6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6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6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6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6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6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6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6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6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6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6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6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6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6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6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6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6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6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6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6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6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6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6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6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6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6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6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6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6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6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6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1DA4949-179F-4A4D-88C5-E07AEC6C028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655503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28600"/>
            <a:ext cx="2057400" cy="58674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28600"/>
            <a:ext cx="6019800" cy="58674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A47366D-1887-4CC3-9350-B07D33D43FE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2706596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931025C-5963-4AC3-80BB-26E1DEC0998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19759329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E61967C-60A1-4E8D-BD8C-6143113C6C3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15777242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393709-8171-49C9-98DC-054833DCDD7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74322672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A73440B-0578-477C-9EDD-7D25F35EBBC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1487962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CEB9E0-CDB4-49CA-A925-007BC4C047D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09546929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A360C4-AB7E-410E-AA11-4495F57E1E1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05254973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A62AC29-19C6-4FC6-B1CD-A2C1012EB02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57729045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C37A30E-5EF0-4ECD-B7A8-0609A6A3AA1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46909673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C8CEB0F-5709-4DF6-9FF1-5810C25F20D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29631059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9312C71-84D3-43A3-8958-FB7667CA589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172766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1CF6431-B063-461F-A09B-C1D611EEEF8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40475940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6FD4458-21E8-4371-8561-B57A26C1162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31440440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4A8A68C-F649-42ED-B464-3AA36CFA181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50420655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DEE3460-29E6-4841-8A34-243F4277A97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84873644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4ECA908-C01E-4ECE-A691-611A9B16630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65480981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4096DE3-50AB-4C83-A922-6C2730D216A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57447808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D6E0B4D-9ED0-437D-BF66-0A1046EEB72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6800283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C2B2170-ACEC-4075-859A-A9EF2274991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97844140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4917AF8-3268-46A6-8B0E-EC0B8A039E5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57755744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E57660F-FBF8-493F-BF4C-542A9BB9DB3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27114809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B83767-F79E-4521-92BA-CA657CA9737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631141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93281E3-9D7F-47A8-9666-07802936B8F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59202352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AEFCC99-D661-4364-AAB3-5BEE5E4ECB7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63931369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A9C22FE-3403-4790-8338-372FE24BB9C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73448704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36C6AB-8973-4F4D-A159-C60B8066F8B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78375685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B28B254-9A17-4779-9252-69F985FB42E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01841289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6311CD-3C52-49F7-8966-4750D596B7F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33654494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B78F218-2D75-497C-AF0E-1B025EB88D6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5784013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85152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DBD07A-B49D-4F66-9E77-A10375C68BD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03769875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EC6412E-F52D-4658-8673-55458F2A836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32871422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546D51-430F-4475-94F3-1BB94E7CFC9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75354316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1878E2-24B6-4EDD-965D-22483216BA9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520473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981200"/>
            <a:ext cx="4038600" cy="388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4038600" cy="388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A01950-8560-4429-A58D-8BC1C165FCF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47304481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71004A6-12B3-452C-B9A6-4983A8C8847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52917945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E38025-E72F-459B-9457-9A5C6945AE8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77809592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DD9D0EE-B069-441A-943C-32358624176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91890408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E4D5F8-D468-4703-88F5-B1D8EB2C3F1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32254484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AC8E1FA-D033-453B-8816-0A3C7ADFAF0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12106927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9AB7E55-1ECA-4E2E-A821-FF4020BE67C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21475094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953A278-D50B-40BA-903A-AD2191214E2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38603705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E00105B-499F-450D-A373-E26BFA8FB92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02766104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0624941-7E4B-4CA8-8104-9F5D8A630AC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5940996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C4D11FA-9ACD-479F-8C4C-AEC9D0B4549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431071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C9C7957-7634-4094-BD58-883B2A72C27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9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56864617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47781D2-6962-4737-99B4-BB8384B465A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07065587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701DD3C-EF60-4F54-8835-7CDA1B2DE7E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76774604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6ADF3CD-AD69-4E88-83C4-D712C5CA98F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75043566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82BA0B4-21DE-481B-B97B-F0D689E6994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31672846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A88CEA5-DE84-4ED7-ACB0-6EAF97A920E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74545058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8BC8B47-99E2-45ED-BEFD-E4DD94DE3E5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64106367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E758640-B057-42D0-BBDF-8BBAFD612C4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4257130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C66FAE7-C1F3-4100-BA34-F7FE35C5FFB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82484595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D5FD5C5-51D5-4BAC-8FA2-6B283FA049B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86444037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945B902-4B63-4662-834D-686EDD96EA2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7584738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2D8EB7E-EB5D-4204-9207-0ABA0289637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5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20235442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3C44C12-844E-47BB-89E5-D3E3D99209A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30504825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85152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DA5348-5CE3-474C-BF4E-5B725D5C44F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65929969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1186787-87DE-44CE-A64B-0514D17AED7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77437247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912E6E0-2EC3-4325-BA32-98D6CE1451B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60979411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6F479EE-BB04-49EC-8632-75B0F82205F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45531943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BE6A550-48BF-4357-B6AE-62B7017C268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34025762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FD45ECE-C9BB-49AE-B69D-BC71C9A8ED1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86915318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7D8BDC2-7B19-4DF4-9409-FED8EF61E70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74084456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FF35C15-F2AD-43CD-844F-088C393ECF7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51520072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BE76730-9C96-421C-B768-0AE948B154E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09031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5C2F5A6-5039-44AF-975A-C5D54B251F7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4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0777222"/>
      </p:ext>
    </p:extLst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09F1D22-E83C-4262-8DC5-599B1170311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90246126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BA34DEE-550C-4672-860C-190BB9B0FC2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80626776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186D565-E44D-4BF0-8A95-B550166B2A1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87714981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C0A47D5-2AFF-4AAF-B0DD-98570A147E3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33292582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04B4751-E098-4EA8-A980-113DE766E2D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92312900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09BECE8-0F59-4DC7-884E-DE318063A51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07271717"/>
      </p:ext>
    </p:extLst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4063A9-6EB5-47A3-9486-6DC0AE8C261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55113695"/>
      </p:ext>
    </p:extLst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606B8E2-1EC3-4395-9062-D039BA6234B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44442757"/>
      </p:ext>
    </p:extLst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FC0357-0DB4-4ECA-B091-2D8C71F9F5A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37458428"/>
      </p:ext>
    </p:extLst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39B0CB8-0893-446B-9BD5-3533A0F0161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199620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0CEDB7A-7BEB-47CD-932D-06F428D0C14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99861296"/>
      </p:ext>
    </p:extLst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2FD7D68-581C-44E7-BA7A-FA2AEB34B91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51251496"/>
      </p:ext>
    </p:extLst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DFB9627-8661-4B04-BDEB-97276851026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66849123"/>
      </p:ext>
    </p:extLst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9E54A0F-025C-4AED-800F-D4EFB43B3B3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20319429"/>
      </p:ext>
    </p:extLst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A041C51-389A-4377-A85A-DE88E3C1810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2139367"/>
      </p:ext>
    </p:extLst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2A6E4C7-4B27-4A14-99CC-D7B16272176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9104418"/>
      </p:ext>
    </p:extLst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4A180D-A5B9-4A20-991B-F479353BDE6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36972808"/>
      </p:ext>
    </p:extLst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85152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C3C021B-D7EC-41B7-9402-A690D11B0ED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61792959"/>
      </p:ext>
    </p:extLst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AE2B8BE-C2E9-4D2F-B4FA-227AF12930F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60437941"/>
      </p:ext>
    </p:extLst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777F29B-2489-4BF8-B47D-CD09EB5BE7D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81747340"/>
      </p:ext>
    </p:extLst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53262DC-110E-425F-81D3-94345C5CF61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5200724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33A19F-0A9E-4814-A9DD-D216A4455DF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71862064"/>
      </p:ext>
    </p:extLst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042AE8-180A-4C38-80F3-31532256BD6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64590721"/>
      </p:ext>
    </p:extLst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64C6D2-08F8-41E0-B33A-D3E74E3DFA4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46074678"/>
      </p:ext>
    </p:extLst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CE7761A-089D-43A8-8B24-DFE6A477ECC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51426678"/>
      </p:ext>
    </p:extLst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2A3384D-8B12-42D3-861E-ECD88E3DBC0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08677148"/>
      </p:ext>
    </p:extLst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BB3942-93AE-4826-9DB7-F4A3DF1742F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531899"/>
      </p:ext>
    </p:extLst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FAC424-1230-4717-ABE2-CFF14CDB4B6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52323827"/>
      </p:ext>
    </p:extLst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0074CAE-A571-4ACC-916C-58F7C1AAD8B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19998540"/>
      </p:ext>
    </p:extLst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1C05CA3-C0E2-4245-9EFB-0E3A62032E2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78617826"/>
      </p:ext>
    </p:extLst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16DEED-D33B-4C98-9300-222FE72F195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34510430"/>
      </p:ext>
    </p:extLst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816ACB3-BE1D-48E9-9C00-51B6E7918B0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0700964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4BF3268-900D-4710-A799-00249B2A6CC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92612120"/>
      </p:ext>
    </p:extLst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009FDF7-FDC4-4BF0-AD68-ED2787B994E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03922810"/>
      </p:ext>
    </p:extLst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2264477-B8A5-4CDB-9724-6F5A77D36EF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41445302"/>
      </p:ext>
    </p:extLst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1B86D1-3796-4AB5-8C55-43217F840B2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43316141"/>
      </p:ext>
    </p:extLst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2B7EB93-5D35-4CC0-8A2E-40713682B3F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04004951"/>
      </p:ext>
    </p:extLst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9DE55A9-34C9-4C90-8A4B-92C443D3C48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34207226"/>
      </p:ext>
    </p:extLst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1AAF51C-7C5E-44FC-8982-62902663D06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6151899"/>
      </p:ext>
    </p:extLst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B7A9A8D-D3DD-4879-951B-708A3E2DDEB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93197172"/>
      </p:ext>
    </p:extLst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E879079-3290-4C0B-9CBE-07613D33711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13870675"/>
      </p:ext>
    </p:extLst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5C6735-E2DB-475F-B549-F5A7251BE0A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40219401"/>
      </p:ext>
    </p:extLst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BEF8357-DFD5-4CEC-8196-7A72F1C051A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618856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DB126DE-97A6-4D02-BC8A-563D9B67481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1035305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457200"/>
            <a:ext cx="2057400" cy="54102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457200"/>
            <a:ext cx="6019800" cy="54102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6255ECE-56AB-489A-BBAC-282BA2F224A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56357718"/>
      </p:ext>
    </p:extLst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D2098B0-C1FE-4900-91FF-30C02B0A2D7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80739282"/>
      </p:ext>
    </p:extLst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8783965-756F-410A-A5A3-8B8EEFC2DF6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55573532"/>
      </p:ext>
    </p:extLst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C0DB2CF-7AD3-42FA-BD73-83B3BD72874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09137232"/>
      </p:ext>
    </p:extLst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5369783-9C35-4523-BE10-88F69250289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1894484"/>
      </p:ext>
    </p:extLst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F80F54-7B90-405A-B7E4-7ED28CABAE7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92401096"/>
      </p:ext>
    </p:extLst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E82A37F-15B4-4464-86E7-29CB803F918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50801310"/>
      </p:ext>
    </p:extLst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309A2D-5B86-46EF-B8C9-BC0752DC1B9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90691068"/>
      </p:ext>
    </p:extLst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D6E341-BED3-46BA-98CB-ECB6E6D8E53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04543755"/>
      </p:ext>
    </p:extLst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925B33D-C4F3-4FE4-BE71-FE600E4792E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51817942"/>
      </p:ext>
    </p:extLst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C517A35-0C17-497C-861C-63A81F54764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0259427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BAB5E68-2BA1-466D-868B-D0F69A25F86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20577382"/>
      </p:ext>
    </p:extLst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869CBD9-515F-4B84-B889-CD82CB72776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35784396"/>
      </p:ext>
    </p:extLst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4033223-F95C-4EF2-9E02-3D534F118E7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71425165"/>
      </p:ext>
    </p:extLst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59303AF-26DA-4F8B-9C29-F97BB0EA64B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13929225"/>
      </p:ext>
    </p:extLst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39227A-269F-42A2-B2EA-6F81E57D517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60027928"/>
      </p:ext>
    </p:extLst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标题，一项大型内容和两项小型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2DF05C9-88FA-44F6-AE2F-983A8E83EF3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80900619"/>
      </p:ext>
    </p:extLst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642D129-4B5D-48C8-A73F-0BB7468A8D3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8488164"/>
      </p:ext>
    </p:extLst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65BA1F-E96E-4EDC-9C43-40ED16D035B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29003639"/>
      </p:ext>
    </p:extLst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6837998-FC84-4CE3-8253-AAF046A7616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31273480"/>
      </p:ext>
    </p:extLst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BCFBFE0-0E7E-4252-9255-BF42770A269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61554067"/>
      </p:ext>
    </p:extLst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19D861E-DF16-40CC-8B81-85AB74F9267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5230549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7CE0637-9E30-4F81-9F08-A8EC8E4E543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07111782"/>
      </p:ext>
    </p:extLst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BA150D2-6D3E-4B09-BB34-D8B2666CBE4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74883431"/>
      </p:ext>
    </p:extLst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439BE5-9D37-4AED-8146-555173A913A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36410447"/>
      </p:ext>
    </p:extLst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B659F8E-EBF6-455D-823B-923AEFF6CCE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00835010"/>
      </p:ext>
    </p:extLst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630F748-B80C-4975-AEF4-BB0D7E8BE3E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55403840"/>
      </p:ext>
    </p:extLst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776B7C4-C6A9-4525-B1C1-15ECEA36FF9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35617363"/>
      </p:ext>
    </p:extLst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B895095-5D73-4BAA-8A62-62A4F92E428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24979761"/>
      </p:ext>
    </p:extLst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3D8C1B0-D2F9-4239-A1F4-0985F1ED3E2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81220910"/>
      </p:ext>
    </p:extLst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CB6E59-2A6E-469E-AE62-553B4616C31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99301679"/>
      </p:ext>
    </p:extLst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-6350" y="20638"/>
            <a:ext cx="9144000" cy="6858000"/>
            <a:chOff x="0" y="0"/>
            <a:chExt cx="5760" cy="4320"/>
          </a:xfrm>
        </p:grpSpPr>
        <p:sp>
          <p:nvSpPr>
            <p:cNvPr id="5" name="Freeform 3"/>
            <p:cNvSpPr>
              <a:spLocks/>
            </p:cNvSpPr>
            <p:nvPr/>
          </p:nvSpPr>
          <p:spPr bwMode="hidden">
            <a:xfrm>
              <a:off x="0" y="3072"/>
              <a:ext cx="5760" cy="1248"/>
            </a:xfrm>
            <a:custGeom>
              <a:avLst/>
              <a:gdLst/>
              <a:ahLst/>
              <a:cxnLst>
                <a:cxn ang="0">
                  <a:pos x="6027" y="2296"/>
                </a:cxn>
                <a:cxn ang="0">
                  <a:pos x="0" y="2296"/>
                </a:cxn>
                <a:cxn ang="0">
                  <a:pos x="0" y="0"/>
                </a:cxn>
                <a:cxn ang="0">
                  <a:pos x="6027" y="0"/>
                </a:cxn>
                <a:cxn ang="0">
                  <a:pos x="6027" y="2296"/>
                </a:cxn>
                <a:cxn ang="0">
                  <a:pos x="6027" y="2296"/>
                </a:cxn>
              </a:cxnLst>
              <a:rect l="0" t="0" r="r" b="b"/>
              <a:pathLst>
                <a:path w="6027" h="2296">
                  <a:moveTo>
                    <a:pt x="6027" y="2296"/>
                  </a:moveTo>
                  <a:lnTo>
                    <a:pt x="0" y="2296"/>
                  </a:lnTo>
                  <a:lnTo>
                    <a:pt x="0" y="0"/>
                  </a:lnTo>
                  <a:lnTo>
                    <a:pt x="6027" y="0"/>
                  </a:lnTo>
                  <a:lnTo>
                    <a:pt x="6027" y="2296"/>
                  </a:lnTo>
                  <a:lnTo>
                    <a:pt x="6027" y="2296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chemeClr val="accent2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6" name="Freeform 4"/>
            <p:cNvSpPr>
              <a:spLocks/>
            </p:cNvSpPr>
            <p:nvPr/>
          </p:nvSpPr>
          <p:spPr bwMode="hidden">
            <a:xfrm>
              <a:off x="0" y="0"/>
              <a:ext cx="5760" cy="3072"/>
            </a:xfrm>
            <a:custGeom>
              <a:avLst/>
              <a:gdLst/>
              <a:ahLst/>
              <a:cxnLst>
                <a:cxn ang="0">
                  <a:pos x="6027" y="2296"/>
                </a:cxn>
                <a:cxn ang="0">
                  <a:pos x="0" y="2296"/>
                </a:cxn>
                <a:cxn ang="0">
                  <a:pos x="0" y="0"/>
                </a:cxn>
                <a:cxn ang="0">
                  <a:pos x="6027" y="0"/>
                </a:cxn>
                <a:cxn ang="0">
                  <a:pos x="6027" y="2296"/>
                </a:cxn>
                <a:cxn ang="0">
                  <a:pos x="6027" y="2296"/>
                </a:cxn>
              </a:cxnLst>
              <a:rect l="0" t="0" r="r" b="b"/>
              <a:pathLst>
                <a:path w="6027" h="2296">
                  <a:moveTo>
                    <a:pt x="6027" y="2296"/>
                  </a:moveTo>
                  <a:lnTo>
                    <a:pt x="0" y="2296"/>
                  </a:lnTo>
                  <a:lnTo>
                    <a:pt x="0" y="0"/>
                  </a:lnTo>
                  <a:lnTo>
                    <a:pt x="6027" y="0"/>
                  </a:lnTo>
                  <a:lnTo>
                    <a:pt x="6027" y="2296"/>
                  </a:lnTo>
                  <a:lnTo>
                    <a:pt x="6027" y="2296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46275"/>
                    <a:invGamma/>
                  </a:schemeClr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</p:grpSp>
      <p:sp>
        <p:nvSpPr>
          <p:cNvPr id="7" name="Freeform 5"/>
          <p:cNvSpPr>
            <a:spLocks/>
          </p:cNvSpPr>
          <p:nvPr/>
        </p:nvSpPr>
        <p:spPr bwMode="hidden">
          <a:xfrm>
            <a:off x="6242050" y="6269038"/>
            <a:ext cx="2895600" cy="609600"/>
          </a:xfrm>
          <a:custGeom>
            <a:avLst/>
            <a:gdLst/>
            <a:ahLst/>
            <a:cxnLst>
              <a:cxn ang="0">
                <a:pos x="5748" y="246"/>
              </a:cxn>
              <a:cxn ang="0">
                <a:pos x="0" y="246"/>
              </a:cxn>
              <a:cxn ang="0">
                <a:pos x="0" y="0"/>
              </a:cxn>
              <a:cxn ang="0">
                <a:pos x="5748" y="0"/>
              </a:cxn>
              <a:cxn ang="0">
                <a:pos x="5748" y="246"/>
              </a:cxn>
              <a:cxn ang="0">
                <a:pos x="5748" y="246"/>
              </a:cxn>
            </a:cxnLst>
            <a:rect l="0" t="0" r="r" b="b"/>
            <a:pathLst>
              <a:path w="5748" h="246">
                <a:moveTo>
                  <a:pt x="5748" y="246"/>
                </a:moveTo>
                <a:lnTo>
                  <a:pt x="0" y="246"/>
                </a:lnTo>
                <a:lnTo>
                  <a:pt x="0" y="0"/>
                </a:lnTo>
                <a:lnTo>
                  <a:pt x="5748" y="0"/>
                </a:lnTo>
                <a:lnTo>
                  <a:pt x="5748" y="246"/>
                </a:lnTo>
                <a:lnTo>
                  <a:pt x="5748" y="246"/>
                </a:lnTo>
                <a:close/>
              </a:path>
            </a:pathLst>
          </a:cu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</a:gradFill>
          <a:ln w="9525">
            <a:noFill/>
            <a:round/>
            <a:headEnd/>
            <a:tailEnd/>
          </a:ln>
        </p:spPr>
        <p:txBody>
          <a:bodyPr/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grpSp>
        <p:nvGrpSpPr>
          <p:cNvPr id="8" name="Group 6"/>
          <p:cNvGrpSpPr>
            <a:grpSpLocks/>
          </p:cNvGrpSpPr>
          <p:nvPr/>
        </p:nvGrpSpPr>
        <p:grpSpPr bwMode="auto">
          <a:xfrm>
            <a:off x="-1588" y="6034088"/>
            <a:ext cx="7845426" cy="850900"/>
            <a:chOff x="0" y="3792"/>
            <a:chExt cx="4942" cy="536"/>
          </a:xfrm>
        </p:grpSpPr>
        <p:sp>
          <p:nvSpPr>
            <p:cNvPr id="9" name="Freeform 7"/>
            <p:cNvSpPr>
              <a:spLocks/>
            </p:cNvSpPr>
            <p:nvPr userDrawn="1"/>
          </p:nvSpPr>
          <p:spPr bwMode="ltGray">
            <a:xfrm>
              <a:off x="1488" y="3792"/>
              <a:ext cx="3240" cy="536"/>
            </a:xfrm>
            <a:custGeom>
              <a:avLst/>
              <a:gdLst/>
              <a:ahLst/>
              <a:cxnLst>
                <a:cxn ang="0">
                  <a:pos x="3132" y="469"/>
                </a:cxn>
                <a:cxn ang="0">
                  <a:pos x="2995" y="395"/>
                </a:cxn>
                <a:cxn ang="0">
                  <a:pos x="2911" y="375"/>
                </a:cxn>
                <a:cxn ang="0">
                  <a:pos x="2678" y="228"/>
                </a:cxn>
                <a:cxn ang="0">
                  <a:pos x="2553" y="74"/>
                </a:cxn>
                <a:cxn ang="0">
                  <a:pos x="2457" y="7"/>
                </a:cxn>
                <a:cxn ang="0">
                  <a:pos x="2403" y="47"/>
                </a:cxn>
                <a:cxn ang="0">
                  <a:pos x="2289" y="74"/>
                </a:cxn>
                <a:cxn ang="0">
                  <a:pos x="2134" y="74"/>
                </a:cxn>
                <a:cxn ang="0">
                  <a:pos x="2044" y="128"/>
                </a:cxn>
                <a:cxn ang="0">
                  <a:pos x="1775" y="222"/>
                </a:cxn>
                <a:cxn ang="0">
                  <a:pos x="1602" y="181"/>
                </a:cxn>
                <a:cxn ang="0">
                  <a:pos x="1560" y="101"/>
                </a:cxn>
                <a:cxn ang="0">
                  <a:pos x="1542" y="87"/>
                </a:cxn>
                <a:cxn ang="0">
                  <a:pos x="1446" y="60"/>
                </a:cxn>
                <a:cxn ang="0">
                  <a:pos x="1375" y="74"/>
                </a:cxn>
                <a:cxn ang="0">
                  <a:pos x="1309" y="87"/>
                </a:cxn>
                <a:cxn ang="0">
                  <a:pos x="1243" y="13"/>
                </a:cxn>
                <a:cxn ang="0">
                  <a:pos x="1225" y="0"/>
                </a:cxn>
                <a:cxn ang="0">
                  <a:pos x="1189" y="0"/>
                </a:cxn>
                <a:cxn ang="0">
                  <a:pos x="1106" y="34"/>
                </a:cxn>
                <a:cxn ang="0">
                  <a:pos x="1106" y="34"/>
                </a:cxn>
                <a:cxn ang="0">
                  <a:pos x="1094" y="40"/>
                </a:cxn>
                <a:cxn ang="0">
                  <a:pos x="1070" y="54"/>
                </a:cxn>
                <a:cxn ang="0">
                  <a:pos x="1034" y="74"/>
                </a:cxn>
                <a:cxn ang="0">
                  <a:pos x="1004" y="74"/>
                </a:cxn>
                <a:cxn ang="0">
                  <a:pos x="986" y="74"/>
                </a:cxn>
                <a:cxn ang="0">
                  <a:pos x="956" y="81"/>
                </a:cxn>
                <a:cxn ang="0">
                  <a:pos x="920" y="94"/>
                </a:cxn>
                <a:cxn ang="0">
                  <a:pos x="884" y="107"/>
                </a:cxn>
                <a:cxn ang="0">
                  <a:pos x="843" y="128"/>
                </a:cxn>
                <a:cxn ang="0">
                  <a:pos x="813" y="141"/>
                </a:cxn>
                <a:cxn ang="0">
                  <a:pos x="789" y="148"/>
                </a:cxn>
                <a:cxn ang="0">
                  <a:pos x="783" y="154"/>
                </a:cxn>
                <a:cxn ang="0">
                  <a:pos x="556" y="228"/>
                </a:cxn>
                <a:cxn ang="0">
                  <a:pos x="394" y="294"/>
                </a:cxn>
                <a:cxn ang="0">
                  <a:pos x="107" y="462"/>
                </a:cxn>
                <a:cxn ang="0">
                  <a:pos x="0" y="536"/>
                </a:cxn>
                <a:cxn ang="0">
                  <a:pos x="3240" y="536"/>
                </a:cxn>
                <a:cxn ang="0">
                  <a:pos x="3132" y="469"/>
                </a:cxn>
                <a:cxn ang="0">
                  <a:pos x="3132" y="469"/>
                </a:cxn>
              </a:cxnLst>
              <a:rect l="0" t="0" r="r" b="b"/>
              <a:pathLst>
                <a:path w="3240" h="536">
                  <a:moveTo>
                    <a:pt x="3132" y="469"/>
                  </a:moveTo>
                  <a:lnTo>
                    <a:pt x="2995" y="395"/>
                  </a:lnTo>
                  <a:lnTo>
                    <a:pt x="2911" y="375"/>
                  </a:lnTo>
                  <a:lnTo>
                    <a:pt x="2678" y="228"/>
                  </a:lnTo>
                  <a:lnTo>
                    <a:pt x="2553" y="74"/>
                  </a:lnTo>
                  <a:lnTo>
                    <a:pt x="2457" y="7"/>
                  </a:lnTo>
                  <a:lnTo>
                    <a:pt x="2403" y="47"/>
                  </a:lnTo>
                  <a:lnTo>
                    <a:pt x="2289" y="74"/>
                  </a:lnTo>
                  <a:lnTo>
                    <a:pt x="2134" y="74"/>
                  </a:lnTo>
                  <a:lnTo>
                    <a:pt x="2044" y="128"/>
                  </a:lnTo>
                  <a:lnTo>
                    <a:pt x="1775" y="222"/>
                  </a:lnTo>
                  <a:lnTo>
                    <a:pt x="1602" y="181"/>
                  </a:lnTo>
                  <a:lnTo>
                    <a:pt x="1560" y="101"/>
                  </a:lnTo>
                  <a:lnTo>
                    <a:pt x="1542" y="87"/>
                  </a:lnTo>
                  <a:lnTo>
                    <a:pt x="1446" y="60"/>
                  </a:lnTo>
                  <a:lnTo>
                    <a:pt x="1375" y="74"/>
                  </a:lnTo>
                  <a:lnTo>
                    <a:pt x="1309" y="87"/>
                  </a:lnTo>
                  <a:lnTo>
                    <a:pt x="1243" y="13"/>
                  </a:lnTo>
                  <a:lnTo>
                    <a:pt x="1225" y="0"/>
                  </a:lnTo>
                  <a:lnTo>
                    <a:pt x="1189" y="0"/>
                  </a:lnTo>
                  <a:lnTo>
                    <a:pt x="1106" y="34"/>
                  </a:lnTo>
                  <a:lnTo>
                    <a:pt x="1106" y="34"/>
                  </a:lnTo>
                  <a:lnTo>
                    <a:pt x="1094" y="40"/>
                  </a:lnTo>
                  <a:lnTo>
                    <a:pt x="1070" y="54"/>
                  </a:lnTo>
                  <a:lnTo>
                    <a:pt x="1034" y="74"/>
                  </a:lnTo>
                  <a:lnTo>
                    <a:pt x="1004" y="74"/>
                  </a:lnTo>
                  <a:lnTo>
                    <a:pt x="986" y="74"/>
                  </a:lnTo>
                  <a:lnTo>
                    <a:pt x="956" y="81"/>
                  </a:lnTo>
                  <a:lnTo>
                    <a:pt x="920" y="94"/>
                  </a:lnTo>
                  <a:lnTo>
                    <a:pt x="884" y="107"/>
                  </a:lnTo>
                  <a:lnTo>
                    <a:pt x="843" y="128"/>
                  </a:lnTo>
                  <a:lnTo>
                    <a:pt x="813" y="141"/>
                  </a:lnTo>
                  <a:lnTo>
                    <a:pt x="789" y="148"/>
                  </a:lnTo>
                  <a:lnTo>
                    <a:pt x="783" y="154"/>
                  </a:lnTo>
                  <a:lnTo>
                    <a:pt x="556" y="228"/>
                  </a:lnTo>
                  <a:lnTo>
                    <a:pt x="394" y="294"/>
                  </a:lnTo>
                  <a:lnTo>
                    <a:pt x="107" y="462"/>
                  </a:lnTo>
                  <a:lnTo>
                    <a:pt x="0" y="536"/>
                  </a:lnTo>
                  <a:lnTo>
                    <a:pt x="3240" y="536"/>
                  </a:lnTo>
                  <a:lnTo>
                    <a:pt x="3132" y="469"/>
                  </a:lnTo>
                  <a:lnTo>
                    <a:pt x="3132" y="469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tint val="66667"/>
                    <a:invGamma/>
                  </a:schemeClr>
                </a:gs>
                <a:gs pos="100000">
                  <a:schemeClr val="bg2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grpSp>
          <p:nvGrpSpPr>
            <p:cNvPr id="10" name="Group 8"/>
            <p:cNvGrpSpPr>
              <a:grpSpLocks/>
            </p:cNvGrpSpPr>
            <p:nvPr userDrawn="1"/>
          </p:nvGrpSpPr>
          <p:grpSpPr bwMode="auto">
            <a:xfrm>
              <a:off x="2486" y="3792"/>
              <a:ext cx="2456" cy="536"/>
              <a:chOff x="2486" y="3792"/>
              <a:chExt cx="2456" cy="536"/>
            </a:xfrm>
          </p:grpSpPr>
          <p:sp>
            <p:nvSpPr>
              <p:cNvPr id="12" name="Freeform 9"/>
              <p:cNvSpPr>
                <a:spLocks/>
              </p:cNvSpPr>
              <p:nvPr userDrawn="1"/>
            </p:nvSpPr>
            <p:spPr bwMode="ltGray">
              <a:xfrm>
                <a:off x="3948" y="3799"/>
                <a:ext cx="994" cy="529"/>
              </a:xfrm>
              <a:custGeom>
                <a:avLst/>
                <a:gdLst/>
                <a:ahLst/>
                <a:cxnLst>
                  <a:cxn ang="0">
                    <a:pos x="636" y="373"/>
                  </a:cxn>
                  <a:cxn ang="0">
                    <a:pos x="495" y="370"/>
                  </a:cxn>
                  <a:cxn ang="0">
                    <a:pos x="280" y="249"/>
                  </a:cxn>
                  <a:cxn ang="0">
                    <a:pos x="127" y="66"/>
                  </a:cxn>
                  <a:cxn ang="0">
                    <a:pos x="0" y="0"/>
                  </a:cxn>
                  <a:cxn ang="0">
                    <a:pos x="22" y="26"/>
                  </a:cxn>
                  <a:cxn ang="0">
                    <a:pos x="0" y="65"/>
                  </a:cxn>
                  <a:cxn ang="0">
                    <a:pos x="30" y="119"/>
                  </a:cxn>
                  <a:cxn ang="0">
                    <a:pos x="75" y="243"/>
                  </a:cxn>
                  <a:cxn ang="0">
                    <a:pos x="45" y="422"/>
                  </a:cxn>
                  <a:cxn ang="0">
                    <a:pos x="200" y="329"/>
                  </a:cxn>
                  <a:cxn ang="0">
                    <a:pos x="592" y="527"/>
                  </a:cxn>
                  <a:cxn ang="0">
                    <a:pos x="994" y="529"/>
                  </a:cxn>
                  <a:cxn ang="0">
                    <a:pos x="828" y="473"/>
                  </a:cxn>
                  <a:cxn ang="0">
                    <a:pos x="636" y="373"/>
                  </a:cxn>
                </a:cxnLst>
                <a:rect l="0" t="0" r="r" b="b"/>
                <a:pathLst>
                  <a:path w="994" h="529">
                    <a:moveTo>
                      <a:pt x="636" y="373"/>
                    </a:moveTo>
                    <a:lnTo>
                      <a:pt x="495" y="370"/>
                    </a:lnTo>
                    <a:lnTo>
                      <a:pt x="280" y="249"/>
                    </a:lnTo>
                    <a:lnTo>
                      <a:pt x="127" y="66"/>
                    </a:lnTo>
                    <a:lnTo>
                      <a:pt x="0" y="0"/>
                    </a:lnTo>
                    <a:lnTo>
                      <a:pt x="22" y="26"/>
                    </a:lnTo>
                    <a:lnTo>
                      <a:pt x="0" y="65"/>
                    </a:lnTo>
                    <a:lnTo>
                      <a:pt x="30" y="119"/>
                    </a:lnTo>
                    <a:lnTo>
                      <a:pt x="75" y="243"/>
                    </a:lnTo>
                    <a:lnTo>
                      <a:pt x="45" y="422"/>
                    </a:lnTo>
                    <a:lnTo>
                      <a:pt x="200" y="329"/>
                    </a:lnTo>
                    <a:lnTo>
                      <a:pt x="592" y="527"/>
                    </a:lnTo>
                    <a:lnTo>
                      <a:pt x="994" y="529"/>
                    </a:lnTo>
                    <a:lnTo>
                      <a:pt x="828" y="473"/>
                    </a:lnTo>
                    <a:lnTo>
                      <a:pt x="636" y="373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3" name="Freeform 10"/>
              <p:cNvSpPr>
                <a:spLocks/>
              </p:cNvSpPr>
              <p:nvPr userDrawn="1"/>
            </p:nvSpPr>
            <p:spPr bwMode="ltGray">
              <a:xfrm>
                <a:off x="2677" y="3792"/>
                <a:ext cx="186" cy="395"/>
              </a:xfrm>
              <a:custGeom>
                <a:avLst/>
                <a:gdLst/>
                <a:ahLst/>
                <a:cxnLst>
                  <a:cxn ang="0">
                    <a:pos x="36" y="0"/>
                  </a:cxn>
                  <a:cxn ang="0">
                    <a:pos x="54" y="18"/>
                  </a:cxn>
                  <a:cxn ang="0">
                    <a:pos x="24" y="30"/>
                  </a:cxn>
                  <a:cxn ang="0">
                    <a:pos x="18" y="66"/>
                  </a:cxn>
                  <a:cxn ang="0">
                    <a:pos x="42" y="114"/>
                  </a:cxn>
                  <a:cxn ang="0">
                    <a:pos x="48" y="162"/>
                  </a:cxn>
                  <a:cxn ang="0">
                    <a:pos x="0" y="353"/>
                  </a:cxn>
                  <a:cxn ang="0">
                    <a:pos x="54" y="233"/>
                  </a:cxn>
                  <a:cxn ang="0">
                    <a:pos x="84" y="216"/>
                  </a:cxn>
                  <a:cxn ang="0">
                    <a:pos x="126" y="126"/>
                  </a:cxn>
                  <a:cxn ang="0">
                    <a:pos x="144" y="120"/>
                  </a:cxn>
                  <a:cxn ang="0">
                    <a:pos x="144" y="90"/>
                  </a:cxn>
                  <a:cxn ang="0">
                    <a:pos x="186" y="66"/>
                  </a:cxn>
                  <a:cxn ang="0">
                    <a:pos x="162" y="60"/>
                  </a:cxn>
                  <a:cxn ang="0">
                    <a:pos x="36" y="0"/>
                  </a:cxn>
                  <a:cxn ang="0">
                    <a:pos x="36" y="0"/>
                  </a:cxn>
                </a:cxnLst>
                <a:rect l="0" t="0" r="r" b="b"/>
                <a:pathLst>
                  <a:path w="186" h="353">
                    <a:moveTo>
                      <a:pt x="36" y="0"/>
                    </a:moveTo>
                    <a:lnTo>
                      <a:pt x="54" y="18"/>
                    </a:lnTo>
                    <a:lnTo>
                      <a:pt x="24" y="30"/>
                    </a:lnTo>
                    <a:lnTo>
                      <a:pt x="18" y="66"/>
                    </a:lnTo>
                    <a:lnTo>
                      <a:pt x="42" y="114"/>
                    </a:lnTo>
                    <a:lnTo>
                      <a:pt x="48" y="162"/>
                    </a:lnTo>
                    <a:lnTo>
                      <a:pt x="0" y="353"/>
                    </a:lnTo>
                    <a:lnTo>
                      <a:pt x="54" y="233"/>
                    </a:lnTo>
                    <a:lnTo>
                      <a:pt x="84" y="216"/>
                    </a:lnTo>
                    <a:lnTo>
                      <a:pt x="126" y="126"/>
                    </a:lnTo>
                    <a:lnTo>
                      <a:pt x="144" y="120"/>
                    </a:lnTo>
                    <a:lnTo>
                      <a:pt x="144" y="90"/>
                    </a:lnTo>
                    <a:lnTo>
                      <a:pt x="186" y="66"/>
                    </a:lnTo>
                    <a:lnTo>
                      <a:pt x="162" y="60"/>
                    </a:lnTo>
                    <a:lnTo>
                      <a:pt x="36" y="0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4" name="Freeform 11"/>
              <p:cNvSpPr>
                <a:spLocks/>
              </p:cNvSpPr>
              <p:nvPr userDrawn="1"/>
            </p:nvSpPr>
            <p:spPr bwMode="ltGray">
              <a:xfrm>
                <a:off x="3030" y="3893"/>
                <a:ext cx="378" cy="271"/>
              </a:xfrm>
              <a:custGeom>
                <a:avLst/>
                <a:gdLst/>
                <a:ahLst/>
                <a:cxnLst>
                  <a:cxn ang="0">
                    <a:pos x="18" y="0"/>
                  </a:cxn>
                  <a:cxn ang="0">
                    <a:pos x="12" y="13"/>
                  </a:cxn>
                  <a:cxn ang="0">
                    <a:pos x="0" y="40"/>
                  </a:cxn>
                  <a:cxn ang="0">
                    <a:pos x="60" y="121"/>
                  </a:cxn>
                  <a:cxn ang="0">
                    <a:pos x="310" y="271"/>
                  </a:cxn>
                  <a:cxn ang="0">
                    <a:pos x="290" y="139"/>
                  </a:cxn>
                  <a:cxn ang="0">
                    <a:pos x="378" y="76"/>
                  </a:cxn>
                  <a:cxn ang="0">
                    <a:pos x="251" y="94"/>
                  </a:cxn>
                  <a:cxn ang="0">
                    <a:pos x="90" y="54"/>
                  </a:cxn>
                  <a:cxn ang="0">
                    <a:pos x="18" y="0"/>
                  </a:cxn>
                  <a:cxn ang="0">
                    <a:pos x="18" y="0"/>
                  </a:cxn>
                </a:cxnLst>
                <a:rect l="0" t="0" r="r" b="b"/>
                <a:pathLst>
                  <a:path w="378" h="271">
                    <a:moveTo>
                      <a:pt x="18" y="0"/>
                    </a:moveTo>
                    <a:lnTo>
                      <a:pt x="12" y="13"/>
                    </a:lnTo>
                    <a:lnTo>
                      <a:pt x="0" y="40"/>
                    </a:lnTo>
                    <a:lnTo>
                      <a:pt x="60" y="121"/>
                    </a:lnTo>
                    <a:lnTo>
                      <a:pt x="310" y="271"/>
                    </a:lnTo>
                    <a:lnTo>
                      <a:pt x="290" y="139"/>
                    </a:lnTo>
                    <a:lnTo>
                      <a:pt x="378" y="76"/>
                    </a:lnTo>
                    <a:lnTo>
                      <a:pt x="251" y="94"/>
                    </a:lnTo>
                    <a:lnTo>
                      <a:pt x="90" y="54"/>
                    </a:lnTo>
                    <a:lnTo>
                      <a:pt x="18" y="0"/>
                    </a:lnTo>
                    <a:lnTo>
                      <a:pt x="18" y="0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5" name="Freeform 12"/>
              <p:cNvSpPr>
                <a:spLocks/>
              </p:cNvSpPr>
              <p:nvPr userDrawn="1"/>
            </p:nvSpPr>
            <p:spPr bwMode="ltGray">
              <a:xfrm>
                <a:off x="3628" y="3866"/>
                <a:ext cx="155" cy="74"/>
              </a:xfrm>
              <a:custGeom>
                <a:avLst/>
                <a:gdLst/>
                <a:ahLst/>
                <a:cxnLst>
                  <a:cxn ang="0">
                    <a:pos x="114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6" y="6"/>
                  </a:cxn>
                  <a:cxn ang="0">
                    <a:pos x="6" y="18"/>
                  </a:cxn>
                  <a:cxn ang="0">
                    <a:pos x="0" y="24"/>
                  </a:cxn>
                  <a:cxn ang="0">
                    <a:pos x="78" y="60"/>
                  </a:cxn>
                  <a:cxn ang="0">
                    <a:pos x="96" y="42"/>
                  </a:cxn>
                  <a:cxn ang="0">
                    <a:pos x="155" y="66"/>
                  </a:cxn>
                  <a:cxn ang="0">
                    <a:pos x="126" y="24"/>
                  </a:cxn>
                  <a:cxn ang="0">
                    <a:pos x="149" y="0"/>
                  </a:cxn>
                  <a:cxn ang="0">
                    <a:pos x="114" y="0"/>
                  </a:cxn>
                  <a:cxn ang="0">
                    <a:pos x="114" y="0"/>
                  </a:cxn>
                </a:cxnLst>
                <a:rect l="0" t="0" r="r" b="b"/>
                <a:pathLst>
                  <a:path w="155" h="66">
                    <a:moveTo>
                      <a:pt x="114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6" y="6"/>
                    </a:lnTo>
                    <a:lnTo>
                      <a:pt x="6" y="18"/>
                    </a:lnTo>
                    <a:lnTo>
                      <a:pt x="0" y="24"/>
                    </a:lnTo>
                    <a:lnTo>
                      <a:pt x="78" y="60"/>
                    </a:lnTo>
                    <a:lnTo>
                      <a:pt x="96" y="42"/>
                    </a:lnTo>
                    <a:lnTo>
                      <a:pt x="155" y="66"/>
                    </a:lnTo>
                    <a:lnTo>
                      <a:pt x="126" y="24"/>
                    </a:lnTo>
                    <a:lnTo>
                      <a:pt x="149" y="0"/>
                    </a:lnTo>
                    <a:lnTo>
                      <a:pt x="114" y="0"/>
                    </a:lnTo>
                    <a:lnTo>
                      <a:pt x="114" y="0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6" name="Freeform 13"/>
              <p:cNvSpPr>
                <a:spLocks/>
              </p:cNvSpPr>
              <p:nvPr userDrawn="1"/>
            </p:nvSpPr>
            <p:spPr bwMode="ltGray">
              <a:xfrm>
                <a:off x="2486" y="3859"/>
                <a:ext cx="42" cy="81"/>
              </a:xfrm>
              <a:custGeom>
                <a:avLst/>
                <a:gdLst/>
                <a:ahLst/>
                <a:cxnLst>
                  <a:cxn ang="0">
                    <a:pos x="6" y="36"/>
                  </a:cxn>
                  <a:cxn ang="0">
                    <a:pos x="0" y="18"/>
                  </a:cxn>
                  <a:cxn ang="0">
                    <a:pos x="12" y="6"/>
                  </a:cxn>
                  <a:cxn ang="0">
                    <a:pos x="0" y="6"/>
                  </a:cxn>
                  <a:cxn ang="0">
                    <a:pos x="12" y="6"/>
                  </a:cxn>
                  <a:cxn ang="0">
                    <a:pos x="24" y="6"/>
                  </a:cxn>
                  <a:cxn ang="0">
                    <a:pos x="36" y="6"/>
                  </a:cxn>
                  <a:cxn ang="0">
                    <a:pos x="42" y="0"/>
                  </a:cxn>
                  <a:cxn ang="0">
                    <a:pos x="30" y="18"/>
                  </a:cxn>
                  <a:cxn ang="0">
                    <a:pos x="42" y="48"/>
                  </a:cxn>
                  <a:cxn ang="0">
                    <a:pos x="12" y="72"/>
                  </a:cxn>
                  <a:cxn ang="0">
                    <a:pos x="6" y="36"/>
                  </a:cxn>
                  <a:cxn ang="0">
                    <a:pos x="6" y="36"/>
                  </a:cxn>
                </a:cxnLst>
                <a:rect l="0" t="0" r="r" b="b"/>
                <a:pathLst>
                  <a:path w="42" h="72">
                    <a:moveTo>
                      <a:pt x="6" y="36"/>
                    </a:moveTo>
                    <a:lnTo>
                      <a:pt x="0" y="18"/>
                    </a:lnTo>
                    <a:lnTo>
                      <a:pt x="12" y="6"/>
                    </a:lnTo>
                    <a:lnTo>
                      <a:pt x="0" y="6"/>
                    </a:lnTo>
                    <a:lnTo>
                      <a:pt x="12" y="6"/>
                    </a:lnTo>
                    <a:lnTo>
                      <a:pt x="24" y="6"/>
                    </a:lnTo>
                    <a:lnTo>
                      <a:pt x="36" y="6"/>
                    </a:lnTo>
                    <a:lnTo>
                      <a:pt x="42" y="0"/>
                    </a:lnTo>
                    <a:lnTo>
                      <a:pt x="30" y="18"/>
                    </a:lnTo>
                    <a:lnTo>
                      <a:pt x="42" y="48"/>
                    </a:lnTo>
                    <a:lnTo>
                      <a:pt x="12" y="72"/>
                    </a:lnTo>
                    <a:lnTo>
                      <a:pt x="6" y="36"/>
                    </a:lnTo>
                    <a:lnTo>
                      <a:pt x="6" y="36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11" name="Freeform 14"/>
            <p:cNvSpPr>
              <a:spLocks/>
            </p:cNvSpPr>
            <p:nvPr userDrawn="1"/>
          </p:nvSpPr>
          <p:spPr bwMode="ltGray">
            <a:xfrm>
              <a:off x="0" y="3792"/>
              <a:ext cx="3976" cy="535"/>
            </a:xfrm>
            <a:custGeom>
              <a:avLst/>
              <a:gdLst/>
              <a:ahLst/>
              <a:cxnLst>
                <a:cxn ang="0">
                  <a:pos x="3976" y="527"/>
                </a:cxn>
                <a:cxn ang="0">
                  <a:pos x="3970" y="527"/>
                </a:cxn>
                <a:cxn ang="0">
                  <a:pos x="3844" y="509"/>
                </a:cxn>
                <a:cxn ang="0">
                  <a:pos x="2487" y="305"/>
                </a:cxn>
                <a:cxn ang="0">
                  <a:pos x="2039" y="36"/>
                </a:cxn>
                <a:cxn ang="0">
                  <a:pos x="1907" y="24"/>
                </a:cxn>
                <a:cxn ang="0">
                  <a:pos x="1883" y="54"/>
                </a:cxn>
                <a:cxn ang="0">
                  <a:pos x="1859" y="54"/>
                </a:cxn>
                <a:cxn ang="0">
                  <a:pos x="1830" y="30"/>
                </a:cxn>
                <a:cxn ang="0">
                  <a:pos x="1704" y="102"/>
                </a:cxn>
                <a:cxn ang="0">
                  <a:pos x="1608" y="126"/>
                </a:cxn>
                <a:cxn ang="0">
                  <a:pos x="1561" y="132"/>
                </a:cxn>
                <a:cxn ang="0">
                  <a:pos x="1495" y="102"/>
                </a:cxn>
                <a:cxn ang="0">
                  <a:pos x="1357" y="126"/>
                </a:cxn>
                <a:cxn ang="0">
                  <a:pos x="1285" y="24"/>
                </a:cxn>
                <a:cxn ang="0">
                  <a:pos x="1280" y="18"/>
                </a:cxn>
                <a:cxn ang="0">
                  <a:pos x="1262" y="12"/>
                </a:cxn>
                <a:cxn ang="0">
                  <a:pos x="1238" y="6"/>
                </a:cxn>
                <a:cxn ang="0">
                  <a:pos x="1220" y="0"/>
                </a:cxn>
                <a:cxn ang="0">
                  <a:pos x="1196" y="0"/>
                </a:cxn>
                <a:cxn ang="0">
                  <a:pos x="1166" y="0"/>
                </a:cxn>
                <a:cxn ang="0">
                  <a:pos x="1142" y="0"/>
                </a:cxn>
                <a:cxn ang="0">
                  <a:pos x="1136" y="0"/>
                </a:cxn>
                <a:cxn ang="0">
                  <a:pos x="1130" y="0"/>
                </a:cxn>
                <a:cxn ang="0">
                  <a:pos x="1124" y="6"/>
                </a:cxn>
                <a:cxn ang="0">
                  <a:pos x="1118" y="12"/>
                </a:cxn>
                <a:cxn ang="0">
                  <a:pos x="1100" y="18"/>
                </a:cxn>
                <a:cxn ang="0">
                  <a:pos x="1088" y="18"/>
                </a:cxn>
                <a:cxn ang="0">
                  <a:pos x="1070" y="24"/>
                </a:cxn>
                <a:cxn ang="0">
                  <a:pos x="1052" y="30"/>
                </a:cxn>
                <a:cxn ang="0">
                  <a:pos x="1034" y="36"/>
                </a:cxn>
                <a:cxn ang="0">
                  <a:pos x="1028" y="42"/>
                </a:cxn>
                <a:cxn ang="0">
                  <a:pos x="969" y="60"/>
                </a:cxn>
                <a:cxn ang="0">
                  <a:pos x="921" y="72"/>
                </a:cxn>
                <a:cxn ang="0">
                  <a:pos x="855" y="48"/>
                </a:cxn>
                <a:cxn ang="0">
                  <a:pos x="825" y="48"/>
                </a:cxn>
                <a:cxn ang="0">
                  <a:pos x="759" y="72"/>
                </a:cxn>
                <a:cxn ang="0">
                  <a:pos x="735" y="72"/>
                </a:cxn>
                <a:cxn ang="0">
                  <a:pos x="706" y="60"/>
                </a:cxn>
                <a:cxn ang="0">
                  <a:pos x="640" y="60"/>
                </a:cxn>
                <a:cxn ang="0">
                  <a:pos x="544" y="72"/>
                </a:cxn>
                <a:cxn ang="0">
                  <a:pos x="389" y="18"/>
                </a:cxn>
                <a:cxn ang="0">
                  <a:pos x="323" y="60"/>
                </a:cxn>
                <a:cxn ang="0">
                  <a:pos x="317" y="60"/>
                </a:cxn>
                <a:cxn ang="0">
                  <a:pos x="305" y="72"/>
                </a:cxn>
                <a:cxn ang="0">
                  <a:pos x="287" y="78"/>
                </a:cxn>
                <a:cxn ang="0">
                  <a:pos x="263" y="90"/>
                </a:cxn>
                <a:cxn ang="0">
                  <a:pos x="203" y="120"/>
                </a:cxn>
                <a:cxn ang="0">
                  <a:pos x="149" y="150"/>
                </a:cxn>
                <a:cxn ang="0">
                  <a:pos x="78" y="168"/>
                </a:cxn>
                <a:cxn ang="0">
                  <a:pos x="0" y="180"/>
                </a:cxn>
                <a:cxn ang="0">
                  <a:pos x="0" y="527"/>
                </a:cxn>
                <a:cxn ang="0">
                  <a:pos x="1010" y="527"/>
                </a:cxn>
                <a:cxn ang="0">
                  <a:pos x="3725" y="527"/>
                </a:cxn>
                <a:cxn ang="0">
                  <a:pos x="3976" y="527"/>
                </a:cxn>
                <a:cxn ang="0">
                  <a:pos x="3976" y="527"/>
                </a:cxn>
              </a:cxnLst>
              <a:rect l="0" t="0" r="r" b="b"/>
              <a:pathLst>
                <a:path w="3976" h="527">
                  <a:moveTo>
                    <a:pt x="3976" y="527"/>
                  </a:moveTo>
                  <a:lnTo>
                    <a:pt x="3970" y="527"/>
                  </a:lnTo>
                  <a:lnTo>
                    <a:pt x="3844" y="509"/>
                  </a:lnTo>
                  <a:lnTo>
                    <a:pt x="2487" y="305"/>
                  </a:lnTo>
                  <a:lnTo>
                    <a:pt x="2039" y="36"/>
                  </a:lnTo>
                  <a:lnTo>
                    <a:pt x="1907" y="24"/>
                  </a:lnTo>
                  <a:lnTo>
                    <a:pt x="1883" y="54"/>
                  </a:lnTo>
                  <a:lnTo>
                    <a:pt x="1859" y="54"/>
                  </a:lnTo>
                  <a:lnTo>
                    <a:pt x="1830" y="30"/>
                  </a:lnTo>
                  <a:lnTo>
                    <a:pt x="1704" y="102"/>
                  </a:lnTo>
                  <a:lnTo>
                    <a:pt x="1608" y="126"/>
                  </a:lnTo>
                  <a:lnTo>
                    <a:pt x="1561" y="132"/>
                  </a:lnTo>
                  <a:lnTo>
                    <a:pt x="1495" y="102"/>
                  </a:lnTo>
                  <a:lnTo>
                    <a:pt x="1357" y="126"/>
                  </a:lnTo>
                  <a:lnTo>
                    <a:pt x="1285" y="24"/>
                  </a:lnTo>
                  <a:lnTo>
                    <a:pt x="1280" y="18"/>
                  </a:lnTo>
                  <a:lnTo>
                    <a:pt x="1262" y="12"/>
                  </a:lnTo>
                  <a:lnTo>
                    <a:pt x="1238" y="6"/>
                  </a:lnTo>
                  <a:lnTo>
                    <a:pt x="1220" y="0"/>
                  </a:lnTo>
                  <a:lnTo>
                    <a:pt x="1196" y="0"/>
                  </a:lnTo>
                  <a:lnTo>
                    <a:pt x="1166" y="0"/>
                  </a:lnTo>
                  <a:lnTo>
                    <a:pt x="1142" y="0"/>
                  </a:lnTo>
                  <a:lnTo>
                    <a:pt x="1136" y="0"/>
                  </a:lnTo>
                  <a:lnTo>
                    <a:pt x="1130" y="0"/>
                  </a:lnTo>
                  <a:lnTo>
                    <a:pt x="1124" y="6"/>
                  </a:lnTo>
                  <a:lnTo>
                    <a:pt x="1118" y="12"/>
                  </a:lnTo>
                  <a:lnTo>
                    <a:pt x="1100" y="18"/>
                  </a:lnTo>
                  <a:lnTo>
                    <a:pt x="1088" y="18"/>
                  </a:lnTo>
                  <a:lnTo>
                    <a:pt x="1070" y="24"/>
                  </a:lnTo>
                  <a:lnTo>
                    <a:pt x="1052" y="30"/>
                  </a:lnTo>
                  <a:lnTo>
                    <a:pt x="1034" y="36"/>
                  </a:lnTo>
                  <a:lnTo>
                    <a:pt x="1028" y="42"/>
                  </a:lnTo>
                  <a:lnTo>
                    <a:pt x="969" y="60"/>
                  </a:lnTo>
                  <a:lnTo>
                    <a:pt x="921" y="72"/>
                  </a:lnTo>
                  <a:lnTo>
                    <a:pt x="855" y="48"/>
                  </a:lnTo>
                  <a:lnTo>
                    <a:pt x="825" y="48"/>
                  </a:lnTo>
                  <a:lnTo>
                    <a:pt x="759" y="72"/>
                  </a:lnTo>
                  <a:lnTo>
                    <a:pt x="735" y="72"/>
                  </a:lnTo>
                  <a:lnTo>
                    <a:pt x="706" y="60"/>
                  </a:lnTo>
                  <a:lnTo>
                    <a:pt x="640" y="60"/>
                  </a:lnTo>
                  <a:lnTo>
                    <a:pt x="544" y="72"/>
                  </a:lnTo>
                  <a:lnTo>
                    <a:pt x="389" y="18"/>
                  </a:lnTo>
                  <a:lnTo>
                    <a:pt x="323" y="60"/>
                  </a:lnTo>
                  <a:lnTo>
                    <a:pt x="317" y="60"/>
                  </a:lnTo>
                  <a:lnTo>
                    <a:pt x="305" y="72"/>
                  </a:lnTo>
                  <a:lnTo>
                    <a:pt x="287" y="78"/>
                  </a:lnTo>
                  <a:lnTo>
                    <a:pt x="263" y="90"/>
                  </a:lnTo>
                  <a:lnTo>
                    <a:pt x="203" y="120"/>
                  </a:lnTo>
                  <a:lnTo>
                    <a:pt x="149" y="150"/>
                  </a:lnTo>
                  <a:lnTo>
                    <a:pt x="78" y="168"/>
                  </a:lnTo>
                  <a:lnTo>
                    <a:pt x="0" y="180"/>
                  </a:lnTo>
                  <a:lnTo>
                    <a:pt x="0" y="527"/>
                  </a:lnTo>
                  <a:lnTo>
                    <a:pt x="1010" y="527"/>
                  </a:lnTo>
                  <a:lnTo>
                    <a:pt x="3725" y="527"/>
                  </a:lnTo>
                  <a:lnTo>
                    <a:pt x="3976" y="527"/>
                  </a:lnTo>
                  <a:lnTo>
                    <a:pt x="3976" y="527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tint val="75686"/>
                    <a:invGamma/>
                  </a:schemeClr>
                </a:gs>
                <a:gs pos="100000">
                  <a:schemeClr val="bg2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17" name="Group 15"/>
          <p:cNvGrpSpPr>
            <a:grpSpLocks/>
          </p:cNvGrpSpPr>
          <p:nvPr/>
        </p:nvGrpSpPr>
        <p:grpSpPr bwMode="auto">
          <a:xfrm>
            <a:off x="627063" y="6021388"/>
            <a:ext cx="5684837" cy="849312"/>
            <a:chOff x="395" y="3793"/>
            <a:chExt cx="3581" cy="535"/>
          </a:xfrm>
        </p:grpSpPr>
        <p:sp>
          <p:nvSpPr>
            <p:cNvPr id="18" name="Freeform 16"/>
            <p:cNvSpPr>
              <a:spLocks/>
            </p:cNvSpPr>
            <p:nvPr userDrawn="1"/>
          </p:nvSpPr>
          <p:spPr bwMode="auto">
            <a:xfrm>
              <a:off x="1196" y="3793"/>
              <a:ext cx="365" cy="291"/>
            </a:xfrm>
            <a:custGeom>
              <a:avLst/>
              <a:gdLst/>
              <a:ahLst/>
              <a:cxnLst>
                <a:cxn ang="0">
                  <a:pos x="24" y="24"/>
                </a:cxn>
                <a:cxn ang="0">
                  <a:pos x="0" y="60"/>
                </a:cxn>
                <a:cxn ang="0">
                  <a:pos x="66" y="108"/>
                </a:cxn>
                <a:cxn ang="0">
                  <a:pos x="143" y="180"/>
                </a:cxn>
                <a:cxn ang="0">
                  <a:pos x="191" y="168"/>
                </a:cxn>
                <a:cxn ang="0">
                  <a:pos x="341" y="287"/>
                </a:cxn>
                <a:cxn ang="0">
                  <a:pos x="305" y="174"/>
                </a:cxn>
                <a:cxn ang="0">
                  <a:pos x="365" y="132"/>
                </a:cxn>
                <a:cxn ang="0">
                  <a:pos x="359" y="126"/>
                </a:cxn>
                <a:cxn ang="0">
                  <a:pos x="335" y="114"/>
                </a:cxn>
                <a:cxn ang="0">
                  <a:pos x="299" y="90"/>
                </a:cxn>
                <a:cxn ang="0">
                  <a:pos x="257" y="72"/>
                </a:cxn>
                <a:cxn ang="0">
                  <a:pos x="215" y="54"/>
                </a:cxn>
                <a:cxn ang="0">
                  <a:pos x="173" y="36"/>
                </a:cxn>
                <a:cxn ang="0">
                  <a:pos x="143" y="24"/>
                </a:cxn>
                <a:cxn ang="0">
                  <a:pos x="131" y="18"/>
                </a:cxn>
                <a:cxn ang="0">
                  <a:pos x="107" y="18"/>
                </a:cxn>
                <a:cxn ang="0">
                  <a:pos x="95" y="18"/>
                </a:cxn>
                <a:cxn ang="0">
                  <a:pos x="72" y="12"/>
                </a:cxn>
                <a:cxn ang="0">
                  <a:pos x="66" y="12"/>
                </a:cxn>
                <a:cxn ang="0">
                  <a:pos x="54" y="6"/>
                </a:cxn>
                <a:cxn ang="0">
                  <a:pos x="42" y="0"/>
                </a:cxn>
                <a:cxn ang="0">
                  <a:pos x="30" y="0"/>
                </a:cxn>
                <a:cxn ang="0">
                  <a:pos x="24" y="24"/>
                </a:cxn>
                <a:cxn ang="0">
                  <a:pos x="24" y="24"/>
                </a:cxn>
              </a:cxnLst>
              <a:rect l="0" t="0" r="r" b="b"/>
              <a:pathLst>
                <a:path w="365" h="287">
                  <a:moveTo>
                    <a:pt x="24" y="24"/>
                  </a:moveTo>
                  <a:lnTo>
                    <a:pt x="0" y="60"/>
                  </a:lnTo>
                  <a:lnTo>
                    <a:pt x="66" y="108"/>
                  </a:lnTo>
                  <a:lnTo>
                    <a:pt x="143" y="180"/>
                  </a:lnTo>
                  <a:lnTo>
                    <a:pt x="191" y="168"/>
                  </a:lnTo>
                  <a:lnTo>
                    <a:pt x="341" y="287"/>
                  </a:lnTo>
                  <a:lnTo>
                    <a:pt x="305" y="174"/>
                  </a:lnTo>
                  <a:lnTo>
                    <a:pt x="365" y="132"/>
                  </a:lnTo>
                  <a:lnTo>
                    <a:pt x="359" y="126"/>
                  </a:lnTo>
                  <a:lnTo>
                    <a:pt x="335" y="114"/>
                  </a:lnTo>
                  <a:lnTo>
                    <a:pt x="299" y="90"/>
                  </a:lnTo>
                  <a:lnTo>
                    <a:pt x="257" y="72"/>
                  </a:lnTo>
                  <a:lnTo>
                    <a:pt x="215" y="54"/>
                  </a:lnTo>
                  <a:lnTo>
                    <a:pt x="173" y="36"/>
                  </a:lnTo>
                  <a:lnTo>
                    <a:pt x="143" y="24"/>
                  </a:lnTo>
                  <a:lnTo>
                    <a:pt x="131" y="18"/>
                  </a:lnTo>
                  <a:lnTo>
                    <a:pt x="107" y="18"/>
                  </a:lnTo>
                  <a:lnTo>
                    <a:pt x="95" y="18"/>
                  </a:lnTo>
                  <a:lnTo>
                    <a:pt x="72" y="12"/>
                  </a:lnTo>
                  <a:lnTo>
                    <a:pt x="66" y="12"/>
                  </a:lnTo>
                  <a:lnTo>
                    <a:pt x="54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24" y="24"/>
                  </a:lnTo>
                  <a:lnTo>
                    <a:pt x="24" y="24"/>
                  </a:lnTo>
                  <a:close/>
                </a:path>
              </a:pathLst>
            </a:custGeom>
            <a:solidFill>
              <a:schemeClr val="bg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9" name="Freeform 17"/>
            <p:cNvSpPr>
              <a:spLocks/>
            </p:cNvSpPr>
            <p:nvPr userDrawn="1"/>
          </p:nvSpPr>
          <p:spPr bwMode="auto">
            <a:xfrm>
              <a:off x="1943" y="3829"/>
              <a:ext cx="2033" cy="499"/>
            </a:xfrm>
            <a:custGeom>
              <a:avLst/>
              <a:gdLst/>
              <a:ahLst/>
              <a:cxnLst>
                <a:cxn ang="0">
                  <a:pos x="186" y="18"/>
                </a:cxn>
                <a:cxn ang="0">
                  <a:pos x="138" y="6"/>
                </a:cxn>
                <a:cxn ang="0">
                  <a:pos x="96" y="0"/>
                </a:cxn>
                <a:cxn ang="0">
                  <a:pos x="36" y="0"/>
                </a:cxn>
                <a:cxn ang="0">
                  <a:pos x="12" y="25"/>
                </a:cxn>
                <a:cxn ang="0">
                  <a:pos x="0" y="128"/>
                </a:cxn>
                <a:cxn ang="0">
                  <a:pos x="60" y="104"/>
                </a:cxn>
                <a:cxn ang="0">
                  <a:pos x="90" y="134"/>
                </a:cxn>
                <a:cxn ang="0">
                  <a:pos x="150" y="153"/>
                </a:cxn>
                <a:cxn ang="0">
                  <a:pos x="209" y="273"/>
                </a:cxn>
                <a:cxn ang="0">
                  <a:pos x="401" y="359"/>
                </a:cxn>
                <a:cxn ang="0">
                  <a:pos x="777" y="359"/>
                </a:cxn>
                <a:cxn ang="0">
                  <a:pos x="2033" y="499"/>
                </a:cxn>
                <a:cxn ang="0">
                  <a:pos x="2033" y="499"/>
                </a:cxn>
                <a:cxn ang="0">
                  <a:pos x="1991" y="493"/>
                </a:cxn>
                <a:cxn ang="0">
                  <a:pos x="676" y="243"/>
                </a:cxn>
                <a:cxn ang="0">
                  <a:pos x="514" y="159"/>
                </a:cxn>
                <a:cxn ang="0">
                  <a:pos x="425" y="110"/>
                </a:cxn>
                <a:cxn ang="0">
                  <a:pos x="365" y="92"/>
                </a:cxn>
                <a:cxn ang="0">
                  <a:pos x="281" y="61"/>
                </a:cxn>
                <a:cxn ang="0">
                  <a:pos x="186" y="18"/>
                </a:cxn>
                <a:cxn ang="0">
                  <a:pos x="186" y="18"/>
                </a:cxn>
              </a:cxnLst>
              <a:rect l="0" t="0" r="r" b="b"/>
              <a:pathLst>
                <a:path w="2033" h="499">
                  <a:moveTo>
                    <a:pt x="186" y="18"/>
                  </a:moveTo>
                  <a:lnTo>
                    <a:pt x="138" y="6"/>
                  </a:lnTo>
                  <a:lnTo>
                    <a:pt x="96" y="0"/>
                  </a:lnTo>
                  <a:lnTo>
                    <a:pt x="36" y="0"/>
                  </a:lnTo>
                  <a:lnTo>
                    <a:pt x="12" y="25"/>
                  </a:lnTo>
                  <a:lnTo>
                    <a:pt x="0" y="128"/>
                  </a:lnTo>
                  <a:lnTo>
                    <a:pt x="60" y="104"/>
                  </a:lnTo>
                  <a:lnTo>
                    <a:pt x="90" y="134"/>
                  </a:lnTo>
                  <a:lnTo>
                    <a:pt x="150" y="153"/>
                  </a:lnTo>
                  <a:lnTo>
                    <a:pt x="209" y="273"/>
                  </a:lnTo>
                  <a:lnTo>
                    <a:pt x="401" y="359"/>
                  </a:lnTo>
                  <a:lnTo>
                    <a:pt x="777" y="359"/>
                  </a:lnTo>
                  <a:lnTo>
                    <a:pt x="2033" y="499"/>
                  </a:lnTo>
                  <a:lnTo>
                    <a:pt x="2033" y="499"/>
                  </a:lnTo>
                  <a:lnTo>
                    <a:pt x="1991" y="493"/>
                  </a:lnTo>
                  <a:lnTo>
                    <a:pt x="676" y="243"/>
                  </a:lnTo>
                  <a:lnTo>
                    <a:pt x="514" y="159"/>
                  </a:lnTo>
                  <a:lnTo>
                    <a:pt x="425" y="110"/>
                  </a:lnTo>
                  <a:lnTo>
                    <a:pt x="365" y="92"/>
                  </a:lnTo>
                  <a:lnTo>
                    <a:pt x="281" y="61"/>
                  </a:lnTo>
                  <a:lnTo>
                    <a:pt x="186" y="18"/>
                  </a:lnTo>
                  <a:lnTo>
                    <a:pt x="186" y="18"/>
                  </a:lnTo>
                  <a:close/>
                </a:path>
              </a:pathLst>
            </a:custGeom>
            <a:solidFill>
              <a:schemeClr val="bg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0" name="Freeform 18"/>
            <p:cNvSpPr>
              <a:spLocks/>
            </p:cNvSpPr>
            <p:nvPr userDrawn="1"/>
          </p:nvSpPr>
          <p:spPr bwMode="auto">
            <a:xfrm>
              <a:off x="1830" y="3823"/>
              <a:ext cx="71" cy="61"/>
            </a:xfrm>
            <a:custGeom>
              <a:avLst/>
              <a:gdLst/>
              <a:ahLst/>
              <a:cxnLst>
                <a:cxn ang="0">
                  <a:pos x="0" y="18"/>
                </a:cxn>
                <a:cxn ang="0">
                  <a:pos x="6" y="18"/>
                </a:cxn>
                <a:cxn ang="0">
                  <a:pos x="12" y="12"/>
                </a:cxn>
                <a:cxn ang="0">
                  <a:pos x="6" y="6"/>
                </a:cxn>
                <a:cxn ang="0">
                  <a:pos x="0" y="0"/>
                </a:cxn>
                <a:cxn ang="0">
                  <a:pos x="29" y="18"/>
                </a:cxn>
                <a:cxn ang="0">
                  <a:pos x="53" y="18"/>
                </a:cxn>
                <a:cxn ang="0">
                  <a:pos x="59" y="30"/>
                </a:cxn>
                <a:cxn ang="0">
                  <a:pos x="65" y="42"/>
                </a:cxn>
                <a:cxn ang="0">
                  <a:pos x="71" y="54"/>
                </a:cxn>
                <a:cxn ang="0">
                  <a:pos x="71" y="60"/>
                </a:cxn>
                <a:cxn ang="0">
                  <a:pos x="59" y="54"/>
                </a:cxn>
                <a:cxn ang="0">
                  <a:pos x="47" y="42"/>
                </a:cxn>
                <a:cxn ang="0">
                  <a:pos x="23" y="30"/>
                </a:cxn>
                <a:cxn ang="0">
                  <a:pos x="23" y="36"/>
                </a:cxn>
                <a:cxn ang="0">
                  <a:pos x="18" y="42"/>
                </a:cxn>
                <a:cxn ang="0">
                  <a:pos x="12" y="48"/>
                </a:cxn>
                <a:cxn ang="0">
                  <a:pos x="6" y="48"/>
                </a:cxn>
                <a:cxn ang="0">
                  <a:pos x="6" y="48"/>
                </a:cxn>
                <a:cxn ang="0">
                  <a:pos x="6" y="36"/>
                </a:cxn>
                <a:cxn ang="0">
                  <a:pos x="0" y="18"/>
                </a:cxn>
                <a:cxn ang="0">
                  <a:pos x="0" y="18"/>
                </a:cxn>
              </a:cxnLst>
              <a:rect l="0" t="0" r="r" b="b"/>
              <a:pathLst>
                <a:path w="71" h="60">
                  <a:moveTo>
                    <a:pt x="0" y="18"/>
                  </a:moveTo>
                  <a:lnTo>
                    <a:pt x="6" y="18"/>
                  </a:lnTo>
                  <a:lnTo>
                    <a:pt x="12" y="12"/>
                  </a:lnTo>
                  <a:lnTo>
                    <a:pt x="6" y="6"/>
                  </a:lnTo>
                  <a:lnTo>
                    <a:pt x="0" y="0"/>
                  </a:lnTo>
                  <a:lnTo>
                    <a:pt x="29" y="18"/>
                  </a:lnTo>
                  <a:lnTo>
                    <a:pt x="53" y="18"/>
                  </a:lnTo>
                  <a:lnTo>
                    <a:pt x="59" y="30"/>
                  </a:lnTo>
                  <a:lnTo>
                    <a:pt x="65" y="42"/>
                  </a:lnTo>
                  <a:lnTo>
                    <a:pt x="71" y="54"/>
                  </a:lnTo>
                  <a:lnTo>
                    <a:pt x="71" y="60"/>
                  </a:lnTo>
                  <a:lnTo>
                    <a:pt x="59" y="54"/>
                  </a:lnTo>
                  <a:lnTo>
                    <a:pt x="47" y="42"/>
                  </a:lnTo>
                  <a:lnTo>
                    <a:pt x="23" y="30"/>
                  </a:lnTo>
                  <a:lnTo>
                    <a:pt x="23" y="36"/>
                  </a:lnTo>
                  <a:lnTo>
                    <a:pt x="18" y="42"/>
                  </a:lnTo>
                  <a:lnTo>
                    <a:pt x="12" y="48"/>
                  </a:lnTo>
                  <a:lnTo>
                    <a:pt x="6" y="48"/>
                  </a:lnTo>
                  <a:lnTo>
                    <a:pt x="6" y="48"/>
                  </a:lnTo>
                  <a:lnTo>
                    <a:pt x="6" y="36"/>
                  </a:lnTo>
                  <a:lnTo>
                    <a:pt x="0" y="18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chemeClr val="bg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1" name="Freeform 19"/>
            <p:cNvSpPr>
              <a:spLocks/>
            </p:cNvSpPr>
            <p:nvPr userDrawn="1"/>
          </p:nvSpPr>
          <p:spPr bwMode="auto">
            <a:xfrm>
              <a:off x="855" y="3842"/>
              <a:ext cx="161" cy="164"/>
            </a:xfrm>
            <a:custGeom>
              <a:avLst/>
              <a:gdLst/>
              <a:ahLst/>
              <a:cxnLst>
                <a:cxn ang="0">
                  <a:pos x="30" y="0"/>
                </a:cxn>
                <a:cxn ang="0">
                  <a:pos x="48" y="6"/>
                </a:cxn>
                <a:cxn ang="0">
                  <a:pos x="72" y="6"/>
                </a:cxn>
                <a:cxn ang="0">
                  <a:pos x="114" y="12"/>
                </a:cxn>
                <a:cxn ang="0">
                  <a:pos x="96" y="54"/>
                </a:cxn>
                <a:cxn ang="0">
                  <a:pos x="96" y="60"/>
                </a:cxn>
                <a:cxn ang="0">
                  <a:pos x="102" y="72"/>
                </a:cxn>
                <a:cxn ang="0">
                  <a:pos x="108" y="84"/>
                </a:cxn>
                <a:cxn ang="0">
                  <a:pos x="120" y="96"/>
                </a:cxn>
                <a:cxn ang="0">
                  <a:pos x="143" y="114"/>
                </a:cxn>
                <a:cxn ang="0">
                  <a:pos x="155" y="138"/>
                </a:cxn>
                <a:cxn ang="0">
                  <a:pos x="161" y="156"/>
                </a:cxn>
                <a:cxn ang="0">
                  <a:pos x="161" y="162"/>
                </a:cxn>
                <a:cxn ang="0">
                  <a:pos x="96" y="102"/>
                </a:cxn>
                <a:cxn ang="0">
                  <a:pos x="30" y="54"/>
                </a:cxn>
                <a:cxn ang="0">
                  <a:pos x="0" y="0"/>
                </a:cxn>
                <a:cxn ang="0">
                  <a:pos x="30" y="0"/>
                </a:cxn>
                <a:cxn ang="0">
                  <a:pos x="30" y="0"/>
                </a:cxn>
              </a:cxnLst>
              <a:rect l="0" t="0" r="r" b="b"/>
              <a:pathLst>
                <a:path w="161" h="162">
                  <a:moveTo>
                    <a:pt x="30" y="0"/>
                  </a:moveTo>
                  <a:lnTo>
                    <a:pt x="48" y="6"/>
                  </a:lnTo>
                  <a:lnTo>
                    <a:pt x="72" y="6"/>
                  </a:lnTo>
                  <a:lnTo>
                    <a:pt x="114" y="12"/>
                  </a:lnTo>
                  <a:lnTo>
                    <a:pt x="96" y="54"/>
                  </a:lnTo>
                  <a:lnTo>
                    <a:pt x="96" y="60"/>
                  </a:lnTo>
                  <a:lnTo>
                    <a:pt x="102" y="72"/>
                  </a:lnTo>
                  <a:lnTo>
                    <a:pt x="108" y="84"/>
                  </a:lnTo>
                  <a:lnTo>
                    <a:pt x="120" y="96"/>
                  </a:lnTo>
                  <a:lnTo>
                    <a:pt x="143" y="114"/>
                  </a:lnTo>
                  <a:lnTo>
                    <a:pt x="155" y="138"/>
                  </a:lnTo>
                  <a:lnTo>
                    <a:pt x="161" y="156"/>
                  </a:lnTo>
                  <a:lnTo>
                    <a:pt x="161" y="162"/>
                  </a:lnTo>
                  <a:lnTo>
                    <a:pt x="96" y="102"/>
                  </a:lnTo>
                  <a:lnTo>
                    <a:pt x="30" y="54"/>
                  </a:lnTo>
                  <a:lnTo>
                    <a:pt x="0" y="0"/>
                  </a:lnTo>
                  <a:lnTo>
                    <a:pt x="30" y="0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chemeClr val="bg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2" name="Freeform 20"/>
            <p:cNvSpPr>
              <a:spLocks/>
            </p:cNvSpPr>
            <p:nvPr userDrawn="1"/>
          </p:nvSpPr>
          <p:spPr bwMode="auto">
            <a:xfrm>
              <a:off x="706" y="3854"/>
              <a:ext cx="59" cy="61"/>
            </a:xfrm>
            <a:custGeom>
              <a:avLst/>
              <a:gdLst/>
              <a:ahLst/>
              <a:cxnLst>
                <a:cxn ang="0">
                  <a:pos x="59" y="6"/>
                </a:cxn>
                <a:cxn ang="0">
                  <a:pos x="41" y="30"/>
                </a:cxn>
                <a:cxn ang="0">
                  <a:pos x="41" y="36"/>
                </a:cxn>
                <a:cxn ang="0">
                  <a:pos x="47" y="42"/>
                </a:cxn>
                <a:cxn ang="0">
                  <a:pos x="53" y="54"/>
                </a:cxn>
                <a:cxn ang="0">
                  <a:pos x="53" y="60"/>
                </a:cxn>
                <a:cxn ang="0">
                  <a:pos x="47" y="54"/>
                </a:cxn>
                <a:cxn ang="0">
                  <a:pos x="35" y="48"/>
                </a:cxn>
                <a:cxn ang="0">
                  <a:pos x="23" y="36"/>
                </a:cxn>
                <a:cxn ang="0">
                  <a:pos x="17" y="30"/>
                </a:cxn>
                <a:cxn ang="0">
                  <a:pos x="0" y="0"/>
                </a:cxn>
                <a:cxn ang="0">
                  <a:pos x="59" y="6"/>
                </a:cxn>
                <a:cxn ang="0">
                  <a:pos x="59" y="6"/>
                </a:cxn>
              </a:cxnLst>
              <a:rect l="0" t="0" r="r" b="b"/>
              <a:pathLst>
                <a:path w="59" h="60">
                  <a:moveTo>
                    <a:pt x="59" y="6"/>
                  </a:moveTo>
                  <a:lnTo>
                    <a:pt x="41" y="30"/>
                  </a:lnTo>
                  <a:lnTo>
                    <a:pt x="41" y="36"/>
                  </a:lnTo>
                  <a:lnTo>
                    <a:pt x="47" y="42"/>
                  </a:lnTo>
                  <a:lnTo>
                    <a:pt x="53" y="54"/>
                  </a:lnTo>
                  <a:lnTo>
                    <a:pt x="53" y="60"/>
                  </a:lnTo>
                  <a:lnTo>
                    <a:pt x="47" y="54"/>
                  </a:lnTo>
                  <a:lnTo>
                    <a:pt x="35" y="48"/>
                  </a:lnTo>
                  <a:lnTo>
                    <a:pt x="23" y="36"/>
                  </a:lnTo>
                  <a:lnTo>
                    <a:pt x="17" y="30"/>
                  </a:lnTo>
                  <a:lnTo>
                    <a:pt x="0" y="0"/>
                  </a:lnTo>
                  <a:lnTo>
                    <a:pt x="59" y="6"/>
                  </a:lnTo>
                  <a:lnTo>
                    <a:pt x="59" y="6"/>
                  </a:lnTo>
                  <a:close/>
                </a:path>
              </a:pathLst>
            </a:custGeom>
            <a:solidFill>
              <a:schemeClr val="bg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3" name="Freeform 21"/>
            <p:cNvSpPr>
              <a:spLocks/>
            </p:cNvSpPr>
            <p:nvPr userDrawn="1"/>
          </p:nvSpPr>
          <p:spPr bwMode="auto">
            <a:xfrm>
              <a:off x="395" y="3811"/>
              <a:ext cx="245" cy="207"/>
            </a:xfrm>
            <a:custGeom>
              <a:avLst/>
              <a:gdLst/>
              <a:ahLst/>
              <a:cxnLst>
                <a:cxn ang="0">
                  <a:pos x="233" y="36"/>
                </a:cxn>
                <a:cxn ang="0">
                  <a:pos x="245" y="42"/>
                </a:cxn>
                <a:cxn ang="0">
                  <a:pos x="209" y="84"/>
                </a:cxn>
                <a:cxn ang="0">
                  <a:pos x="143" y="132"/>
                </a:cxn>
                <a:cxn ang="0">
                  <a:pos x="167" y="156"/>
                </a:cxn>
                <a:cxn ang="0">
                  <a:pos x="179" y="204"/>
                </a:cxn>
                <a:cxn ang="0">
                  <a:pos x="77" y="132"/>
                </a:cxn>
                <a:cxn ang="0">
                  <a:pos x="47" y="84"/>
                </a:cxn>
                <a:cxn ang="0">
                  <a:pos x="89" y="66"/>
                </a:cxn>
                <a:cxn ang="0">
                  <a:pos x="59" y="36"/>
                </a:cxn>
                <a:cxn ang="0">
                  <a:pos x="0" y="12"/>
                </a:cxn>
                <a:cxn ang="0">
                  <a:pos x="0" y="0"/>
                </a:cxn>
                <a:cxn ang="0">
                  <a:pos x="6" y="0"/>
                </a:cxn>
                <a:cxn ang="0">
                  <a:pos x="12" y="0"/>
                </a:cxn>
                <a:cxn ang="0">
                  <a:pos x="47" y="6"/>
                </a:cxn>
                <a:cxn ang="0">
                  <a:pos x="77" y="6"/>
                </a:cxn>
                <a:cxn ang="0">
                  <a:pos x="83" y="6"/>
                </a:cxn>
                <a:cxn ang="0">
                  <a:pos x="89" y="6"/>
                </a:cxn>
                <a:cxn ang="0">
                  <a:pos x="101" y="12"/>
                </a:cxn>
                <a:cxn ang="0">
                  <a:pos x="125" y="12"/>
                </a:cxn>
                <a:cxn ang="0">
                  <a:pos x="143" y="18"/>
                </a:cxn>
                <a:cxn ang="0">
                  <a:pos x="149" y="18"/>
                </a:cxn>
                <a:cxn ang="0">
                  <a:pos x="149" y="18"/>
                </a:cxn>
                <a:cxn ang="0">
                  <a:pos x="203" y="24"/>
                </a:cxn>
                <a:cxn ang="0">
                  <a:pos x="233" y="36"/>
                </a:cxn>
                <a:cxn ang="0">
                  <a:pos x="233" y="36"/>
                </a:cxn>
              </a:cxnLst>
              <a:rect l="0" t="0" r="r" b="b"/>
              <a:pathLst>
                <a:path w="245" h="204">
                  <a:moveTo>
                    <a:pt x="233" y="36"/>
                  </a:moveTo>
                  <a:lnTo>
                    <a:pt x="245" y="42"/>
                  </a:lnTo>
                  <a:lnTo>
                    <a:pt x="209" y="84"/>
                  </a:lnTo>
                  <a:lnTo>
                    <a:pt x="143" y="132"/>
                  </a:lnTo>
                  <a:lnTo>
                    <a:pt x="167" y="156"/>
                  </a:lnTo>
                  <a:lnTo>
                    <a:pt x="179" y="204"/>
                  </a:lnTo>
                  <a:lnTo>
                    <a:pt x="77" y="132"/>
                  </a:lnTo>
                  <a:lnTo>
                    <a:pt x="47" y="84"/>
                  </a:lnTo>
                  <a:lnTo>
                    <a:pt x="89" y="66"/>
                  </a:lnTo>
                  <a:lnTo>
                    <a:pt x="59" y="36"/>
                  </a:lnTo>
                  <a:lnTo>
                    <a:pt x="0" y="12"/>
                  </a:lnTo>
                  <a:lnTo>
                    <a:pt x="0" y="0"/>
                  </a:lnTo>
                  <a:lnTo>
                    <a:pt x="6" y="0"/>
                  </a:lnTo>
                  <a:lnTo>
                    <a:pt x="12" y="0"/>
                  </a:lnTo>
                  <a:lnTo>
                    <a:pt x="47" y="6"/>
                  </a:lnTo>
                  <a:lnTo>
                    <a:pt x="77" y="6"/>
                  </a:lnTo>
                  <a:lnTo>
                    <a:pt x="83" y="6"/>
                  </a:lnTo>
                  <a:lnTo>
                    <a:pt x="89" y="6"/>
                  </a:lnTo>
                  <a:lnTo>
                    <a:pt x="101" y="12"/>
                  </a:lnTo>
                  <a:lnTo>
                    <a:pt x="125" y="12"/>
                  </a:lnTo>
                  <a:lnTo>
                    <a:pt x="143" y="18"/>
                  </a:lnTo>
                  <a:lnTo>
                    <a:pt x="149" y="18"/>
                  </a:lnTo>
                  <a:lnTo>
                    <a:pt x="149" y="18"/>
                  </a:lnTo>
                  <a:lnTo>
                    <a:pt x="203" y="24"/>
                  </a:lnTo>
                  <a:lnTo>
                    <a:pt x="233" y="36"/>
                  </a:lnTo>
                  <a:lnTo>
                    <a:pt x="233" y="36"/>
                  </a:lnTo>
                  <a:close/>
                </a:path>
              </a:pathLst>
            </a:custGeom>
            <a:solidFill>
              <a:schemeClr val="bg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</p:grpSp>
      <p:sp>
        <p:nvSpPr>
          <p:cNvPr id="5819414" name="Rectangle 22"/>
          <p:cNvSpPr>
            <a:spLocks noGrp="1" noChangeArrowheads="1"/>
          </p:cNvSpPr>
          <p:nvPr>
            <p:ph type="ctrTitle" sz="quarter"/>
          </p:nvPr>
        </p:nvSpPr>
        <p:spPr>
          <a:xfrm>
            <a:off x="457200" y="1447800"/>
            <a:ext cx="8229600" cy="1736725"/>
          </a:xfrm>
        </p:spPr>
        <p:txBody>
          <a:bodyPr/>
          <a:lstStyle>
            <a:lvl1pPr>
              <a:defRPr sz="5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5819415" name="Rectangle 23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371600" y="34290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>
                <a:effectLst>
                  <a:outerShdw blurRad="38100" dist="38100" dir="2700000" algn="tl">
                    <a:srgbClr val="000000"/>
                  </a:outerShdw>
                </a:effectLst>
              </a:defRPr>
            </a:lvl1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24" name="Rectangle 24"/>
          <p:cNvSpPr>
            <a:spLocks noGrp="1" noChangeArrowheads="1"/>
          </p:cNvSpPr>
          <p:nvPr>
            <p:ph type="dt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5" name="Rectangle 25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48D87B6-7A9C-4085-9814-F3F54859517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26" name="Rectangle 26"/>
          <p:cNvSpPr>
            <a:spLocks noGrp="1" noChangeArrowheads="1"/>
          </p:cNvSpPr>
          <p:nvPr>
            <p:ph type="ftr" sz="quarter" idx="12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22386969"/>
      </p:ext>
    </p:extLst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2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2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2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1F17BA-1695-4DA8-8301-74E2F385A6D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0096928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389E051-18E4-45DB-BF25-7C5EB0233F1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85044308"/>
      </p:ext>
    </p:extLst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2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2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2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4AEA1F9-505F-4FA0-B59D-AD7FAF79D39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77290572"/>
      </p:ext>
    </p:extLst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495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495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2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2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9B40FCD-D42F-4488-AAA5-F8EA29C4BEE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84359088"/>
      </p:ext>
    </p:extLst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2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2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2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1008EC7-51D3-46F5-AC11-6E1F1A43747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180642"/>
      </p:ext>
    </p:extLst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2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2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2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D4994F-4DB6-44FD-B34E-F7EC08C4109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81531741"/>
      </p:ext>
    </p:extLst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2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2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D869F07-7D76-43AA-B2F0-627B3F352E8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79092787"/>
      </p:ext>
    </p:extLst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2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2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4A6F0F6-386E-4A17-9366-7C2DA617436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9968681"/>
      </p:ext>
    </p:extLst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2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2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4B2828-168A-43F3-A42C-EE9038E407C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44669654"/>
      </p:ext>
    </p:extLst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2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2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2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4D23D1-2F80-4B3E-AE10-CEF545EB8BE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08084348"/>
      </p:ext>
    </p:extLst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28600"/>
            <a:ext cx="2057400" cy="58674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28600"/>
            <a:ext cx="6019800" cy="58674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2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2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2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1AE6713-C6E7-495B-96D2-AB99A1DED92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20838721"/>
      </p:ext>
    </p:extLst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7B355FD-B74C-4439-AB28-5176D6A43D7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1942872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AB5995C-7656-4395-A33C-8662B3D7339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57030132"/>
      </p:ext>
    </p:extLst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1A4A2FC-6B66-42C0-A003-6CFA7874457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4375624"/>
      </p:ext>
    </p:extLst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54527D2-F8CF-4E5B-A421-9885A112111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63747891"/>
      </p:ext>
    </p:extLst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65CA661-DED4-4407-81DA-8022B0F6162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49807698"/>
      </p:ext>
    </p:extLst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812D296-C2FC-4999-88B6-AD362186B79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84585073"/>
      </p:ext>
    </p:extLst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2AA67D-BA3F-4F92-9ECC-8A70613DF1F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54277398"/>
      </p:ext>
    </p:extLst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4632233-9EE3-44D6-97E1-865B43F1CEF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86517667"/>
      </p:ext>
    </p:extLst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CB8E279-A46A-41C2-86CE-EC41E85BDCB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09016178"/>
      </p:ext>
    </p:extLst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6095F78-26B8-4AEA-A89E-2A4F16313B8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7389888"/>
      </p:ext>
    </p:extLst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9900B36-70EE-4D33-ADB6-5E500A32AD1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94022318"/>
      </p:ext>
    </p:extLst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DFABD2A-5264-4E0A-8466-6D92BEEFE2C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2417874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20D36FC-329C-4718-8D3C-408FE755BA4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39869858"/>
      </p:ext>
    </p:extLst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ADA2EB1-7BAA-4A6D-8AAC-D747F52B0CB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91321707"/>
      </p:ext>
    </p:extLst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8243F11-B6AC-4F72-AE91-7528CA3EEDB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18927219"/>
      </p:ext>
    </p:extLst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标题，一项大型内容和两项小型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B48C36C-A156-4758-912F-20AD34ECB4E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53217156"/>
      </p:ext>
    </p:extLst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4F80DC1-E337-4EE9-A44A-C4F6170ABE1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62846616"/>
      </p:ext>
    </p:extLst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9F4C88-C660-40FB-B7C8-93FC05204BA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52551736"/>
      </p:ext>
    </p:extLst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799F367-D3F8-411D-A90B-F6F320DCFD2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77548234"/>
      </p:ext>
    </p:extLst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DA1F13C-8BCB-4980-863C-8A6B95A6F49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51901472"/>
      </p:ext>
    </p:extLst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456D18D-A686-46E4-B9DA-207CAF59374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8280103"/>
      </p:ext>
    </p:extLst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313F6C5-BF56-45BE-9EA5-761AD81D6D0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6525419"/>
      </p:ext>
    </p:extLst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1A9067-EE93-4AC4-8B9D-B209B54D523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3702096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23B9A98-0E11-4D20-AF5D-04122E7E8EF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37028691"/>
      </p:ext>
    </p:extLst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764ED76-23F0-4F7E-9601-325BD584AB2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21026160"/>
      </p:ext>
    </p:extLst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4E08AD9-6472-4BC5-878F-E73D39AC72D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84669937"/>
      </p:ext>
    </p:extLst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176186-F186-487F-BA68-E3EB0F6BF42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37159277"/>
      </p:ext>
    </p:extLst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DE4182F-EE85-4874-8991-976B9DF0B69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84593416"/>
      </p:ext>
    </p:extLst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D33824-F651-452C-969B-F9BBB7DABC1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0498296"/>
      </p:ext>
    </p:extLst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96AC3D2-39F4-4E13-B5DC-A021235FAFB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02120457"/>
      </p:ext>
    </p:extLst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标题，一项大型内容和两项小型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FED4C28-F830-4DD1-B78A-6AFE80142C3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06269728"/>
      </p:ext>
    </p:extLst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30037B1-324A-4F9F-B213-C635D1B30D9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615524"/>
      </p:ext>
    </p:extLst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E78E31D-9725-4DA5-894E-15F7D80B7BC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73216176"/>
      </p:ext>
    </p:extLst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CBE8D4-17A9-4F4B-A348-5681E7FC658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8553930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C88E144-F510-4390-BD24-5CE31A20DD5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38497660"/>
      </p:ext>
    </p:extLst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530C43-87EF-483C-BFDB-8F2E99E0C2D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93457066"/>
      </p:ext>
    </p:extLst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C22073B-E98B-4BC3-9A91-639E38E7069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79835242"/>
      </p:ext>
    </p:extLst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903A1BD-857A-4D08-B84A-65A5DDEFEF5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90723700"/>
      </p:ext>
    </p:extLst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74D3FC-D742-4BF6-826B-26D5DA330DB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54191578"/>
      </p:ext>
    </p:extLst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447C03A-9347-4DC8-8DE9-E11C3BDE714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00202475"/>
      </p:ext>
    </p:extLst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936FC7F-ED9D-477F-8F0C-0D93CF87843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40194612"/>
      </p:ext>
    </p:extLst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298AB31-915B-41C8-B95E-15676C52156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75119684"/>
      </p:ext>
    </p:extLst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7FE710-BA55-4BEF-BAAB-07310FC5ECB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99560944"/>
      </p:ext>
    </p:extLst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9214E88-9503-4C02-AA21-0C4A87B7B38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77880445"/>
      </p:ext>
    </p:extLst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D1C033-7A74-448F-A38B-663F7632BC1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0626540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D696DAE-6CE8-40F1-B848-5D2F6345DFC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67323501"/>
      </p:ext>
    </p:extLst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EF686C7-8CA8-4133-A80A-4EB371C4B0D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41548706"/>
      </p:ext>
    </p:extLst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D96DCB8-286E-4E6F-A821-DCD666323A7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59400030"/>
      </p:ext>
    </p:extLst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629692-865B-413D-BEF9-19CA97F7746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90059034"/>
      </p:ext>
    </p:extLst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429B940-DD31-48BB-8A6E-30F0E5B2A1E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03870447"/>
      </p:ext>
    </p:extLst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BDBE343-0076-4EC0-884E-DC9C67A826E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18619272"/>
      </p:ext>
    </p:extLst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29492C7-AA80-47AA-8BC8-304F503AA42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72544870"/>
      </p:ext>
    </p:extLst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5F57979-BD8F-4A88-9D32-B944F03E628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45081577"/>
      </p:ext>
    </p:extLst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6FBE3E4-F26C-4DF6-A4AE-3637173285E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90509788"/>
      </p:ext>
    </p:extLst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65CEDB1-BC7E-4302-A475-128B8CCFC0B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82636932"/>
      </p:ext>
    </p:extLst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098A1A-6F7E-4589-9232-960DA287743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3984586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FC049D8-8F6C-4330-98F0-45496FD317B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01293780"/>
      </p:ext>
    </p:extLst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D0FC15-DE94-44F4-BD77-5F3DC648F4B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11800898"/>
      </p:ext>
    </p:extLst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标题，一项大型内容和两项小型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D501266-A5A3-42CE-833D-F43DA030869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00797057"/>
      </p:ext>
    </p:extLst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FD41D7F-264A-43A3-AD56-4D56C4E0BE8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32978490"/>
      </p:ext>
    </p:extLst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720ED2-7D3A-4C60-8E03-5E5BE95D9AF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27432855"/>
      </p:ext>
    </p:extLst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95827F3-3305-4E0A-8BFF-63ECA89A985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15004132"/>
      </p:ext>
    </p:extLst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8158DE9-4924-45B7-8F1A-218AB997D1C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92284151"/>
      </p:ext>
    </p:extLst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B0B92DC-B4DA-4604-8BF3-E52BF0CAE85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37559014"/>
      </p:ext>
    </p:extLst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20AD9E-133E-4459-9CB2-A8C7B2B49D9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73300859"/>
      </p:ext>
    </p:extLst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A2BFC3-67E2-44C1-989D-77492AEB52C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83415766"/>
      </p:ext>
    </p:extLst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439D334-5CB9-4E80-BD50-E0F36A18F2B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95022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495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495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6A97AF3-650B-4ABA-BAAA-9B15B2AFC23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4795871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CFD7560-34F1-446A-A270-9F5463A5DE6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55509098"/>
      </p:ext>
    </p:extLst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CD9F5F-D48C-40BB-916C-EC2343AF763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21956738"/>
      </p:ext>
    </p:extLst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69BE113-0FD0-4470-BD3E-76AA9AD2769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92539002"/>
      </p:ext>
    </p:extLst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3604674-5D8D-4468-9BCC-15B01C07A62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65648480"/>
      </p:ext>
    </p:extLst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27E5CB8-1F05-4B2C-99E5-428B8503DF8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61738453"/>
      </p:ext>
    </p:extLst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3B955FD-EB3B-4FE7-901A-2CAC644D129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17132006"/>
      </p:ext>
    </p:extLst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标题，一项大型内容和两项小型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B91BCB-D74A-4760-AD0D-11868E9F449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70795800"/>
      </p:ext>
    </p:extLst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A9D2663-C080-4BE4-8F55-62FAFDDD216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81080764"/>
      </p:ext>
    </p:extLst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353029-688E-4AF1-AA10-2D400681127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68800773"/>
      </p:ext>
    </p:extLst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609D41E-51D5-49C8-89DA-79170643C4D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09702714"/>
      </p:ext>
    </p:extLst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C31013C-8A8E-4805-BAB7-8693479AEF1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6357518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70DB9C0-B9B8-4B0C-ADA1-7BE1E80BBD1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05281804"/>
      </p:ext>
    </p:extLst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7F2EC59-4D3F-4303-A448-12A6ED0A10F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42660819"/>
      </p:ext>
    </p:extLst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0F054E9-D783-4D26-B08E-B0E52BF875E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83555023"/>
      </p:ext>
    </p:extLst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FF8B710-6621-418B-8926-6460F19009D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81142414"/>
      </p:ext>
    </p:extLst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25F4CC8-D20D-453F-9ADB-C4701FEABE3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72350977"/>
      </p:ext>
    </p:extLst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08C3009-4FD0-4956-B278-761CFB381AA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68737318"/>
      </p:ext>
    </p:extLst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23ADD7-15A9-4481-98C9-317AC5B8C01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66208579"/>
      </p:ext>
    </p:extLst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DF812E8-EC81-4971-90AE-EC4998F87FB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8001749"/>
      </p:ext>
    </p:extLst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3AB315E-D681-463D-B5A3-CA64BD171A7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25245073"/>
      </p:ext>
    </p:extLst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543C2D9-59D2-42D6-84D4-D7196CDCC42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97485729"/>
      </p:ext>
    </p:extLst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85152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EFCAD5F-9327-4C9C-8C6A-92C1DC9C8CC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7729432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BFF7457-7EE9-4D9D-91A2-24595A9D03C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79259619"/>
      </p:ext>
    </p:extLst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704F898-947C-4E2A-B758-487C0223B81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24826256"/>
      </p:ext>
    </p:extLst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4DCE1B9-17A8-4508-9F44-4F6091FD536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48721168"/>
      </p:ext>
    </p:extLst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FC9A93A-7908-4F38-9DB7-6E2FC31EF84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50661426"/>
      </p:ext>
    </p:extLst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45343BB-58B8-46A0-BBAF-47641E89AC6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39818073"/>
      </p:ext>
    </p:extLst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E7A4210-8456-40DB-886F-3938D8DE1EB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20787220"/>
      </p:ext>
    </p:extLst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233CE0C-9EAD-4BF0-B495-5DC5E202083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14293407"/>
      </p:ext>
    </p:extLst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5EE23FE-A076-4F36-A886-476D250FAE1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67199997"/>
      </p:ext>
    </p:extLst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6CF95E1-93C3-4381-9DC3-80F095DB690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95469249"/>
      </p:ext>
    </p:extLst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659B66-49F1-47AD-AF00-3C93BFB2591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39065358"/>
      </p:ext>
    </p:extLst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32194D0-3361-4DBB-99DB-7EAA72802BD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8797353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1D5FE8D-AED0-4D10-A45D-ECDD221DAC2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82130499"/>
      </p:ext>
    </p:extLst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1597C5C-E823-43C6-8661-BCBBB7B8752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2225656"/>
      </p:ext>
    </p:extLst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1402AD0-4079-4969-BC04-08C183F5CAA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98100231"/>
      </p:ext>
    </p:extLst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71CEA95-05F0-4920-845A-4EFFAE73CE2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02895544"/>
      </p:ext>
    </p:extLst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A892DCC-4223-4213-A4EE-039066FDBB4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26433548"/>
      </p:ext>
    </p:extLst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48F870B-C626-49A8-B209-D91999363AC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04337707"/>
      </p:ext>
    </p:extLst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78930A-613E-4AA9-8C07-8DFCD036E3B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57004045"/>
      </p:ext>
    </p:extLst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ADBC569-1C1C-4F41-82FE-D3CE80586B0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6760444"/>
      </p:ext>
    </p:extLst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97E03D-AB7B-4D52-87B4-E916A511B63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82313202"/>
      </p:ext>
    </p:extLst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D081B61-6748-4D38-AA30-67DFAAB32C4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82388914"/>
      </p:ext>
    </p:extLst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DD00D75-C00B-40A2-AE86-9B2E2C5A876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2946161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85152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07BEC58-8A1B-4792-A1EA-6A848038CB8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92172072"/>
      </p:ext>
    </p:extLst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AC53FAF-C35D-4830-A664-D5C16780AF3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3961688"/>
      </p:ext>
    </p:extLst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2932704-F8BF-4CB7-BAB4-9C456ABC9A3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9502640"/>
      </p:ext>
    </p:extLst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445E1B2-7ABD-4F83-89C4-41F1C0CEF60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96396302"/>
      </p:ext>
    </p:extLst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23FCDC7-9CF2-4C2F-8F8A-6BCFBFEA273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86449941"/>
      </p:ext>
    </p:extLst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85152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359E75B-71E9-49F6-8DF8-B5C2FE6993E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09147451"/>
      </p:ext>
    </p:extLst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09F4A1E-7D35-4E91-95D8-C0C2742EA96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48480257"/>
      </p:ext>
    </p:extLst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EB05CEF-BC04-4E5D-908B-C2EB296871F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25401974"/>
      </p:ext>
    </p:extLst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3D41CAB-BEF0-41FA-93A3-97A1CD49061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43153443"/>
      </p:ext>
    </p:extLst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7E011E9-C71E-4A14-AAA1-391C0990608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73824258"/>
      </p:ext>
    </p:extLst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6E661E5-5BCF-4E3C-97EB-D4CD566D006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1141511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3B1E8FA-3E9D-40F3-A5CC-389328C58E0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46416567"/>
      </p:ext>
    </p:extLst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0CBED0-8911-42A2-9E36-DBA04168ADC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32066493"/>
      </p:ext>
    </p:extLst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FE45A7F-90BB-4735-9C53-967C6F251E9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68965102"/>
      </p:ext>
    </p:extLst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989BEB3-A54D-45FF-8BAC-0DD6D5E8871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9420165"/>
      </p:ext>
    </p:extLst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A9AE3E3-A0E5-4692-9173-99CCF201472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22828093"/>
      </p:ext>
    </p:extLst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A05CDA-8582-4555-BF84-1923B28E5E5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74818557"/>
      </p:ext>
    </p:extLst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28D627F-1C90-46CB-AC46-FCF2C5ACEBF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41793189"/>
      </p:ext>
    </p:extLst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BF781DF-3A2D-46AA-9C91-1112CCC9EAC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86235461"/>
      </p:ext>
    </p:extLst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4710C6A-458D-4FBF-9D02-6FB3EB59A05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91171824"/>
      </p:ext>
    </p:extLst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A0F89C3-A139-417F-8C52-F4D336C569B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88337477"/>
      </p:ext>
    </p:extLst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0DC467D-4925-4B2B-88C0-271673A5035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6819420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E0C112D-25E5-4DA1-9836-0A09894EA21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07354535"/>
      </p:ext>
    </p:extLst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12C5BFF-83E1-49A0-BE28-91E6B858EAF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59857372"/>
      </p:ext>
    </p:extLst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3CFE34D-5E5E-42F7-8BC6-E31A9760428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49234605"/>
      </p:ext>
    </p:extLst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522327C-4764-4664-B3E6-F2FDCDAE21D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41690749"/>
      </p:ext>
    </p:extLst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2E1A994-2537-4513-B1B3-B8C497007C7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20688564"/>
      </p:ext>
    </p:extLst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F6F255A-0407-46C1-8C70-CC7FEDF89DE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90358508"/>
      </p:ext>
    </p:extLst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45D2872-6557-468E-B2D4-5EBE6F3C40C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68424447"/>
      </p:ext>
    </p:extLst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A923611-5393-4F28-9AC4-4914CA747C1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3202318"/>
      </p:ext>
    </p:extLst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E756B50-9C3A-40F2-9715-51A148AE473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26822744"/>
      </p:ext>
    </p:extLst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FE1D416-9785-4DC0-A6B7-20E9DA29EEB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587570"/>
      </p:ext>
    </p:extLst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85152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C60F310-1FEE-4C73-9080-99E5744B4CA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3505007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6DBE151-B810-4EE0-A56A-7DBB1157910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92509555"/>
      </p:ext>
    </p:extLst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77BACD0-62CE-4738-9FB5-8D74B9BB701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7788093"/>
      </p:ext>
    </p:extLst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0509D53-E47F-4268-8A51-BE94B40F288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96079576"/>
      </p:ext>
    </p:extLst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B0CAD4B-1415-4846-81F1-4B0188CB376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27473864"/>
      </p:ext>
    </p:extLst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B25C65B-2CE8-4850-9151-0D6C128240F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17834274"/>
      </p:ext>
    </p:extLst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D282CB9-0589-49CE-BF4C-60498BE4DDF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74008583"/>
      </p:ext>
    </p:extLst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DC6E4E8-B998-459F-BA06-2CF1A2A87A2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20036124"/>
      </p:ext>
    </p:extLst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F658374-08CB-4998-8116-5E048755AA6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74963160"/>
      </p:ext>
    </p:extLst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AB8833B-2DD0-4506-A9B6-3ED1B5FDD24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44668212"/>
      </p:ext>
    </p:extLst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392FA3C-BD40-436A-87FB-F2BBC358564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72754779"/>
      </p:ext>
    </p:extLst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D1B5838-A7EC-44E7-98D8-C2479E6350B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9390671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377B92C-1810-498D-96FF-1A94AAF7908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01270068"/>
      </p:ext>
    </p:extLst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73F2C93-25A5-40D9-9EBA-42DA2242720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44203805"/>
      </p:ext>
    </p:extLst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017D4C7-2066-45F0-9636-0B2D729269C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92229868"/>
      </p:ext>
    </p:extLst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3EAD8B6-09E5-48F9-96DE-15B5E5DD731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13693943"/>
      </p:ext>
    </p:extLst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85152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58F1B3-8B76-4061-AB4B-EAAB3096CC5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39123446"/>
      </p:ext>
    </p:extLst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D7E07A0-3E11-48E1-9A82-052E02C364F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50803656"/>
      </p:ext>
    </p:extLst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C7F6431-416A-48A6-8003-BA050B922FE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6483526"/>
      </p:ext>
    </p:extLst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1C07BE3-A731-479E-8D79-D7EA4F7A9DE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94310941"/>
      </p:ext>
    </p:extLst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1D419A1-BB21-4C99-B908-F68B73DB78D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67382849"/>
      </p:ext>
    </p:extLst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EF4A5F-0B85-4472-8FC3-904824AF188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10060639"/>
      </p:ext>
    </p:extLst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8378D4E-48EF-4070-8BDC-A5024569CF0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4491955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967197-C4D9-422C-8B88-9069AEF2D9B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58373293"/>
      </p:ext>
    </p:extLst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954FC77-E620-429E-8A36-1510C4D2FA2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33180486"/>
      </p:ext>
    </p:extLst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8523AA4-51E6-403C-8304-573DAD40F75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66212624"/>
      </p:ext>
    </p:extLst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3C35E78-A7ED-4FEB-AA79-F0FE0146BC4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27628267"/>
      </p:ext>
    </p:extLst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AE73C8-A274-4967-92F3-11098D465E0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74492273"/>
      </p:ext>
    </p:extLst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AAB609B-E961-49AC-9971-D4780604480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28827548"/>
      </p:ext>
    </p:extLst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E318DDC-893B-434B-88DA-6CAC3819788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73506966"/>
      </p:ext>
    </p:extLst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7FD3512-BEC9-4987-986D-9E9012772E2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29178147"/>
      </p:ext>
    </p:extLst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标题，一项大型内容和两项小型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1C2412A-AFB1-4E09-A852-97E672C1581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5705098"/>
      </p:ext>
    </p:extLst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-6350" y="20638"/>
            <a:ext cx="9144000" cy="6858000"/>
            <a:chOff x="0" y="0"/>
            <a:chExt cx="5760" cy="4320"/>
          </a:xfrm>
        </p:grpSpPr>
        <p:sp>
          <p:nvSpPr>
            <p:cNvPr id="5" name="Freeform 3"/>
            <p:cNvSpPr>
              <a:spLocks/>
            </p:cNvSpPr>
            <p:nvPr/>
          </p:nvSpPr>
          <p:spPr bwMode="hidden">
            <a:xfrm>
              <a:off x="0" y="3072"/>
              <a:ext cx="5760" cy="1248"/>
            </a:xfrm>
            <a:custGeom>
              <a:avLst/>
              <a:gdLst/>
              <a:ahLst/>
              <a:cxnLst>
                <a:cxn ang="0">
                  <a:pos x="6027" y="2296"/>
                </a:cxn>
                <a:cxn ang="0">
                  <a:pos x="0" y="2296"/>
                </a:cxn>
                <a:cxn ang="0">
                  <a:pos x="0" y="0"/>
                </a:cxn>
                <a:cxn ang="0">
                  <a:pos x="6027" y="0"/>
                </a:cxn>
                <a:cxn ang="0">
                  <a:pos x="6027" y="2296"/>
                </a:cxn>
                <a:cxn ang="0">
                  <a:pos x="6027" y="2296"/>
                </a:cxn>
              </a:cxnLst>
              <a:rect l="0" t="0" r="r" b="b"/>
              <a:pathLst>
                <a:path w="6027" h="2296">
                  <a:moveTo>
                    <a:pt x="6027" y="2296"/>
                  </a:moveTo>
                  <a:lnTo>
                    <a:pt x="0" y="2296"/>
                  </a:lnTo>
                  <a:lnTo>
                    <a:pt x="0" y="0"/>
                  </a:lnTo>
                  <a:lnTo>
                    <a:pt x="6027" y="0"/>
                  </a:lnTo>
                  <a:lnTo>
                    <a:pt x="6027" y="2296"/>
                  </a:lnTo>
                  <a:lnTo>
                    <a:pt x="6027" y="2296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chemeClr val="accent2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6" name="Freeform 4"/>
            <p:cNvSpPr>
              <a:spLocks/>
            </p:cNvSpPr>
            <p:nvPr/>
          </p:nvSpPr>
          <p:spPr bwMode="hidden">
            <a:xfrm>
              <a:off x="0" y="0"/>
              <a:ext cx="5760" cy="3072"/>
            </a:xfrm>
            <a:custGeom>
              <a:avLst/>
              <a:gdLst/>
              <a:ahLst/>
              <a:cxnLst>
                <a:cxn ang="0">
                  <a:pos x="6027" y="2296"/>
                </a:cxn>
                <a:cxn ang="0">
                  <a:pos x="0" y="2296"/>
                </a:cxn>
                <a:cxn ang="0">
                  <a:pos x="0" y="0"/>
                </a:cxn>
                <a:cxn ang="0">
                  <a:pos x="6027" y="0"/>
                </a:cxn>
                <a:cxn ang="0">
                  <a:pos x="6027" y="2296"/>
                </a:cxn>
                <a:cxn ang="0">
                  <a:pos x="6027" y="2296"/>
                </a:cxn>
              </a:cxnLst>
              <a:rect l="0" t="0" r="r" b="b"/>
              <a:pathLst>
                <a:path w="6027" h="2296">
                  <a:moveTo>
                    <a:pt x="6027" y="2296"/>
                  </a:moveTo>
                  <a:lnTo>
                    <a:pt x="0" y="2296"/>
                  </a:lnTo>
                  <a:lnTo>
                    <a:pt x="0" y="0"/>
                  </a:lnTo>
                  <a:lnTo>
                    <a:pt x="6027" y="0"/>
                  </a:lnTo>
                  <a:lnTo>
                    <a:pt x="6027" y="2296"/>
                  </a:lnTo>
                  <a:lnTo>
                    <a:pt x="6027" y="2296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46275"/>
                    <a:invGamma/>
                  </a:schemeClr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</p:grpSp>
      <p:sp>
        <p:nvSpPr>
          <p:cNvPr id="7" name="Freeform 5"/>
          <p:cNvSpPr>
            <a:spLocks/>
          </p:cNvSpPr>
          <p:nvPr/>
        </p:nvSpPr>
        <p:spPr bwMode="hidden">
          <a:xfrm>
            <a:off x="6242050" y="6269038"/>
            <a:ext cx="2895600" cy="609600"/>
          </a:xfrm>
          <a:custGeom>
            <a:avLst/>
            <a:gdLst/>
            <a:ahLst/>
            <a:cxnLst>
              <a:cxn ang="0">
                <a:pos x="5748" y="246"/>
              </a:cxn>
              <a:cxn ang="0">
                <a:pos x="0" y="246"/>
              </a:cxn>
              <a:cxn ang="0">
                <a:pos x="0" y="0"/>
              </a:cxn>
              <a:cxn ang="0">
                <a:pos x="5748" y="0"/>
              </a:cxn>
              <a:cxn ang="0">
                <a:pos x="5748" y="246"/>
              </a:cxn>
              <a:cxn ang="0">
                <a:pos x="5748" y="246"/>
              </a:cxn>
            </a:cxnLst>
            <a:rect l="0" t="0" r="r" b="b"/>
            <a:pathLst>
              <a:path w="5748" h="246">
                <a:moveTo>
                  <a:pt x="5748" y="246"/>
                </a:moveTo>
                <a:lnTo>
                  <a:pt x="0" y="246"/>
                </a:lnTo>
                <a:lnTo>
                  <a:pt x="0" y="0"/>
                </a:lnTo>
                <a:lnTo>
                  <a:pt x="5748" y="0"/>
                </a:lnTo>
                <a:lnTo>
                  <a:pt x="5748" y="246"/>
                </a:lnTo>
                <a:lnTo>
                  <a:pt x="5748" y="246"/>
                </a:lnTo>
                <a:close/>
              </a:path>
            </a:pathLst>
          </a:cu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</a:gradFill>
          <a:ln w="9525">
            <a:noFill/>
            <a:round/>
            <a:headEnd/>
            <a:tailEnd/>
          </a:ln>
        </p:spPr>
        <p:txBody>
          <a:bodyPr/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grpSp>
        <p:nvGrpSpPr>
          <p:cNvPr id="8" name="Group 6"/>
          <p:cNvGrpSpPr>
            <a:grpSpLocks/>
          </p:cNvGrpSpPr>
          <p:nvPr/>
        </p:nvGrpSpPr>
        <p:grpSpPr bwMode="auto">
          <a:xfrm>
            <a:off x="-1588" y="6034088"/>
            <a:ext cx="7845426" cy="850900"/>
            <a:chOff x="0" y="3792"/>
            <a:chExt cx="4942" cy="536"/>
          </a:xfrm>
        </p:grpSpPr>
        <p:sp>
          <p:nvSpPr>
            <p:cNvPr id="9" name="Freeform 7"/>
            <p:cNvSpPr>
              <a:spLocks/>
            </p:cNvSpPr>
            <p:nvPr userDrawn="1"/>
          </p:nvSpPr>
          <p:spPr bwMode="ltGray">
            <a:xfrm>
              <a:off x="1488" y="3792"/>
              <a:ext cx="3240" cy="536"/>
            </a:xfrm>
            <a:custGeom>
              <a:avLst/>
              <a:gdLst/>
              <a:ahLst/>
              <a:cxnLst>
                <a:cxn ang="0">
                  <a:pos x="3132" y="469"/>
                </a:cxn>
                <a:cxn ang="0">
                  <a:pos x="2995" y="395"/>
                </a:cxn>
                <a:cxn ang="0">
                  <a:pos x="2911" y="375"/>
                </a:cxn>
                <a:cxn ang="0">
                  <a:pos x="2678" y="228"/>
                </a:cxn>
                <a:cxn ang="0">
                  <a:pos x="2553" y="74"/>
                </a:cxn>
                <a:cxn ang="0">
                  <a:pos x="2457" y="7"/>
                </a:cxn>
                <a:cxn ang="0">
                  <a:pos x="2403" y="47"/>
                </a:cxn>
                <a:cxn ang="0">
                  <a:pos x="2289" y="74"/>
                </a:cxn>
                <a:cxn ang="0">
                  <a:pos x="2134" y="74"/>
                </a:cxn>
                <a:cxn ang="0">
                  <a:pos x="2044" y="128"/>
                </a:cxn>
                <a:cxn ang="0">
                  <a:pos x="1775" y="222"/>
                </a:cxn>
                <a:cxn ang="0">
                  <a:pos x="1602" y="181"/>
                </a:cxn>
                <a:cxn ang="0">
                  <a:pos x="1560" y="101"/>
                </a:cxn>
                <a:cxn ang="0">
                  <a:pos x="1542" y="87"/>
                </a:cxn>
                <a:cxn ang="0">
                  <a:pos x="1446" y="60"/>
                </a:cxn>
                <a:cxn ang="0">
                  <a:pos x="1375" y="74"/>
                </a:cxn>
                <a:cxn ang="0">
                  <a:pos x="1309" y="87"/>
                </a:cxn>
                <a:cxn ang="0">
                  <a:pos x="1243" y="13"/>
                </a:cxn>
                <a:cxn ang="0">
                  <a:pos x="1225" y="0"/>
                </a:cxn>
                <a:cxn ang="0">
                  <a:pos x="1189" y="0"/>
                </a:cxn>
                <a:cxn ang="0">
                  <a:pos x="1106" y="34"/>
                </a:cxn>
                <a:cxn ang="0">
                  <a:pos x="1106" y="34"/>
                </a:cxn>
                <a:cxn ang="0">
                  <a:pos x="1094" y="40"/>
                </a:cxn>
                <a:cxn ang="0">
                  <a:pos x="1070" y="54"/>
                </a:cxn>
                <a:cxn ang="0">
                  <a:pos x="1034" y="74"/>
                </a:cxn>
                <a:cxn ang="0">
                  <a:pos x="1004" y="74"/>
                </a:cxn>
                <a:cxn ang="0">
                  <a:pos x="986" y="74"/>
                </a:cxn>
                <a:cxn ang="0">
                  <a:pos x="956" y="81"/>
                </a:cxn>
                <a:cxn ang="0">
                  <a:pos x="920" y="94"/>
                </a:cxn>
                <a:cxn ang="0">
                  <a:pos x="884" y="107"/>
                </a:cxn>
                <a:cxn ang="0">
                  <a:pos x="843" y="128"/>
                </a:cxn>
                <a:cxn ang="0">
                  <a:pos x="813" y="141"/>
                </a:cxn>
                <a:cxn ang="0">
                  <a:pos x="789" y="148"/>
                </a:cxn>
                <a:cxn ang="0">
                  <a:pos x="783" y="154"/>
                </a:cxn>
                <a:cxn ang="0">
                  <a:pos x="556" y="228"/>
                </a:cxn>
                <a:cxn ang="0">
                  <a:pos x="394" y="294"/>
                </a:cxn>
                <a:cxn ang="0">
                  <a:pos x="107" y="462"/>
                </a:cxn>
                <a:cxn ang="0">
                  <a:pos x="0" y="536"/>
                </a:cxn>
                <a:cxn ang="0">
                  <a:pos x="3240" y="536"/>
                </a:cxn>
                <a:cxn ang="0">
                  <a:pos x="3132" y="469"/>
                </a:cxn>
                <a:cxn ang="0">
                  <a:pos x="3132" y="469"/>
                </a:cxn>
              </a:cxnLst>
              <a:rect l="0" t="0" r="r" b="b"/>
              <a:pathLst>
                <a:path w="3240" h="536">
                  <a:moveTo>
                    <a:pt x="3132" y="469"/>
                  </a:moveTo>
                  <a:lnTo>
                    <a:pt x="2995" y="395"/>
                  </a:lnTo>
                  <a:lnTo>
                    <a:pt x="2911" y="375"/>
                  </a:lnTo>
                  <a:lnTo>
                    <a:pt x="2678" y="228"/>
                  </a:lnTo>
                  <a:lnTo>
                    <a:pt x="2553" y="74"/>
                  </a:lnTo>
                  <a:lnTo>
                    <a:pt x="2457" y="7"/>
                  </a:lnTo>
                  <a:lnTo>
                    <a:pt x="2403" y="47"/>
                  </a:lnTo>
                  <a:lnTo>
                    <a:pt x="2289" y="74"/>
                  </a:lnTo>
                  <a:lnTo>
                    <a:pt x="2134" y="74"/>
                  </a:lnTo>
                  <a:lnTo>
                    <a:pt x="2044" y="128"/>
                  </a:lnTo>
                  <a:lnTo>
                    <a:pt x="1775" y="222"/>
                  </a:lnTo>
                  <a:lnTo>
                    <a:pt x="1602" y="181"/>
                  </a:lnTo>
                  <a:lnTo>
                    <a:pt x="1560" y="101"/>
                  </a:lnTo>
                  <a:lnTo>
                    <a:pt x="1542" y="87"/>
                  </a:lnTo>
                  <a:lnTo>
                    <a:pt x="1446" y="60"/>
                  </a:lnTo>
                  <a:lnTo>
                    <a:pt x="1375" y="74"/>
                  </a:lnTo>
                  <a:lnTo>
                    <a:pt x="1309" y="87"/>
                  </a:lnTo>
                  <a:lnTo>
                    <a:pt x="1243" y="13"/>
                  </a:lnTo>
                  <a:lnTo>
                    <a:pt x="1225" y="0"/>
                  </a:lnTo>
                  <a:lnTo>
                    <a:pt x="1189" y="0"/>
                  </a:lnTo>
                  <a:lnTo>
                    <a:pt x="1106" y="34"/>
                  </a:lnTo>
                  <a:lnTo>
                    <a:pt x="1106" y="34"/>
                  </a:lnTo>
                  <a:lnTo>
                    <a:pt x="1094" y="40"/>
                  </a:lnTo>
                  <a:lnTo>
                    <a:pt x="1070" y="54"/>
                  </a:lnTo>
                  <a:lnTo>
                    <a:pt x="1034" y="74"/>
                  </a:lnTo>
                  <a:lnTo>
                    <a:pt x="1004" y="74"/>
                  </a:lnTo>
                  <a:lnTo>
                    <a:pt x="986" y="74"/>
                  </a:lnTo>
                  <a:lnTo>
                    <a:pt x="956" y="81"/>
                  </a:lnTo>
                  <a:lnTo>
                    <a:pt x="920" y="94"/>
                  </a:lnTo>
                  <a:lnTo>
                    <a:pt x="884" y="107"/>
                  </a:lnTo>
                  <a:lnTo>
                    <a:pt x="843" y="128"/>
                  </a:lnTo>
                  <a:lnTo>
                    <a:pt x="813" y="141"/>
                  </a:lnTo>
                  <a:lnTo>
                    <a:pt x="789" y="148"/>
                  </a:lnTo>
                  <a:lnTo>
                    <a:pt x="783" y="154"/>
                  </a:lnTo>
                  <a:lnTo>
                    <a:pt x="556" y="228"/>
                  </a:lnTo>
                  <a:lnTo>
                    <a:pt x="394" y="294"/>
                  </a:lnTo>
                  <a:lnTo>
                    <a:pt x="107" y="462"/>
                  </a:lnTo>
                  <a:lnTo>
                    <a:pt x="0" y="536"/>
                  </a:lnTo>
                  <a:lnTo>
                    <a:pt x="3240" y="536"/>
                  </a:lnTo>
                  <a:lnTo>
                    <a:pt x="3132" y="469"/>
                  </a:lnTo>
                  <a:lnTo>
                    <a:pt x="3132" y="469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tint val="66667"/>
                    <a:invGamma/>
                  </a:schemeClr>
                </a:gs>
                <a:gs pos="100000">
                  <a:schemeClr val="bg2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grpSp>
          <p:nvGrpSpPr>
            <p:cNvPr id="10" name="Group 8"/>
            <p:cNvGrpSpPr>
              <a:grpSpLocks/>
            </p:cNvGrpSpPr>
            <p:nvPr userDrawn="1"/>
          </p:nvGrpSpPr>
          <p:grpSpPr bwMode="auto">
            <a:xfrm>
              <a:off x="2486" y="3792"/>
              <a:ext cx="2456" cy="536"/>
              <a:chOff x="2486" y="3792"/>
              <a:chExt cx="2456" cy="536"/>
            </a:xfrm>
          </p:grpSpPr>
          <p:sp>
            <p:nvSpPr>
              <p:cNvPr id="12" name="Freeform 9"/>
              <p:cNvSpPr>
                <a:spLocks/>
              </p:cNvSpPr>
              <p:nvPr userDrawn="1"/>
            </p:nvSpPr>
            <p:spPr bwMode="ltGray">
              <a:xfrm>
                <a:off x="3948" y="3799"/>
                <a:ext cx="994" cy="529"/>
              </a:xfrm>
              <a:custGeom>
                <a:avLst/>
                <a:gdLst/>
                <a:ahLst/>
                <a:cxnLst>
                  <a:cxn ang="0">
                    <a:pos x="636" y="373"/>
                  </a:cxn>
                  <a:cxn ang="0">
                    <a:pos x="495" y="370"/>
                  </a:cxn>
                  <a:cxn ang="0">
                    <a:pos x="280" y="249"/>
                  </a:cxn>
                  <a:cxn ang="0">
                    <a:pos x="127" y="66"/>
                  </a:cxn>
                  <a:cxn ang="0">
                    <a:pos x="0" y="0"/>
                  </a:cxn>
                  <a:cxn ang="0">
                    <a:pos x="22" y="26"/>
                  </a:cxn>
                  <a:cxn ang="0">
                    <a:pos x="0" y="65"/>
                  </a:cxn>
                  <a:cxn ang="0">
                    <a:pos x="30" y="119"/>
                  </a:cxn>
                  <a:cxn ang="0">
                    <a:pos x="75" y="243"/>
                  </a:cxn>
                  <a:cxn ang="0">
                    <a:pos x="45" y="422"/>
                  </a:cxn>
                  <a:cxn ang="0">
                    <a:pos x="200" y="329"/>
                  </a:cxn>
                  <a:cxn ang="0">
                    <a:pos x="592" y="527"/>
                  </a:cxn>
                  <a:cxn ang="0">
                    <a:pos x="994" y="529"/>
                  </a:cxn>
                  <a:cxn ang="0">
                    <a:pos x="828" y="473"/>
                  </a:cxn>
                  <a:cxn ang="0">
                    <a:pos x="636" y="373"/>
                  </a:cxn>
                </a:cxnLst>
                <a:rect l="0" t="0" r="r" b="b"/>
                <a:pathLst>
                  <a:path w="994" h="529">
                    <a:moveTo>
                      <a:pt x="636" y="373"/>
                    </a:moveTo>
                    <a:lnTo>
                      <a:pt x="495" y="370"/>
                    </a:lnTo>
                    <a:lnTo>
                      <a:pt x="280" y="249"/>
                    </a:lnTo>
                    <a:lnTo>
                      <a:pt x="127" y="66"/>
                    </a:lnTo>
                    <a:lnTo>
                      <a:pt x="0" y="0"/>
                    </a:lnTo>
                    <a:lnTo>
                      <a:pt x="22" y="26"/>
                    </a:lnTo>
                    <a:lnTo>
                      <a:pt x="0" y="65"/>
                    </a:lnTo>
                    <a:lnTo>
                      <a:pt x="30" y="119"/>
                    </a:lnTo>
                    <a:lnTo>
                      <a:pt x="75" y="243"/>
                    </a:lnTo>
                    <a:lnTo>
                      <a:pt x="45" y="422"/>
                    </a:lnTo>
                    <a:lnTo>
                      <a:pt x="200" y="329"/>
                    </a:lnTo>
                    <a:lnTo>
                      <a:pt x="592" y="527"/>
                    </a:lnTo>
                    <a:lnTo>
                      <a:pt x="994" y="529"/>
                    </a:lnTo>
                    <a:lnTo>
                      <a:pt x="828" y="473"/>
                    </a:lnTo>
                    <a:lnTo>
                      <a:pt x="636" y="373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3" name="Freeform 10"/>
              <p:cNvSpPr>
                <a:spLocks/>
              </p:cNvSpPr>
              <p:nvPr userDrawn="1"/>
            </p:nvSpPr>
            <p:spPr bwMode="ltGray">
              <a:xfrm>
                <a:off x="2677" y="3792"/>
                <a:ext cx="186" cy="395"/>
              </a:xfrm>
              <a:custGeom>
                <a:avLst/>
                <a:gdLst/>
                <a:ahLst/>
                <a:cxnLst>
                  <a:cxn ang="0">
                    <a:pos x="36" y="0"/>
                  </a:cxn>
                  <a:cxn ang="0">
                    <a:pos x="54" y="18"/>
                  </a:cxn>
                  <a:cxn ang="0">
                    <a:pos x="24" y="30"/>
                  </a:cxn>
                  <a:cxn ang="0">
                    <a:pos x="18" y="66"/>
                  </a:cxn>
                  <a:cxn ang="0">
                    <a:pos x="42" y="114"/>
                  </a:cxn>
                  <a:cxn ang="0">
                    <a:pos x="48" y="162"/>
                  </a:cxn>
                  <a:cxn ang="0">
                    <a:pos x="0" y="353"/>
                  </a:cxn>
                  <a:cxn ang="0">
                    <a:pos x="54" y="233"/>
                  </a:cxn>
                  <a:cxn ang="0">
                    <a:pos x="84" y="216"/>
                  </a:cxn>
                  <a:cxn ang="0">
                    <a:pos x="126" y="126"/>
                  </a:cxn>
                  <a:cxn ang="0">
                    <a:pos x="144" y="120"/>
                  </a:cxn>
                  <a:cxn ang="0">
                    <a:pos x="144" y="90"/>
                  </a:cxn>
                  <a:cxn ang="0">
                    <a:pos x="186" y="66"/>
                  </a:cxn>
                  <a:cxn ang="0">
                    <a:pos x="162" y="60"/>
                  </a:cxn>
                  <a:cxn ang="0">
                    <a:pos x="36" y="0"/>
                  </a:cxn>
                  <a:cxn ang="0">
                    <a:pos x="36" y="0"/>
                  </a:cxn>
                </a:cxnLst>
                <a:rect l="0" t="0" r="r" b="b"/>
                <a:pathLst>
                  <a:path w="186" h="353">
                    <a:moveTo>
                      <a:pt x="36" y="0"/>
                    </a:moveTo>
                    <a:lnTo>
                      <a:pt x="54" y="18"/>
                    </a:lnTo>
                    <a:lnTo>
                      <a:pt x="24" y="30"/>
                    </a:lnTo>
                    <a:lnTo>
                      <a:pt x="18" y="66"/>
                    </a:lnTo>
                    <a:lnTo>
                      <a:pt x="42" y="114"/>
                    </a:lnTo>
                    <a:lnTo>
                      <a:pt x="48" y="162"/>
                    </a:lnTo>
                    <a:lnTo>
                      <a:pt x="0" y="353"/>
                    </a:lnTo>
                    <a:lnTo>
                      <a:pt x="54" y="233"/>
                    </a:lnTo>
                    <a:lnTo>
                      <a:pt x="84" y="216"/>
                    </a:lnTo>
                    <a:lnTo>
                      <a:pt x="126" y="126"/>
                    </a:lnTo>
                    <a:lnTo>
                      <a:pt x="144" y="120"/>
                    </a:lnTo>
                    <a:lnTo>
                      <a:pt x="144" y="90"/>
                    </a:lnTo>
                    <a:lnTo>
                      <a:pt x="186" y="66"/>
                    </a:lnTo>
                    <a:lnTo>
                      <a:pt x="162" y="60"/>
                    </a:lnTo>
                    <a:lnTo>
                      <a:pt x="36" y="0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4" name="Freeform 11"/>
              <p:cNvSpPr>
                <a:spLocks/>
              </p:cNvSpPr>
              <p:nvPr userDrawn="1"/>
            </p:nvSpPr>
            <p:spPr bwMode="ltGray">
              <a:xfrm>
                <a:off x="3030" y="3893"/>
                <a:ext cx="378" cy="271"/>
              </a:xfrm>
              <a:custGeom>
                <a:avLst/>
                <a:gdLst/>
                <a:ahLst/>
                <a:cxnLst>
                  <a:cxn ang="0">
                    <a:pos x="18" y="0"/>
                  </a:cxn>
                  <a:cxn ang="0">
                    <a:pos x="12" y="13"/>
                  </a:cxn>
                  <a:cxn ang="0">
                    <a:pos x="0" y="40"/>
                  </a:cxn>
                  <a:cxn ang="0">
                    <a:pos x="60" y="121"/>
                  </a:cxn>
                  <a:cxn ang="0">
                    <a:pos x="310" y="271"/>
                  </a:cxn>
                  <a:cxn ang="0">
                    <a:pos x="290" y="139"/>
                  </a:cxn>
                  <a:cxn ang="0">
                    <a:pos x="378" y="76"/>
                  </a:cxn>
                  <a:cxn ang="0">
                    <a:pos x="251" y="94"/>
                  </a:cxn>
                  <a:cxn ang="0">
                    <a:pos x="90" y="54"/>
                  </a:cxn>
                  <a:cxn ang="0">
                    <a:pos x="18" y="0"/>
                  </a:cxn>
                  <a:cxn ang="0">
                    <a:pos x="18" y="0"/>
                  </a:cxn>
                </a:cxnLst>
                <a:rect l="0" t="0" r="r" b="b"/>
                <a:pathLst>
                  <a:path w="378" h="271">
                    <a:moveTo>
                      <a:pt x="18" y="0"/>
                    </a:moveTo>
                    <a:lnTo>
                      <a:pt x="12" y="13"/>
                    </a:lnTo>
                    <a:lnTo>
                      <a:pt x="0" y="40"/>
                    </a:lnTo>
                    <a:lnTo>
                      <a:pt x="60" y="121"/>
                    </a:lnTo>
                    <a:lnTo>
                      <a:pt x="310" y="271"/>
                    </a:lnTo>
                    <a:lnTo>
                      <a:pt x="290" y="139"/>
                    </a:lnTo>
                    <a:lnTo>
                      <a:pt x="378" y="76"/>
                    </a:lnTo>
                    <a:lnTo>
                      <a:pt x="251" y="94"/>
                    </a:lnTo>
                    <a:lnTo>
                      <a:pt x="90" y="54"/>
                    </a:lnTo>
                    <a:lnTo>
                      <a:pt x="18" y="0"/>
                    </a:lnTo>
                    <a:lnTo>
                      <a:pt x="18" y="0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5" name="Freeform 12"/>
              <p:cNvSpPr>
                <a:spLocks/>
              </p:cNvSpPr>
              <p:nvPr userDrawn="1"/>
            </p:nvSpPr>
            <p:spPr bwMode="ltGray">
              <a:xfrm>
                <a:off x="3628" y="3866"/>
                <a:ext cx="155" cy="74"/>
              </a:xfrm>
              <a:custGeom>
                <a:avLst/>
                <a:gdLst/>
                <a:ahLst/>
                <a:cxnLst>
                  <a:cxn ang="0">
                    <a:pos x="114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6" y="6"/>
                  </a:cxn>
                  <a:cxn ang="0">
                    <a:pos x="6" y="18"/>
                  </a:cxn>
                  <a:cxn ang="0">
                    <a:pos x="0" y="24"/>
                  </a:cxn>
                  <a:cxn ang="0">
                    <a:pos x="78" y="60"/>
                  </a:cxn>
                  <a:cxn ang="0">
                    <a:pos x="96" y="42"/>
                  </a:cxn>
                  <a:cxn ang="0">
                    <a:pos x="155" y="66"/>
                  </a:cxn>
                  <a:cxn ang="0">
                    <a:pos x="126" y="24"/>
                  </a:cxn>
                  <a:cxn ang="0">
                    <a:pos x="149" y="0"/>
                  </a:cxn>
                  <a:cxn ang="0">
                    <a:pos x="114" y="0"/>
                  </a:cxn>
                  <a:cxn ang="0">
                    <a:pos x="114" y="0"/>
                  </a:cxn>
                </a:cxnLst>
                <a:rect l="0" t="0" r="r" b="b"/>
                <a:pathLst>
                  <a:path w="155" h="66">
                    <a:moveTo>
                      <a:pt x="114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6" y="6"/>
                    </a:lnTo>
                    <a:lnTo>
                      <a:pt x="6" y="18"/>
                    </a:lnTo>
                    <a:lnTo>
                      <a:pt x="0" y="24"/>
                    </a:lnTo>
                    <a:lnTo>
                      <a:pt x="78" y="60"/>
                    </a:lnTo>
                    <a:lnTo>
                      <a:pt x="96" y="42"/>
                    </a:lnTo>
                    <a:lnTo>
                      <a:pt x="155" y="66"/>
                    </a:lnTo>
                    <a:lnTo>
                      <a:pt x="126" y="24"/>
                    </a:lnTo>
                    <a:lnTo>
                      <a:pt x="149" y="0"/>
                    </a:lnTo>
                    <a:lnTo>
                      <a:pt x="114" y="0"/>
                    </a:lnTo>
                    <a:lnTo>
                      <a:pt x="114" y="0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6" name="Freeform 13"/>
              <p:cNvSpPr>
                <a:spLocks/>
              </p:cNvSpPr>
              <p:nvPr userDrawn="1"/>
            </p:nvSpPr>
            <p:spPr bwMode="ltGray">
              <a:xfrm>
                <a:off x="2486" y="3859"/>
                <a:ext cx="42" cy="81"/>
              </a:xfrm>
              <a:custGeom>
                <a:avLst/>
                <a:gdLst/>
                <a:ahLst/>
                <a:cxnLst>
                  <a:cxn ang="0">
                    <a:pos x="6" y="36"/>
                  </a:cxn>
                  <a:cxn ang="0">
                    <a:pos x="0" y="18"/>
                  </a:cxn>
                  <a:cxn ang="0">
                    <a:pos x="12" y="6"/>
                  </a:cxn>
                  <a:cxn ang="0">
                    <a:pos x="0" y="6"/>
                  </a:cxn>
                  <a:cxn ang="0">
                    <a:pos x="12" y="6"/>
                  </a:cxn>
                  <a:cxn ang="0">
                    <a:pos x="24" y="6"/>
                  </a:cxn>
                  <a:cxn ang="0">
                    <a:pos x="36" y="6"/>
                  </a:cxn>
                  <a:cxn ang="0">
                    <a:pos x="42" y="0"/>
                  </a:cxn>
                  <a:cxn ang="0">
                    <a:pos x="30" y="18"/>
                  </a:cxn>
                  <a:cxn ang="0">
                    <a:pos x="42" y="48"/>
                  </a:cxn>
                  <a:cxn ang="0">
                    <a:pos x="12" y="72"/>
                  </a:cxn>
                  <a:cxn ang="0">
                    <a:pos x="6" y="36"/>
                  </a:cxn>
                  <a:cxn ang="0">
                    <a:pos x="6" y="36"/>
                  </a:cxn>
                </a:cxnLst>
                <a:rect l="0" t="0" r="r" b="b"/>
                <a:pathLst>
                  <a:path w="42" h="72">
                    <a:moveTo>
                      <a:pt x="6" y="36"/>
                    </a:moveTo>
                    <a:lnTo>
                      <a:pt x="0" y="18"/>
                    </a:lnTo>
                    <a:lnTo>
                      <a:pt x="12" y="6"/>
                    </a:lnTo>
                    <a:lnTo>
                      <a:pt x="0" y="6"/>
                    </a:lnTo>
                    <a:lnTo>
                      <a:pt x="12" y="6"/>
                    </a:lnTo>
                    <a:lnTo>
                      <a:pt x="24" y="6"/>
                    </a:lnTo>
                    <a:lnTo>
                      <a:pt x="36" y="6"/>
                    </a:lnTo>
                    <a:lnTo>
                      <a:pt x="42" y="0"/>
                    </a:lnTo>
                    <a:lnTo>
                      <a:pt x="30" y="18"/>
                    </a:lnTo>
                    <a:lnTo>
                      <a:pt x="42" y="48"/>
                    </a:lnTo>
                    <a:lnTo>
                      <a:pt x="12" y="72"/>
                    </a:lnTo>
                    <a:lnTo>
                      <a:pt x="6" y="36"/>
                    </a:lnTo>
                    <a:lnTo>
                      <a:pt x="6" y="36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11" name="Freeform 14"/>
            <p:cNvSpPr>
              <a:spLocks/>
            </p:cNvSpPr>
            <p:nvPr userDrawn="1"/>
          </p:nvSpPr>
          <p:spPr bwMode="ltGray">
            <a:xfrm>
              <a:off x="0" y="3792"/>
              <a:ext cx="3976" cy="535"/>
            </a:xfrm>
            <a:custGeom>
              <a:avLst/>
              <a:gdLst/>
              <a:ahLst/>
              <a:cxnLst>
                <a:cxn ang="0">
                  <a:pos x="3976" y="527"/>
                </a:cxn>
                <a:cxn ang="0">
                  <a:pos x="3970" y="527"/>
                </a:cxn>
                <a:cxn ang="0">
                  <a:pos x="3844" y="509"/>
                </a:cxn>
                <a:cxn ang="0">
                  <a:pos x="2487" y="305"/>
                </a:cxn>
                <a:cxn ang="0">
                  <a:pos x="2039" y="36"/>
                </a:cxn>
                <a:cxn ang="0">
                  <a:pos x="1907" y="24"/>
                </a:cxn>
                <a:cxn ang="0">
                  <a:pos x="1883" y="54"/>
                </a:cxn>
                <a:cxn ang="0">
                  <a:pos x="1859" y="54"/>
                </a:cxn>
                <a:cxn ang="0">
                  <a:pos x="1830" y="30"/>
                </a:cxn>
                <a:cxn ang="0">
                  <a:pos x="1704" y="102"/>
                </a:cxn>
                <a:cxn ang="0">
                  <a:pos x="1608" y="126"/>
                </a:cxn>
                <a:cxn ang="0">
                  <a:pos x="1561" y="132"/>
                </a:cxn>
                <a:cxn ang="0">
                  <a:pos x="1495" y="102"/>
                </a:cxn>
                <a:cxn ang="0">
                  <a:pos x="1357" y="126"/>
                </a:cxn>
                <a:cxn ang="0">
                  <a:pos x="1285" y="24"/>
                </a:cxn>
                <a:cxn ang="0">
                  <a:pos x="1280" y="18"/>
                </a:cxn>
                <a:cxn ang="0">
                  <a:pos x="1262" y="12"/>
                </a:cxn>
                <a:cxn ang="0">
                  <a:pos x="1238" y="6"/>
                </a:cxn>
                <a:cxn ang="0">
                  <a:pos x="1220" y="0"/>
                </a:cxn>
                <a:cxn ang="0">
                  <a:pos x="1196" y="0"/>
                </a:cxn>
                <a:cxn ang="0">
                  <a:pos x="1166" y="0"/>
                </a:cxn>
                <a:cxn ang="0">
                  <a:pos x="1142" y="0"/>
                </a:cxn>
                <a:cxn ang="0">
                  <a:pos x="1136" y="0"/>
                </a:cxn>
                <a:cxn ang="0">
                  <a:pos x="1130" y="0"/>
                </a:cxn>
                <a:cxn ang="0">
                  <a:pos x="1124" y="6"/>
                </a:cxn>
                <a:cxn ang="0">
                  <a:pos x="1118" y="12"/>
                </a:cxn>
                <a:cxn ang="0">
                  <a:pos x="1100" y="18"/>
                </a:cxn>
                <a:cxn ang="0">
                  <a:pos x="1088" y="18"/>
                </a:cxn>
                <a:cxn ang="0">
                  <a:pos x="1070" y="24"/>
                </a:cxn>
                <a:cxn ang="0">
                  <a:pos x="1052" y="30"/>
                </a:cxn>
                <a:cxn ang="0">
                  <a:pos x="1034" y="36"/>
                </a:cxn>
                <a:cxn ang="0">
                  <a:pos x="1028" y="42"/>
                </a:cxn>
                <a:cxn ang="0">
                  <a:pos x="969" y="60"/>
                </a:cxn>
                <a:cxn ang="0">
                  <a:pos x="921" y="72"/>
                </a:cxn>
                <a:cxn ang="0">
                  <a:pos x="855" y="48"/>
                </a:cxn>
                <a:cxn ang="0">
                  <a:pos x="825" y="48"/>
                </a:cxn>
                <a:cxn ang="0">
                  <a:pos x="759" y="72"/>
                </a:cxn>
                <a:cxn ang="0">
                  <a:pos x="735" y="72"/>
                </a:cxn>
                <a:cxn ang="0">
                  <a:pos x="706" y="60"/>
                </a:cxn>
                <a:cxn ang="0">
                  <a:pos x="640" y="60"/>
                </a:cxn>
                <a:cxn ang="0">
                  <a:pos x="544" y="72"/>
                </a:cxn>
                <a:cxn ang="0">
                  <a:pos x="389" y="18"/>
                </a:cxn>
                <a:cxn ang="0">
                  <a:pos x="323" y="60"/>
                </a:cxn>
                <a:cxn ang="0">
                  <a:pos x="317" y="60"/>
                </a:cxn>
                <a:cxn ang="0">
                  <a:pos x="305" y="72"/>
                </a:cxn>
                <a:cxn ang="0">
                  <a:pos x="287" y="78"/>
                </a:cxn>
                <a:cxn ang="0">
                  <a:pos x="263" y="90"/>
                </a:cxn>
                <a:cxn ang="0">
                  <a:pos x="203" y="120"/>
                </a:cxn>
                <a:cxn ang="0">
                  <a:pos x="149" y="150"/>
                </a:cxn>
                <a:cxn ang="0">
                  <a:pos x="78" y="168"/>
                </a:cxn>
                <a:cxn ang="0">
                  <a:pos x="0" y="180"/>
                </a:cxn>
                <a:cxn ang="0">
                  <a:pos x="0" y="527"/>
                </a:cxn>
                <a:cxn ang="0">
                  <a:pos x="1010" y="527"/>
                </a:cxn>
                <a:cxn ang="0">
                  <a:pos x="3725" y="527"/>
                </a:cxn>
                <a:cxn ang="0">
                  <a:pos x="3976" y="527"/>
                </a:cxn>
                <a:cxn ang="0">
                  <a:pos x="3976" y="527"/>
                </a:cxn>
              </a:cxnLst>
              <a:rect l="0" t="0" r="r" b="b"/>
              <a:pathLst>
                <a:path w="3976" h="527">
                  <a:moveTo>
                    <a:pt x="3976" y="527"/>
                  </a:moveTo>
                  <a:lnTo>
                    <a:pt x="3970" y="527"/>
                  </a:lnTo>
                  <a:lnTo>
                    <a:pt x="3844" y="509"/>
                  </a:lnTo>
                  <a:lnTo>
                    <a:pt x="2487" y="305"/>
                  </a:lnTo>
                  <a:lnTo>
                    <a:pt x="2039" y="36"/>
                  </a:lnTo>
                  <a:lnTo>
                    <a:pt x="1907" y="24"/>
                  </a:lnTo>
                  <a:lnTo>
                    <a:pt x="1883" y="54"/>
                  </a:lnTo>
                  <a:lnTo>
                    <a:pt x="1859" y="54"/>
                  </a:lnTo>
                  <a:lnTo>
                    <a:pt x="1830" y="30"/>
                  </a:lnTo>
                  <a:lnTo>
                    <a:pt x="1704" y="102"/>
                  </a:lnTo>
                  <a:lnTo>
                    <a:pt x="1608" y="126"/>
                  </a:lnTo>
                  <a:lnTo>
                    <a:pt x="1561" y="132"/>
                  </a:lnTo>
                  <a:lnTo>
                    <a:pt x="1495" y="102"/>
                  </a:lnTo>
                  <a:lnTo>
                    <a:pt x="1357" y="126"/>
                  </a:lnTo>
                  <a:lnTo>
                    <a:pt x="1285" y="24"/>
                  </a:lnTo>
                  <a:lnTo>
                    <a:pt x="1280" y="18"/>
                  </a:lnTo>
                  <a:lnTo>
                    <a:pt x="1262" y="12"/>
                  </a:lnTo>
                  <a:lnTo>
                    <a:pt x="1238" y="6"/>
                  </a:lnTo>
                  <a:lnTo>
                    <a:pt x="1220" y="0"/>
                  </a:lnTo>
                  <a:lnTo>
                    <a:pt x="1196" y="0"/>
                  </a:lnTo>
                  <a:lnTo>
                    <a:pt x="1166" y="0"/>
                  </a:lnTo>
                  <a:lnTo>
                    <a:pt x="1142" y="0"/>
                  </a:lnTo>
                  <a:lnTo>
                    <a:pt x="1136" y="0"/>
                  </a:lnTo>
                  <a:lnTo>
                    <a:pt x="1130" y="0"/>
                  </a:lnTo>
                  <a:lnTo>
                    <a:pt x="1124" y="6"/>
                  </a:lnTo>
                  <a:lnTo>
                    <a:pt x="1118" y="12"/>
                  </a:lnTo>
                  <a:lnTo>
                    <a:pt x="1100" y="18"/>
                  </a:lnTo>
                  <a:lnTo>
                    <a:pt x="1088" y="18"/>
                  </a:lnTo>
                  <a:lnTo>
                    <a:pt x="1070" y="24"/>
                  </a:lnTo>
                  <a:lnTo>
                    <a:pt x="1052" y="30"/>
                  </a:lnTo>
                  <a:lnTo>
                    <a:pt x="1034" y="36"/>
                  </a:lnTo>
                  <a:lnTo>
                    <a:pt x="1028" y="42"/>
                  </a:lnTo>
                  <a:lnTo>
                    <a:pt x="969" y="60"/>
                  </a:lnTo>
                  <a:lnTo>
                    <a:pt x="921" y="72"/>
                  </a:lnTo>
                  <a:lnTo>
                    <a:pt x="855" y="48"/>
                  </a:lnTo>
                  <a:lnTo>
                    <a:pt x="825" y="48"/>
                  </a:lnTo>
                  <a:lnTo>
                    <a:pt x="759" y="72"/>
                  </a:lnTo>
                  <a:lnTo>
                    <a:pt x="735" y="72"/>
                  </a:lnTo>
                  <a:lnTo>
                    <a:pt x="706" y="60"/>
                  </a:lnTo>
                  <a:lnTo>
                    <a:pt x="640" y="60"/>
                  </a:lnTo>
                  <a:lnTo>
                    <a:pt x="544" y="72"/>
                  </a:lnTo>
                  <a:lnTo>
                    <a:pt x="389" y="18"/>
                  </a:lnTo>
                  <a:lnTo>
                    <a:pt x="323" y="60"/>
                  </a:lnTo>
                  <a:lnTo>
                    <a:pt x="317" y="60"/>
                  </a:lnTo>
                  <a:lnTo>
                    <a:pt x="305" y="72"/>
                  </a:lnTo>
                  <a:lnTo>
                    <a:pt x="287" y="78"/>
                  </a:lnTo>
                  <a:lnTo>
                    <a:pt x="263" y="90"/>
                  </a:lnTo>
                  <a:lnTo>
                    <a:pt x="203" y="120"/>
                  </a:lnTo>
                  <a:lnTo>
                    <a:pt x="149" y="150"/>
                  </a:lnTo>
                  <a:lnTo>
                    <a:pt x="78" y="168"/>
                  </a:lnTo>
                  <a:lnTo>
                    <a:pt x="0" y="180"/>
                  </a:lnTo>
                  <a:lnTo>
                    <a:pt x="0" y="527"/>
                  </a:lnTo>
                  <a:lnTo>
                    <a:pt x="1010" y="527"/>
                  </a:lnTo>
                  <a:lnTo>
                    <a:pt x="3725" y="527"/>
                  </a:lnTo>
                  <a:lnTo>
                    <a:pt x="3976" y="527"/>
                  </a:lnTo>
                  <a:lnTo>
                    <a:pt x="3976" y="527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tint val="75686"/>
                    <a:invGamma/>
                  </a:schemeClr>
                </a:gs>
                <a:gs pos="100000">
                  <a:schemeClr val="bg2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17" name="Group 15"/>
          <p:cNvGrpSpPr>
            <a:grpSpLocks/>
          </p:cNvGrpSpPr>
          <p:nvPr/>
        </p:nvGrpSpPr>
        <p:grpSpPr bwMode="auto">
          <a:xfrm>
            <a:off x="627063" y="6021388"/>
            <a:ext cx="5684837" cy="849312"/>
            <a:chOff x="395" y="3793"/>
            <a:chExt cx="3581" cy="535"/>
          </a:xfrm>
        </p:grpSpPr>
        <p:sp>
          <p:nvSpPr>
            <p:cNvPr id="18" name="Freeform 16"/>
            <p:cNvSpPr>
              <a:spLocks/>
            </p:cNvSpPr>
            <p:nvPr userDrawn="1"/>
          </p:nvSpPr>
          <p:spPr bwMode="auto">
            <a:xfrm>
              <a:off x="1196" y="3793"/>
              <a:ext cx="365" cy="291"/>
            </a:xfrm>
            <a:custGeom>
              <a:avLst/>
              <a:gdLst/>
              <a:ahLst/>
              <a:cxnLst>
                <a:cxn ang="0">
                  <a:pos x="24" y="24"/>
                </a:cxn>
                <a:cxn ang="0">
                  <a:pos x="0" y="60"/>
                </a:cxn>
                <a:cxn ang="0">
                  <a:pos x="66" y="108"/>
                </a:cxn>
                <a:cxn ang="0">
                  <a:pos x="143" y="180"/>
                </a:cxn>
                <a:cxn ang="0">
                  <a:pos x="191" y="168"/>
                </a:cxn>
                <a:cxn ang="0">
                  <a:pos x="341" y="287"/>
                </a:cxn>
                <a:cxn ang="0">
                  <a:pos x="305" y="174"/>
                </a:cxn>
                <a:cxn ang="0">
                  <a:pos x="365" y="132"/>
                </a:cxn>
                <a:cxn ang="0">
                  <a:pos x="359" y="126"/>
                </a:cxn>
                <a:cxn ang="0">
                  <a:pos x="335" y="114"/>
                </a:cxn>
                <a:cxn ang="0">
                  <a:pos x="299" y="90"/>
                </a:cxn>
                <a:cxn ang="0">
                  <a:pos x="257" y="72"/>
                </a:cxn>
                <a:cxn ang="0">
                  <a:pos x="215" y="54"/>
                </a:cxn>
                <a:cxn ang="0">
                  <a:pos x="173" y="36"/>
                </a:cxn>
                <a:cxn ang="0">
                  <a:pos x="143" y="24"/>
                </a:cxn>
                <a:cxn ang="0">
                  <a:pos x="131" y="18"/>
                </a:cxn>
                <a:cxn ang="0">
                  <a:pos x="107" y="18"/>
                </a:cxn>
                <a:cxn ang="0">
                  <a:pos x="95" y="18"/>
                </a:cxn>
                <a:cxn ang="0">
                  <a:pos x="72" y="12"/>
                </a:cxn>
                <a:cxn ang="0">
                  <a:pos x="66" y="12"/>
                </a:cxn>
                <a:cxn ang="0">
                  <a:pos x="54" y="6"/>
                </a:cxn>
                <a:cxn ang="0">
                  <a:pos x="42" y="0"/>
                </a:cxn>
                <a:cxn ang="0">
                  <a:pos x="30" y="0"/>
                </a:cxn>
                <a:cxn ang="0">
                  <a:pos x="24" y="24"/>
                </a:cxn>
                <a:cxn ang="0">
                  <a:pos x="24" y="24"/>
                </a:cxn>
              </a:cxnLst>
              <a:rect l="0" t="0" r="r" b="b"/>
              <a:pathLst>
                <a:path w="365" h="287">
                  <a:moveTo>
                    <a:pt x="24" y="24"/>
                  </a:moveTo>
                  <a:lnTo>
                    <a:pt x="0" y="60"/>
                  </a:lnTo>
                  <a:lnTo>
                    <a:pt x="66" y="108"/>
                  </a:lnTo>
                  <a:lnTo>
                    <a:pt x="143" y="180"/>
                  </a:lnTo>
                  <a:lnTo>
                    <a:pt x="191" y="168"/>
                  </a:lnTo>
                  <a:lnTo>
                    <a:pt x="341" y="287"/>
                  </a:lnTo>
                  <a:lnTo>
                    <a:pt x="305" y="174"/>
                  </a:lnTo>
                  <a:lnTo>
                    <a:pt x="365" y="132"/>
                  </a:lnTo>
                  <a:lnTo>
                    <a:pt x="359" y="126"/>
                  </a:lnTo>
                  <a:lnTo>
                    <a:pt x="335" y="114"/>
                  </a:lnTo>
                  <a:lnTo>
                    <a:pt x="299" y="90"/>
                  </a:lnTo>
                  <a:lnTo>
                    <a:pt x="257" y="72"/>
                  </a:lnTo>
                  <a:lnTo>
                    <a:pt x="215" y="54"/>
                  </a:lnTo>
                  <a:lnTo>
                    <a:pt x="173" y="36"/>
                  </a:lnTo>
                  <a:lnTo>
                    <a:pt x="143" y="24"/>
                  </a:lnTo>
                  <a:lnTo>
                    <a:pt x="131" y="18"/>
                  </a:lnTo>
                  <a:lnTo>
                    <a:pt x="107" y="18"/>
                  </a:lnTo>
                  <a:lnTo>
                    <a:pt x="95" y="18"/>
                  </a:lnTo>
                  <a:lnTo>
                    <a:pt x="72" y="12"/>
                  </a:lnTo>
                  <a:lnTo>
                    <a:pt x="66" y="12"/>
                  </a:lnTo>
                  <a:lnTo>
                    <a:pt x="54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24" y="24"/>
                  </a:lnTo>
                  <a:lnTo>
                    <a:pt x="24" y="24"/>
                  </a:lnTo>
                  <a:close/>
                </a:path>
              </a:pathLst>
            </a:custGeom>
            <a:solidFill>
              <a:schemeClr val="bg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9" name="Freeform 17"/>
            <p:cNvSpPr>
              <a:spLocks/>
            </p:cNvSpPr>
            <p:nvPr userDrawn="1"/>
          </p:nvSpPr>
          <p:spPr bwMode="auto">
            <a:xfrm>
              <a:off x="1943" y="3829"/>
              <a:ext cx="2033" cy="499"/>
            </a:xfrm>
            <a:custGeom>
              <a:avLst/>
              <a:gdLst/>
              <a:ahLst/>
              <a:cxnLst>
                <a:cxn ang="0">
                  <a:pos x="186" y="18"/>
                </a:cxn>
                <a:cxn ang="0">
                  <a:pos x="138" y="6"/>
                </a:cxn>
                <a:cxn ang="0">
                  <a:pos x="96" y="0"/>
                </a:cxn>
                <a:cxn ang="0">
                  <a:pos x="36" y="0"/>
                </a:cxn>
                <a:cxn ang="0">
                  <a:pos x="12" y="25"/>
                </a:cxn>
                <a:cxn ang="0">
                  <a:pos x="0" y="128"/>
                </a:cxn>
                <a:cxn ang="0">
                  <a:pos x="60" y="104"/>
                </a:cxn>
                <a:cxn ang="0">
                  <a:pos x="90" y="134"/>
                </a:cxn>
                <a:cxn ang="0">
                  <a:pos x="150" y="153"/>
                </a:cxn>
                <a:cxn ang="0">
                  <a:pos x="209" y="273"/>
                </a:cxn>
                <a:cxn ang="0">
                  <a:pos x="401" y="359"/>
                </a:cxn>
                <a:cxn ang="0">
                  <a:pos x="777" y="359"/>
                </a:cxn>
                <a:cxn ang="0">
                  <a:pos x="2033" y="499"/>
                </a:cxn>
                <a:cxn ang="0">
                  <a:pos x="2033" y="499"/>
                </a:cxn>
                <a:cxn ang="0">
                  <a:pos x="1991" y="493"/>
                </a:cxn>
                <a:cxn ang="0">
                  <a:pos x="676" y="243"/>
                </a:cxn>
                <a:cxn ang="0">
                  <a:pos x="514" y="159"/>
                </a:cxn>
                <a:cxn ang="0">
                  <a:pos x="425" y="110"/>
                </a:cxn>
                <a:cxn ang="0">
                  <a:pos x="365" y="92"/>
                </a:cxn>
                <a:cxn ang="0">
                  <a:pos x="281" y="61"/>
                </a:cxn>
                <a:cxn ang="0">
                  <a:pos x="186" y="18"/>
                </a:cxn>
                <a:cxn ang="0">
                  <a:pos x="186" y="18"/>
                </a:cxn>
              </a:cxnLst>
              <a:rect l="0" t="0" r="r" b="b"/>
              <a:pathLst>
                <a:path w="2033" h="499">
                  <a:moveTo>
                    <a:pt x="186" y="18"/>
                  </a:moveTo>
                  <a:lnTo>
                    <a:pt x="138" y="6"/>
                  </a:lnTo>
                  <a:lnTo>
                    <a:pt x="96" y="0"/>
                  </a:lnTo>
                  <a:lnTo>
                    <a:pt x="36" y="0"/>
                  </a:lnTo>
                  <a:lnTo>
                    <a:pt x="12" y="25"/>
                  </a:lnTo>
                  <a:lnTo>
                    <a:pt x="0" y="128"/>
                  </a:lnTo>
                  <a:lnTo>
                    <a:pt x="60" y="104"/>
                  </a:lnTo>
                  <a:lnTo>
                    <a:pt x="90" y="134"/>
                  </a:lnTo>
                  <a:lnTo>
                    <a:pt x="150" y="153"/>
                  </a:lnTo>
                  <a:lnTo>
                    <a:pt x="209" y="273"/>
                  </a:lnTo>
                  <a:lnTo>
                    <a:pt x="401" y="359"/>
                  </a:lnTo>
                  <a:lnTo>
                    <a:pt x="777" y="359"/>
                  </a:lnTo>
                  <a:lnTo>
                    <a:pt x="2033" y="499"/>
                  </a:lnTo>
                  <a:lnTo>
                    <a:pt x="2033" y="499"/>
                  </a:lnTo>
                  <a:lnTo>
                    <a:pt x="1991" y="493"/>
                  </a:lnTo>
                  <a:lnTo>
                    <a:pt x="676" y="243"/>
                  </a:lnTo>
                  <a:lnTo>
                    <a:pt x="514" y="159"/>
                  </a:lnTo>
                  <a:lnTo>
                    <a:pt x="425" y="110"/>
                  </a:lnTo>
                  <a:lnTo>
                    <a:pt x="365" y="92"/>
                  </a:lnTo>
                  <a:lnTo>
                    <a:pt x="281" y="61"/>
                  </a:lnTo>
                  <a:lnTo>
                    <a:pt x="186" y="18"/>
                  </a:lnTo>
                  <a:lnTo>
                    <a:pt x="186" y="18"/>
                  </a:lnTo>
                  <a:close/>
                </a:path>
              </a:pathLst>
            </a:custGeom>
            <a:solidFill>
              <a:schemeClr val="bg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0" name="Freeform 18"/>
            <p:cNvSpPr>
              <a:spLocks/>
            </p:cNvSpPr>
            <p:nvPr userDrawn="1"/>
          </p:nvSpPr>
          <p:spPr bwMode="auto">
            <a:xfrm>
              <a:off x="1830" y="3823"/>
              <a:ext cx="71" cy="61"/>
            </a:xfrm>
            <a:custGeom>
              <a:avLst/>
              <a:gdLst/>
              <a:ahLst/>
              <a:cxnLst>
                <a:cxn ang="0">
                  <a:pos x="0" y="18"/>
                </a:cxn>
                <a:cxn ang="0">
                  <a:pos x="6" y="18"/>
                </a:cxn>
                <a:cxn ang="0">
                  <a:pos x="12" y="12"/>
                </a:cxn>
                <a:cxn ang="0">
                  <a:pos x="6" y="6"/>
                </a:cxn>
                <a:cxn ang="0">
                  <a:pos x="0" y="0"/>
                </a:cxn>
                <a:cxn ang="0">
                  <a:pos x="29" y="18"/>
                </a:cxn>
                <a:cxn ang="0">
                  <a:pos x="53" y="18"/>
                </a:cxn>
                <a:cxn ang="0">
                  <a:pos x="59" y="30"/>
                </a:cxn>
                <a:cxn ang="0">
                  <a:pos x="65" y="42"/>
                </a:cxn>
                <a:cxn ang="0">
                  <a:pos x="71" y="54"/>
                </a:cxn>
                <a:cxn ang="0">
                  <a:pos x="71" y="60"/>
                </a:cxn>
                <a:cxn ang="0">
                  <a:pos x="59" y="54"/>
                </a:cxn>
                <a:cxn ang="0">
                  <a:pos x="47" y="42"/>
                </a:cxn>
                <a:cxn ang="0">
                  <a:pos x="23" y="30"/>
                </a:cxn>
                <a:cxn ang="0">
                  <a:pos x="23" y="36"/>
                </a:cxn>
                <a:cxn ang="0">
                  <a:pos x="18" y="42"/>
                </a:cxn>
                <a:cxn ang="0">
                  <a:pos x="12" y="48"/>
                </a:cxn>
                <a:cxn ang="0">
                  <a:pos x="6" y="48"/>
                </a:cxn>
                <a:cxn ang="0">
                  <a:pos x="6" y="48"/>
                </a:cxn>
                <a:cxn ang="0">
                  <a:pos x="6" y="36"/>
                </a:cxn>
                <a:cxn ang="0">
                  <a:pos x="0" y="18"/>
                </a:cxn>
                <a:cxn ang="0">
                  <a:pos x="0" y="18"/>
                </a:cxn>
              </a:cxnLst>
              <a:rect l="0" t="0" r="r" b="b"/>
              <a:pathLst>
                <a:path w="71" h="60">
                  <a:moveTo>
                    <a:pt x="0" y="18"/>
                  </a:moveTo>
                  <a:lnTo>
                    <a:pt x="6" y="18"/>
                  </a:lnTo>
                  <a:lnTo>
                    <a:pt x="12" y="12"/>
                  </a:lnTo>
                  <a:lnTo>
                    <a:pt x="6" y="6"/>
                  </a:lnTo>
                  <a:lnTo>
                    <a:pt x="0" y="0"/>
                  </a:lnTo>
                  <a:lnTo>
                    <a:pt x="29" y="18"/>
                  </a:lnTo>
                  <a:lnTo>
                    <a:pt x="53" y="18"/>
                  </a:lnTo>
                  <a:lnTo>
                    <a:pt x="59" y="30"/>
                  </a:lnTo>
                  <a:lnTo>
                    <a:pt x="65" y="42"/>
                  </a:lnTo>
                  <a:lnTo>
                    <a:pt x="71" y="54"/>
                  </a:lnTo>
                  <a:lnTo>
                    <a:pt x="71" y="60"/>
                  </a:lnTo>
                  <a:lnTo>
                    <a:pt x="59" y="54"/>
                  </a:lnTo>
                  <a:lnTo>
                    <a:pt x="47" y="42"/>
                  </a:lnTo>
                  <a:lnTo>
                    <a:pt x="23" y="30"/>
                  </a:lnTo>
                  <a:lnTo>
                    <a:pt x="23" y="36"/>
                  </a:lnTo>
                  <a:lnTo>
                    <a:pt x="18" y="42"/>
                  </a:lnTo>
                  <a:lnTo>
                    <a:pt x="12" y="48"/>
                  </a:lnTo>
                  <a:lnTo>
                    <a:pt x="6" y="48"/>
                  </a:lnTo>
                  <a:lnTo>
                    <a:pt x="6" y="48"/>
                  </a:lnTo>
                  <a:lnTo>
                    <a:pt x="6" y="36"/>
                  </a:lnTo>
                  <a:lnTo>
                    <a:pt x="0" y="18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chemeClr val="bg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1" name="Freeform 19"/>
            <p:cNvSpPr>
              <a:spLocks/>
            </p:cNvSpPr>
            <p:nvPr userDrawn="1"/>
          </p:nvSpPr>
          <p:spPr bwMode="auto">
            <a:xfrm>
              <a:off x="855" y="3842"/>
              <a:ext cx="161" cy="164"/>
            </a:xfrm>
            <a:custGeom>
              <a:avLst/>
              <a:gdLst/>
              <a:ahLst/>
              <a:cxnLst>
                <a:cxn ang="0">
                  <a:pos x="30" y="0"/>
                </a:cxn>
                <a:cxn ang="0">
                  <a:pos x="48" y="6"/>
                </a:cxn>
                <a:cxn ang="0">
                  <a:pos x="72" y="6"/>
                </a:cxn>
                <a:cxn ang="0">
                  <a:pos x="114" y="12"/>
                </a:cxn>
                <a:cxn ang="0">
                  <a:pos x="96" y="54"/>
                </a:cxn>
                <a:cxn ang="0">
                  <a:pos x="96" y="60"/>
                </a:cxn>
                <a:cxn ang="0">
                  <a:pos x="102" y="72"/>
                </a:cxn>
                <a:cxn ang="0">
                  <a:pos x="108" y="84"/>
                </a:cxn>
                <a:cxn ang="0">
                  <a:pos x="120" y="96"/>
                </a:cxn>
                <a:cxn ang="0">
                  <a:pos x="143" y="114"/>
                </a:cxn>
                <a:cxn ang="0">
                  <a:pos x="155" y="138"/>
                </a:cxn>
                <a:cxn ang="0">
                  <a:pos x="161" y="156"/>
                </a:cxn>
                <a:cxn ang="0">
                  <a:pos x="161" y="162"/>
                </a:cxn>
                <a:cxn ang="0">
                  <a:pos x="96" y="102"/>
                </a:cxn>
                <a:cxn ang="0">
                  <a:pos x="30" y="54"/>
                </a:cxn>
                <a:cxn ang="0">
                  <a:pos x="0" y="0"/>
                </a:cxn>
                <a:cxn ang="0">
                  <a:pos x="30" y="0"/>
                </a:cxn>
                <a:cxn ang="0">
                  <a:pos x="30" y="0"/>
                </a:cxn>
              </a:cxnLst>
              <a:rect l="0" t="0" r="r" b="b"/>
              <a:pathLst>
                <a:path w="161" h="162">
                  <a:moveTo>
                    <a:pt x="30" y="0"/>
                  </a:moveTo>
                  <a:lnTo>
                    <a:pt x="48" y="6"/>
                  </a:lnTo>
                  <a:lnTo>
                    <a:pt x="72" y="6"/>
                  </a:lnTo>
                  <a:lnTo>
                    <a:pt x="114" y="12"/>
                  </a:lnTo>
                  <a:lnTo>
                    <a:pt x="96" y="54"/>
                  </a:lnTo>
                  <a:lnTo>
                    <a:pt x="96" y="60"/>
                  </a:lnTo>
                  <a:lnTo>
                    <a:pt x="102" y="72"/>
                  </a:lnTo>
                  <a:lnTo>
                    <a:pt x="108" y="84"/>
                  </a:lnTo>
                  <a:lnTo>
                    <a:pt x="120" y="96"/>
                  </a:lnTo>
                  <a:lnTo>
                    <a:pt x="143" y="114"/>
                  </a:lnTo>
                  <a:lnTo>
                    <a:pt x="155" y="138"/>
                  </a:lnTo>
                  <a:lnTo>
                    <a:pt x="161" y="156"/>
                  </a:lnTo>
                  <a:lnTo>
                    <a:pt x="161" y="162"/>
                  </a:lnTo>
                  <a:lnTo>
                    <a:pt x="96" y="102"/>
                  </a:lnTo>
                  <a:lnTo>
                    <a:pt x="30" y="54"/>
                  </a:lnTo>
                  <a:lnTo>
                    <a:pt x="0" y="0"/>
                  </a:lnTo>
                  <a:lnTo>
                    <a:pt x="30" y="0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chemeClr val="bg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2" name="Freeform 20"/>
            <p:cNvSpPr>
              <a:spLocks/>
            </p:cNvSpPr>
            <p:nvPr userDrawn="1"/>
          </p:nvSpPr>
          <p:spPr bwMode="auto">
            <a:xfrm>
              <a:off x="706" y="3854"/>
              <a:ext cx="59" cy="61"/>
            </a:xfrm>
            <a:custGeom>
              <a:avLst/>
              <a:gdLst/>
              <a:ahLst/>
              <a:cxnLst>
                <a:cxn ang="0">
                  <a:pos x="59" y="6"/>
                </a:cxn>
                <a:cxn ang="0">
                  <a:pos x="41" y="30"/>
                </a:cxn>
                <a:cxn ang="0">
                  <a:pos x="41" y="36"/>
                </a:cxn>
                <a:cxn ang="0">
                  <a:pos x="47" y="42"/>
                </a:cxn>
                <a:cxn ang="0">
                  <a:pos x="53" y="54"/>
                </a:cxn>
                <a:cxn ang="0">
                  <a:pos x="53" y="60"/>
                </a:cxn>
                <a:cxn ang="0">
                  <a:pos x="47" y="54"/>
                </a:cxn>
                <a:cxn ang="0">
                  <a:pos x="35" y="48"/>
                </a:cxn>
                <a:cxn ang="0">
                  <a:pos x="23" y="36"/>
                </a:cxn>
                <a:cxn ang="0">
                  <a:pos x="17" y="30"/>
                </a:cxn>
                <a:cxn ang="0">
                  <a:pos x="0" y="0"/>
                </a:cxn>
                <a:cxn ang="0">
                  <a:pos x="59" y="6"/>
                </a:cxn>
                <a:cxn ang="0">
                  <a:pos x="59" y="6"/>
                </a:cxn>
              </a:cxnLst>
              <a:rect l="0" t="0" r="r" b="b"/>
              <a:pathLst>
                <a:path w="59" h="60">
                  <a:moveTo>
                    <a:pt x="59" y="6"/>
                  </a:moveTo>
                  <a:lnTo>
                    <a:pt x="41" y="30"/>
                  </a:lnTo>
                  <a:lnTo>
                    <a:pt x="41" y="36"/>
                  </a:lnTo>
                  <a:lnTo>
                    <a:pt x="47" y="42"/>
                  </a:lnTo>
                  <a:lnTo>
                    <a:pt x="53" y="54"/>
                  </a:lnTo>
                  <a:lnTo>
                    <a:pt x="53" y="60"/>
                  </a:lnTo>
                  <a:lnTo>
                    <a:pt x="47" y="54"/>
                  </a:lnTo>
                  <a:lnTo>
                    <a:pt x="35" y="48"/>
                  </a:lnTo>
                  <a:lnTo>
                    <a:pt x="23" y="36"/>
                  </a:lnTo>
                  <a:lnTo>
                    <a:pt x="17" y="30"/>
                  </a:lnTo>
                  <a:lnTo>
                    <a:pt x="0" y="0"/>
                  </a:lnTo>
                  <a:lnTo>
                    <a:pt x="59" y="6"/>
                  </a:lnTo>
                  <a:lnTo>
                    <a:pt x="59" y="6"/>
                  </a:lnTo>
                  <a:close/>
                </a:path>
              </a:pathLst>
            </a:custGeom>
            <a:solidFill>
              <a:schemeClr val="bg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3" name="Freeform 21"/>
            <p:cNvSpPr>
              <a:spLocks/>
            </p:cNvSpPr>
            <p:nvPr userDrawn="1"/>
          </p:nvSpPr>
          <p:spPr bwMode="auto">
            <a:xfrm>
              <a:off x="395" y="3811"/>
              <a:ext cx="245" cy="207"/>
            </a:xfrm>
            <a:custGeom>
              <a:avLst/>
              <a:gdLst/>
              <a:ahLst/>
              <a:cxnLst>
                <a:cxn ang="0">
                  <a:pos x="233" y="36"/>
                </a:cxn>
                <a:cxn ang="0">
                  <a:pos x="245" y="42"/>
                </a:cxn>
                <a:cxn ang="0">
                  <a:pos x="209" y="84"/>
                </a:cxn>
                <a:cxn ang="0">
                  <a:pos x="143" y="132"/>
                </a:cxn>
                <a:cxn ang="0">
                  <a:pos x="167" y="156"/>
                </a:cxn>
                <a:cxn ang="0">
                  <a:pos x="179" y="204"/>
                </a:cxn>
                <a:cxn ang="0">
                  <a:pos x="77" y="132"/>
                </a:cxn>
                <a:cxn ang="0">
                  <a:pos x="47" y="84"/>
                </a:cxn>
                <a:cxn ang="0">
                  <a:pos x="89" y="66"/>
                </a:cxn>
                <a:cxn ang="0">
                  <a:pos x="59" y="36"/>
                </a:cxn>
                <a:cxn ang="0">
                  <a:pos x="0" y="12"/>
                </a:cxn>
                <a:cxn ang="0">
                  <a:pos x="0" y="0"/>
                </a:cxn>
                <a:cxn ang="0">
                  <a:pos x="6" y="0"/>
                </a:cxn>
                <a:cxn ang="0">
                  <a:pos x="12" y="0"/>
                </a:cxn>
                <a:cxn ang="0">
                  <a:pos x="47" y="6"/>
                </a:cxn>
                <a:cxn ang="0">
                  <a:pos x="77" y="6"/>
                </a:cxn>
                <a:cxn ang="0">
                  <a:pos x="83" y="6"/>
                </a:cxn>
                <a:cxn ang="0">
                  <a:pos x="89" y="6"/>
                </a:cxn>
                <a:cxn ang="0">
                  <a:pos x="101" y="12"/>
                </a:cxn>
                <a:cxn ang="0">
                  <a:pos x="125" y="12"/>
                </a:cxn>
                <a:cxn ang="0">
                  <a:pos x="143" y="18"/>
                </a:cxn>
                <a:cxn ang="0">
                  <a:pos x="149" y="18"/>
                </a:cxn>
                <a:cxn ang="0">
                  <a:pos x="149" y="18"/>
                </a:cxn>
                <a:cxn ang="0">
                  <a:pos x="203" y="24"/>
                </a:cxn>
                <a:cxn ang="0">
                  <a:pos x="233" y="36"/>
                </a:cxn>
                <a:cxn ang="0">
                  <a:pos x="233" y="36"/>
                </a:cxn>
              </a:cxnLst>
              <a:rect l="0" t="0" r="r" b="b"/>
              <a:pathLst>
                <a:path w="245" h="204">
                  <a:moveTo>
                    <a:pt x="233" y="36"/>
                  </a:moveTo>
                  <a:lnTo>
                    <a:pt x="245" y="42"/>
                  </a:lnTo>
                  <a:lnTo>
                    <a:pt x="209" y="84"/>
                  </a:lnTo>
                  <a:lnTo>
                    <a:pt x="143" y="132"/>
                  </a:lnTo>
                  <a:lnTo>
                    <a:pt x="167" y="156"/>
                  </a:lnTo>
                  <a:lnTo>
                    <a:pt x="179" y="204"/>
                  </a:lnTo>
                  <a:lnTo>
                    <a:pt x="77" y="132"/>
                  </a:lnTo>
                  <a:lnTo>
                    <a:pt x="47" y="84"/>
                  </a:lnTo>
                  <a:lnTo>
                    <a:pt x="89" y="66"/>
                  </a:lnTo>
                  <a:lnTo>
                    <a:pt x="59" y="36"/>
                  </a:lnTo>
                  <a:lnTo>
                    <a:pt x="0" y="12"/>
                  </a:lnTo>
                  <a:lnTo>
                    <a:pt x="0" y="0"/>
                  </a:lnTo>
                  <a:lnTo>
                    <a:pt x="6" y="0"/>
                  </a:lnTo>
                  <a:lnTo>
                    <a:pt x="12" y="0"/>
                  </a:lnTo>
                  <a:lnTo>
                    <a:pt x="47" y="6"/>
                  </a:lnTo>
                  <a:lnTo>
                    <a:pt x="77" y="6"/>
                  </a:lnTo>
                  <a:lnTo>
                    <a:pt x="83" y="6"/>
                  </a:lnTo>
                  <a:lnTo>
                    <a:pt x="89" y="6"/>
                  </a:lnTo>
                  <a:lnTo>
                    <a:pt x="101" y="12"/>
                  </a:lnTo>
                  <a:lnTo>
                    <a:pt x="125" y="12"/>
                  </a:lnTo>
                  <a:lnTo>
                    <a:pt x="143" y="18"/>
                  </a:lnTo>
                  <a:lnTo>
                    <a:pt x="149" y="18"/>
                  </a:lnTo>
                  <a:lnTo>
                    <a:pt x="149" y="18"/>
                  </a:lnTo>
                  <a:lnTo>
                    <a:pt x="203" y="24"/>
                  </a:lnTo>
                  <a:lnTo>
                    <a:pt x="233" y="36"/>
                  </a:lnTo>
                  <a:lnTo>
                    <a:pt x="233" y="36"/>
                  </a:lnTo>
                  <a:close/>
                </a:path>
              </a:pathLst>
            </a:custGeom>
            <a:solidFill>
              <a:schemeClr val="bg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</p:grpSp>
      <p:sp>
        <p:nvSpPr>
          <p:cNvPr id="5812246" name="Rectangle 22"/>
          <p:cNvSpPr>
            <a:spLocks noGrp="1" noChangeArrowheads="1"/>
          </p:cNvSpPr>
          <p:nvPr>
            <p:ph type="ctrTitle" sz="quarter"/>
          </p:nvPr>
        </p:nvSpPr>
        <p:spPr>
          <a:xfrm>
            <a:off x="457200" y="1447800"/>
            <a:ext cx="8229600" cy="1736725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5812247" name="Rectangle 23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371600" y="34290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24" name="Rectangle 24"/>
          <p:cNvSpPr>
            <a:spLocks noGrp="1" noChangeArrowheads="1"/>
          </p:cNvSpPr>
          <p:nvPr>
            <p:ph type="dt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5" name="Rectangle 25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0C7178E-2B38-4947-9839-61E7797B704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26" name="Rectangle 26"/>
          <p:cNvSpPr>
            <a:spLocks noGrp="1" noChangeArrowheads="1"/>
          </p:cNvSpPr>
          <p:nvPr>
            <p:ph type="ftr" sz="quarter" idx="12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26205552"/>
      </p:ext>
    </p:extLst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2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2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2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E361366-6404-498A-8308-34ACCC9A8C3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021825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0C5E681-7D66-4BEE-8D89-13DBEE4556A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9321106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BA95DC4-D1C6-41E7-8BCA-E9329694103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25675844"/>
      </p:ext>
    </p:extLst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2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2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2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E1B3EFC-44D9-456C-A27E-6A204D2B0D0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11478959"/>
      </p:ext>
    </p:extLst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495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495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2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2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FA3F67-C5FF-4F75-B85D-873C4D8CD62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29109269"/>
      </p:ext>
    </p:extLst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2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2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2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67C370-BABD-4FE1-A147-3DD884EA2A7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26144350"/>
      </p:ext>
    </p:extLst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2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2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2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6EACED-9B3A-42A3-8338-DA2B6C0BBE2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71738835"/>
      </p:ext>
    </p:extLst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2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2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6307F77-D1BE-4635-B092-244AB5A3F95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87000847"/>
      </p:ext>
    </p:extLst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2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2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8108CB-31AA-4064-9CD9-8D4BB383463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6261817"/>
      </p:ext>
    </p:extLst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2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2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B7E1047-CF40-45F6-A2A9-409E245C086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09140343"/>
      </p:ext>
    </p:extLst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2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2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2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8D0CF77-C27B-4E79-9EF7-B71C747EBDB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79090991"/>
      </p:ext>
    </p:extLst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28600"/>
            <a:ext cx="2057400" cy="58674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28600"/>
            <a:ext cx="6019800" cy="58674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2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2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2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6B65E01-00F9-43D1-98B5-D08ECE715EE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76197298"/>
      </p:ext>
    </p:extLst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E7A0E1B-3F98-4306-8F05-6A20762CFBC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9305300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71842FF-7F31-4CF5-AF2A-0E1F71EFE62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07618293"/>
      </p:ext>
    </p:extLst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A9C253F-65A7-496F-B0B7-D8F1DE7F734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37391791"/>
      </p:ext>
    </p:extLst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C8EE9F1-7189-42C8-B5CC-25EC502E8D3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31920432"/>
      </p:ext>
    </p:extLst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68CD95-4B6F-416E-B0EE-54B2E8E578C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14026458"/>
      </p:ext>
    </p:extLst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0EA5849-054D-4C71-A20D-94F71B6634F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98086580"/>
      </p:ext>
    </p:extLst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47DCB70-6C1D-4C9B-8CCE-0447F79C292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60014234"/>
      </p:ext>
    </p:extLst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83149DD-D64D-4334-A23D-4D59761100C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9660417"/>
      </p:ext>
    </p:extLst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E81A781-71B2-4F0C-88E6-FB98646F2F5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26117904"/>
      </p:ext>
    </p:extLst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6FB6549-2EFC-4D23-BB19-44A43B2B9F7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85324220"/>
      </p:ext>
    </p:extLst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4BE60CD-BEC6-43BF-AEEA-E135ED409B1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01639777"/>
      </p:ext>
    </p:extLst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6E4B95C-67AA-43DB-97E8-A1CB35D8DE2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842233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7CA0453-3587-4312-B4DC-4AF5835AB6A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3614170"/>
      </p:ext>
    </p:extLst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07E1F21-75C3-4B9F-ADFD-E1CAE7A3177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2570680"/>
      </p:ext>
    </p:extLst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EB149A5-D732-42FB-A6F7-FBBBA75CA42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27228267"/>
      </p:ext>
    </p:extLst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2EB518F-E7BC-4B0F-8E25-35849FC3595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94533898"/>
      </p:ext>
    </p:extLst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3F78A40-6F12-481D-A833-532A169F142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24804641"/>
      </p:ext>
    </p:extLst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D15BEF3-E8DE-44D8-935A-16B20FF3B4E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06538501"/>
      </p:ext>
    </p:extLst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1472139-8AAE-4AB7-B919-7EAFC3BEE21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30969155"/>
      </p:ext>
    </p:extLst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8B9062C-5EB5-4288-AB92-4F624C93287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25911791"/>
      </p:ext>
    </p:extLst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C128771-D1CB-4282-B854-B66AC6BCC22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57009287"/>
      </p:ext>
    </p:extLst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1BE6636-7D70-41AB-9A01-4D87E369E72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02800261"/>
      </p:ext>
    </p:extLst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7BF2744-4ECD-41EC-BE51-2E57E46F58C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3987541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BD04117-18A9-4D0F-9C1E-54EBEEA54D0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33784876"/>
      </p:ext>
    </p:extLst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5CE7533-5815-41F8-97AD-43302113D35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89561678"/>
      </p:ext>
    </p:extLst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671663A-F9EC-4AAC-BED4-F7A3710F8EF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38668080"/>
      </p:ext>
    </p:extLst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0C2554B-1BFE-4AFC-A48A-05FE07BF6DC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58140594"/>
      </p:ext>
    </p:extLst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标题，一项大型内容和两项小型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14995E9-0233-49E3-84A9-FC8CAF3D996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76493013"/>
      </p:ext>
    </p:extLst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5B40131-26C3-445B-91BE-77E90841C23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54523163"/>
      </p:ext>
    </p:extLst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04CDEF-15D3-4495-BE00-857EA19041F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95775677"/>
      </p:ext>
    </p:extLst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0632B2C-6568-4B57-8A5A-3770DEE7DE4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51655763"/>
      </p:ext>
    </p:extLst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85F2DB1-BC37-4FA9-9237-0E00ECFFF41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05867771"/>
      </p:ext>
    </p:extLst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6714212-F445-4AA4-B92A-650FE0EA28B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23234706"/>
      </p:ext>
    </p:extLst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F85082D-DB35-4137-B702-7ECA288822B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8752899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AC1664-0348-4F52-90B1-448BAB30276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92429048"/>
      </p:ext>
    </p:extLst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7DDB9DD-CA83-4F8A-BEFC-E0B2863EF5D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99246103"/>
      </p:ext>
    </p:extLst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41F593-2F48-4D18-B60B-0967803A78D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97860776"/>
      </p:ext>
    </p:extLst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AAA8F84-64F7-4221-971D-1BB25AA5B0D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23070315"/>
      </p:ext>
    </p:extLst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FEA9EFD-D725-4E6F-B065-5D7C85136B5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74038497"/>
      </p:ext>
    </p:extLst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88AAC47-7CB1-49E2-8571-FDB26798518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55913682"/>
      </p:ext>
    </p:extLst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04AA9F0-627C-46EF-9E50-5956992779C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09076248"/>
      </p:ext>
    </p:extLst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21E1986-3333-4C31-A1D1-83EAB429887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92948653"/>
      </p:ext>
    </p:extLst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标题，一项大型内容和两项小型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05A89B8-5049-4D58-AAF6-DB43A033485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73324586"/>
      </p:ext>
    </p:extLst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8918B72-6EE9-4968-AD67-361958AB4AD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55998733"/>
      </p:ext>
    </p:extLst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6FC3751-DCA7-47C3-BE5C-A946550036E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7174379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9A84B88-D227-40AE-8A2F-78F24ADFAF6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92721804"/>
      </p:ext>
    </p:extLst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65BE3DC-4A94-4049-A551-A6B638D75A0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06729820"/>
      </p:ext>
    </p:extLst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58E8038-D661-422D-96D6-F534ACD91E3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7841673"/>
      </p:ext>
    </p:extLst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211248B-A222-4BD5-9843-559326BA955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06869062"/>
      </p:ext>
    </p:extLst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67B90D-3476-473E-B2C3-C2FF8D1D8CE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04456087"/>
      </p:ext>
    </p:extLst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760ECE3-EDCC-45EC-82DA-8C46755182C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92779715"/>
      </p:ext>
    </p:extLst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C8FF021-4347-495E-84C9-213E731CF77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90812405"/>
      </p:ext>
    </p:extLst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26EFBA2-DFD9-482A-AC33-745E50BD4E5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67371053"/>
      </p:ext>
    </p:extLst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D82476-32FA-4578-B55B-A03689349AE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79110142"/>
      </p:ext>
    </p:extLst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F57060A-341D-4598-9298-55CC4299796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33474511"/>
      </p:ext>
    </p:extLst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822B4E4-627C-4784-8BA3-D4A9E60836A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4640522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-6350" y="20638"/>
            <a:ext cx="9144000" cy="6858000"/>
            <a:chOff x="0" y="0"/>
            <a:chExt cx="5760" cy="4320"/>
          </a:xfrm>
        </p:grpSpPr>
        <p:sp>
          <p:nvSpPr>
            <p:cNvPr id="5" name="Freeform 3"/>
            <p:cNvSpPr>
              <a:spLocks/>
            </p:cNvSpPr>
            <p:nvPr/>
          </p:nvSpPr>
          <p:spPr bwMode="hidden">
            <a:xfrm>
              <a:off x="0" y="3072"/>
              <a:ext cx="5760" cy="1248"/>
            </a:xfrm>
            <a:custGeom>
              <a:avLst/>
              <a:gdLst/>
              <a:ahLst/>
              <a:cxnLst>
                <a:cxn ang="0">
                  <a:pos x="6027" y="2296"/>
                </a:cxn>
                <a:cxn ang="0">
                  <a:pos x="0" y="2296"/>
                </a:cxn>
                <a:cxn ang="0">
                  <a:pos x="0" y="0"/>
                </a:cxn>
                <a:cxn ang="0">
                  <a:pos x="6027" y="0"/>
                </a:cxn>
                <a:cxn ang="0">
                  <a:pos x="6027" y="2296"/>
                </a:cxn>
                <a:cxn ang="0">
                  <a:pos x="6027" y="2296"/>
                </a:cxn>
              </a:cxnLst>
              <a:rect l="0" t="0" r="r" b="b"/>
              <a:pathLst>
                <a:path w="6027" h="2296">
                  <a:moveTo>
                    <a:pt x="6027" y="2296"/>
                  </a:moveTo>
                  <a:lnTo>
                    <a:pt x="0" y="2296"/>
                  </a:lnTo>
                  <a:lnTo>
                    <a:pt x="0" y="0"/>
                  </a:lnTo>
                  <a:lnTo>
                    <a:pt x="6027" y="0"/>
                  </a:lnTo>
                  <a:lnTo>
                    <a:pt x="6027" y="2296"/>
                  </a:lnTo>
                  <a:lnTo>
                    <a:pt x="6027" y="2296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chemeClr val="accent2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6" name="Freeform 4"/>
            <p:cNvSpPr>
              <a:spLocks/>
            </p:cNvSpPr>
            <p:nvPr/>
          </p:nvSpPr>
          <p:spPr bwMode="hidden">
            <a:xfrm>
              <a:off x="0" y="0"/>
              <a:ext cx="5760" cy="3072"/>
            </a:xfrm>
            <a:custGeom>
              <a:avLst/>
              <a:gdLst/>
              <a:ahLst/>
              <a:cxnLst>
                <a:cxn ang="0">
                  <a:pos x="6027" y="2296"/>
                </a:cxn>
                <a:cxn ang="0">
                  <a:pos x="0" y="2296"/>
                </a:cxn>
                <a:cxn ang="0">
                  <a:pos x="0" y="0"/>
                </a:cxn>
                <a:cxn ang="0">
                  <a:pos x="6027" y="0"/>
                </a:cxn>
                <a:cxn ang="0">
                  <a:pos x="6027" y="2296"/>
                </a:cxn>
                <a:cxn ang="0">
                  <a:pos x="6027" y="2296"/>
                </a:cxn>
              </a:cxnLst>
              <a:rect l="0" t="0" r="r" b="b"/>
              <a:pathLst>
                <a:path w="6027" h="2296">
                  <a:moveTo>
                    <a:pt x="6027" y="2296"/>
                  </a:moveTo>
                  <a:lnTo>
                    <a:pt x="0" y="2296"/>
                  </a:lnTo>
                  <a:lnTo>
                    <a:pt x="0" y="0"/>
                  </a:lnTo>
                  <a:lnTo>
                    <a:pt x="6027" y="0"/>
                  </a:lnTo>
                  <a:lnTo>
                    <a:pt x="6027" y="2296"/>
                  </a:lnTo>
                  <a:lnTo>
                    <a:pt x="6027" y="2296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46275"/>
                    <a:invGamma/>
                  </a:schemeClr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/>
            </a:p>
          </p:txBody>
        </p:sp>
      </p:grpSp>
      <p:sp>
        <p:nvSpPr>
          <p:cNvPr id="7" name="Freeform 5"/>
          <p:cNvSpPr>
            <a:spLocks/>
          </p:cNvSpPr>
          <p:nvPr/>
        </p:nvSpPr>
        <p:spPr bwMode="hidden">
          <a:xfrm>
            <a:off x="6242050" y="6269038"/>
            <a:ext cx="2895600" cy="609600"/>
          </a:xfrm>
          <a:custGeom>
            <a:avLst/>
            <a:gdLst/>
            <a:ahLst/>
            <a:cxnLst>
              <a:cxn ang="0">
                <a:pos x="5748" y="246"/>
              </a:cxn>
              <a:cxn ang="0">
                <a:pos x="0" y="246"/>
              </a:cxn>
              <a:cxn ang="0">
                <a:pos x="0" y="0"/>
              </a:cxn>
              <a:cxn ang="0">
                <a:pos x="5748" y="0"/>
              </a:cxn>
              <a:cxn ang="0">
                <a:pos x="5748" y="246"/>
              </a:cxn>
              <a:cxn ang="0">
                <a:pos x="5748" y="246"/>
              </a:cxn>
            </a:cxnLst>
            <a:rect l="0" t="0" r="r" b="b"/>
            <a:pathLst>
              <a:path w="5748" h="246">
                <a:moveTo>
                  <a:pt x="5748" y="246"/>
                </a:moveTo>
                <a:lnTo>
                  <a:pt x="0" y="246"/>
                </a:lnTo>
                <a:lnTo>
                  <a:pt x="0" y="0"/>
                </a:lnTo>
                <a:lnTo>
                  <a:pt x="5748" y="0"/>
                </a:lnTo>
                <a:lnTo>
                  <a:pt x="5748" y="246"/>
                </a:lnTo>
                <a:lnTo>
                  <a:pt x="5748" y="246"/>
                </a:lnTo>
                <a:close/>
              </a:path>
            </a:pathLst>
          </a:cu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</a:gradFill>
          <a:ln w="9525">
            <a:noFill/>
            <a:round/>
            <a:headEnd/>
            <a:tailEnd/>
          </a:ln>
        </p:spPr>
        <p:txBody>
          <a:bodyPr/>
          <a:lstStyle/>
          <a:p>
            <a:pPr algn="ctr">
              <a:defRPr/>
            </a:pPr>
            <a:endParaRPr lang="zh-CN" altLang="en-US"/>
          </a:p>
        </p:txBody>
      </p:sp>
      <p:grpSp>
        <p:nvGrpSpPr>
          <p:cNvPr id="8" name="Group 6"/>
          <p:cNvGrpSpPr>
            <a:grpSpLocks/>
          </p:cNvGrpSpPr>
          <p:nvPr/>
        </p:nvGrpSpPr>
        <p:grpSpPr bwMode="auto">
          <a:xfrm>
            <a:off x="-1588" y="6034088"/>
            <a:ext cx="7845426" cy="850900"/>
            <a:chOff x="0" y="3792"/>
            <a:chExt cx="4942" cy="536"/>
          </a:xfrm>
        </p:grpSpPr>
        <p:sp>
          <p:nvSpPr>
            <p:cNvPr id="9" name="Freeform 7"/>
            <p:cNvSpPr>
              <a:spLocks/>
            </p:cNvSpPr>
            <p:nvPr userDrawn="1"/>
          </p:nvSpPr>
          <p:spPr bwMode="ltGray">
            <a:xfrm>
              <a:off x="1488" y="3792"/>
              <a:ext cx="3240" cy="536"/>
            </a:xfrm>
            <a:custGeom>
              <a:avLst/>
              <a:gdLst/>
              <a:ahLst/>
              <a:cxnLst>
                <a:cxn ang="0">
                  <a:pos x="3132" y="469"/>
                </a:cxn>
                <a:cxn ang="0">
                  <a:pos x="2995" y="395"/>
                </a:cxn>
                <a:cxn ang="0">
                  <a:pos x="2911" y="375"/>
                </a:cxn>
                <a:cxn ang="0">
                  <a:pos x="2678" y="228"/>
                </a:cxn>
                <a:cxn ang="0">
                  <a:pos x="2553" y="74"/>
                </a:cxn>
                <a:cxn ang="0">
                  <a:pos x="2457" y="7"/>
                </a:cxn>
                <a:cxn ang="0">
                  <a:pos x="2403" y="47"/>
                </a:cxn>
                <a:cxn ang="0">
                  <a:pos x="2289" y="74"/>
                </a:cxn>
                <a:cxn ang="0">
                  <a:pos x="2134" y="74"/>
                </a:cxn>
                <a:cxn ang="0">
                  <a:pos x="2044" y="128"/>
                </a:cxn>
                <a:cxn ang="0">
                  <a:pos x="1775" y="222"/>
                </a:cxn>
                <a:cxn ang="0">
                  <a:pos x="1602" y="181"/>
                </a:cxn>
                <a:cxn ang="0">
                  <a:pos x="1560" y="101"/>
                </a:cxn>
                <a:cxn ang="0">
                  <a:pos x="1542" y="87"/>
                </a:cxn>
                <a:cxn ang="0">
                  <a:pos x="1446" y="60"/>
                </a:cxn>
                <a:cxn ang="0">
                  <a:pos x="1375" y="74"/>
                </a:cxn>
                <a:cxn ang="0">
                  <a:pos x="1309" y="87"/>
                </a:cxn>
                <a:cxn ang="0">
                  <a:pos x="1243" y="13"/>
                </a:cxn>
                <a:cxn ang="0">
                  <a:pos x="1225" y="0"/>
                </a:cxn>
                <a:cxn ang="0">
                  <a:pos x="1189" y="0"/>
                </a:cxn>
                <a:cxn ang="0">
                  <a:pos x="1106" y="34"/>
                </a:cxn>
                <a:cxn ang="0">
                  <a:pos x="1106" y="34"/>
                </a:cxn>
                <a:cxn ang="0">
                  <a:pos x="1094" y="40"/>
                </a:cxn>
                <a:cxn ang="0">
                  <a:pos x="1070" y="54"/>
                </a:cxn>
                <a:cxn ang="0">
                  <a:pos x="1034" y="74"/>
                </a:cxn>
                <a:cxn ang="0">
                  <a:pos x="1004" y="74"/>
                </a:cxn>
                <a:cxn ang="0">
                  <a:pos x="986" y="74"/>
                </a:cxn>
                <a:cxn ang="0">
                  <a:pos x="956" y="81"/>
                </a:cxn>
                <a:cxn ang="0">
                  <a:pos x="920" y="94"/>
                </a:cxn>
                <a:cxn ang="0">
                  <a:pos x="884" y="107"/>
                </a:cxn>
                <a:cxn ang="0">
                  <a:pos x="843" y="128"/>
                </a:cxn>
                <a:cxn ang="0">
                  <a:pos x="813" y="141"/>
                </a:cxn>
                <a:cxn ang="0">
                  <a:pos x="789" y="148"/>
                </a:cxn>
                <a:cxn ang="0">
                  <a:pos x="783" y="154"/>
                </a:cxn>
                <a:cxn ang="0">
                  <a:pos x="556" y="228"/>
                </a:cxn>
                <a:cxn ang="0">
                  <a:pos x="394" y="294"/>
                </a:cxn>
                <a:cxn ang="0">
                  <a:pos x="107" y="462"/>
                </a:cxn>
                <a:cxn ang="0">
                  <a:pos x="0" y="536"/>
                </a:cxn>
                <a:cxn ang="0">
                  <a:pos x="3240" y="536"/>
                </a:cxn>
                <a:cxn ang="0">
                  <a:pos x="3132" y="469"/>
                </a:cxn>
                <a:cxn ang="0">
                  <a:pos x="3132" y="469"/>
                </a:cxn>
              </a:cxnLst>
              <a:rect l="0" t="0" r="r" b="b"/>
              <a:pathLst>
                <a:path w="3240" h="536">
                  <a:moveTo>
                    <a:pt x="3132" y="469"/>
                  </a:moveTo>
                  <a:lnTo>
                    <a:pt x="2995" y="395"/>
                  </a:lnTo>
                  <a:lnTo>
                    <a:pt x="2911" y="375"/>
                  </a:lnTo>
                  <a:lnTo>
                    <a:pt x="2678" y="228"/>
                  </a:lnTo>
                  <a:lnTo>
                    <a:pt x="2553" y="74"/>
                  </a:lnTo>
                  <a:lnTo>
                    <a:pt x="2457" y="7"/>
                  </a:lnTo>
                  <a:lnTo>
                    <a:pt x="2403" y="47"/>
                  </a:lnTo>
                  <a:lnTo>
                    <a:pt x="2289" y="74"/>
                  </a:lnTo>
                  <a:lnTo>
                    <a:pt x="2134" y="74"/>
                  </a:lnTo>
                  <a:lnTo>
                    <a:pt x="2044" y="128"/>
                  </a:lnTo>
                  <a:lnTo>
                    <a:pt x="1775" y="222"/>
                  </a:lnTo>
                  <a:lnTo>
                    <a:pt x="1602" y="181"/>
                  </a:lnTo>
                  <a:lnTo>
                    <a:pt x="1560" y="101"/>
                  </a:lnTo>
                  <a:lnTo>
                    <a:pt x="1542" y="87"/>
                  </a:lnTo>
                  <a:lnTo>
                    <a:pt x="1446" y="60"/>
                  </a:lnTo>
                  <a:lnTo>
                    <a:pt x="1375" y="74"/>
                  </a:lnTo>
                  <a:lnTo>
                    <a:pt x="1309" y="87"/>
                  </a:lnTo>
                  <a:lnTo>
                    <a:pt x="1243" y="13"/>
                  </a:lnTo>
                  <a:lnTo>
                    <a:pt x="1225" y="0"/>
                  </a:lnTo>
                  <a:lnTo>
                    <a:pt x="1189" y="0"/>
                  </a:lnTo>
                  <a:lnTo>
                    <a:pt x="1106" y="34"/>
                  </a:lnTo>
                  <a:lnTo>
                    <a:pt x="1106" y="34"/>
                  </a:lnTo>
                  <a:lnTo>
                    <a:pt x="1094" y="40"/>
                  </a:lnTo>
                  <a:lnTo>
                    <a:pt x="1070" y="54"/>
                  </a:lnTo>
                  <a:lnTo>
                    <a:pt x="1034" y="74"/>
                  </a:lnTo>
                  <a:lnTo>
                    <a:pt x="1004" y="74"/>
                  </a:lnTo>
                  <a:lnTo>
                    <a:pt x="986" y="74"/>
                  </a:lnTo>
                  <a:lnTo>
                    <a:pt x="956" y="81"/>
                  </a:lnTo>
                  <a:lnTo>
                    <a:pt x="920" y="94"/>
                  </a:lnTo>
                  <a:lnTo>
                    <a:pt x="884" y="107"/>
                  </a:lnTo>
                  <a:lnTo>
                    <a:pt x="843" y="128"/>
                  </a:lnTo>
                  <a:lnTo>
                    <a:pt x="813" y="141"/>
                  </a:lnTo>
                  <a:lnTo>
                    <a:pt x="789" y="148"/>
                  </a:lnTo>
                  <a:lnTo>
                    <a:pt x="783" y="154"/>
                  </a:lnTo>
                  <a:lnTo>
                    <a:pt x="556" y="228"/>
                  </a:lnTo>
                  <a:lnTo>
                    <a:pt x="394" y="294"/>
                  </a:lnTo>
                  <a:lnTo>
                    <a:pt x="107" y="462"/>
                  </a:lnTo>
                  <a:lnTo>
                    <a:pt x="0" y="536"/>
                  </a:lnTo>
                  <a:lnTo>
                    <a:pt x="3240" y="536"/>
                  </a:lnTo>
                  <a:lnTo>
                    <a:pt x="3132" y="469"/>
                  </a:lnTo>
                  <a:lnTo>
                    <a:pt x="3132" y="469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tint val="66667"/>
                    <a:invGamma/>
                  </a:schemeClr>
                </a:gs>
                <a:gs pos="100000">
                  <a:schemeClr val="bg2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/>
            </a:p>
          </p:txBody>
        </p:sp>
        <p:grpSp>
          <p:nvGrpSpPr>
            <p:cNvPr id="10" name="Group 8"/>
            <p:cNvGrpSpPr>
              <a:grpSpLocks/>
            </p:cNvGrpSpPr>
            <p:nvPr userDrawn="1"/>
          </p:nvGrpSpPr>
          <p:grpSpPr bwMode="auto">
            <a:xfrm>
              <a:off x="2486" y="3792"/>
              <a:ext cx="2456" cy="536"/>
              <a:chOff x="2486" y="3792"/>
              <a:chExt cx="2456" cy="536"/>
            </a:xfrm>
          </p:grpSpPr>
          <p:sp>
            <p:nvSpPr>
              <p:cNvPr id="12" name="Freeform 9"/>
              <p:cNvSpPr>
                <a:spLocks/>
              </p:cNvSpPr>
              <p:nvPr userDrawn="1"/>
            </p:nvSpPr>
            <p:spPr bwMode="ltGray">
              <a:xfrm>
                <a:off x="3948" y="3799"/>
                <a:ext cx="994" cy="529"/>
              </a:xfrm>
              <a:custGeom>
                <a:avLst/>
                <a:gdLst/>
                <a:ahLst/>
                <a:cxnLst>
                  <a:cxn ang="0">
                    <a:pos x="636" y="373"/>
                  </a:cxn>
                  <a:cxn ang="0">
                    <a:pos x="495" y="370"/>
                  </a:cxn>
                  <a:cxn ang="0">
                    <a:pos x="280" y="249"/>
                  </a:cxn>
                  <a:cxn ang="0">
                    <a:pos x="127" y="66"/>
                  </a:cxn>
                  <a:cxn ang="0">
                    <a:pos x="0" y="0"/>
                  </a:cxn>
                  <a:cxn ang="0">
                    <a:pos x="22" y="26"/>
                  </a:cxn>
                  <a:cxn ang="0">
                    <a:pos x="0" y="65"/>
                  </a:cxn>
                  <a:cxn ang="0">
                    <a:pos x="30" y="119"/>
                  </a:cxn>
                  <a:cxn ang="0">
                    <a:pos x="75" y="243"/>
                  </a:cxn>
                  <a:cxn ang="0">
                    <a:pos x="45" y="422"/>
                  </a:cxn>
                  <a:cxn ang="0">
                    <a:pos x="200" y="329"/>
                  </a:cxn>
                  <a:cxn ang="0">
                    <a:pos x="592" y="527"/>
                  </a:cxn>
                  <a:cxn ang="0">
                    <a:pos x="994" y="529"/>
                  </a:cxn>
                  <a:cxn ang="0">
                    <a:pos x="828" y="473"/>
                  </a:cxn>
                  <a:cxn ang="0">
                    <a:pos x="636" y="373"/>
                  </a:cxn>
                </a:cxnLst>
                <a:rect l="0" t="0" r="r" b="b"/>
                <a:pathLst>
                  <a:path w="994" h="529">
                    <a:moveTo>
                      <a:pt x="636" y="373"/>
                    </a:moveTo>
                    <a:lnTo>
                      <a:pt x="495" y="370"/>
                    </a:lnTo>
                    <a:lnTo>
                      <a:pt x="280" y="249"/>
                    </a:lnTo>
                    <a:lnTo>
                      <a:pt x="127" y="66"/>
                    </a:lnTo>
                    <a:lnTo>
                      <a:pt x="0" y="0"/>
                    </a:lnTo>
                    <a:lnTo>
                      <a:pt x="22" y="26"/>
                    </a:lnTo>
                    <a:lnTo>
                      <a:pt x="0" y="65"/>
                    </a:lnTo>
                    <a:lnTo>
                      <a:pt x="30" y="119"/>
                    </a:lnTo>
                    <a:lnTo>
                      <a:pt x="75" y="243"/>
                    </a:lnTo>
                    <a:lnTo>
                      <a:pt x="45" y="422"/>
                    </a:lnTo>
                    <a:lnTo>
                      <a:pt x="200" y="329"/>
                    </a:lnTo>
                    <a:lnTo>
                      <a:pt x="592" y="527"/>
                    </a:lnTo>
                    <a:lnTo>
                      <a:pt x="994" y="529"/>
                    </a:lnTo>
                    <a:lnTo>
                      <a:pt x="828" y="473"/>
                    </a:lnTo>
                    <a:lnTo>
                      <a:pt x="636" y="373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13" name="Freeform 10"/>
              <p:cNvSpPr>
                <a:spLocks/>
              </p:cNvSpPr>
              <p:nvPr userDrawn="1"/>
            </p:nvSpPr>
            <p:spPr bwMode="ltGray">
              <a:xfrm>
                <a:off x="2677" y="3792"/>
                <a:ext cx="186" cy="395"/>
              </a:xfrm>
              <a:custGeom>
                <a:avLst/>
                <a:gdLst/>
                <a:ahLst/>
                <a:cxnLst>
                  <a:cxn ang="0">
                    <a:pos x="36" y="0"/>
                  </a:cxn>
                  <a:cxn ang="0">
                    <a:pos x="54" y="18"/>
                  </a:cxn>
                  <a:cxn ang="0">
                    <a:pos x="24" y="30"/>
                  </a:cxn>
                  <a:cxn ang="0">
                    <a:pos x="18" y="66"/>
                  </a:cxn>
                  <a:cxn ang="0">
                    <a:pos x="42" y="114"/>
                  </a:cxn>
                  <a:cxn ang="0">
                    <a:pos x="48" y="162"/>
                  </a:cxn>
                  <a:cxn ang="0">
                    <a:pos x="0" y="353"/>
                  </a:cxn>
                  <a:cxn ang="0">
                    <a:pos x="54" y="233"/>
                  </a:cxn>
                  <a:cxn ang="0">
                    <a:pos x="84" y="216"/>
                  </a:cxn>
                  <a:cxn ang="0">
                    <a:pos x="126" y="126"/>
                  </a:cxn>
                  <a:cxn ang="0">
                    <a:pos x="144" y="120"/>
                  </a:cxn>
                  <a:cxn ang="0">
                    <a:pos x="144" y="90"/>
                  </a:cxn>
                  <a:cxn ang="0">
                    <a:pos x="186" y="66"/>
                  </a:cxn>
                  <a:cxn ang="0">
                    <a:pos x="162" y="60"/>
                  </a:cxn>
                  <a:cxn ang="0">
                    <a:pos x="36" y="0"/>
                  </a:cxn>
                  <a:cxn ang="0">
                    <a:pos x="36" y="0"/>
                  </a:cxn>
                </a:cxnLst>
                <a:rect l="0" t="0" r="r" b="b"/>
                <a:pathLst>
                  <a:path w="186" h="353">
                    <a:moveTo>
                      <a:pt x="36" y="0"/>
                    </a:moveTo>
                    <a:lnTo>
                      <a:pt x="54" y="18"/>
                    </a:lnTo>
                    <a:lnTo>
                      <a:pt x="24" y="30"/>
                    </a:lnTo>
                    <a:lnTo>
                      <a:pt x="18" y="66"/>
                    </a:lnTo>
                    <a:lnTo>
                      <a:pt x="42" y="114"/>
                    </a:lnTo>
                    <a:lnTo>
                      <a:pt x="48" y="162"/>
                    </a:lnTo>
                    <a:lnTo>
                      <a:pt x="0" y="353"/>
                    </a:lnTo>
                    <a:lnTo>
                      <a:pt x="54" y="233"/>
                    </a:lnTo>
                    <a:lnTo>
                      <a:pt x="84" y="216"/>
                    </a:lnTo>
                    <a:lnTo>
                      <a:pt x="126" y="126"/>
                    </a:lnTo>
                    <a:lnTo>
                      <a:pt x="144" y="120"/>
                    </a:lnTo>
                    <a:lnTo>
                      <a:pt x="144" y="90"/>
                    </a:lnTo>
                    <a:lnTo>
                      <a:pt x="186" y="66"/>
                    </a:lnTo>
                    <a:lnTo>
                      <a:pt x="162" y="60"/>
                    </a:lnTo>
                    <a:lnTo>
                      <a:pt x="36" y="0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14" name="Freeform 11"/>
              <p:cNvSpPr>
                <a:spLocks/>
              </p:cNvSpPr>
              <p:nvPr userDrawn="1"/>
            </p:nvSpPr>
            <p:spPr bwMode="ltGray">
              <a:xfrm>
                <a:off x="3030" y="3893"/>
                <a:ext cx="378" cy="271"/>
              </a:xfrm>
              <a:custGeom>
                <a:avLst/>
                <a:gdLst/>
                <a:ahLst/>
                <a:cxnLst>
                  <a:cxn ang="0">
                    <a:pos x="18" y="0"/>
                  </a:cxn>
                  <a:cxn ang="0">
                    <a:pos x="12" y="13"/>
                  </a:cxn>
                  <a:cxn ang="0">
                    <a:pos x="0" y="40"/>
                  </a:cxn>
                  <a:cxn ang="0">
                    <a:pos x="60" y="121"/>
                  </a:cxn>
                  <a:cxn ang="0">
                    <a:pos x="310" y="271"/>
                  </a:cxn>
                  <a:cxn ang="0">
                    <a:pos x="290" y="139"/>
                  </a:cxn>
                  <a:cxn ang="0">
                    <a:pos x="378" y="76"/>
                  </a:cxn>
                  <a:cxn ang="0">
                    <a:pos x="251" y="94"/>
                  </a:cxn>
                  <a:cxn ang="0">
                    <a:pos x="90" y="54"/>
                  </a:cxn>
                  <a:cxn ang="0">
                    <a:pos x="18" y="0"/>
                  </a:cxn>
                  <a:cxn ang="0">
                    <a:pos x="18" y="0"/>
                  </a:cxn>
                </a:cxnLst>
                <a:rect l="0" t="0" r="r" b="b"/>
                <a:pathLst>
                  <a:path w="378" h="271">
                    <a:moveTo>
                      <a:pt x="18" y="0"/>
                    </a:moveTo>
                    <a:lnTo>
                      <a:pt x="12" y="13"/>
                    </a:lnTo>
                    <a:lnTo>
                      <a:pt x="0" y="40"/>
                    </a:lnTo>
                    <a:lnTo>
                      <a:pt x="60" y="121"/>
                    </a:lnTo>
                    <a:lnTo>
                      <a:pt x="310" y="271"/>
                    </a:lnTo>
                    <a:lnTo>
                      <a:pt x="290" y="139"/>
                    </a:lnTo>
                    <a:lnTo>
                      <a:pt x="378" y="76"/>
                    </a:lnTo>
                    <a:lnTo>
                      <a:pt x="251" y="94"/>
                    </a:lnTo>
                    <a:lnTo>
                      <a:pt x="90" y="54"/>
                    </a:lnTo>
                    <a:lnTo>
                      <a:pt x="18" y="0"/>
                    </a:lnTo>
                    <a:lnTo>
                      <a:pt x="18" y="0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15" name="Freeform 12"/>
              <p:cNvSpPr>
                <a:spLocks/>
              </p:cNvSpPr>
              <p:nvPr userDrawn="1"/>
            </p:nvSpPr>
            <p:spPr bwMode="ltGray">
              <a:xfrm>
                <a:off x="3628" y="3866"/>
                <a:ext cx="155" cy="74"/>
              </a:xfrm>
              <a:custGeom>
                <a:avLst/>
                <a:gdLst/>
                <a:ahLst/>
                <a:cxnLst>
                  <a:cxn ang="0">
                    <a:pos x="114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6" y="6"/>
                  </a:cxn>
                  <a:cxn ang="0">
                    <a:pos x="6" y="18"/>
                  </a:cxn>
                  <a:cxn ang="0">
                    <a:pos x="0" y="24"/>
                  </a:cxn>
                  <a:cxn ang="0">
                    <a:pos x="78" y="60"/>
                  </a:cxn>
                  <a:cxn ang="0">
                    <a:pos x="96" y="42"/>
                  </a:cxn>
                  <a:cxn ang="0">
                    <a:pos x="155" y="66"/>
                  </a:cxn>
                  <a:cxn ang="0">
                    <a:pos x="126" y="24"/>
                  </a:cxn>
                  <a:cxn ang="0">
                    <a:pos x="149" y="0"/>
                  </a:cxn>
                  <a:cxn ang="0">
                    <a:pos x="114" y="0"/>
                  </a:cxn>
                  <a:cxn ang="0">
                    <a:pos x="114" y="0"/>
                  </a:cxn>
                </a:cxnLst>
                <a:rect l="0" t="0" r="r" b="b"/>
                <a:pathLst>
                  <a:path w="155" h="66">
                    <a:moveTo>
                      <a:pt x="114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6" y="6"/>
                    </a:lnTo>
                    <a:lnTo>
                      <a:pt x="6" y="18"/>
                    </a:lnTo>
                    <a:lnTo>
                      <a:pt x="0" y="24"/>
                    </a:lnTo>
                    <a:lnTo>
                      <a:pt x="78" y="60"/>
                    </a:lnTo>
                    <a:lnTo>
                      <a:pt x="96" y="42"/>
                    </a:lnTo>
                    <a:lnTo>
                      <a:pt x="155" y="66"/>
                    </a:lnTo>
                    <a:lnTo>
                      <a:pt x="126" y="24"/>
                    </a:lnTo>
                    <a:lnTo>
                      <a:pt x="149" y="0"/>
                    </a:lnTo>
                    <a:lnTo>
                      <a:pt x="114" y="0"/>
                    </a:lnTo>
                    <a:lnTo>
                      <a:pt x="114" y="0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16" name="Freeform 13"/>
              <p:cNvSpPr>
                <a:spLocks/>
              </p:cNvSpPr>
              <p:nvPr userDrawn="1"/>
            </p:nvSpPr>
            <p:spPr bwMode="ltGray">
              <a:xfrm>
                <a:off x="2486" y="3859"/>
                <a:ext cx="42" cy="81"/>
              </a:xfrm>
              <a:custGeom>
                <a:avLst/>
                <a:gdLst/>
                <a:ahLst/>
                <a:cxnLst>
                  <a:cxn ang="0">
                    <a:pos x="6" y="36"/>
                  </a:cxn>
                  <a:cxn ang="0">
                    <a:pos x="0" y="18"/>
                  </a:cxn>
                  <a:cxn ang="0">
                    <a:pos x="12" y="6"/>
                  </a:cxn>
                  <a:cxn ang="0">
                    <a:pos x="0" y="6"/>
                  </a:cxn>
                  <a:cxn ang="0">
                    <a:pos x="12" y="6"/>
                  </a:cxn>
                  <a:cxn ang="0">
                    <a:pos x="24" y="6"/>
                  </a:cxn>
                  <a:cxn ang="0">
                    <a:pos x="36" y="6"/>
                  </a:cxn>
                  <a:cxn ang="0">
                    <a:pos x="42" y="0"/>
                  </a:cxn>
                  <a:cxn ang="0">
                    <a:pos x="30" y="18"/>
                  </a:cxn>
                  <a:cxn ang="0">
                    <a:pos x="42" y="48"/>
                  </a:cxn>
                  <a:cxn ang="0">
                    <a:pos x="12" y="72"/>
                  </a:cxn>
                  <a:cxn ang="0">
                    <a:pos x="6" y="36"/>
                  </a:cxn>
                  <a:cxn ang="0">
                    <a:pos x="6" y="36"/>
                  </a:cxn>
                </a:cxnLst>
                <a:rect l="0" t="0" r="r" b="b"/>
                <a:pathLst>
                  <a:path w="42" h="72">
                    <a:moveTo>
                      <a:pt x="6" y="36"/>
                    </a:moveTo>
                    <a:lnTo>
                      <a:pt x="0" y="18"/>
                    </a:lnTo>
                    <a:lnTo>
                      <a:pt x="12" y="6"/>
                    </a:lnTo>
                    <a:lnTo>
                      <a:pt x="0" y="6"/>
                    </a:lnTo>
                    <a:lnTo>
                      <a:pt x="12" y="6"/>
                    </a:lnTo>
                    <a:lnTo>
                      <a:pt x="24" y="6"/>
                    </a:lnTo>
                    <a:lnTo>
                      <a:pt x="36" y="6"/>
                    </a:lnTo>
                    <a:lnTo>
                      <a:pt x="42" y="0"/>
                    </a:lnTo>
                    <a:lnTo>
                      <a:pt x="30" y="18"/>
                    </a:lnTo>
                    <a:lnTo>
                      <a:pt x="42" y="48"/>
                    </a:lnTo>
                    <a:lnTo>
                      <a:pt x="12" y="72"/>
                    </a:lnTo>
                    <a:lnTo>
                      <a:pt x="6" y="36"/>
                    </a:lnTo>
                    <a:lnTo>
                      <a:pt x="6" y="36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ctr">
                  <a:defRPr/>
                </a:pPr>
                <a:endParaRPr lang="zh-CN" altLang="en-US"/>
              </a:p>
            </p:txBody>
          </p:sp>
        </p:grpSp>
        <p:sp>
          <p:nvSpPr>
            <p:cNvPr id="11" name="Freeform 14"/>
            <p:cNvSpPr>
              <a:spLocks/>
            </p:cNvSpPr>
            <p:nvPr userDrawn="1"/>
          </p:nvSpPr>
          <p:spPr bwMode="ltGray">
            <a:xfrm>
              <a:off x="0" y="3792"/>
              <a:ext cx="3976" cy="535"/>
            </a:xfrm>
            <a:custGeom>
              <a:avLst/>
              <a:gdLst/>
              <a:ahLst/>
              <a:cxnLst>
                <a:cxn ang="0">
                  <a:pos x="3976" y="527"/>
                </a:cxn>
                <a:cxn ang="0">
                  <a:pos x="3970" y="527"/>
                </a:cxn>
                <a:cxn ang="0">
                  <a:pos x="3844" y="509"/>
                </a:cxn>
                <a:cxn ang="0">
                  <a:pos x="2487" y="305"/>
                </a:cxn>
                <a:cxn ang="0">
                  <a:pos x="2039" y="36"/>
                </a:cxn>
                <a:cxn ang="0">
                  <a:pos x="1907" y="24"/>
                </a:cxn>
                <a:cxn ang="0">
                  <a:pos x="1883" y="54"/>
                </a:cxn>
                <a:cxn ang="0">
                  <a:pos x="1859" y="54"/>
                </a:cxn>
                <a:cxn ang="0">
                  <a:pos x="1830" y="30"/>
                </a:cxn>
                <a:cxn ang="0">
                  <a:pos x="1704" y="102"/>
                </a:cxn>
                <a:cxn ang="0">
                  <a:pos x="1608" y="126"/>
                </a:cxn>
                <a:cxn ang="0">
                  <a:pos x="1561" y="132"/>
                </a:cxn>
                <a:cxn ang="0">
                  <a:pos x="1495" y="102"/>
                </a:cxn>
                <a:cxn ang="0">
                  <a:pos x="1357" y="126"/>
                </a:cxn>
                <a:cxn ang="0">
                  <a:pos x="1285" y="24"/>
                </a:cxn>
                <a:cxn ang="0">
                  <a:pos x="1280" y="18"/>
                </a:cxn>
                <a:cxn ang="0">
                  <a:pos x="1262" y="12"/>
                </a:cxn>
                <a:cxn ang="0">
                  <a:pos x="1238" y="6"/>
                </a:cxn>
                <a:cxn ang="0">
                  <a:pos x="1220" y="0"/>
                </a:cxn>
                <a:cxn ang="0">
                  <a:pos x="1196" y="0"/>
                </a:cxn>
                <a:cxn ang="0">
                  <a:pos x="1166" y="0"/>
                </a:cxn>
                <a:cxn ang="0">
                  <a:pos x="1142" y="0"/>
                </a:cxn>
                <a:cxn ang="0">
                  <a:pos x="1136" y="0"/>
                </a:cxn>
                <a:cxn ang="0">
                  <a:pos x="1130" y="0"/>
                </a:cxn>
                <a:cxn ang="0">
                  <a:pos x="1124" y="6"/>
                </a:cxn>
                <a:cxn ang="0">
                  <a:pos x="1118" y="12"/>
                </a:cxn>
                <a:cxn ang="0">
                  <a:pos x="1100" y="18"/>
                </a:cxn>
                <a:cxn ang="0">
                  <a:pos x="1088" y="18"/>
                </a:cxn>
                <a:cxn ang="0">
                  <a:pos x="1070" y="24"/>
                </a:cxn>
                <a:cxn ang="0">
                  <a:pos x="1052" y="30"/>
                </a:cxn>
                <a:cxn ang="0">
                  <a:pos x="1034" y="36"/>
                </a:cxn>
                <a:cxn ang="0">
                  <a:pos x="1028" y="42"/>
                </a:cxn>
                <a:cxn ang="0">
                  <a:pos x="969" y="60"/>
                </a:cxn>
                <a:cxn ang="0">
                  <a:pos x="921" y="72"/>
                </a:cxn>
                <a:cxn ang="0">
                  <a:pos x="855" y="48"/>
                </a:cxn>
                <a:cxn ang="0">
                  <a:pos x="825" y="48"/>
                </a:cxn>
                <a:cxn ang="0">
                  <a:pos x="759" y="72"/>
                </a:cxn>
                <a:cxn ang="0">
                  <a:pos x="735" y="72"/>
                </a:cxn>
                <a:cxn ang="0">
                  <a:pos x="706" y="60"/>
                </a:cxn>
                <a:cxn ang="0">
                  <a:pos x="640" y="60"/>
                </a:cxn>
                <a:cxn ang="0">
                  <a:pos x="544" y="72"/>
                </a:cxn>
                <a:cxn ang="0">
                  <a:pos x="389" y="18"/>
                </a:cxn>
                <a:cxn ang="0">
                  <a:pos x="323" y="60"/>
                </a:cxn>
                <a:cxn ang="0">
                  <a:pos x="317" y="60"/>
                </a:cxn>
                <a:cxn ang="0">
                  <a:pos x="305" y="72"/>
                </a:cxn>
                <a:cxn ang="0">
                  <a:pos x="287" y="78"/>
                </a:cxn>
                <a:cxn ang="0">
                  <a:pos x="263" y="90"/>
                </a:cxn>
                <a:cxn ang="0">
                  <a:pos x="203" y="120"/>
                </a:cxn>
                <a:cxn ang="0">
                  <a:pos x="149" y="150"/>
                </a:cxn>
                <a:cxn ang="0">
                  <a:pos x="78" y="168"/>
                </a:cxn>
                <a:cxn ang="0">
                  <a:pos x="0" y="180"/>
                </a:cxn>
                <a:cxn ang="0">
                  <a:pos x="0" y="527"/>
                </a:cxn>
                <a:cxn ang="0">
                  <a:pos x="1010" y="527"/>
                </a:cxn>
                <a:cxn ang="0">
                  <a:pos x="3725" y="527"/>
                </a:cxn>
                <a:cxn ang="0">
                  <a:pos x="3976" y="527"/>
                </a:cxn>
                <a:cxn ang="0">
                  <a:pos x="3976" y="527"/>
                </a:cxn>
              </a:cxnLst>
              <a:rect l="0" t="0" r="r" b="b"/>
              <a:pathLst>
                <a:path w="3976" h="527">
                  <a:moveTo>
                    <a:pt x="3976" y="527"/>
                  </a:moveTo>
                  <a:lnTo>
                    <a:pt x="3970" y="527"/>
                  </a:lnTo>
                  <a:lnTo>
                    <a:pt x="3844" y="509"/>
                  </a:lnTo>
                  <a:lnTo>
                    <a:pt x="2487" y="305"/>
                  </a:lnTo>
                  <a:lnTo>
                    <a:pt x="2039" y="36"/>
                  </a:lnTo>
                  <a:lnTo>
                    <a:pt x="1907" y="24"/>
                  </a:lnTo>
                  <a:lnTo>
                    <a:pt x="1883" y="54"/>
                  </a:lnTo>
                  <a:lnTo>
                    <a:pt x="1859" y="54"/>
                  </a:lnTo>
                  <a:lnTo>
                    <a:pt x="1830" y="30"/>
                  </a:lnTo>
                  <a:lnTo>
                    <a:pt x="1704" y="102"/>
                  </a:lnTo>
                  <a:lnTo>
                    <a:pt x="1608" y="126"/>
                  </a:lnTo>
                  <a:lnTo>
                    <a:pt x="1561" y="132"/>
                  </a:lnTo>
                  <a:lnTo>
                    <a:pt x="1495" y="102"/>
                  </a:lnTo>
                  <a:lnTo>
                    <a:pt x="1357" y="126"/>
                  </a:lnTo>
                  <a:lnTo>
                    <a:pt x="1285" y="24"/>
                  </a:lnTo>
                  <a:lnTo>
                    <a:pt x="1280" y="18"/>
                  </a:lnTo>
                  <a:lnTo>
                    <a:pt x="1262" y="12"/>
                  </a:lnTo>
                  <a:lnTo>
                    <a:pt x="1238" y="6"/>
                  </a:lnTo>
                  <a:lnTo>
                    <a:pt x="1220" y="0"/>
                  </a:lnTo>
                  <a:lnTo>
                    <a:pt x="1196" y="0"/>
                  </a:lnTo>
                  <a:lnTo>
                    <a:pt x="1166" y="0"/>
                  </a:lnTo>
                  <a:lnTo>
                    <a:pt x="1142" y="0"/>
                  </a:lnTo>
                  <a:lnTo>
                    <a:pt x="1136" y="0"/>
                  </a:lnTo>
                  <a:lnTo>
                    <a:pt x="1130" y="0"/>
                  </a:lnTo>
                  <a:lnTo>
                    <a:pt x="1124" y="6"/>
                  </a:lnTo>
                  <a:lnTo>
                    <a:pt x="1118" y="12"/>
                  </a:lnTo>
                  <a:lnTo>
                    <a:pt x="1100" y="18"/>
                  </a:lnTo>
                  <a:lnTo>
                    <a:pt x="1088" y="18"/>
                  </a:lnTo>
                  <a:lnTo>
                    <a:pt x="1070" y="24"/>
                  </a:lnTo>
                  <a:lnTo>
                    <a:pt x="1052" y="30"/>
                  </a:lnTo>
                  <a:lnTo>
                    <a:pt x="1034" y="36"/>
                  </a:lnTo>
                  <a:lnTo>
                    <a:pt x="1028" y="42"/>
                  </a:lnTo>
                  <a:lnTo>
                    <a:pt x="969" y="60"/>
                  </a:lnTo>
                  <a:lnTo>
                    <a:pt x="921" y="72"/>
                  </a:lnTo>
                  <a:lnTo>
                    <a:pt x="855" y="48"/>
                  </a:lnTo>
                  <a:lnTo>
                    <a:pt x="825" y="48"/>
                  </a:lnTo>
                  <a:lnTo>
                    <a:pt x="759" y="72"/>
                  </a:lnTo>
                  <a:lnTo>
                    <a:pt x="735" y="72"/>
                  </a:lnTo>
                  <a:lnTo>
                    <a:pt x="706" y="60"/>
                  </a:lnTo>
                  <a:lnTo>
                    <a:pt x="640" y="60"/>
                  </a:lnTo>
                  <a:lnTo>
                    <a:pt x="544" y="72"/>
                  </a:lnTo>
                  <a:lnTo>
                    <a:pt x="389" y="18"/>
                  </a:lnTo>
                  <a:lnTo>
                    <a:pt x="323" y="60"/>
                  </a:lnTo>
                  <a:lnTo>
                    <a:pt x="317" y="60"/>
                  </a:lnTo>
                  <a:lnTo>
                    <a:pt x="305" y="72"/>
                  </a:lnTo>
                  <a:lnTo>
                    <a:pt x="287" y="78"/>
                  </a:lnTo>
                  <a:lnTo>
                    <a:pt x="263" y="90"/>
                  </a:lnTo>
                  <a:lnTo>
                    <a:pt x="203" y="120"/>
                  </a:lnTo>
                  <a:lnTo>
                    <a:pt x="149" y="150"/>
                  </a:lnTo>
                  <a:lnTo>
                    <a:pt x="78" y="168"/>
                  </a:lnTo>
                  <a:lnTo>
                    <a:pt x="0" y="180"/>
                  </a:lnTo>
                  <a:lnTo>
                    <a:pt x="0" y="527"/>
                  </a:lnTo>
                  <a:lnTo>
                    <a:pt x="1010" y="527"/>
                  </a:lnTo>
                  <a:lnTo>
                    <a:pt x="3725" y="527"/>
                  </a:lnTo>
                  <a:lnTo>
                    <a:pt x="3976" y="527"/>
                  </a:lnTo>
                  <a:lnTo>
                    <a:pt x="3976" y="527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tint val="75686"/>
                    <a:invGamma/>
                  </a:schemeClr>
                </a:gs>
                <a:gs pos="100000">
                  <a:schemeClr val="bg2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/>
            </a:p>
          </p:txBody>
        </p:sp>
      </p:grpSp>
      <p:grpSp>
        <p:nvGrpSpPr>
          <p:cNvPr id="17" name="Group 15"/>
          <p:cNvGrpSpPr>
            <a:grpSpLocks/>
          </p:cNvGrpSpPr>
          <p:nvPr/>
        </p:nvGrpSpPr>
        <p:grpSpPr bwMode="auto">
          <a:xfrm>
            <a:off x="627063" y="6021388"/>
            <a:ext cx="5684837" cy="849312"/>
            <a:chOff x="395" y="3793"/>
            <a:chExt cx="3581" cy="535"/>
          </a:xfrm>
        </p:grpSpPr>
        <p:sp>
          <p:nvSpPr>
            <p:cNvPr id="18" name="Freeform 16"/>
            <p:cNvSpPr>
              <a:spLocks/>
            </p:cNvSpPr>
            <p:nvPr userDrawn="1"/>
          </p:nvSpPr>
          <p:spPr bwMode="auto">
            <a:xfrm>
              <a:off x="1196" y="3793"/>
              <a:ext cx="365" cy="291"/>
            </a:xfrm>
            <a:custGeom>
              <a:avLst/>
              <a:gdLst/>
              <a:ahLst/>
              <a:cxnLst>
                <a:cxn ang="0">
                  <a:pos x="24" y="24"/>
                </a:cxn>
                <a:cxn ang="0">
                  <a:pos x="0" y="60"/>
                </a:cxn>
                <a:cxn ang="0">
                  <a:pos x="66" y="108"/>
                </a:cxn>
                <a:cxn ang="0">
                  <a:pos x="143" y="180"/>
                </a:cxn>
                <a:cxn ang="0">
                  <a:pos x="191" y="168"/>
                </a:cxn>
                <a:cxn ang="0">
                  <a:pos x="341" y="287"/>
                </a:cxn>
                <a:cxn ang="0">
                  <a:pos x="305" y="174"/>
                </a:cxn>
                <a:cxn ang="0">
                  <a:pos x="365" y="132"/>
                </a:cxn>
                <a:cxn ang="0">
                  <a:pos x="359" y="126"/>
                </a:cxn>
                <a:cxn ang="0">
                  <a:pos x="335" y="114"/>
                </a:cxn>
                <a:cxn ang="0">
                  <a:pos x="299" y="90"/>
                </a:cxn>
                <a:cxn ang="0">
                  <a:pos x="257" y="72"/>
                </a:cxn>
                <a:cxn ang="0">
                  <a:pos x="215" y="54"/>
                </a:cxn>
                <a:cxn ang="0">
                  <a:pos x="173" y="36"/>
                </a:cxn>
                <a:cxn ang="0">
                  <a:pos x="143" y="24"/>
                </a:cxn>
                <a:cxn ang="0">
                  <a:pos x="131" y="18"/>
                </a:cxn>
                <a:cxn ang="0">
                  <a:pos x="107" y="18"/>
                </a:cxn>
                <a:cxn ang="0">
                  <a:pos x="95" y="18"/>
                </a:cxn>
                <a:cxn ang="0">
                  <a:pos x="72" y="12"/>
                </a:cxn>
                <a:cxn ang="0">
                  <a:pos x="66" y="12"/>
                </a:cxn>
                <a:cxn ang="0">
                  <a:pos x="54" y="6"/>
                </a:cxn>
                <a:cxn ang="0">
                  <a:pos x="42" y="0"/>
                </a:cxn>
                <a:cxn ang="0">
                  <a:pos x="30" y="0"/>
                </a:cxn>
                <a:cxn ang="0">
                  <a:pos x="24" y="24"/>
                </a:cxn>
                <a:cxn ang="0">
                  <a:pos x="24" y="24"/>
                </a:cxn>
              </a:cxnLst>
              <a:rect l="0" t="0" r="r" b="b"/>
              <a:pathLst>
                <a:path w="365" h="287">
                  <a:moveTo>
                    <a:pt x="24" y="24"/>
                  </a:moveTo>
                  <a:lnTo>
                    <a:pt x="0" y="60"/>
                  </a:lnTo>
                  <a:lnTo>
                    <a:pt x="66" y="108"/>
                  </a:lnTo>
                  <a:lnTo>
                    <a:pt x="143" y="180"/>
                  </a:lnTo>
                  <a:lnTo>
                    <a:pt x="191" y="168"/>
                  </a:lnTo>
                  <a:lnTo>
                    <a:pt x="341" y="287"/>
                  </a:lnTo>
                  <a:lnTo>
                    <a:pt x="305" y="174"/>
                  </a:lnTo>
                  <a:lnTo>
                    <a:pt x="365" y="132"/>
                  </a:lnTo>
                  <a:lnTo>
                    <a:pt x="359" y="126"/>
                  </a:lnTo>
                  <a:lnTo>
                    <a:pt x="335" y="114"/>
                  </a:lnTo>
                  <a:lnTo>
                    <a:pt x="299" y="90"/>
                  </a:lnTo>
                  <a:lnTo>
                    <a:pt x="257" y="72"/>
                  </a:lnTo>
                  <a:lnTo>
                    <a:pt x="215" y="54"/>
                  </a:lnTo>
                  <a:lnTo>
                    <a:pt x="173" y="36"/>
                  </a:lnTo>
                  <a:lnTo>
                    <a:pt x="143" y="24"/>
                  </a:lnTo>
                  <a:lnTo>
                    <a:pt x="131" y="18"/>
                  </a:lnTo>
                  <a:lnTo>
                    <a:pt x="107" y="18"/>
                  </a:lnTo>
                  <a:lnTo>
                    <a:pt x="95" y="18"/>
                  </a:lnTo>
                  <a:lnTo>
                    <a:pt x="72" y="12"/>
                  </a:lnTo>
                  <a:lnTo>
                    <a:pt x="66" y="12"/>
                  </a:lnTo>
                  <a:lnTo>
                    <a:pt x="54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24" y="24"/>
                  </a:lnTo>
                  <a:lnTo>
                    <a:pt x="24" y="24"/>
                  </a:lnTo>
                  <a:close/>
                </a:path>
              </a:pathLst>
            </a:custGeom>
            <a:solidFill>
              <a:schemeClr val="bg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9" name="Freeform 17"/>
            <p:cNvSpPr>
              <a:spLocks/>
            </p:cNvSpPr>
            <p:nvPr userDrawn="1"/>
          </p:nvSpPr>
          <p:spPr bwMode="auto">
            <a:xfrm>
              <a:off x="1943" y="3829"/>
              <a:ext cx="2033" cy="499"/>
            </a:xfrm>
            <a:custGeom>
              <a:avLst/>
              <a:gdLst/>
              <a:ahLst/>
              <a:cxnLst>
                <a:cxn ang="0">
                  <a:pos x="186" y="18"/>
                </a:cxn>
                <a:cxn ang="0">
                  <a:pos x="138" y="6"/>
                </a:cxn>
                <a:cxn ang="0">
                  <a:pos x="96" y="0"/>
                </a:cxn>
                <a:cxn ang="0">
                  <a:pos x="36" y="0"/>
                </a:cxn>
                <a:cxn ang="0">
                  <a:pos x="12" y="25"/>
                </a:cxn>
                <a:cxn ang="0">
                  <a:pos x="0" y="128"/>
                </a:cxn>
                <a:cxn ang="0">
                  <a:pos x="60" y="104"/>
                </a:cxn>
                <a:cxn ang="0">
                  <a:pos x="90" y="134"/>
                </a:cxn>
                <a:cxn ang="0">
                  <a:pos x="150" y="153"/>
                </a:cxn>
                <a:cxn ang="0">
                  <a:pos x="209" y="273"/>
                </a:cxn>
                <a:cxn ang="0">
                  <a:pos x="401" y="359"/>
                </a:cxn>
                <a:cxn ang="0">
                  <a:pos x="777" y="359"/>
                </a:cxn>
                <a:cxn ang="0">
                  <a:pos x="2033" y="499"/>
                </a:cxn>
                <a:cxn ang="0">
                  <a:pos x="2033" y="499"/>
                </a:cxn>
                <a:cxn ang="0">
                  <a:pos x="1991" y="493"/>
                </a:cxn>
                <a:cxn ang="0">
                  <a:pos x="676" y="243"/>
                </a:cxn>
                <a:cxn ang="0">
                  <a:pos x="514" y="159"/>
                </a:cxn>
                <a:cxn ang="0">
                  <a:pos x="425" y="110"/>
                </a:cxn>
                <a:cxn ang="0">
                  <a:pos x="365" y="92"/>
                </a:cxn>
                <a:cxn ang="0">
                  <a:pos x="281" y="61"/>
                </a:cxn>
                <a:cxn ang="0">
                  <a:pos x="186" y="18"/>
                </a:cxn>
                <a:cxn ang="0">
                  <a:pos x="186" y="18"/>
                </a:cxn>
              </a:cxnLst>
              <a:rect l="0" t="0" r="r" b="b"/>
              <a:pathLst>
                <a:path w="2033" h="499">
                  <a:moveTo>
                    <a:pt x="186" y="18"/>
                  </a:moveTo>
                  <a:lnTo>
                    <a:pt x="138" y="6"/>
                  </a:lnTo>
                  <a:lnTo>
                    <a:pt x="96" y="0"/>
                  </a:lnTo>
                  <a:lnTo>
                    <a:pt x="36" y="0"/>
                  </a:lnTo>
                  <a:lnTo>
                    <a:pt x="12" y="25"/>
                  </a:lnTo>
                  <a:lnTo>
                    <a:pt x="0" y="128"/>
                  </a:lnTo>
                  <a:lnTo>
                    <a:pt x="60" y="104"/>
                  </a:lnTo>
                  <a:lnTo>
                    <a:pt x="90" y="134"/>
                  </a:lnTo>
                  <a:lnTo>
                    <a:pt x="150" y="153"/>
                  </a:lnTo>
                  <a:lnTo>
                    <a:pt x="209" y="273"/>
                  </a:lnTo>
                  <a:lnTo>
                    <a:pt x="401" y="359"/>
                  </a:lnTo>
                  <a:lnTo>
                    <a:pt x="777" y="359"/>
                  </a:lnTo>
                  <a:lnTo>
                    <a:pt x="2033" y="499"/>
                  </a:lnTo>
                  <a:lnTo>
                    <a:pt x="2033" y="499"/>
                  </a:lnTo>
                  <a:lnTo>
                    <a:pt x="1991" y="493"/>
                  </a:lnTo>
                  <a:lnTo>
                    <a:pt x="676" y="243"/>
                  </a:lnTo>
                  <a:lnTo>
                    <a:pt x="514" y="159"/>
                  </a:lnTo>
                  <a:lnTo>
                    <a:pt x="425" y="110"/>
                  </a:lnTo>
                  <a:lnTo>
                    <a:pt x="365" y="92"/>
                  </a:lnTo>
                  <a:lnTo>
                    <a:pt x="281" y="61"/>
                  </a:lnTo>
                  <a:lnTo>
                    <a:pt x="186" y="18"/>
                  </a:lnTo>
                  <a:lnTo>
                    <a:pt x="186" y="18"/>
                  </a:lnTo>
                  <a:close/>
                </a:path>
              </a:pathLst>
            </a:custGeom>
            <a:solidFill>
              <a:schemeClr val="bg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20" name="Freeform 18"/>
            <p:cNvSpPr>
              <a:spLocks/>
            </p:cNvSpPr>
            <p:nvPr userDrawn="1"/>
          </p:nvSpPr>
          <p:spPr bwMode="auto">
            <a:xfrm>
              <a:off x="1830" y="3823"/>
              <a:ext cx="71" cy="61"/>
            </a:xfrm>
            <a:custGeom>
              <a:avLst/>
              <a:gdLst/>
              <a:ahLst/>
              <a:cxnLst>
                <a:cxn ang="0">
                  <a:pos x="0" y="18"/>
                </a:cxn>
                <a:cxn ang="0">
                  <a:pos x="6" y="18"/>
                </a:cxn>
                <a:cxn ang="0">
                  <a:pos x="12" y="12"/>
                </a:cxn>
                <a:cxn ang="0">
                  <a:pos x="6" y="6"/>
                </a:cxn>
                <a:cxn ang="0">
                  <a:pos x="0" y="0"/>
                </a:cxn>
                <a:cxn ang="0">
                  <a:pos x="29" y="18"/>
                </a:cxn>
                <a:cxn ang="0">
                  <a:pos x="53" y="18"/>
                </a:cxn>
                <a:cxn ang="0">
                  <a:pos x="59" y="30"/>
                </a:cxn>
                <a:cxn ang="0">
                  <a:pos x="65" y="42"/>
                </a:cxn>
                <a:cxn ang="0">
                  <a:pos x="71" y="54"/>
                </a:cxn>
                <a:cxn ang="0">
                  <a:pos x="71" y="60"/>
                </a:cxn>
                <a:cxn ang="0">
                  <a:pos x="59" y="54"/>
                </a:cxn>
                <a:cxn ang="0">
                  <a:pos x="47" y="42"/>
                </a:cxn>
                <a:cxn ang="0">
                  <a:pos x="23" y="30"/>
                </a:cxn>
                <a:cxn ang="0">
                  <a:pos x="23" y="36"/>
                </a:cxn>
                <a:cxn ang="0">
                  <a:pos x="18" y="42"/>
                </a:cxn>
                <a:cxn ang="0">
                  <a:pos x="12" y="48"/>
                </a:cxn>
                <a:cxn ang="0">
                  <a:pos x="6" y="48"/>
                </a:cxn>
                <a:cxn ang="0">
                  <a:pos x="6" y="48"/>
                </a:cxn>
                <a:cxn ang="0">
                  <a:pos x="6" y="36"/>
                </a:cxn>
                <a:cxn ang="0">
                  <a:pos x="0" y="18"/>
                </a:cxn>
                <a:cxn ang="0">
                  <a:pos x="0" y="18"/>
                </a:cxn>
              </a:cxnLst>
              <a:rect l="0" t="0" r="r" b="b"/>
              <a:pathLst>
                <a:path w="71" h="60">
                  <a:moveTo>
                    <a:pt x="0" y="18"/>
                  </a:moveTo>
                  <a:lnTo>
                    <a:pt x="6" y="18"/>
                  </a:lnTo>
                  <a:lnTo>
                    <a:pt x="12" y="12"/>
                  </a:lnTo>
                  <a:lnTo>
                    <a:pt x="6" y="6"/>
                  </a:lnTo>
                  <a:lnTo>
                    <a:pt x="0" y="0"/>
                  </a:lnTo>
                  <a:lnTo>
                    <a:pt x="29" y="18"/>
                  </a:lnTo>
                  <a:lnTo>
                    <a:pt x="53" y="18"/>
                  </a:lnTo>
                  <a:lnTo>
                    <a:pt x="59" y="30"/>
                  </a:lnTo>
                  <a:lnTo>
                    <a:pt x="65" y="42"/>
                  </a:lnTo>
                  <a:lnTo>
                    <a:pt x="71" y="54"/>
                  </a:lnTo>
                  <a:lnTo>
                    <a:pt x="71" y="60"/>
                  </a:lnTo>
                  <a:lnTo>
                    <a:pt x="59" y="54"/>
                  </a:lnTo>
                  <a:lnTo>
                    <a:pt x="47" y="42"/>
                  </a:lnTo>
                  <a:lnTo>
                    <a:pt x="23" y="30"/>
                  </a:lnTo>
                  <a:lnTo>
                    <a:pt x="23" y="36"/>
                  </a:lnTo>
                  <a:lnTo>
                    <a:pt x="18" y="42"/>
                  </a:lnTo>
                  <a:lnTo>
                    <a:pt x="12" y="48"/>
                  </a:lnTo>
                  <a:lnTo>
                    <a:pt x="6" y="48"/>
                  </a:lnTo>
                  <a:lnTo>
                    <a:pt x="6" y="48"/>
                  </a:lnTo>
                  <a:lnTo>
                    <a:pt x="6" y="36"/>
                  </a:lnTo>
                  <a:lnTo>
                    <a:pt x="0" y="18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chemeClr val="bg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21" name="Freeform 19"/>
            <p:cNvSpPr>
              <a:spLocks/>
            </p:cNvSpPr>
            <p:nvPr userDrawn="1"/>
          </p:nvSpPr>
          <p:spPr bwMode="auto">
            <a:xfrm>
              <a:off x="855" y="3842"/>
              <a:ext cx="161" cy="164"/>
            </a:xfrm>
            <a:custGeom>
              <a:avLst/>
              <a:gdLst/>
              <a:ahLst/>
              <a:cxnLst>
                <a:cxn ang="0">
                  <a:pos x="30" y="0"/>
                </a:cxn>
                <a:cxn ang="0">
                  <a:pos x="48" y="6"/>
                </a:cxn>
                <a:cxn ang="0">
                  <a:pos x="72" y="6"/>
                </a:cxn>
                <a:cxn ang="0">
                  <a:pos x="114" y="12"/>
                </a:cxn>
                <a:cxn ang="0">
                  <a:pos x="96" y="54"/>
                </a:cxn>
                <a:cxn ang="0">
                  <a:pos x="96" y="60"/>
                </a:cxn>
                <a:cxn ang="0">
                  <a:pos x="102" y="72"/>
                </a:cxn>
                <a:cxn ang="0">
                  <a:pos x="108" y="84"/>
                </a:cxn>
                <a:cxn ang="0">
                  <a:pos x="120" y="96"/>
                </a:cxn>
                <a:cxn ang="0">
                  <a:pos x="143" y="114"/>
                </a:cxn>
                <a:cxn ang="0">
                  <a:pos x="155" y="138"/>
                </a:cxn>
                <a:cxn ang="0">
                  <a:pos x="161" y="156"/>
                </a:cxn>
                <a:cxn ang="0">
                  <a:pos x="161" y="162"/>
                </a:cxn>
                <a:cxn ang="0">
                  <a:pos x="96" y="102"/>
                </a:cxn>
                <a:cxn ang="0">
                  <a:pos x="30" y="54"/>
                </a:cxn>
                <a:cxn ang="0">
                  <a:pos x="0" y="0"/>
                </a:cxn>
                <a:cxn ang="0">
                  <a:pos x="30" y="0"/>
                </a:cxn>
                <a:cxn ang="0">
                  <a:pos x="30" y="0"/>
                </a:cxn>
              </a:cxnLst>
              <a:rect l="0" t="0" r="r" b="b"/>
              <a:pathLst>
                <a:path w="161" h="162">
                  <a:moveTo>
                    <a:pt x="30" y="0"/>
                  </a:moveTo>
                  <a:lnTo>
                    <a:pt x="48" y="6"/>
                  </a:lnTo>
                  <a:lnTo>
                    <a:pt x="72" y="6"/>
                  </a:lnTo>
                  <a:lnTo>
                    <a:pt x="114" y="12"/>
                  </a:lnTo>
                  <a:lnTo>
                    <a:pt x="96" y="54"/>
                  </a:lnTo>
                  <a:lnTo>
                    <a:pt x="96" y="60"/>
                  </a:lnTo>
                  <a:lnTo>
                    <a:pt x="102" y="72"/>
                  </a:lnTo>
                  <a:lnTo>
                    <a:pt x="108" y="84"/>
                  </a:lnTo>
                  <a:lnTo>
                    <a:pt x="120" y="96"/>
                  </a:lnTo>
                  <a:lnTo>
                    <a:pt x="143" y="114"/>
                  </a:lnTo>
                  <a:lnTo>
                    <a:pt x="155" y="138"/>
                  </a:lnTo>
                  <a:lnTo>
                    <a:pt x="161" y="156"/>
                  </a:lnTo>
                  <a:lnTo>
                    <a:pt x="161" y="162"/>
                  </a:lnTo>
                  <a:lnTo>
                    <a:pt x="96" y="102"/>
                  </a:lnTo>
                  <a:lnTo>
                    <a:pt x="30" y="54"/>
                  </a:lnTo>
                  <a:lnTo>
                    <a:pt x="0" y="0"/>
                  </a:lnTo>
                  <a:lnTo>
                    <a:pt x="30" y="0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chemeClr val="bg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22" name="Freeform 20"/>
            <p:cNvSpPr>
              <a:spLocks/>
            </p:cNvSpPr>
            <p:nvPr userDrawn="1"/>
          </p:nvSpPr>
          <p:spPr bwMode="auto">
            <a:xfrm>
              <a:off x="706" y="3854"/>
              <a:ext cx="59" cy="61"/>
            </a:xfrm>
            <a:custGeom>
              <a:avLst/>
              <a:gdLst/>
              <a:ahLst/>
              <a:cxnLst>
                <a:cxn ang="0">
                  <a:pos x="59" y="6"/>
                </a:cxn>
                <a:cxn ang="0">
                  <a:pos x="41" y="30"/>
                </a:cxn>
                <a:cxn ang="0">
                  <a:pos x="41" y="36"/>
                </a:cxn>
                <a:cxn ang="0">
                  <a:pos x="47" y="42"/>
                </a:cxn>
                <a:cxn ang="0">
                  <a:pos x="53" y="54"/>
                </a:cxn>
                <a:cxn ang="0">
                  <a:pos x="53" y="60"/>
                </a:cxn>
                <a:cxn ang="0">
                  <a:pos x="47" y="54"/>
                </a:cxn>
                <a:cxn ang="0">
                  <a:pos x="35" y="48"/>
                </a:cxn>
                <a:cxn ang="0">
                  <a:pos x="23" y="36"/>
                </a:cxn>
                <a:cxn ang="0">
                  <a:pos x="17" y="30"/>
                </a:cxn>
                <a:cxn ang="0">
                  <a:pos x="0" y="0"/>
                </a:cxn>
                <a:cxn ang="0">
                  <a:pos x="59" y="6"/>
                </a:cxn>
                <a:cxn ang="0">
                  <a:pos x="59" y="6"/>
                </a:cxn>
              </a:cxnLst>
              <a:rect l="0" t="0" r="r" b="b"/>
              <a:pathLst>
                <a:path w="59" h="60">
                  <a:moveTo>
                    <a:pt x="59" y="6"/>
                  </a:moveTo>
                  <a:lnTo>
                    <a:pt x="41" y="30"/>
                  </a:lnTo>
                  <a:lnTo>
                    <a:pt x="41" y="36"/>
                  </a:lnTo>
                  <a:lnTo>
                    <a:pt x="47" y="42"/>
                  </a:lnTo>
                  <a:lnTo>
                    <a:pt x="53" y="54"/>
                  </a:lnTo>
                  <a:lnTo>
                    <a:pt x="53" y="60"/>
                  </a:lnTo>
                  <a:lnTo>
                    <a:pt x="47" y="54"/>
                  </a:lnTo>
                  <a:lnTo>
                    <a:pt x="35" y="48"/>
                  </a:lnTo>
                  <a:lnTo>
                    <a:pt x="23" y="36"/>
                  </a:lnTo>
                  <a:lnTo>
                    <a:pt x="17" y="30"/>
                  </a:lnTo>
                  <a:lnTo>
                    <a:pt x="0" y="0"/>
                  </a:lnTo>
                  <a:lnTo>
                    <a:pt x="59" y="6"/>
                  </a:lnTo>
                  <a:lnTo>
                    <a:pt x="59" y="6"/>
                  </a:lnTo>
                  <a:close/>
                </a:path>
              </a:pathLst>
            </a:custGeom>
            <a:solidFill>
              <a:schemeClr val="bg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23" name="Freeform 21"/>
            <p:cNvSpPr>
              <a:spLocks/>
            </p:cNvSpPr>
            <p:nvPr userDrawn="1"/>
          </p:nvSpPr>
          <p:spPr bwMode="auto">
            <a:xfrm>
              <a:off x="395" y="3811"/>
              <a:ext cx="245" cy="207"/>
            </a:xfrm>
            <a:custGeom>
              <a:avLst/>
              <a:gdLst/>
              <a:ahLst/>
              <a:cxnLst>
                <a:cxn ang="0">
                  <a:pos x="233" y="36"/>
                </a:cxn>
                <a:cxn ang="0">
                  <a:pos x="245" y="42"/>
                </a:cxn>
                <a:cxn ang="0">
                  <a:pos x="209" y="84"/>
                </a:cxn>
                <a:cxn ang="0">
                  <a:pos x="143" y="132"/>
                </a:cxn>
                <a:cxn ang="0">
                  <a:pos x="167" y="156"/>
                </a:cxn>
                <a:cxn ang="0">
                  <a:pos x="179" y="204"/>
                </a:cxn>
                <a:cxn ang="0">
                  <a:pos x="77" y="132"/>
                </a:cxn>
                <a:cxn ang="0">
                  <a:pos x="47" y="84"/>
                </a:cxn>
                <a:cxn ang="0">
                  <a:pos x="89" y="66"/>
                </a:cxn>
                <a:cxn ang="0">
                  <a:pos x="59" y="36"/>
                </a:cxn>
                <a:cxn ang="0">
                  <a:pos x="0" y="12"/>
                </a:cxn>
                <a:cxn ang="0">
                  <a:pos x="0" y="0"/>
                </a:cxn>
                <a:cxn ang="0">
                  <a:pos x="6" y="0"/>
                </a:cxn>
                <a:cxn ang="0">
                  <a:pos x="12" y="0"/>
                </a:cxn>
                <a:cxn ang="0">
                  <a:pos x="47" y="6"/>
                </a:cxn>
                <a:cxn ang="0">
                  <a:pos x="77" y="6"/>
                </a:cxn>
                <a:cxn ang="0">
                  <a:pos x="83" y="6"/>
                </a:cxn>
                <a:cxn ang="0">
                  <a:pos x="89" y="6"/>
                </a:cxn>
                <a:cxn ang="0">
                  <a:pos x="101" y="12"/>
                </a:cxn>
                <a:cxn ang="0">
                  <a:pos x="125" y="12"/>
                </a:cxn>
                <a:cxn ang="0">
                  <a:pos x="143" y="18"/>
                </a:cxn>
                <a:cxn ang="0">
                  <a:pos x="149" y="18"/>
                </a:cxn>
                <a:cxn ang="0">
                  <a:pos x="149" y="18"/>
                </a:cxn>
                <a:cxn ang="0">
                  <a:pos x="203" y="24"/>
                </a:cxn>
                <a:cxn ang="0">
                  <a:pos x="233" y="36"/>
                </a:cxn>
                <a:cxn ang="0">
                  <a:pos x="233" y="36"/>
                </a:cxn>
              </a:cxnLst>
              <a:rect l="0" t="0" r="r" b="b"/>
              <a:pathLst>
                <a:path w="245" h="204">
                  <a:moveTo>
                    <a:pt x="233" y="36"/>
                  </a:moveTo>
                  <a:lnTo>
                    <a:pt x="245" y="42"/>
                  </a:lnTo>
                  <a:lnTo>
                    <a:pt x="209" y="84"/>
                  </a:lnTo>
                  <a:lnTo>
                    <a:pt x="143" y="132"/>
                  </a:lnTo>
                  <a:lnTo>
                    <a:pt x="167" y="156"/>
                  </a:lnTo>
                  <a:lnTo>
                    <a:pt x="179" y="204"/>
                  </a:lnTo>
                  <a:lnTo>
                    <a:pt x="77" y="132"/>
                  </a:lnTo>
                  <a:lnTo>
                    <a:pt x="47" y="84"/>
                  </a:lnTo>
                  <a:lnTo>
                    <a:pt x="89" y="66"/>
                  </a:lnTo>
                  <a:lnTo>
                    <a:pt x="59" y="36"/>
                  </a:lnTo>
                  <a:lnTo>
                    <a:pt x="0" y="12"/>
                  </a:lnTo>
                  <a:lnTo>
                    <a:pt x="0" y="0"/>
                  </a:lnTo>
                  <a:lnTo>
                    <a:pt x="6" y="0"/>
                  </a:lnTo>
                  <a:lnTo>
                    <a:pt x="12" y="0"/>
                  </a:lnTo>
                  <a:lnTo>
                    <a:pt x="47" y="6"/>
                  </a:lnTo>
                  <a:lnTo>
                    <a:pt x="77" y="6"/>
                  </a:lnTo>
                  <a:lnTo>
                    <a:pt x="83" y="6"/>
                  </a:lnTo>
                  <a:lnTo>
                    <a:pt x="89" y="6"/>
                  </a:lnTo>
                  <a:lnTo>
                    <a:pt x="101" y="12"/>
                  </a:lnTo>
                  <a:lnTo>
                    <a:pt x="125" y="12"/>
                  </a:lnTo>
                  <a:lnTo>
                    <a:pt x="143" y="18"/>
                  </a:lnTo>
                  <a:lnTo>
                    <a:pt x="149" y="18"/>
                  </a:lnTo>
                  <a:lnTo>
                    <a:pt x="149" y="18"/>
                  </a:lnTo>
                  <a:lnTo>
                    <a:pt x="203" y="24"/>
                  </a:lnTo>
                  <a:lnTo>
                    <a:pt x="233" y="36"/>
                  </a:lnTo>
                  <a:lnTo>
                    <a:pt x="233" y="36"/>
                  </a:lnTo>
                  <a:close/>
                </a:path>
              </a:pathLst>
            </a:custGeom>
            <a:solidFill>
              <a:schemeClr val="bg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/>
            </a:p>
          </p:txBody>
        </p:sp>
      </p:grpSp>
      <p:sp>
        <p:nvSpPr>
          <p:cNvPr id="2648086" name="Rectangle 22"/>
          <p:cNvSpPr>
            <a:spLocks noGrp="1" noChangeArrowheads="1"/>
          </p:cNvSpPr>
          <p:nvPr>
            <p:ph type="ctrTitle" sz="quarter"/>
          </p:nvPr>
        </p:nvSpPr>
        <p:spPr>
          <a:xfrm>
            <a:off x="457200" y="1447800"/>
            <a:ext cx="8229600" cy="1736725"/>
          </a:xfrm>
        </p:spPr>
        <p:txBody>
          <a:bodyPr/>
          <a:lstStyle>
            <a:lvl1pPr>
              <a:defRPr sz="5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2648087" name="Rectangle 23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371600" y="34290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>
                <a:effectLst>
                  <a:outerShdw blurRad="38100" dist="38100" dir="2700000" algn="tl">
                    <a:srgbClr val="000000"/>
                  </a:outerShdw>
                </a:effectLst>
              </a:defRPr>
            </a:lvl1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24" name="Rectangle 24"/>
          <p:cNvSpPr>
            <a:spLocks noGrp="1" noChangeArrowheads="1"/>
          </p:cNvSpPr>
          <p:nvPr>
            <p:ph type="dt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5" name="Rectangle 25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19894D-01CA-4E58-98DD-969B147A6EB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26" name="Rectangle 26"/>
          <p:cNvSpPr>
            <a:spLocks noGrp="1" noChangeArrowheads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28946460"/>
      </p:ext>
    </p:extLst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28AD0EB-ABD7-4DD0-BD00-6D6F0C560F9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26408917"/>
      </p:ext>
    </p:extLst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标题，一项大型内容和两项小型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EC61F1-3A59-41B6-95A9-568F70CD4EB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86092746"/>
      </p:ext>
    </p:extLst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24"/>
          <p:cNvSpPr>
            <a:spLocks noGrp="1" noChangeArrowheads="1"/>
          </p:cNvSpPr>
          <p:nvPr>
            <p:ph type="dt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5" name="Rectangle 2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BB787EE-C178-4A9B-932D-B5E720D08E09}" type="slidenum">
              <a:rPr lang="en-US" altLang="zh-CN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6" name="Rectangle 26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3075793"/>
      </p:ext>
    </p:extLst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24"/>
          <p:cNvSpPr>
            <a:spLocks noGrp="1" noChangeArrowheads="1"/>
          </p:cNvSpPr>
          <p:nvPr>
            <p:ph type="dt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5" name="Rectangle 2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BB229D5-4FE3-4356-95D9-D4CD941F21E3}" type="slidenum">
              <a:rPr lang="en-US" altLang="zh-CN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6" name="Rectangle 26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1245468"/>
      </p:ext>
    </p:extLst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24"/>
          <p:cNvSpPr>
            <a:spLocks noGrp="1" noChangeArrowheads="1"/>
          </p:cNvSpPr>
          <p:nvPr>
            <p:ph type="dt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5" name="Rectangle 2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4D44E72-D286-4A24-A9BE-6CDE0B6D151B}" type="slidenum">
              <a:rPr lang="en-US" altLang="zh-CN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6" name="Rectangle 26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2941347"/>
      </p:ext>
    </p:extLst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495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495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24"/>
          <p:cNvSpPr>
            <a:spLocks noGrp="1" noChangeArrowheads="1"/>
          </p:cNvSpPr>
          <p:nvPr>
            <p:ph type="dt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6" name="Rectangle 2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6724AA8-5A01-4B8A-B578-709638D9AB45}" type="slidenum">
              <a:rPr lang="en-US" altLang="zh-CN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7" name="Rectangle 26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6666123"/>
      </p:ext>
    </p:extLst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24"/>
          <p:cNvSpPr>
            <a:spLocks noGrp="1" noChangeArrowheads="1"/>
          </p:cNvSpPr>
          <p:nvPr>
            <p:ph type="dt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8" name="Rectangle 2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3A64EAC-7452-4523-8AA1-4F321CF8646D}" type="slidenum">
              <a:rPr lang="en-US" altLang="zh-CN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9" name="Rectangle 26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4832555"/>
      </p:ext>
    </p:extLst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24"/>
          <p:cNvSpPr>
            <a:spLocks noGrp="1" noChangeArrowheads="1"/>
          </p:cNvSpPr>
          <p:nvPr>
            <p:ph type="dt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4" name="Rectangle 2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E6C0381-FFCF-4869-9BAF-94F9583AC74D}" type="slidenum">
              <a:rPr lang="en-US" altLang="zh-CN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5" name="Rectangle 26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601847"/>
      </p:ext>
    </p:extLst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4"/>
          <p:cNvSpPr>
            <a:spLocks noGrp="1" noChangeArrowheads="1"/>
          </p:cNvSpPr>
          <p:nvPr>
            <p:ph type="dt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3" name="Rectangle 2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46F9CE2-DB76-4308-AFDF-B816DFA1174B}" type="slidenum">
              <a:rPr lang="en-US" altLang="zh-CN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4" name="Rectangle 26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8296819"/>
      </p:ext>
    </p:extLst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24"/>
          <p:cNvSpPr>
            <a:spLocks noGrp="1" noChangeArrowheads="1"/>
          </p:cNvSpPr>
          <p:nvPr>
            <p:ph type="dt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6" name="Rectangle 2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0AE5C4E-FD50-40D1-B73C-05F4CC19E3A6}" type="slidenum">
              <a:rPr lang="en-US" altLang="zh-CN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7" name="Rectangle 26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167164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DBE11DF-23FB-481B-9129-597403425DB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97753680"/>
      </p:ext>
    </p:extLst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24"/>
          <p:cNvSpPr>
            <a:spLocks noGrp="1" noChangeArrowheads="1"/>
          </p:cNvSpPr>
          <p:nvPr>
            <p:ph type="dt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6" name="Rectangle 2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D6346A4-B65D-4FBC-B610-3278418D21B1}" type="slidenum">
              <a:rPr lang="en-US" altLang="zh-CN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7" name="Rectangle 26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0114445"/>
      </p:ext>
    </p:extLst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24"/>
          <p:cNvSpPr>
            <a:spLocks noGrp="1" noChangeArrowheads="1"/>
          </p:cNvSpPr>
          <p:nvPr>
            <p:ph type="dt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5" name="Rectangle 2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F24CCCA-59A2-4537-9051-4D69A44BAAE0}" type="slidenum">
              <a:rPr lang="en-US" altLang="zh-CN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6" name="Rectangle 26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2732792"/>
      </p:ext>
    </p:extLst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28600"/>
            <a:ext cx="2057400" cy="58674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28600"/>
            <a:ext cx="6019800" cy="58674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24"/>
          <p:cNvSpPr>
            <a:spLocks noGrp="1" noChangeArrowheads="1"/>
          </p:cNvSpPr>
          <p:nvPr>
            <p:ph type="dt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5" name="Rectangle 2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0677FCC-0D79-4B5E-A342-D0B5CC2FCC64}" type="slidenum">
              <a:rPr lang="en-US" altLang="zh-CN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6" name="Rectangle 26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7958831"/>
      </p:ext>
    </p:extLst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ECC51B4-050D-4D98-AF0E-C2209A4618A3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9500661"/>
      </p:ext>
    </p:extLst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2A5241F-13EB-40A8-8A2F-2B0CFB77EF26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8879182"/>
      </p:ext>
    </p:extLst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A5A4CF8-1618-443C-935B-1F0AB0BC2724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7415653"/>
      </p:ext>
    </p:extLst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B72DF2A-E967-4780-98E1-6AEB1E0CF562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9217924"/>
      </p:ext>
    </p:extLst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9033CCE-E913-4B11-9566-4EBAAEA9E904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4326427"/>
      </p:ext>
    </p:extLst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60EF166-411C-433F-8E2F-137F20CFB3A0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1476421"/>
      </p:ext>
    </p:extLst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DBCE95B-454B-45D1-A3FF-F89375C720C7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488709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FDB130E-68C9-45FC-B7F2-BB759247E56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45626200"/>
      </p:ext>
    </p:extLst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7DD74F8-BA8B-4B61-984C-2A402C5E2A25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4549410"/>
      </p:ext>
    </p:extLst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FF8C579-DB6A-47B5-8BE6-C4F00DD63BA6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6837503"/>
      </p:ext>
    </p:extLst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AB4EF79-20EB-40B2-AE00-863E1F2ED310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3510559"/>
      </p:ext>
    </p:extLst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842F036-3A42-4513-BCDB-C56486F22467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7724974"/>
      </p:ext>
    </p:extLst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BAB5E68-2BA1-466D-868B-D0F69A25F86E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4313807"/>
      </p:ext>
    </p:extLst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7CE0637-9E30-4F81-9F08-A8EC8E4E543E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5492054"/>
      </p:ext>
    </p:extLst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389E051-18E4-45DB-BF25-7C5EB0233F14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2884587"/>
      </p:ext>
    </p:extLst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AB5995C-7656-4395-A33C-8662B3D73393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9504950"/>
      </p:ext>
    </p:extLst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20D36FC-329C-4718-8D3C-408FE755BA4E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7388876"/>
      </p:ext>
    </p:extLst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23B9A98-0E11-4D20-AF5D-04122E7E8EFD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267352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495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495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B58B6CA-B802-4F33-BFF4-39B23B63499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85038581"/>
      </p:ext>
    </p:extLst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C88E144-F510-4390-BD24-5CE31A20DD58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6916563"/>
      </p:ext>
    </p:extLst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D696DAE-6CE8-40F1-B848-5D2F6345DFC3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3231607"/>
      </p:ext>
    </p:extLst>
  </p:cSld>
  <p:clrMapOvr>
    <a:masterClrMapping/>
  </p:clrMapOvr>
</p:sldLayout>
</file>

<file path=ppt/slideLayouts/slideLayout49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FC049D8-8F6C-4330-98F0-45496FD317B9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2782779"/>
      </p:ext>
    </p:extLst>
  </p:cSld>
  <p:clrMapOvr>
    <a:masterClrMapping/>
  </p:clrMapOvr>
</p:sldLayout>
</file>

<file path=ppt/slideLayouts/slideLayout49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CFD7560-34F1-446A-A270-9F5463A5DE67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6647867"/>
      </p:ext>
    </p:extLst>
  </p:cSld>
  <p:clrMapOvr>
    <a:masterClrMapping/>
  </p:clrMapOvr>
</p:sldLayout>
</file>

<file path=ppt/slideLayouts/slideLayout49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70DB9C0-B9B8-4B0C-ADA1-7BE1E80BBD11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2088234"/>
      </p:ext>
    </p:extLst>
  </p:cSld>
  <p:clrMapOvr>
    <a:masterClrMapping/>
  </p:clrMapOvr>
</p:sldLayout>
</file>

<file path=ppt/slideLayouts/slideLayout49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BFF7457-7EE9-4D9D-91A2-24595A9D03C5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5730347"/>
      </p:ext>
    </p:extLst>
  </p:cSld>
  <p:clrMapOvr>
    <a:masterClrMapping/>
  </p:clrMapOvr>
</p:sldLayout>
</file>

<file path=ppt/slideLayouts/slideLayout49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1D5FE8D-AED0-4D10-A45D-ECDD221DAC2C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6501153"/>
      </p:ext>
    </p:extLst>
  </p:cSld>
  <p:clrMapOvr>
    <a:masterClrMapping/>
  </p:clrMapOvr>
</p:sldLayout>
</file>

<file path=ppt/slideLayouts/slideLayout497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85152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07BEC58-8A1B-4792-A1EA-6A848038CB85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7301164"/>
      </p:ext>
    </p:extLst>
  </p:cSld>
  <p:clrMapOvr>
    <a:masterClrMapping/>
  </p:clrMapOvr>
</p:sldLayout>
</file>

<file path=ppt/slideLayouts/slideLayout49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BAB5E68-2BA1-466D-868B-D0F69A25F86E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6476512"/>
      </p:ext>
    </p:extLst>
  </p:cSld>
  <p:clrMapOvr>
    <a:masterClrMapping/>
  </p:clrMapOvr>
</p:sldLayout>
</file>

<file path=ppt/slideLayouts/slideLayout49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7CE0637-9E30-4F81-9F08-A8EC8E4E543E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67275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D51BB7F-078B-4F85-A7D2-C517930F54A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1872952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C255008-A5E8-42A7-9E7B-31035556328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88887268"/>
      </p:ext>
    </p:extLst>
  </p:cSld>
  <p:clrMapOvr>
    <a:masterClrMapping/>
  </p:clrMapOvr>
</p:sldLayout>
</file>

<file path=ppt/slideLayouts/slideLayout50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389E051-18E4-45DB-BF25-7C5EB0233F14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1108153"/>
      </p:ext>
    </p:extLst>
  </p:cSld>
  <p:clrMapOvr>
    <a:masterClrMapping/>
  </p:clrMapOvr>
</p:sldLayout>
</file>

<file path=ppt/slideLayouts/slideLayout50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AB5995C-7656-4395-A33C-8662B3D73393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576302"/>
      </p:ext>
    </p:extLst>
  </p:cSld>
  <p:clrMapOvr>
    <a:masterClrMapping/>
  </p:clrMapOvr>
</p:sldLayout>
</file>

<file path=ppt/slideLayouts/slideLayout50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20D36FC-329C-4718-8D3C-408FE755BA4E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0181171"/>
      </p:ext>
    </p:extLst>
  </p:cSld>
  <p:clrMapOvr>
    <a:masterClrMapping/>
  </p:clrMapOvr>
</p:sldLayout>
</file>

<file path=ppt/slideLayouts/slideLayout50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23B9A98-0E11-4D20-AF5D-04122E7E8EFD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9621209"/>
      </p:ext>
    </p:extLst>
  </p:cSld>
  <p:clrMapOvr>
    <a:masterClrMapping/>
  </p:clrMapOvr>
</p:sldLayout>
</file>

<file path=ppt/slideLayouts/slideLayout50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C88E144-F510-4390-BD24-5CE31A20DD58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3239102"/>
      </p:ext>
    </p:extLst>
  </p:cSld>
  <p:clrMapOvr>
    <a:masterClrMapping/>
  </p:clrMapOvr>
</p:sldLayout>
</file>

<file path=ppt/slideLayouts/slideLayout50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D696DAE-6CE8-40F1-B848-5D2F6345DFC3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5518288"/>
      </p:ext>
    </p:extLst>
  </p:cSld>
  <p:clrMapOvr>
    <a:masterClrMapping/>
  </p:clrMapOvr>
</p:sldLayout>
</file>

<file path=ppt/slideLayouts/slideLayout50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FC049D8-8F6C-4330-98F0-45496FD317B9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8480383"/>
      </p:ext>
    </p:extLst>
  </p:cSld>
  <p:clrMapOvr>
    <a:masterClrMapping/>
  </p:clrMapOvr>
</p:sldLayout>
</file>

<file path=ppt/slideLayouts/slideLayout50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CFD7560-34F1-446A-A270-9F5463A5DE67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2328992"/>
      </p:ext>
    </p:extLst>
  </p:cSld>
  <p:clrMapOvr>
    <a:masterClrMapping/>
  </p:clrMapOvr>
</p:sldLayout>
</file>

<file path=ppt/slideLayouts/slideLayout50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70DB9C0-B9B8-4B0C-ADA1-7BE1E80BBD11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8263036"/>
      </p:ext>
    </p:extLst>
  </p:cSld>
  <p:clrMapOvr>
    <a:masterClrMapping/>
  </p:clrMapOvr>
</p:sldLayout>
</file>

<file path=ppt/slideLayouts/slideLayout509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BFF7457-7EE9-4D9D-91A2-24595A9D03C5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915491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288AB79-1D5C-4FBC-8DA7-491B958DC63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18604651"/>
      </p:ext>
    </p:extLst>
  </p:cSld>
  <p:clrMapOvr>
    <a:masterClrMapping/>
  </p:clrMapOvr>
</p:sldLayout>
</file>

<file path=ppt/slideLayouts/slideLayout510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1D5FE8D-AED0-4D10-A45D-ECDD221DAC2C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3647278"/>
      </p:ext>
    </p:extLst>
  </p:cSld>
  <p:clrMapOvr>
    <a:masterClrMapping/>
  </p:clrMapOvr>
</p:sldLayout>
</file>

<file path=ppt/slideLayouts/slideLayout511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85152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07BEC58-8A1B-4792-A1EA-6A848038CB85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8096221"/>
      </p:ext>
    </p:extLst>
  </p:cSld>
  <p:clrMapOvr>
    <a:masterClrMapping/>
  </p:clrMapOvr>
</p:sldLayout>
</file>

<file path=ppt/slideLayouts/slideLayout5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ECC51B4-050D-4D98-AF0E-C2209A4618A3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7631145"/>
      </p:ext>
    </p:extLst>
  </p:cSld>
  <p:clrMapOvr>
    <a:masterClrMapping/>
  </p:clrMapOvr>
</p:sldLayout>
</file>

<file path=ppt/slideLayouts/slideLayout5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2A5241F-13EB-40A8-8A2F-2B0CFB77EF26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5816852"/>
      </p:ext>
    </p:extLst>
  </p:cSld>
  <p:clrMapOvr>
    <a:masterClrMapping/>
  </p:clrMapOvr>
</p:sldLayout>
</file>

<file path=ppt/slideLayouts/slideLayout5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A5A4CF8-1618-443C-935B-1F0AB0BC2724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9622460"/>
      </p:ext>
    </p:extLst>
  </p:cSld>
  <p:clrMapOvr>
    <a:masterClrMapping/>
  </p:clrMapOvr>
</p:sldLayout>
</file>

<file path=ppt/slideLayouts/slideLayout5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B72DF2A-E967-4780-98E1-6AEB1E0CF562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2198023"/>
      </p:ext>
    </p:extLst>
  </p:cSld>
  <p:clrMapOvr>
    <a:masterClrMapping/>
  </p:clrMapOvr>
</p:sldLayout>
</file>

<file path=ppt/slideLayouts/slideLayout5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9033CCE-E913-4B11-9566-4EBAAEA9E904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0762262"/>
      </p:ext>
    </p:extLst>
  </p:cSld>
  <p:clrMapOvr>
    <a:masterClrMapping/>
  </p:clrMapOvr>
</p:sldLayout>
</file>

<file path=ppt/slideLayouts/slideLayout5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60EF166-411C-433F-8E2F-137F20CFB3A0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1372833"/>
      </p:ext>
    </p:extLst>
  </p:cSld>
  <p:clrMapOvr>
    <a:masterClrMapping/>
  </p:clrMapOvr>
</p:sldLayout>
</file>

<file path=ppt/slideLayouts/slideLayout5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DBCE95B-454B-45D1-A3FF-F89375C720C7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7650413"/>
      </p:ext>
    </p:extLst>
  </p:cSld>
  <p:clrMapOvr>
    <a:masterClrMapping/>
  </p:clrMapOvr>
</p:sldLayout>
</file>

<file path=ppt/slideLayouts/slideLayout5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7DD74F8-BA8B-4B61-984C-2A402C5E2A25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853341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D438910-E3DC-4FDC-8EF6-B1A01549455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6848804"/>
      </p:ext>
    </p:extLst>
  </p:cSld>
  <p:clrMapOvr>
    <a:masterClrMapping/>
  </p:clrMapOvr>
</p:sldLayout>
</file>

<file path=ppt/slideLayouts/slideLayout5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FF8C579-DB6A-47B5-8BE6-C4F00DD63BA6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5904366"/>
      </p:ext>
    </p:extLst>
  </p:cSld>
  <p:clrMapOvr>
    <a:masterClrMapping/>
  </p:clrMapOvr>
</p:sldLayout>
</file>

<file path=ppt/slideLayouts/slideLayout5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AB4EF79-20EB-40B2-AE00-863E1F2ED310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7298258"/>
      </p:ext>
    </p:extLst>
  </p:cSld>
  <p:clrMapOvr>
    <a:masterClrMapping/>
  </p:clrMapOvr>
</p:sldLayout>
</file>

<file path=ppt/slideLayouts/slideLayout5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842F036-3A42-4513-BCDB-C56486F22467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7884756"/>
      </p:ext>
    </p:extLst>
  </p:cSld>
  <p:clrMapOvr>
    <a:masterClrMapping/>
  </p:clrMapOvr>
</p:sldLayout>
</file>

<file path=ppt/slideLayouts/slideLayout5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BAB5E68-2BA1-466D-868B-D0F69A25F86E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4583557"/>
      </p:ext>
    </p:extLst>
  </p:cSld>
  <p:clrMapOvr>
    <a:masterClrMapping/>
  </p:clrMapOvr>
</p:sldLayout>
</file>

<file path=ppt/slideLayouts/slideLayout5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7CE0637-9E30-4F81-9F08-A8EC8E4E543E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3576914"/>
      </p:ext>
    </p:extLst>
  </p:cSld>
  <p:clrMapOvr>
    <a:masterClrMapping/>
  </p:clrMapOvr>
</p:sldLayout>
</file>

<file path=ppt/slideLayouts/slideLayout5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389E051-18E4-45DB-BF25-7C5EB0233F14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4182435"/>
      </p:ext>
    </p:extLst>
  </p:cSld>
  <p:clrMapOvr>
    <a:masterClrMapping/>
  </p:clrMapOvr>
</p:sldLayout>
</file>

<file path=ppt/slideLayouts/slideLayout5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AB5995C-7656-4395-A33C-8662B3D73393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2338923"/>
      </p:ext>
    </p:extLst>
  </p:cSld>
  <p:clrMapOvr>
    <a:masterClrMapping/>
  </p:clrMapOvr>
</p:sldLayout>
</file>

<file path=ppt/slideLayouts/slideLayout5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20D36FC-329C-4718-8D3C-408FE755BA4E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3516947"/>
      </p:ext>
    </p:extLst>
  </p:cSld>
  <p:clrMapOvr>
    <a:masterClrMapping/>
  </p:clrMapOvr>
</p:sldLayout>
</file>

<file path=ppt/slideLayouts/slideLayout5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23B9A98-0E11-4D20-AF5D-04122E7E8EFD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6577557"/>
      </p:ext>
    </p:extLst>
  </p:cSld>
  <p:clrMapOvr>
    <a:masterClrMapping/>
  </p:clrMapOvr>
</p:sldLayout>
</file>

<file path=ppt/slideLayouts/slideLayout5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C88E144-F510-4390-BD24-5CE31A20DD58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277537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6680E0D-521C-409D-BDA3-919ED878308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15429789"/>
      </p:ext>
    </p:extLst>
  </p:cSld>
  <p:clrMapOvr>
    <a:masterClrMapping/>
  </p:clrMapOvr>
</p:sldLayout>
</file>

<file path=ppt/slideLayouts/slideLayout5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D696DAE-6CE8-40F1-B848-5D2F6345DFC3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4679242"/>
      </p:ext>
    </p:extLst>
  </p:cSld>
  <p:clrMapOvr>
    <a:masterClrMapping/>
  </p:clrMapOvr>
</p:sldLayout>
</file>

<file path=ppt/slideLayouts/slideLayout5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FC049D8-8F6C-4330-98F0-45496FD317B9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7034565"/>
      </p:ext>
    </p:extLst>
  </p:cSld>
  <p:clrMapOvr>
    <a:masterClrMapping/>
  </p:clrMapOvr>
</p:sldLayout>
</file>

<file path=ppt/slideLayouts/slideLayout5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CFD7560-34F1-446A-A270-9F5463A5DE67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5416251"/>
      </p:ext>
    </p:extLst>
  </p:cSld>
  <p:clrMapOvr>
    <a:masterClrMapping/>
  </p:clrMapOvr>
</p:sldLayout>
</file>

<file path=ppt/slideLayouts/slideLayout5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70DB9C0-B9B8-4B0C-ADA1-7BE1E80BBD11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8017480"/>
      </p:ext>
    </p:extLst>
  </p:cSld>
  <p:clrMapOvr>
    <a:masterClrMapping/>
  </p:clrMapOvr>
</p:sldLayout>
</file>

<file path=ppt/slideLayouts/slideLayout53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BFF7457-7EE9-4D9D-91A2-24595A9D03C5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0186854"/>
      </p:ext>
    </p:extLst>
  </p:cSld>
  <p:clrMapOvr>
    <a:masterClrMapping/>
  </p:clrMapOvr>
</p:sldLayout>
</file>

<file path=ppt/slideLayouts/slideLayout53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1D5FE8D-AED0-4D10-A45D-ECDD221DAC2C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5695996"/>
      </p:ext>
    </p:extLst>
  </p:cSld>
  <p:clrMapOvr>
    <a:masterClrMapping/>
  </p:clrMapOvr>
</p:sldLayout>
</file>

<file path=ppt/slideLayouts/slideLayout53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85152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07BEC58-8A1B-4792-A1EA-6A848038CB85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1666297"/>
      </p:ext>
    </p:extLst>
  </p:cSld>
  <p:clrMapOvr>
    <a:masterClrMapping/>
  </p:clrMapOvr>
</p:sldLayout>
</file>

<file path=ppt/slideLayouts/slideLayout5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ECC51B4-050D-4D98-AF0E-C2209A4618A3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8912053"/>
      </p:ext>
    </p:extLst>
  </p:cSld>
  <p:clrMapOvr>
    <a:masterClrMapping/>
  </p:clrMapOvr>
</p:sldLayout>
</file>

<file path=ppt/slideLayouts/slideLayout5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2A5241F-13EB-40A8-8A2F-2B0CFB77EF26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4957997"/>
      </p:ext>
    </p:extLst>
  </p:cSld>
  <p:clrMapOvr>
    <a:masterClrMapping/>
  </p:clrMapOvr>
</p:sldLayout>
</file>

<file path=ppt/slideLayouts/slideLayout53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A5A4CF8-1618-443C-935B-1F0AB0BC2724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9278575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DDDC0A9-DEEB-4D8A-B9B1-7CAA22C11F9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5091745"/>
      </p:ext>
    </p:extLst>
  </p:cSld>
  <p:clrMapOvr>
    <a:masterClrMapping/>
  </p:clrMapOvr>
</p:sldLayout>
</file>

<file path=ppt/slideLayouts/slideLayout5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B72DF2A-E967-4780-98E1-6AEB1E0CF562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8669239"/>
      </p:ext>
    </p:extLst>
  </p:cSld>
  <p:clrMapOvr>
    <a:masterClrMapping/>
  </p:clrMapOvr>
</p:sldLayout>
</file>

<file path=ppt/slideLayouts/slideLayout54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9033CCE-E913-4B11-9566-4EBAAEA9E904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8336114"/>
      </p:ext>
    </p:extLst>
  </p:cSld>
  <p:clrMapOvr>
    <a:masterClrMapping/>
  </p:clrMapOvr>
</p:sldLayout>
</file>

<file path=ppt/slideLayouts/slideLayout5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60EF166-411C-433F-8E2F-137F20CFB3A0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242024"/>
      </p:ext>
    </p:extLst>
  </p:cSld>
  <p:clrMapOvr>
    <a:masterClrMapping/>
  </p:clrMapOvr>
</p:sldLayout>
</file>

<file path=ppt/slideLayouts/slideLayout54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DBCE95B-454B-45D1-A3FF-F89375C720C7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4118421"/>
      </p:ext>
    </p:extLst>
  </p:cSld>
  <p:clrMapOvr>
    <a:masterClrMapping/>
  </p:clrMapOvr>
</p:sldLayout>
</file>

<file path=ppt/slideLayouts/slideLayout54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7DD74F8-BA8B-4B61-984C-2A402C5E2A25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9250807"/>
      </p:ext>
    </p:extLst>
  </p:cSld>
  <p:clrMapOvr>
    <a:masterClrMapping/>
  </p:clrMapOvr>
</p:sldLayout>
</file>

<file path=ppt/slideLayouts/slideLayout54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FF8C579-DB6A-47B5-8BE6-C4F00DD63BA6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3456244"/>
      </p:ext>
    </p:extLst>
  </p:cSld>
  <p:clrMapOvr>
    <a:masterClrMapping/>
  </p:clrMapOvr>
</p:sldLayout>
</file>

<file path=ppt/slideLayouts/slideLayout5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AB4EF79-20EB-40B2-AE00-863E1F2ED310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7099902"/>
      </p:ext>
    </p:extLst>
  </p:cSld>
  <p:clrMapOvr>
    <a:masterClrMapping/>
  </p:clrMapOvr>
</p:sldLayout>
</file>

<file path=ppt/slideLayouts/slideLayout5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842F036-3A42-4513-BCDB-C56486F22467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8687627"/>
      </p:ext>
    </p:extLst>
  </p:cSld>
  <p:clrMapOvr>
    <a:masterClrMapping/>
  </p:clrMapOvr>
</p:sldLayout>
</file>

<file path=ppt/slideLayouts/slideLayout5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BAB5E68-2BA1-466D-868B-D0F69A25F86E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4296869"/>
      </p:ext>
    </p:extLst>
  </p:cSld>
  <p:clrMapOvr>
    <a:masterClrMapping/>
  </p:clrMapOvr>
</p:sldLayout>
</file>

<file path=ppt/slideLayouts/slideLayout54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7CE0637-9E30-4F81-9F08-A8EC8E4E543E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5172629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E3AC020-1A3E-4CAD-9968-7B7B90C8682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31036776"/>
      </p:ext>
    </p:extLst>
  </p:cSld>
  <p:clrMapOvr>
    <a:masterClrMapping/>
  </p:clrMapOvr>
</p:sldLayout>
</file>

<file path=ppt/slideLayouts/slideLayout55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389E051-18E4-45DB-BF25-7C5EB0233F14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398579"/>
      </p:ext>
    </p:extLst>
  </p:cSld>
  <p:clrMapOvr>
    <a:masterClrMapping/>
  </p:clrMapOvr>
</p:sldLayout>
</file>

<file path=ppt/slideLayouts/slideLayout55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AB5995C-7656-4395-A33C-8662B3D73393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16144"/>
      </p:ext>
    </p:extLst>
  </p:cSld>
  <p:clrMapOvr>
    <a:masterClrMapping/>
  </p:clrMapOvr>
</p:sldLayout>
</file>

<file path=ppt/slideLayouts/slideLayout55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20D36FC-329C-4718-8D3C-408FE755BA4E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3613741"/>
      </p:ext>
    </p:extLst>
  </p:cSld>
  <p:clrMapOvr>
    <a:masterClrMapping/>
  </p:clrMapOvr>
</p:sldLayout>
</file>

<file path=ppt/slideLayouts/slideLayout5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23B9A98-0E11-4D20-AF5D-04122E7E8EFD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9224752"/>
      </p:ext>
    </p:extLst>
  </p:cSld>
  <p:clrMapOvr>
    <a:masterClrMapping/>
  </p:clrMapOvr>
</p:sldLayout>
</file>

<file path=ppt/slideLayouts/slideLayout55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C88E144-F510-4390-BD24-5CE31A20DD58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2809575"/>
      </p:ext>
    </p:extLst>
  </p:cSld>
  <p:clrMapOvr>
    <a:masterClrMapping/>
  </p:clrMapOvr>
</p:sldLayout>
</file>

<file path=ppt/slideLayouts/slideLayout55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D696DAE-6CE8-40F1-B848-5D2F6345DFC3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284013"/>
      </p:ext>
    </p:extLst>
  </p:cSld>
  <p:clrMapOvr>
    <a:masterClrMapping/>
  </p:clrMapOvr>
</p:sldLayout>
</file>

<file path=ppt/slideLayouts/slideLayout55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FC049D8-8F6C-4330-98F0-45496FD317B9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7334164"/>
      </p:ext>
    </p:extLst>
  </p:cSld>
  <p:clrMapOvr>
    <a:masterClrMapping/>
  </p:clrMapOvr>
</p:sldLayout>
</file>

<file path=ppt/slideLayouts/slideLayout5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CFD7560-34F1-446A-A270-9F5463A5DE67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0268599"/>
      </p:ext>
    </p:extLst>
  </p:cSld>
  <p:clrMapOvr>
    <a:masterClrMapping/>
  </p:clrMapOvr>
</p:sldLayout>
</file>

<file path=ppt/slideLayouts/slideLayout55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70DB9C0-B9B8-4B0C-ADA1-7BE1E80BBD11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931742"/>
      </p:ext>
    </p:extLst>
  </p:cSld>
  <p:clrMapOvr>
    <a:masterClrMapping/>
  </p:clrMapOvr>
</p:sldLayout>
</file>

<file path=ppt/slideLayouts/slideLayout559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BFF7457-7EE9-4D9D-91A2-24595A9D03C5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7121509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28600"/>
            <a:ext cx="2057400" cy="58674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28600"/>
            <a:ext cx="6019800" cy="58674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78EB453-5F13-44ED-B0DE-DDE73DFA816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68475418"/>
      </p:ext>
    </p:extLst>
  </p:cSld>
  <p:clrMapOvr>
    <a:masterClrMapping/>
  </p:clrMapOvr>
</p:sldLayout>
</file>

<file path=ppt/slideLayouts/slideLayout560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1D5FE8D-AED0-4D10-A45D-ECDD221DAC2C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2354701"/>
      </p:ext>
    </p:extLst>
  </p:cSld>
  <p:clrMapOvr>
    <a:masterClrMapping/>
  </p:clrMapOvr>
</p:sldLayout>
</file>

<file path=ppt/slideLayouts/slideLayout561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85152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07BEC58-8A1B-4792-A1EA-6A848038CB85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047104"/>
      </p:ext>
    </p:extLst>
  </p:cSld>
  <p:clrMapOvr>
    <a:masterClrMapping/>
  </p:clrMapOvr>
</p:sldLayout>
</file>

<file path=ppt/slideLayouts/slideLayout5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5282A45-D0CE-4750-B18D-3CA41F9B3E78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595125"/>
      </p:ext>
    </p:extLst>
  </p:cSld>
  <p:clrMapOvr>
    <a:masterClrMapping/>
  </p:clrMapOvr>
</p:sldLayout>
</file>

<file path=ppt/slideLayouts/slideLayout56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680D791-16FB-4474-A995-A4EA7926142C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3661626"/>
      </p:ext>
    </p:extLst>
  </p:cSld>
  <p:clrMapOvr>
    <a:masterClrMapping/>
  </p:clrMapOvr>
</p:sldLayout>
</file>

<file path=ppt/slideLayouts/slideLayout56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2E7F04-1A0F-4596-A6BF-F88C6CCD68D0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7672908"/>
      </p:ext>
    </p:extLst>
  </p:cSld>
  <p:clrMapOvr>
    <a:masterClrMapping/>
  </p:clrMapOvr>
</p:sldLayout>
</file>

<file path=ppt/slideLayouts/slideLayout56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671DA96-8389-49B6-A500-34CF9E7B51FE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2272850"/>
      </p:ext>
    </p:extLst>
  </p:cSld>
  <p:clrMapOvr>
    <a:masterClrMapping/>
  </p:clrMapOvr>
</p:sldLayout>
</file>

<file path=ppt/slideLayouts/slideLayout56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E940899-AC22-4BAB-B286-C36310FE8BB7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0779167"/>
      </p:ext>
    </p:extLst>
  </p:cSld>
  <p:clrMapOvr>
    <a:masterClrMapping/>
  </p:clrMapOvr>
</p:sldLayout>
</file>

<file path=ppt/slideLayouts/slideLayout5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9E0E5BA-DB3D-4FE3-A331-E0944A9C65C9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7748008"/>
      </p:ext>
    </p:extLst>
  </p:cSld>
  <p:clrMapOvr>
    <a:masterClrMapping/>
  </p:clrMapOvr>
</p:sldLayout>
</file>

<file path=ppt/slideLayouts/slideLayout56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8239116-C279-43B0-861E-C5564C7B9AF9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2523949"/>
      </p:ext>
    </p:extLst>
  </p:cSld>
  <p:clrMapOvr>
    <a:masterClrMapping/>
  </p:clrMapOvr>
</p:sldLayout>
</file>

<file path=ppt/slideLayouts/slideLayout56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CE18905-26A2-4B2D-917D-28A970AFC252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27890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ECC51B4-050D-4D98-AF0E-C2209A4618A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59522184"/>
      </p:ext>
    </p:extLst>
  </p:cSld>
  <p:clrMapOvr>
    <a:masterClrMapping/>
  </p:clrMapOvr>
</p:sldLayout>
</file>

<file path=ppt/slideLayouts/slideLayout57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BD3756A-20BD-4CEF-8144-BBA4F417E234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1043711"/>
      </p:ext>
    </p:extLst>
  </p:cSld>
  <p:clrMapOvr>
    <a:masterClrMapping/>
  </p:clrMapOvr>
</p:sldLayout>
</file>

<file path=ppt/slideLayouts/slideLayout57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931025C-5963-4AC3-80BB-26E1DEC0998E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3711552"/>
      </p:ext>
    </p:extLst>
  </p:cSld>
  <p:clrMapOvr>
    <a:masterClrMapping/>
  </p:clrMapOvr>
</p:sldLayout>
</file>

<file path=ppt/slideLayouts/slideLayout57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E61967C-60A1-4E8D-BD8C-6143113C6C38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1466738"/>
      </p:ext>
    </p:extLst>
  </p:cSld>
  <p:clrMapOvr>
    <a:masterClrMapping/>
  </p:clrMapOvr>
</p:sldLayout>
</file>

<file path=ppt/slideLayouts/slideLayout5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5282A45-D0CE-4750-B18D-3CA41F9B3E78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673372"/>
      </p:ext>
    </p:extLst>
  </p:cSld>
  <p:clrMapOvr>
    <a:masterClrMapping/>
  </p:clrMapOvr>
</p:sldLayout>
</file>

<file path=ppt/slideLayouts/slideLayout57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680D791-16FB-4474-A995-A4EA7926142C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7178455"/>
      </p:ext>
    </p:extLst>
  </p:cSld>
  <p:clrMapOvr>
    <a:masterClrMapping/>
  </p:clrMapOvr>
</p:sldLayout>
</file>

<file path=ppt/slideLayouts/slideLayout57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2E7F04-1A0F-4596-A6BF-F88C6CCD68D0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9583230"/>
      </p:ext>
    </p:extLst>
  </p:cSld>
  <p:clrMapOvr>
    <a:masterClrMapping/>
  </p:clrMapOvr>
</p:sldLayout>
</file>

<file path=ppt/slideLayouts/slideLayout57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671DA96-8389-49B6-A500-34CF9E7B51FE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3324169"/>
      </p:ext>
    </p:extLst>
  </p:cSld>
  <p:clrMapOvr>
    <a:masterClrMapping/>
  </p:clrMapOvr>
</p:sldLayout>
</file>

<file path=ppt/slideLayouts/slideLayout57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E940899-AC22-4BAB-B286-C36310FE8BB7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6919334"/>
      </p:ext>
    </p:extLst>
  </p:cSld>
  <p:clrMapOvr>
    <a:masterClrMapping/>
  </p:clrMapOvr>
</p:sldLayout>
</file>

<file path=ppt/slideLayouts/slideLayout5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9E0E5BA-DB3D-4FE3-A331-E0944A9C65C9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8748711"/>
      </p:ext>
    </p:extLst>
  </p:cSld>
  <p:clrMapOvr>
    <a:masterClrMapping/>
  </p:clrMapOvr>
</p:sldLayout>
</file>

<file path=ppt/slideLayouts/slideLayout57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8239116-C279-43B0-861E-C5564C7B9AF9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685855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2A5241F-13EB-40A8-8A2F-2B0CFB77EF2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48821057"/>
      </p:ext>
    </p:extLst>
  </p:cSld>
  <p:clrMapOvr>
    <a:masterClrMapping/>
  </p:clrMapOvr>
</p:sldLayout>
</file>

<file path=ppt/slideLayouts/slideLayout58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CE18905-26A2-4B2D-917D-28A970AFC252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9829536"/>
      </p:ext>
    </p:extLst>
  </p:cSld>
  <p:clrMapOvr>
    <a:masterClrMapping/>
  </p:clrMapOvr>
</p:sldLayout>
</file>

<file path=ppt/slideLayouts/slideLayout58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BD3756A-20BD-4CEF-8144-BBA4F417E234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0613258"/>
      </p:ext>
    </p:extLst>
  </p:cSld>
  <p:clrMapOvr>
    <a:masterClrMapping/>
  </p:clrMapOvr>
</p:sldLayout>
</file>

<file path=ppt/slideLayouts/slideLayout58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931025C-5963-4AC3-80BB-26E1DEC0998E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1488486"/>
      </p:ext>
    </p:extLst>
  </p:cSld>
  <p:clrMapOvr>
    <a:masterClrMapping/>
  </p:clrMapOvr>
</p:sldLayout>
</file>

<file path=ppt/slideLayouts/slideLayout58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E61967C-60A1-4E8D-BD8C-6143113C6C38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5504938"/>
      </p:ext>
    </p:extLst>
  </p:cSld>
  <p:clrMapOvr>
    <a:masterClrMapping/>
  </p:clrMapOvr>
</p:sldLayout>
</file>

<file path=ppt/slideLayouts/slideLayout58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BAB5E68-2BA1-466D-868B-D0F69A25F86E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7825987"/>
      </p:ext>
    </p:extLst>
  </p:cSld>
  <p:clrMapOvr>
    <a:masterClrMapping/>
  </p:clrMapOvr>
</p:sldLayout>
</file>

<file path=ppt/slideLayouts/slideLayout58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7CE0637-9E30-4F81-9F08-A8EC8E4E543E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6391971"/>
      </p:ext>
    </p:extLst>
  </p:cSld>
  <p:clrMapOvr>
    <a:masterClrMapping/>
  </p:clrMapOvr>
</p:sldLayout>
</file>

<file path=ppt/slideLayouts/slideLayout58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389E051-18E4-45DB-BF25-7C5EB0233F14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3590448"/>
      </p:ext>
    </p:extLst>
  </p:cSld>
  <p:clrMapOvr>
    <a:masterClrMapping/>
  </p:clrMapOvr>
</p:sldLayout>
</file>

<file path=ppt/slideLayouts/slideLayout58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AB5995C-7656-4395-A33C-8662B3D73393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4729994"/>
      </p:ext>
    </p:extLst>
  </p:cSld>
  <p:clrMapOvr>
    <a:masterClrMapping/>
  </p:clrMapOvr>
</p:sldLayout>
</file>

<file path=ppt/slideLayouts/slideLayout58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20D36FC-329C-4718-8D3C-408FE755BA4E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6448009"/>
      </p:ext>
    </p:extLst>
  </p:cSld>
  <p:clrMapOvr>
    <a:masterClrMapping/>
  </p:clrMapOvr>
</p:sldLayout>
</file>

<file path=ppt/slideLayouts/slideLayout5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23B9A98-0E11-4D20-AF5D-04122E7E8EFD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3269851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A5A4CF8-1618-443C-935B-1F0AB0BC272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99068339"/>
      </p:ext>
    </p:extLst>
  </p:cSld>
  <p:clrMapOvr>
    <a:masterClrMapping/>
  </p:clrMapOvr>
</p:sldLayout>
</file>

<file path=ppt/slideLayouts/slideLayout59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C88E144-F510-4390-BD24-5CE31A20DD58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1528287"/>
      </p:ext>
    </p:extLst>
  </p:cSld>
  <p:clrMapOvr>
    <a:masterClrMapping/>
  </p:clrMapOvr>
</p:sldLayout>
</file>

<file path=ppt/slideLayouts/slideLayout59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D696DAE-6CE8-40F1-B848-5D2F6345DFC3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2135734"/>
      </p:ext>
    </p:extLst>
  </p:cSld>
  <p:clrMapOvr>
    <a:masterClrMapping/>
  </p:clrMapOvr>
</p:sldLayout>
</file>

<file path=ppt/slideLayouts/slideLayout59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FC049D8-8F6C-4330-98F0-45496FD317B9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9391619"/>
      </p:ext>
    </p:extLst>
  </p:cSld>
  <p:clrMapOvr>
    <a:masterClrMapping/>
  </p:clrMapOvr>
</p:sldLayout>
</file>

<file path=ppt/slideLayouts/slideLayout59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CFD7560-34F1-446A-A270-9F5463A5DE67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4920556"/>
      </p:ext>
    </p:extLst>
  </p:cSld>
  <p:clrMapOvr>
    <a:masterClrMapping/>
  </p:clrMapOvr>
</p:sldLayout>
</file>

<file path=ppt/slideLayouts/slideLayout59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70DB9C0-B9B8-4B0C-ADA1-7BE1E80BBD11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8332487"/>
      </p:ext>
    </p:extLst>
  </p:cSld>
  <p:clrMapOvr>
    <a:masterClrMapping/>
  </p:clrMapOvr>
</p:sldLayout>
</file>

<file path=ppt/slideLayouts/slideLayout59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BFF7457-7EE9-4D9D-91A2-24595A9D03C5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0705596"/>
      </p:ext>
    </p:extLst>
  </p:cSld>
  <p:clrMapOvr>
    <a:masterClrMapping/>
  </p:clrMapOvr>
</p:sldLayout>
</file>

<file path=ppt/slideLayouts/slideLayout59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1D5FE8D-AED0-4D10-A45D-ECDD221DAC2C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3362700"/>
      </p:ext>
    </p:extLst>
  </p:cSld>
  <p:clrMapOvr>
    <a:masterClrMapping/>
  </p:clrMapOvr>
</p:sldLayout>
</file>

<file path=ppt/slideLayouts/slideLayout597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85152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07BEC58-8A1B-4792-A1EA-6A848038CB85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1629819"/>
      </p:ext>
    </p:extLst>
  </p:cSld>
  <p:clrMapOvr>
    <a:masterClrMapping/>
  </p:clrMapOvr>
</p:sldLayout>
</file>

<file path=ppt/slideLayouts/slideLayout59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ECC51B4-050D-4D98-AF0E-C2209A4618A3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919750"/>
      </p:ext>
    </p:extLst>
  </p:cSld>
  <p:clrMapOvr>
    <a:masterClrMapping/>
  </p:clrMapOvr>
</p:sldLayout>
</file>

<file path=ppt/slideLayouts/slideLayout59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2A5241F-13EB-40A8-8A2F-2B0CFB77EF26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88003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9E2F3FB-E432-460B-A9D3-A36F0602190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00356157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B72DF2A-E967-4780-98E1-6AEB1E0CF56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72983649"/>
      </p:ext>
    </p:extLst>
  </p:cSld>
  <p:clrMapOvr>
    <a:masterClrMapping/>
  </p:clrMapOvr>
</p:sldLayout>
</file>

<file path=ppt/slideLayouts/slideLayout60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A5A4CF8-1618-443C-935B-1F0AB0BC2724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6317946"/>
      </p:ext>
    </p:extLst>
  </p:cSld>
  <p:clrMapOvr>
    <a:masterClrMapping/>
  </p:clrMapOvr>
</p:sldLayout>
</file>

<file path=ppt/slideLayouts/slideLayout60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B72DF2A-E967-4780-98E1-6AEB1E0CF562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9831576"/>
      </p:ext>
    </p:extLst>
  </p:cSld>
  <p:clrMapOvr>
    <a:masterClrMapping/>
  </p:clrMapOvr>
</p:sldLayout>
</file>

<file path=ppt/slideLayouts/slideLayout60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9033CCE-E913-4B11-9566-4EBAAEA9E904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9450398"/>
      </p:ext>
    </p:extLst>
  </p:cSld>
  <p:clrMapOvr>
    <a:masterClrMapping/>
  </p:clrMapOvr>
</p:sldLayout>
</file>

<file path=ppt/slideLayouts/slideLayout60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60EF166-411C-433F-8E2F-137F20CFB3A0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3310762"/>
      </p:ext>
    </p:extLst>
  </p:cSld>
  <p:clrMapOvr>
    <a:masterClrMapping/>
  </p:clrMapOvr>
</p:sldLayout>
</file>

<file path=ppt/slideLayouts/slideLayout60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DBCE95B-454B-45D1-A3FF-F89375C720C7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4171352"/>
      </p:ext>
    </p:extLst>
  </p:cSld>
  <p:clrMapOvr>
    <a:masterClrMapping/>
  </p:clrMapOvr>
</p:sldLayout>
</file>

<file path=ppt/slideLayouts/slideLayout60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7DD74F8-BA8B-4B61-984C-2A402C5E2A25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3779775"/>
      </p:ext>
    </p:extLst>
  </p:cSld>
  <p:clrMapOvr>
    <a:masterClrMapping/>
  </p:clrMapOvr>
</p:sldLayout>
</file>

<file path=ppt/slideLayouts/slideLayout60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FF8C579-DB6A-47B5-8BE6-C4F00DD63BA6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8550684"/>
      </p:ext>
    </p:extLst>
  </p:cSld>
  <p:clrMapOvr>
    <a:masterClrMapping/>
  </p:clrMapOvr>
</p:sldLayout>
</file>

<file path=ppt/slideLayouts/slideLayout60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AB4EF79-20EB-40B2-AE00-863E1F2ED310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5497344"/>
      </p:ext>
    </p:extLst>
  </p:cSld>
  <p:clrMapOvr>
    <a:masterClrMapping/>
  </p:clrMapOvr>
</p:sldLayout>
</file>

<file path=ppt/slideLayouts/slideLayout60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842F036-3A42-4513-BCDB-C56486F22467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3044588"/>
      </p:ext>
    </p:extLst>
  </p:cSld>
  <p:clrMapOvr>
    <a:masterClrMapping/>
  </p:clrMapOvr>
</p:sldLayout>
</file>

<file path=ppt/slideLayouts/slideLayout60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ECC51B4-050D-4D98-AF0E-C2209A4618A3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32318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9033CCE-E913-4B11-9566-4EBAAEA9E90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97839092"/>
      </p:ext>
    </p:extLst>
  </p:cSld>
  <p:clrMapOvr>
    <a:masterClrMapping/>
  </p:clrMapOvr>
</p:sldLayout>
</file>

<file path=ppt/slideLayouts/slideLayout6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2A5241F-13EB-40A8-8A2F-2B0CFB77EF26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9711270"/>
      </p:ext>
    </p:extLst>
  </p:cSld>
  <p:clrMapOvr>
    <a:masterClrMapping/>
  </p:clrMapOvr>
</p:sldLayout>
</file>

<file path=ppt/slideLayouts/slideLayout6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A5A4CF8-1618-443C-935B-1F0AB0BC2724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631298"/>
      </p:ext>
    </p:extLst>
  </p:cSld>
  <p:clrMapOvr>
    <a:masterClrMapping/>
  </p:clrMapOvr>
</p:sldLayout>
</file>

<file path=ppt/slideLayouts/slideLayout6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B72DF2A-E967-4780-98E1-6AEB1E0CF562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6155210"/>
      </p:ext>
    </p:extLst>
  </p:cSld>
  <p:clrMapOvr>
    <a:masterClrMapping/>
  </p:clrMapOvr>
</p:sldLayout>
</file>

<file path=ppt/slideLayouts/slideLayout6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9033CCE-E913-4B11-9566-4EBAAEA9E904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3941933"/>
      </p:ext>
    </p:extLst>
  </p:cSld>
  <p:clrMapOvr>
    <a:masterClrMapping/>
  </p:clrMapOvr>
</p:sldLayout>
</file>

<file path=ppt/slideLayouts/slideLayout6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60EF166-411C-433F-8E2F-137F20CFB3A0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0004662"/>
      </p:ext>
    </p:extLst>
  </p:cSld>
  <p:clrMapOvr>
    <a:masterClrMapping/>
  </p:clrMapOvr>
</p:sldLayout>
</file>

<file path=ppt/slideLayouts/slideLayout6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DBCE95B-454B-45D1-A3FF-F89375C720C7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5919297"/>
      </p:ext>
    </p:extLst>
  </p:cSld>
  <p:clrMapOvr>
    <a:masterClrMapping/>
  </p:clrMapOvr>
</p:sldLayout>
</file>

<file path=ppt/slideLayouts/slideLayout6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7DD74F8-BA8B-4B61-984C-2A402C5E2A25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9878049"/>
      </p:ext>
    </p:extLst>
  </p:cSld>
  <p:clrMapOvr>
    <a:masterClrMapping/>
  </p:clrMapOvr>
</p:sldLayout>
</file>

<file path=ppt/slideLayouts/slideLayout6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FF8C579-DB6A-47B5-8BE6-C4F00DD63BA6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4350049"/>
      </p:ext>
    </p:extLst>
  </p:cSld>
  <p:clrMapOvr>
    <a:masterClrMapping/>
  </p:clrMapOvr>
</p:sldLayout>
</file>

<file path=ppt/slideLayouts/slideLayout6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AB4EF79-20EB-40B2-AE00-863E1F2ED310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2905801"/>
      </p:ext>
    </p:extLst>
  </p:cSld>
  <p:clrMapOvr>
    <a:masterClrMapping/>
  </p:clrMapOvr>
</p:sldLayout>
</file>

<file path=ppt/slideLayouts/slideLayout6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842F036-3A42-4513-BCDB-C56486F22467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324995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60EF166-411C-433F-8E2F-137F20CFB3A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44797228"/>
      </p:ext>
    </p:extLst>
  </p:cSld>
  <p:clrMapOvr>
    <a:masterClrMapping/>
  </p:clrMapOvr>
</p:sldLayout>
</file>

<file path=ppt/slideLayouts/slideLayout6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BAB5E68-2BA1-466D-868B-D0F69A25F86E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2060712"/>
      </p:ext>
    </p:extLst>
  </p:cSld>
  <p:clrMapOvr>
    <a:masterClrMapping/>
  </p:clrMapOvr>
</p:sldLayout>
</file>

<file path=ppt/slideLayouts/slideLayout6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7CE0637-9E30-4F81-9F08-A8EC8E4E543E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2414337"/>
      </p:ext>
    </p:extLst>
  </p:cSld>
  <p:clrMapOvr>
    <a:masterClrMapping/>
  </p:clrMapOvr>
</p:sldLayout>
</file>

<file path=ppt/slideLayouts/slideLayout62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389E051-18E4-45DB-BF25-7C5EB0233F14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0685383"/>
      </p:ext>
    </p:extLst>
  </p:cSld>
  <p:clrMapOvr>
    <a:masterClrMapping/>
  </p:clrMapOvr>
</p:sldLayout>
</file>

<file path=ppt/slideLayouts/slideLayout6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AB5995C-7656-4395-A33C-8662B3D73393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4622416"/>
      </p:ext>
    </p:extLst>
  </p:cSld>
  <p:clrMapOvr>
    <a:masterClrMapping/>
  </p:clrMapOvr>
</p:sldLayout>
</file>

<file path=ppt/slideLayouts/slideLayout62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20D36FC-329C-4718-8D3C-408FE755BA4E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8240815"/>
      </p:ext>
    </p:extLst>
  </p:cSld>
  <p:clrMapOvr>
    <a:masterClrMapping/>
  </p:clrMapOvr>
</p:sldLayout>
</file>

<file path=ppt/slideLayouts/slideLayout6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23B9A98-0E11-4D20-AF5D-04122E7E8EFD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9873825"/>
      </p:ext>
    </p:extLst>
  </p:cSld>
  <p:clrMapOvr>
    <a:masterClrMapping/>
  </p:clrMapOvr>
</p:sldLayout>
</file>

<file path=ppt/slideLayouts/slideLayout6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C88E144-F510-4390-BD24-5CE31A20DD58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1437535"/>
      </p:ext>
    </p:extLst>
  </p:cSld>
  <p:clrMapOvr>
    <a:masterClrMapping/>
  </p:clrMapOvr>
</p:sldLayout>
</file>

<file path=ppt/slideLayouts/slideLayout62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D696DAE-6CE8-40F1-B848-5D2F6345DFC3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8727621"/>
      </p:ext>
    </p:extLst>
  </p:cSld>
  <p:clrMapOvr>
    <a:masterClrMapping/>
  </p:clrMapOvr>
</p:sldLayout>
</file>

<file path=ppt/slideLayouts/slideLayout62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FC049D8-8F6C-4330-98F0-45496FD317B9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0178892"/>
      </p:ext>
    </p:extLst>
  </p:cSld>
  <p:clrMapOvr>
    <a:masterClrMapping/>
  </p:clrMapOvr>
</p:sldLayout>
</file>

<file path=ppt/slideLayouts/slideLayout6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CFD7560-34F1-446A-A270-9F5463A5DE67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2025246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DBCE95B-454B-45D1-A3FF-F89375C720C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17144047"/>
      </p:ext>
    </p:extLst>
  </p:cSld>
  <p:clrMapOvr>
    <a:masterClrMapping/>
  </p:clrMapOvr>
</p:sldLayout>
</file>

<file path=ppt/slideLayouts/slideLayout6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70DB9C0-B9B8-4B0C-ADA1-7BE1E80BBD11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066979"/>
      </p:ext>
    </p:extLst>
  </p:cSld>
  <p:clrMapOvr>
    <a:masterClrMapping/>
  </p:clrMapOvr>
</p:sldLayout>
</file>

<file path=ppt/slideLayouts/slideLayout631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BFF7457-7EE9-4D9D-91A2-24595A9D03C5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1533813"/>
      </p:ext>
    </p:extLst>
  </p:cSld>
  <p:clrMapOvr>
    <a:masterClrMapping/>
  </p:clrMapOvr>
</p:sldLayout>
</file>

<file path=ppt/slideLayouts/slideLayout63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1D5FE8D-AED0-4D10-A45D-ECDD221DAC2C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8357279"/>
      </p:ext>
    </p:extLst>
  </p:cSld>
  <p:clrMapOvr>
    <a:masterClrMapping/>
  </p:clrMapOvr>
</p:sldLayout>
</file>

<file path=ppt/slideLayouts/slideLayout633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85152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07BEC58-8A1B-4792-A1EA-6A848038CB85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0049210"/>
      </p:ext>
    </p:extLst>
  </p:cSld>
  <p:clrMapOvr>
    <a:masterClrMapping/>
  </p:clrMapOvr>
</p:sldLayout>
</file>

<file path=ppt/slideLayouts/slideLayout6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宋体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宋体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ea typeface="宋体" charset="-122"/>
              </a:defRPr>
            </a:lvl1pPr>
          </a:lstStyle>
          <a:p>
            <a:pPr>
              <a:defRPr/>
            </a:pPr>
            <a:fld id="{494D724F-DFA2-4629-B216-36B10529E21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64840517"/>
      </p:ext>
    </p:extLst>
  </p:cSld>
  <p:clrMapOvr>
    <a:masterClrMapping/>
  </p:clrMapOvr>
</p:sldLayout>
</file>

<file path=ppt/slideLayouts/slideLayout6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宋体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宋体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ea typeface="宋体" charset="-122"/>
              </a:defRPr>
            </a:lvl1pPr>
          </a:lstStyle>
          <a:p>
            <a:pPr>
              <a:defRPr/>
            </a:pPr>
            <a:fld id="{44A61FF0-63E7-4671-8462-5333C816AB9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11035566"/>
      </p:ext>
    </p:extLst>
  </p:cSld>
  <p:clrMapOvr>
    <a:masterClrMapping/>
  </p:clrMapOvr>
</p:sldLayout>
</file>

<file path=ppt/slideLayouts/slideLayout6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宋体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宋体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ea typeface="宋体" charset="-122"/>
              </a:defRPr>
            </a:lvl1pPr>
          </a:lstStyle>
          <a:p>
            <a:pPr>
              <a:defRPr/>
            </a:pPr>
            <a:fld id="{E1403CC6-D413-4331-A3BC-7302281DFD3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14853193"/>
      </p:ext>
    </p:extLst>
  </p:cSld>
  <p:clrMapOvr>
    <a:masterClrMapping/>
  </p:clrMapOvr>
</p:sldLayout>
</file>

<file path=ppt/slideLayouts/slideLayout6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宋体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宋体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ea typeface="宋体" charset="-122"/>
              </a:defRPr>
            </a:lvl1pPr>
          </a:lstStyle>
          <a:p>
            <a:pPr>
              <a:defRPr/>
            </a:pPr>
            <a:fld id="{30B659D3-6279-413C-A499-9C9ABB6AFB6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07032240"/>
      </p:ext>
    </p:extLst>
  </p:cSld>
  <p:clrMapOvr>
    <a:masterClrMapping/>
  </p:clrMapOvr>
</p:sldLayout>
</file>

<file path=ppt/slideLayouts/slideLayout6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宋体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宋体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ea typeface="宋体" charset="-122"/>
              </a:defRPr>
            </a:lvl1pPr>
          </a:lstStyle>
          <a:p>
            <a:pPr>
              <a:defRPr/>
            </a:pPr>
            <a:fld id="{5EADDB7C-0FE4-4F10-9062-36B5BE09DD5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60374395"/>
      </p:ext>
    </p:extLst>
  </p:cSld>
  <p:clrMapOvr>
    <a:masterClrMapping/>
  </p:clrMapOvr>
</p:sldLayout>
</file>

<file path=ppt/slideLayouts/slideLayout6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宋体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宋体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ea typeface="宋体" charset="-122"/>
              </a:defRPr>
            </a:lvl1pPr>
          </a:lstStyle>
          <a:p>
            <a:pPr>
              <a:defRPr/>
            </a:pPr>
            <a:fld id="{D24CEF52-CE2D-483F-96F7-A934F4EAC29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6413048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7DD74F8-BA8B-4B61-984C-2A402C5E2A2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89786883"/>
      </p:ext>
    </p:extLst>
  </p:cSld>
  <p:clrMapOvr>
    <a:masterClrMapping/>
  </p:clrMapOvr>
</p:sldLayout>
</file>

<file path=ppt/slideLayouts/slideLayout6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宋体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宋体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ea typeface="宋体" charset="-122"/>
              </a:defRPr>
            </a:lvl1pPr>
          </a:lstStyle>
          <a:p>
            <a:pPr>
              <a:defRPr/>
            </a:pPr>
            <a:fld id="{2DCE7EF9-EC91-4E12-AB16-E61CE63FFD5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54788605"/>
      </p:ext>
    </p:extLst>
  </p:cSld>
  <p:clrMapOvr>
    <a:masterClrMapping/>
  </p:clrMapOvr>
</p:sldLayout>
</file>

<file path=ppt/slideLayouts/slideLayout6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宋体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宋体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ea typeface="宋体" charset="-122"/>
              </a:defRPr>
            </a:lvl1pPr>
          </a:lstStyle>
          <a:p>
            <a:pPr>
              <a:defRPr/>
            </a:pPr>
            <a:fld id="{DB8327DF-6A4E-40D0-A756-23858245B48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84654375"/>
      </p:ext>
    </p:extLst>
  </p:cSld>
  <p:clrMapOvr>
    <a:masterClrMapping/>
  </p:clrMapOvr>
</p:sldLayout>
</file>

<file path=ppt/slideLayouts/slideLayout6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宋体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宋体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ea typeface="宋体" charset="-122"/>
              </a:defRPr>
            </a:lvl1pPr>
          </a:lstStyle>
          <a:p>
            <a:pPr>
              <a:defRPr/>
            </a:pPr>
            <a:fld id="{C0ADCF8B-8D0D-41F5-AB7B-9E11B891310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4464384"/>
      </p:ext>
    </p:extLst>
  </p:cSld>
  <p:clrMapOvr>
    <a:masterClrMapping/>
  </p:clrMapOvr>
</p:sldLayout>
</file>

<file path=ppt/slideLayouts/slideLayout6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宋体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宋体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ea typeface="宋体" charset="-122"/>
              </a:defRPr>
            </a:lvl1pPr>
          </a:lstStyle>
          <a:p>
            <a:pPr>
              <a:defRPr/>
            </a:pPr>
            <a:fld id="{EDDF6D61-4D9F-4D3F-A5B3-554CBCD4276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29399016"/>
      </p:ext>
    </p:extLst>
  </p:cSld>
  <p:clrMapOvr>
    <a:masterClrMapping/>
  </p:clrMapOvr>
</p:sldLayout>
</file>

<file path=ppt/slideLayouts/slideLayout6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宋体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宋体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ea typeface="宋体" charset="-122"/>
              </a:defRPr>
            </a:lvl1pPr>
          </a:lstStyle>
          <a:p>
            <a:pPr>
              <a:defRPr/>
            </a:pPr>
            <a:fld id="{AEEEB270-3184-4444-AED2-43F74C67DBA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69624708"/>
      </p:ext>
    </p:extLst>
  </p:cSld>
  <p:clrMapOvr>
    <a:masterClrMapping/>
  </p:clrMapOvr>
</p:sldLayout>
</file>

<file path=ppt/slideLayouts/slideLayout64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宋体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宋体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ea typeface="宋体" charset="-122"/>
              </a:defRPr>
            </a:lvl1pPr>
          </a:lstStyle>
          <a:p>
            <a:pPr>
              <a:defRPr/>
            </a:pPr>
            <a:fld id="{4CA6375D-F8B4-422A-AE99-C9E2AF3605F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03250161"/>
      </p:ext>
    </p:extLst>
  </p:cSld>
  <p:clrMapOvr>
    <a:masterClrMapping/>
  </p:clrMapOvr>
</p:sldLayout>
</file>

<file path=ppt/slideLayouts/slideLayout64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宋体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宋体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ea typeface="宋体" charset="-122"/>
              </a:defRPr>
            </a:lvl1pPr>
          </a:lstStyle>
          <a:p>
            <a:pPr>
              <a:defRPr/>
            </a:pPr>
            <a:fld id="{3F7269CB-6A88-4603-BDC4-9421C1E8C07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33650485"/>
      </p:ext>
    </p:extLst>
  </p:cSld>
  <p:clrMapOvr>
    <a:masterClrMapping/>
  </p:clrMapOvr>
</p:sldLayout>
</file>

<file path=ppt/slideLayouts/slideLayout647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85152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宋体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宋体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ea typeface="宋体" charset="-122"/>
              </a:defRPr>
            </a:lvl1pPr>
          </a:lstStyle>
          <a:p>
            <a:pPr>
              <a:defRPr/>
            </a:pPr>
            <a:fld id="{4F684E38-D519-4D46-851F-14F0052C947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33877483"/>
      </p:ext>
    </p:extLst>
  </p:cSld>
  <p:clrMapOvr>
    <a:masterClrMapping/>
  </p:clrMapOvr>
</p:sldLayout>
</file>

<file path=ppt/slideLayouts/slideLayout6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3AF218E-BC65-476C-9EC1-2FE6D54B304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06664814"/>
      </p:ext>
    </p:extLst>
  </p:cSld>
  <p:clrMapOvr>
    <a:masterClrMapping/>
  </p:clrMapOvr>
</p:sldLayout>
</file>

<file path=ppt/slideLayouts/slideLayout64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B588D4B-F347-4902-A931-E712C210D2A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05573046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FF8C579-DB6A-47B5-8BE6-C4F00DD63BA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88748414"/>
      </p:ext>
    </p:extLst>
  </p:cSld>
  <p:clrMapOvr>
    <a:masterClrMapping/>
  </p:clrMapOvr>
</p:sldLayout>
</file>

<file path=ppt/slideLayouts/slideLayout65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3AF0449-556A-4148-A913-E51E10AD7AA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63781557"/>
      </p:ext>
    </p:extLst>
  </p:cSld>
  <p:clrMapOvr>
    <a:masterClrMapping/>
  </p:clrMapOvr>
</p:sldLayout>
</file>

<file path=ppt/slideLayouts/slideLayout65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D1E4A37-C609-48EF-BB20-B60D8892D2F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07680619"/>
      </p:ext>
    </p:extLst>
  </p:cSld>
  <p:clrMapOvr>
    <a:masterClrMapping/>
  </p:clrMapOvr>
</p:sldLayout>
</file>

<file path=ppt/slideLayouts/slideLayout65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AB20207-710B-444B-AD37-F3FA525326D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64498902"/>
      </p:ext>
    </p:extLst>
  </p:cSld>
  <p:clrMapOvr>
    <a:masterClrMapping/>
  </p:clrMapOvr>
</p:sldLayout>
</file>

<file path=ppt/slideLayouts/slideLayout6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EB90B84-FFB2-4700-A2DF-3585F70C3BC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89309074"/>
      </p:ext>
    </p:extLst>
  </p:cSld>
  <p:clrMapOvr>
    <a:masterClrMapping/>
  </p:clrMapOvr>
</p:sldLayout>
</file>

<file path=ppt/slideLayouts/slideLayout65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84A2F5F-0EF7-4E96-A63E-D7C056BD3FB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26803321"/>
      </p:ext>
    </p:extLst>
  </p:cSld>
  <p:clrMapOvr>
    <a:masterClrMapping/>
  </p:clrMapOvr>
</p:sldLayout>
</file>

<file path=ppt/slideLayouts/slideLayout65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E884568-D279-4921-8E21-68827EB8612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56870240"/>
      </p:ext>
    </p:extLst>
  </p:cSld>
  <p:clrMapOvr>
    <a:masterClrMapping/>
  </p:clrMapOvr>
</p:sldLayout>
</file>

<file path=ppt/slideLayouts/slideLayout65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A8B33B4-B7D7-4133-AA21-73CC82567EB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62420005"/>
      </p:ext>
    </p:extLst>
  </p:cSld>
  <p:clrMapOvr>
    <a:masterClrMapping/>
  </p:clrMapOvr>
</p:sldLayout>
</file>

<file path=ppt/slideLayouts/slideLayout6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BD2FEA1-6549-4EBA-9C46-F2538EB8D4C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94551712"/>
      </p:ext>
    </p:extLst>
  </p:cSld>
  <p:clrMapOvr>
    <a:masterClrMapping/>
  </p:clrMapOvr>
</p:sldLayout>
</file>

<file path=ppt/slideLayouts/slideLayout65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8B41F5A-BC1B-4DAE-95BE-67C270829F8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62935059"/>
      </p:ext>
    </p:extLst>
  </p:cSld>
  <p:clrMapOvr>
    <a:masterClrMapping/>
  </p:clrMapOvr>
</p:sldLayout>
</file>

<file path=ppt/slideLayouts/slideLayout659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7850468-0977-4B4F-9853-0B05D6C9F7F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17189741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AB4EF79-20EB-40B2-AE00-863E1F2ED31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78155704"/>
      </p:ext>
    </p:extLst>
  </p:cSld>
  <p:clrMapOvr>
    <a:masterClrMapping/>
  </p:clrMapOvr>
</p:sldLayout>
</file>

<file path=ppt/slideLayouts/slideLayout660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CF86BA3-8B43-4058-8305-0CEECEE1DEF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78717498"/>
      </p:ext>
    </p:extLst>
  </p:cSld>
  <p:clrMapOvr>
    <a:masterClrMapping/>
  </p:clrMapOvr>
</p:sldLayout>
</file>

<file path=ppt/slideLayouts/slideLayout661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85152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6F4E2A4-D414-4367-9809-15F09A26DB8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31062543"/>
      </p:ext>
    </p:extLst>
  </p:cSld>
  <p:clrMapOvr>
    <a:masterClrMapping/>
  </p:clrMapOvr>
</p:sldLayout>
</file>

<file path=ppt/slideLayouts/slideLayout6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C27798-0F49-4AB7-A6E5-175845B95EC4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3259939"/>
      </p:ext>
    </p:extLst>
  </p:cSld>
  <p:clrMapOvr>
    <a:masterClrMapping/>
  </p:clrMapOvr>
</p:sldLayout>
</file>

<file path=ppt/slideLayouts/slideLayout66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67BAECD-7493-4B45-89F5-73DC01A17D57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8920048"/>
      </p:ext>
    </p:extLst>
  </p:cSld>
  <p:clrMapOvr>
    <a:masterClrMapping/>
  </p:clrMapOvr>
</p:sldLayout>
</file>

<file path=ppt/slideLayouts/slideLayout66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C341289-986D-4699-977A-500C9B7B77AC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615643"/>
      </p:ext>
    </p:extLst>
  </p:cSld>
  <p:clrMapOvr>
    <a:masterClrMapping/>
  </p:clrMapOvr>
</p:sldLayout>
</file>

<file path=ppt/slideLayouts/slideLayout66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F6D35A0-9B8B-48EE-A9A4-725C3F803EE8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9875309"/>
      </p:ext>
    </p:extLst>
  </p:cSld>
  <p:clrMapOvr>
    <a:masterClrMapping/>
  </p:clrMapOvr>
</p:sldLayout>
</file>

<file path=ppt/slideLayouts/slideLayout66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6B83628-083A-4B55-9228-B27F0A55CE1F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9798220"/>
      </p:ext>
    </p:extLst>
  </p:cSld>
  <p:clrMapOvr>
    <a:masterClrMapping/>
  </p:clrMapOvr>
</p:sldLayout>
</file>

<file path=ppt/slideLayouts/slideLayout6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37B4F5C-1DF1-4C74-BFE3-59012DC1D18E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9036370"/>
      </p:ext>
    </p:extLst>
  </p:cSld>
  <p:clrMapOvr>
    <a:masterClrMapping/>
  </p:clrMapOvr>
</p:sldLayout>
</file>

<file path=ppt/slideLayouts/slideLayout66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B9B3498-C18A-4987-A4CB-965E960DE1EF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2433251"/>
      </p:ext>
    </p:extLst>
  </p:cSld>
  <p:clrMapOvr>
    <a:masterClrMapping/>
  </p:clrMapOvr>
</p:sldLayout>
</file>

<file path=ppt/slideLayouts/slideLayout66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CF7E436-D020-460E-843B-AA7E3ACC2578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009002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842F036-3A42-4513-BCDB-C56486F2246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24141961"/>
      </p:ext>
    </p:extLst>
  </p:cSld>
  <p:clrMapOvr>
    <a:masterClrMapping/>
  </p:clrMapOvr>
</p:sldLayout>
</file>

<file path=ppt/slideLayouts/slideLayout67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0E8FAB8-0575-4E04-9CE7-56279938FABA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89121"/>
      </p:ext>
    </p:extLst>
  </p:cSld>
  <p:clrMapOvr>
    <a:masterClrMapping/>
  </p:clrMapOvr>
</p:sldLayout>
</file>

<file path=ppt/slideLayouts/slideLayout67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A6E5BF5-287D-4E11-A3EF-B954BBC3C76C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2433899"/>
      </p:ext>
    </p:extLst>
  </p:cSld>
  <p:clrMapOvr>
    <a:masterClrMapping/>
  </p:clrMapOvr>
</p:sldLayout>
</file>

<file path=ppt/slideLayouts/slideLayout67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03ABF0E-5D19-4B19-BD23-E9026075A596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2399777"/>
      </p:ext>
    </p:extLst>
  </p:cSld>
  <p:clrMapOvr>
    <a:masterClrMapping/>
  </p:clrMapOvr>
</p:sldLayout>
</file>

<file path=ppt/slideLayouts/slideLayout67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432EE7F-8317-47B7-A873-36BB96D76CF9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3490406"/>
      </p:ext>
    </p:extLst>
  </p:cSld>
  <p:clrMapOvr>
    <a:masterClrMapping/>
  </p:clrMapOvr>
</p:sldLayout>
</file>

<file path=ppt/slideLayouts/slideLayout67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C27798-0F49-4AB7-A6E5-175845B95EC4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6610778"/>
      </p:ext>
    </p:extLst>
  </p:cSld>
  <p:clrMapOvr>
    <a:masterClrMapping/>
  </p:clrMapOvr>
</p:sldLayout>
</file>

<file path=ppt/slideLayouts/slideLayout67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67BAECD-7493-4B45-89F5-73DC01A17D57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6874402"/>
      </p:ext>
    </p:extLst>
  </p:cSld>
  <p:clrMapOvr>
    <a:masterClrMapping/>
  </p:clrMapOvr>
</p:sldLayout>
</file>

<file path=ppt/slideLayouts/slideLayout67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C341289-986D-4699-977A-500C9B7B77AC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5616643"/>
      </p:ext>
    </p:extLst>
  </p:cSld>
  <p:clrMapOvr>
    <a:masterClrMapping/>
  </p:clrMapOvr>
</p:sldLayout>
</file>

<file path=ppt/slideLayouts/slideLayout67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F6D35A0-9B8B-48EE-A9A4-725C3F803EE8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8761758"/>
      </p:ext>
    </p:extLst>
  </p:cSld>
  <p:clrMapOvr>
    <a:masterClrMapping/>
  </p:clrMapOvr>
</p:sldLayout>
</file>

<file path=ppt/slideLayouts/slideLayout67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6B83628-083A-4B55-9228-B27F0A55CE1F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6390568"/>
      </p:ext>
    </p:extLst>
  </p:cSld>
  <p:clrMapOvr>
    <a:masterClrMapping/>
  </p:clrMapOvr>
</p:sldLayout>
</file>

<file path=ppt/slideLayouts/slideLayout67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37B4F5C-1DF1-4C74-BFE3-59012DC1D18E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082868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6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7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7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6E8010D-07D1-4EA7-8D98-DDF8A3C6779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37526889"/>
      </p:ext>
    </p:extLst>
  </p:cSld>
  <p:clrMapOvr>
    <a:masterClrMapping/>
  </p:clrMapOvr>
</p:sldLayout>
</file>

<file path=ppt/slideLayouts/slideLayout68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B9B3498-C18A-4987-A4CB-965E960DE1EF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6018979"/>
      </p:ext>
    </p:extLst>
  </p:cSld>
  <p:clrMapOvr>
    <a:masterClrMapping/>
  </p:clrMapOvr>
</p:sldLayout>
</file>

<file path=ppt/slideLayouts/slideLayout68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CF7E436-D020-460E-843B-AA7E3ACC2578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1697664"/>
      </p:ext>
    </p:extLst>
  </p:cSld>
  <p:clrMapOvr>
    <a:masterClrMapping/>
  </p:clrMapOvr>
</p:sldLayout>
</file>

<file path=ppt/slideLayouts/slideLayout68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0E8FAB8-0575-4E04-9CE7-56279938FABA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0769240"/>
      </p:ext>
    </p:extLst>
  </p:cSld>
  <p:clrMapOvr>
    <a:masterClrMapping/>
  </p:clrMapOvr>
</p:sldLayout>
</file>

<file path=ppt/slideLayouts/slideLayout68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A6E5BF5-287D-4E11-A3EF-B954BBC3C76C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7635302"/>
      </p:ext>
    </p:extLst>
  </p:cSld>
  <p:clrMapOvr>
    <a:masterClrMapping/>
  </p:clrMapOvr>
</p:sldLayout>
</file>

<file path=ppt/slideLayouts/slideLayout68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03ABF0E-5D19-4B19-BD23-E9026075A596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4402226"/>
      </p:ext>
    </p:extLst>
  </p:cSld>
  <p:clrMapOvr>
    <a:masterClrMapping/>
  </p:clrMapOvr>
</p:sldLayout>
</file>

<file path=ppt/slideLayouts/slideLayout68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432EE7F-8317-47B7-A873-36BB96D76CF9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2522533"/>
      </p:ext>
    </p:extLst>
  </p:cSld>
  <p:clrMapOvr>
    <a:masterClrMapping/>
  </p:clrMapOvr>
</p:sldLayout>
</file>

<file path=ppt/slideLayouts/slideLayout68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BAB5E68-2BA1-466D-868B-D0F69A25F86E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4147357"/>
      </p:ext>
    </p:extLst>
  </p:cSld>
  <p:clrMapOvr>
    <a:masterClrMapping/>
  </p:clrMapOvr>
</p:sldLayout>
</file>

<file path=ppt/slideLayouts/slideLayout68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7CE0637-9E30-4F81-9F08-A8EC8E4E543E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8300177"/>
      </p:ext>
    </p:extLst>
  </p:cSld>
  <p:clrMapOvr>
    <a:masterClrMapping/>
  </p:clrMapOvr>
</p:sldLayout>
</file>

<file path=ppt/slideLayouts/slideLayout68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389E051-18E4-45DB-BF25-7C5EB0233F14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9347557"/>
      </p:ext>
    </p:extLst>
  </p:cSld>
  <p:clrMapOvr>
    <a:masterClrMapping/>
  </p:clrMapOvr>
</p:sldLayout>
</file>

<file path=ppt/slideLayouts/slideLayout68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AB5995C-7656-4395-A33C-8662B3D73393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6152886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6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7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7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8E02EC3-FAD5-485D-8A36-21AE63CC3C3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15733659"/>
      </p:ext>
    </p:extLst>
  </p:cSld>
  <p:clrMapOvr>
    <a:masterClrMapping/>
  </p:clrMapOvr>
</p:sldLayout>
</file>

<file path=ppt/slideLayouts/slideLayout69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20D36FC-329C-4718-8D3C-408FE755BA4E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1406739"/>
      </p:ext>
    </p:extLst>
  </p:cSld>
  <p:clrMapOvr>
    <a:masterClrMapping/>
  </p:clrMapOvr>
</p:sldLayout>
</file>

<file path=ppt/slideLayouts/slideLayout69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23B9A98-0E11-4D20-AF5D-04122E7E8EFD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0561838"/>
      </p:ext>
    </p:extLst>
  </p:cSld>
  <p:clrMapOvr>
    <a:masterClrMapping/>
  </p:clrMapOvr>
</p:sldLayout>
</file>

<file path=ppt/slideLayouts/slideLayout69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C88E144-F510-4390-BD24-5CE31A20DD58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9576697"/>
      </p:ext>
    </p:extLst>
  </p:cSld>
  <p:clrMapOvr>
    <a:masterClrMapping/>
  </p:clrMapOvr>
</p:sldLayout>
</file>

<file path=ppt/slideLayouts/slideLayout69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D696DAE-6CE8-40F1-B848-5D2F6345DFC3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3917634"/>
      </p:ext>
    </p:extLst>
  </p:cSld>
  <p:clrMapOvr>
    <a:masterClrMapping/>
  </p:clrMapOvr>
</p:sldLayout>
</file>

<file path=ppt/slideLayouts/slideLayout69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FC049D8-8F6C-4330-98F0-45496FD317B9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5194613"/>
      </p:ext>
    </p:extLst>
  </p:cSld>
  <p:clrMapOvr>
    <a:masterClrMapping/>
  </p:clrMapOvr>
</p:sldLayout>
</file>

<file path=ppt/slideLayouts/slideLayout69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CFD7560-34F1-446A-A270-9F5463A5DE67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2685433"/>
      </p:ext>
    </p:extLst>
  </p:cSld>
  <p:clrMapOvr>
    <a:masterClrMapping/>
  </p:clrMapOvr>
</p:sldLayout>
</file>

<file path=ppt/slideLayouts/slideLayout69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70DB9C0-B9B8-4B0C-ADA1-7BE1E80BBD11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8504609"/>
      </p:ext>
    </p:extLst>
  </p:cSld>
  <p:clrMapOvr>
    <a:masterClrMapping/>
  </p:clrMapOvr>
</p:sldLayout>
</file>

<file path=ppt/slideLayouts/slideLayout697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BFF7457-7EE9-4D9D-91A2-24595A9D03C5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2808876"/>
      </p:ext>
    </p:extLst>
  </p:cSld>
  <p:clrMapOvr>
    <a:masterClrMapping/>
  </p:clrMapOvr>
</p:sldLayout>
</file>

<file path=ppt/slideLayouts/slideLayout698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1D5FE8D-AED0-4D10-A45D-ECDD221DAC2C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0896123"/>
      </p:ext>
    </p:extLst>
  </p:cSld>
  <p:clrMapOvr>
    <a:masterClrMapping/>
  </p:clrMapOvr>
</p:sldLayout>
</file>

<file path=ppt/slideLayouts/slideLayout699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85152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07BEC58-8A1B-4792-A1EA-6A848038CB85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04579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CD6E71-CC41-429F-8116-932E3F5A4EF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79761449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6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7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7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402175-6507-49F6-81D2-06C90CB3CEC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74985789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6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7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7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33F286A-483F-4153-BD14-394D06CE284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36724791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6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7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7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46C8DEA-6842-4D92-BE33-63D47FA3ED5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96794158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6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7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7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F399EFF-5CDC-48FC-B759-9BEF180AF81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31310260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7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7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24DA0FE-846E-4202-9206-0EDBB3954F9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00573585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6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7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7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63C54A7-8F8C-422C-A8E2-3AA5D9BF7C5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96776606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6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7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7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A55AABE-3C0A-4050-92C7-6A37D8978C3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99795202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6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7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7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772EA37-8423-4B2D-B9A8-3FC245BCC30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64712948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7813"/>
            <a:ext cx="2057400" cy="584835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7813"/>
            <a:ext cx="6019800" cy="584835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6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7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7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B1BE122-157A-495F-93F3-866109B53F7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57843137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1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9854F70-6348-4C4C-8842-E1AE60E92B7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822965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3BCCB82-E711-4A58-8A68-838DCFFBAC1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87947909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F84A463-01C1-4D0B-8626-AC43705F2B2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82933085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1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05340F8-3185-4D7A-925E-9CC755FAB6B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51248329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981200"/>
            <a:ext cx="4038600" cy="388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4038600" cy="388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1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F7A4AA9-A78C-4A35-87D8-FB9F06D2EEF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31688884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1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1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5A28D90-01B2-4C12-B049-DD1BA81F60E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7225443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1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1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6338B0B-80CD-468B-85A4-E5E722F31CE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78449825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1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1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9C649AF-88BC-45B2-804A-A45497483F4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80364628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8FB5C29-8FAF-455C-A09B-5CFB4C320BE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22009927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6A57BAF-E66D-4574-9139-79CB47ED3D3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66462736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61241C-51D8-42EF-80AE-3DA3EEE58A5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84891435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457200"/>
            <a:ext cx="2057400" cy="54102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457200"/>
            <a:ext cx="6019800" cy="54102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B320A93-FDB9-4A7F-B340-551EC94F922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73129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BBE168D-86CE-4D05-900C-343C9C4FA07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37387237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3175" y="4267200"/>
            <a:ext cx="9140825" cy="2590800"/>
            <a:chOff x="2" y="2688"/>
            <a:chExt cx="5758" cy="1632"/>
          </a:xfrm>
        </p:grpSpPr>
        <p:sp>
          <p:nvSpPr>
            <p:cNvPr id="5" name="Freeform 3"/>
            <p:cNvSpPr>
              <a:spLocks/>
            </p:cNvSpPr>
            <p:nvPr/>
          </p:nvSpPr>
          <p:spPr bwMode="hidden">
            <a:xfrm>
              <a:off x="2" y="2688"/>
              <a:ext cx="5758" cy="1632"/>
            </a:xfrm>
            <a:custGeom>
              <a:avLst/>
              <a:gdLst/>
              <a:ahLst/>
              <a:cxnLst>
                <a:cxn ang="0">
                  <a:pos x="5740" y="4316"/>
                </a:cxn>
                <a:cxn ang="0">
                  <a:pos x="0" y="4316"/>
                </a:cxn>
                <a:cxn ang="0">
                  <a:pos x="0" y="0"/>
                </a:cxn>
                <a:cxn ang="0">
                  <a:pos x="5740" y="0"/>
                </a:cxn>
                <a:cxn ang="0">
                  <a:pos x="5740" y="4316"/>
                </a:cxn>
                <a:cxn ang="0">
                  <a:pos x="5740" y="4316"/>
                </a:cxn>
              </a:cxnLst>
              <a:rect l="0" t="0" r="r" b="b"/>
              <a:pathLst>
                <a:path w="5740" h="4316">
                  <a:moveTo>
                    <a:pt x="5740" y="4316"/>
                  </a:moveTo>
                  <a:lnTo>
                    <a:pt x="0" y="4316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4316"/>
                  </a:lnTo>
                  <a:lnTo>
                    <a:pt x="5740" y="4316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chemeClr val="accent2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/>
            </a:p>
          </p:txBody>
        </p:sp>
        <p:grpSp>
          <p:nvGrpSpPr>
            <p:cNvPr id="6" name="Group 4"/>
            <p:cNvGrpSpPr>
              <a:grpSpLocks/>
            </p:cNvGrpSpPr>
            <p:nvPr userDrawn="1"/>
          </p:nvGrpSpPr>
          <p:grpSpPr bwMode="auto">
            <a:xfrm>
              <a:off x="3528" y="3715"/>
              <a:ext cx="792" cy="521"/>
              <a:chOff x="3527" y="3715"/>
              <a:chExt cx="792" cy="521"/>
            </a:xfrm>
          </p:grpSpPr>
          <p:sp>
            <p:nvSpPr>
              <p:cNvPr id="57" name="Oval 5"/>
              <p:cNvSpPr>
                <a:spLocks noChangeArrowheads="1"/>
              </p:cNvSpPr>
              <p:nvPr/>
            </p:nvSpPr>
            <p:spPr bwMode="hidden">
              <a:xfrm>
                <a:off x="3686" y="3810"/>
                <a:ext cx="532" cy="327"/>
              </a:xfrm>
              <a:prstGeom prst="ellipse">
                <a:avLst/>
              </a:prstGeom>
              <a:gradFill rotWithShape="0">
                <a:gsLst>
                  <a:gs pos="0">
                    <a:schemeClr val="accent2"/>
                  </a:gs>
                  <a:gs pos="100000">
                    <a:schemeClr val="accent2">
                      <a:gamma/>
                      <a:shade val="90980"/>
                      <a:invGamma/>
                    </a:scheme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58" name="Oval 6"/>
              <p:cNvSpPr>
                <a:spLocks noChangeArrowheads="1"/>
              </p:cNvSpPr>
              <p:nvPr/>
            </p:nvSpPr>
            <p:spPr bwMode="hidden">
              <a:xfrm>
                <a:off x="3726" y="3840"/>
                <a:ext cx="452" cy="275"/>
              </a:xfrm>
              <a:prstGeom prst="ellipse">
                <a:avLst/>
              </a:prstGeom>
              <a:gradFill rotWithShape="0">
                <a:gsLst>
                  <a:gs pos="0">
                    <a:schemeClr val="accent2">
                      <a:gamma/>
                      <a:shade val="90980"/>
                      <a:invGamma/>
                    </a:schemeClr>
                  </a:gs>
                  <a:gs pos="100000">
                    <a:schemeClr val="accent2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59" name="Oval 7"/>
              <p:cNvSpPr>
                <a:spLocks noChangeArrowheads="1"/>
              </p:cNvSpPr>
              <p:nvPr/>
            </p:nvSpPr>
            <p:spPr bwMode="hidden">
              <a:xfrm>
                <a:off x="3782" y="3872"/>
                <a:ext cx="344" cy="207"/>
              </a:xfrm>
              <a:prstGeom prst="ellipse">
                <a:avLst/>
              </a:prstGeom>
              <a:gradFill rotWithShape="0">
                <a:gsLst>
                  <a:gs pos="0">
                    <a:schemeClr val="accent2"/>
                  </a:gs>
                  <a:gs pos="100000">
                    <a:schemeClr val="accent2">
                      <a:gamma/>
                      <a:shade val="94118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60" name="Oval 8"/>
              <p:cNvSpPr>
                <a:spLocks noChangeArrowheads="1"/>
              </p:cNvSpPr>
              <p:nvPr/>
            </p:nvSpPr>
            <p:spPr bwMode="hidden">
              <a:xfrm>
                <a:off x="3822" y="3896"/>
                <a:ext cx="262" cy="159"/>
              </a:xfrm>
              <a:prstGeom prst="ellipse">
                <a:avLst/>
              </a:prstGeom>
              <a:gradFill rotWithShape="0">
                <a:gsLst>
                  <a:gs pos="0">
                    <a:schemeClr val="accent2">
                      <a:gamma/>
                      <a:shade val="96863"/>
                      <a:invGamma/>
                    </a:schemeClr>
                  </a:gs>
                  <a:gs pos="100000">
                    <a:schemeClr val="accent2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61" name="Oval 9"/>
              <p:cNvSpPr>
                <a:spLocks noChangeArrowheads="1"/>
              </p:cNvSpPr>
              <p:nvPr/>
            </p:nvSpPr>
            <p:spPr bwMode="hidden">
              <a:xfrm>
                <a:off x="3856" y="3922"/>
                <a:ext cx="192" cy="107"/>
              </a:xfrm>
              <a:prstGeom prst="ellipse">
                <a:avLst/>
              </a:prstGeom>
              <a:gradFill rotWithShape="0">
                <a:gsLst>
                  <a:gs pos="0">
                    <a:schemeClr val="accent2"/>
                  </a:gs>
                  <a:gs pos="100000">
                    <a:schemeClr val="accent2">
                      <a:gamma/>
                      <a:shade val="94118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62" name="Freeform 10"/>
              <p:cNvSpPr>
                <a:spLocks/>
              </p:cNvSpPr>
              <p:nvPr/>
            </p:nvSpPr>
            <p:spPr bwMode="hidden">
              <a:xfrm>
                <a:off x="3575" y="3715"/>
                <a:ext cx="383" cy="161"/>
              </a:xfrm>
              <a:custGeom>
                <a:avLst/>
                <a:gdLst/>
                <a:ahLst/>
                <a:cxnLst>
                  <a:cxn ang="0">
                    <a:pos x="376" y="12"/>
                  </a:cxn>
                  <a:cxn ang="0">
                    <a:pos x="257" y="24"/>
                  </a:cxn>
                  <a:cxn ang="0">
                    <a:pos x="149" y="54"/>
                  </a:cxn>
                  <a:cxn ang="0">
                    <a:pos x="101" y="77"/>
                  </a:cxn>
                  <a:cxn ang="0">
                    <a:pos x="59" y="101"/>
                  </a:cxn>
                  <a:cxn ang="0">
                    <a:pos x="24" y="131"/>
                  </a:cxn>
                  <a:cxn ang="0">
                    <a:pos x="0" y="161"/>
                  </a:cxn>
                  <a:cxn ang="0">
                    <a:pos x="0" y="137"/>
                  </a:cxn>
                  <a:cxn ang="0">
                    <a:pos x="29" y="107"/>
                  </a:cxn>
                  <a:cxn ang="0">
                    <a:pos x="65" y="83"/>
                  </a:cxn>
                  <a:cxn ang="0">
                    <a:pos x="155" y="36"/>
                  </a:cxn>
                  <a:cxn ang="0">
                    <a:pos x="257" y="12"/>
                  </a:cxn>
                  <a:cxn ang="0">
                    <a:pos x="376" y="0"/>
                  </a:cxn>
                  <a:cxn ang="0">
                    <a:pos x="376" y="0"/>
                  </a:cxn>
                  <a:cxn ang="0">
                    <a:pos x="382" y="0"/>
                  </a:cxn>
                  <a:cxn ang="0">
                    <a:pos x="382" y="12"/>
                  </a:cxn>
                  <a:cxn ang="0">
                    <a:pos x="376" y="12"/>
                  </a:cxn>
                  <a:cxn ang="0">
                    <a:pos x="376" y="12"/>
                  </a:cxn>
                  <a:cxn ang="0">
                    <a:pos x="376" y="12"/>
                  </a:cxn>
                </a:cxnLst>
                <a:rect l="0" t="0" r="r" b="b"/>
                <a:pathLst>
                  <a:path w="382" h="161">
                    <a:moveTo>
                      <a:pt x="376" y="12"/>
                    </a:moveTo>
                    <a:lnTo>
                      <a:pt x="257" y="24"/>
                    </a:lnTo>
                    <a:lnTo>
                      <a:pt x="149" y="54"/>
                    </a:lnTo>
                    <a:lnTo>
                      <a:pt x="101" y="77"/>
                    </a:lnTo>
                    <a:lnTo>
                      <a:pt x="59" y="101"/>
                    </a:lnTo>
                    <a:lnTo>
                      <a:pt x="24" y="131"/>
                    </a:lnTo>
                    <a:lnTo>
                      <a:pt x="0" y="161"/>
                    </a:lnTo>
                    <a:lnTo>
                      <a:pt x="0" y="137"/>
                    </a:lnTo>
                    <a:lnTo>
                      <a:pt x="29" y="107"/>
                    </a:lnTo>
                    <a:lnTo>
                      <a:pt x="65" y="83"/>
                    </a:lnTo>
                    <a:lnTo>
                      <a:pt x="155" y="36"/>
                    </a:lnTo>
                    <a:lnTo>
                      <a:pt x="257" y="12"/>
                    </a:lnTo>
                    <a:lnTo>
                      <a:pt x="376" y="0"/>
                    </a:lnTo>
                    <a:lnTo>
                      <a:pt x="376" y="0"/>
                    </a:lnTo>
                    <a:lnTo>
                      <a:pt x="382" y="0"/>
                    </a:lnTo>
                    <a:lnTo>
                      <a:pt x="382" y="12"/>
                    </a:lnTo>
                    <a:lnTo>
                      <a:pt x="376" y="12"/>
                    </a:lnTo>
                    <a:lnTo>
                      <a:pt x="376" y="12"/>
                    </a:lnTo>
                    <a:lnTo>
                      <a:pt x="376" y="12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2">
                      <a:gamma/>
                      <a:shade val="94118"/>
                      <a:invGamma/>
                    </a:schemeClr>
                  </a:gs>
                  <a:gs pos="100000">
                    <a:schemeClr val="accent2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63" name="Freeform 11"/>
              <p:cNvSpPr>
                <a:spLocks/>
              </p:cNvSpPr>
              <p:nvPr/>
            </p:nvSpPr>
            <p:spPr bwMode="hidden">
              <a:xfrm>
                <a:off x="3695" y="4170"/>
                <a:ext cx="444" cy="66"/>
              </a:xfrm>
              <a:custGeom>
                <a:avLst/>
                <a:gdLst/>
                <a:ahLst/>
                <a:cxnLst>
                  <a:cxn ang="0">
                    <a:pos x="257" y="54"/>
                  </a:cxn>
                  <a:cxn ang="0">
                    <a:pos x="353" y="48"/>
                  </a:cxn>
                  <a:cxn ang="0">
                    <a:pos x="443" y="24"/>
                  </a:cxn>
                  <a:cxn ang="0">
                    <a:pos x="443" y="36"/>
                  </a:cxn>
                  <a:cxn ang="0">
                    <a:pos x="353" y="60"/>
                  </a:cxn>
                  <a:cxn ang="0">
                    <a:pos x="257" y="66"/>
                  </a:cxn>
                  <a:cxn ang="0">
                    <a:pos x="186" y="60"/>
                  </a:cxn>
                  <a:cxn ang="0">
                    <a:pos x="120" y="48"/>
                  </a:cxn>
                  <a:cxn ang="0">
                    <a:pos x="60" y="36"/>
                  </a:cxn>
                  <a:cxn ang="0">
                    <a:pos x="0" y="12"/>
                  </a:cxn>
                  <a:cxn ang="0">
                    <a:pos x="0" y="0"/>
                  </a:cxn>
                  <a:cxn ang="0">
                    <a:pos x="54" y="24"/>
                  </a:cxn>
                  <a:cxn ang="0">
                    <a:pos x="120" y="36"/>
                  </a:cxn>
                  <a:cxn ang="0">
                    <a:pos x="186" y="48"/>
                  </a:cxn>
                  <a:cxn ang="0">
                    <a:pos x="257" y="54"/>
                  </a:cxn>
                  <a:cxn ang="0">
                    <a:pos x="257" y="54"/>
                  </a:cxn>
                </a:cxnLst>
                <a:rect l="0" t="0" r="r" b="b"/>
                <a:pathLst>
                  <a:path w="443" h="66">
                    <a:moveTo>
                      <a:pt x="257" y="54"/>
                    </a:moveTo>
                    <a:lnTo>
                      <a:pt x="353" y="48"/>
                    </a:lnTo>
                    <a:lnTo>
                      <a:pt x="443" y="24"/>
                    </a:lnTo>
                    <a:lnTo>
                      <a:pt x="443" y="36"/>
                    </a:lnTo>
                    <a:lnTo>
                      <a:pt x="353" y="60"/>
                    </a:lnTo>
                    <a:lnTo>
                      <a:pt x="257" y="66"/>
                    </a:lnTo>
                    <a:lnTo>
                      <a:pt x="186" y="60"/>
                    </a:lnTo>
                    <a:lnTo>
                      <a:pt x="120" y="48"/>
                    </a:lnTo>
                    <a:lnTo>
                      <a:pt x="60" y="36"/>
                    </a:lnTo>
                    <a:lnTo>
                      <a:pt x="0" y="12"/>
                    </a:lnTo>
                    <a:lnTo>
                      <a:pt x="0" y="0"/>
                    </a:lnTo>
                    <a:lnTo>
                      <a:pt x="54" y="24"/>
                    </a:lnTo>
                    <a:lnTo>
                      <a:pt x="120" y="36"/>
                    </a:lnTo>
                    <a:lnTo>
                      <a:pt x="186" y="48"/>
                    </a:lnTo>
                    <a:lnTo>
                      <a:pt x="257" y="54"/>
                    </a:lnTo>
                    <a:lnTo>
                      <a:pt x="257" y="54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2">
                      <a:gamma/>
                      <a:shade val="84706"/>
                      <a:invGamma/>
                    </a:schemeClr>
                  </a:gs>
                  <a:gs pos="100000">
                    <a:schemeClr val="accent2"/>
                  </a:gs>
                </a:gsLst>
                <a:lin ang="189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64" name="Freeform 12"/>
              <p:cNvSpPr>
                <a:spLocks/>
              </p:cNvSpPr>
              <p:nvPr/>
            </p:nvSpPr>
            <p:spPr bwMode="hidden">
              <a:xfrm>
                <a:off x="3527" y="3906"/>
                <a:ext cx="89" cy="216"/>
              </a:xfrm>
              <a:custGeom>
                <a:avLst/>
                <a:gdLst/>
                <a:ahLst/>
                <a:cxnLst>
                  <a:cxn ang="0">
                    <a:pos x="12" y="66"/>
                  </a:cxn>
                  <a:cxn ang="0">
                    <a:pos x="18" y="108"/>
                  </a:cxn>
                  <a:cxn ang="0">
                    <a:pos x="36" y="144"/>
                  </a:cxn>
                  <a:cxn ang="0">
                    <a:pos x="60" y="180"/>
                  </a:cxn>
                  <a:cxn ang="0">
                    <a:pos x="89" y="216"/>
                  </a:cxn>
                  <a:cxn ang="0">
                    <a:pos x="72" y="216"/>
                  </a:cxn>
                  <a:cxn ang="0">
                    <a:pos x="42" y="180"/>
                  </a:cxn>
                  <a:cxn ang="0">
                    <a:pos x="18" y="144"/>
                  </a:cxn>
                  <a:cxn ang="0">
                    <a:pos x="6" y="108"/>
                  </a:cxn>
                  <a:cxn ang="0">
                    <a:pos x="0" y="66"/>
                  </a:cxn>
                  <a:cxn ang="0">
                    <a:pos x="0" y="30"/>
                  </a:cxn>
                  <a:cxn ang="0">
                    <a:pos x="12" y="0"/>
                  </a:cxn>
                  <a:cxn ang="0">
                    <a:pos x="30" y="0"/>
                  </a:cxn>
                  <a:cxn ang="0">
                    <a:pos x="18" y="30"/>
                  </a:cxn>
                  <a:cxn ang="0">
                    <a:pos x="12" y="66"/>
                  </a:cxn>
                  <a:cxn ang="0">
                    <a:pos x="12" y="66"/>
                  </a:cxn>
                </a:cxnLst>
                <a:rect l="0" t="0" r="r" b="b"/>
                <a:pathLst>
                  <a:path w="89" h="216">
                    <a:moveTo>
                      <a:pt x="12" y="66"/>
                    </a:moveTo>
                    <a:lnTo>
                      <a:pt x="18" y="108"/>
                    </a:lnTo>
                    <a:lnTo>
                      <a:pt x="36" y="144"/>
                    </a:lnTo>
                    <a:lnTo>
                      <a:pt x="60" y="180"/>
                    </a:lnTo>
                    <a:lnTo>
                      <a:pt x="89" y="216"/>
                    </a:lnTo>
                    <a:lnTo>
                      <a:pt x="72" y="216"/>
                    </a:lnTo>
                    <a:lnTo>
                      <a:pt x="42" y="180"/>
                    </a:lnTo>
                    <a:lnTo>
                      <a:pt x="18" y="144"/>
                    </a:lnTo>
                    <a:lnTo>
                      <a:pt x="6" y="108"/>
                    </a:lnTo>
                    <a:lnTo>
                      <a:pt x="0" y="66"/>
                    </a:lnTo>
                    <a:lnTo>
                      <a:pt x="0" y="30"/>
                    </a:lnTo>
                    <a:lnTo>
                      <a:pt x="12" y="0"/>
                    </a:lnTo>
                    <a:lnTo>
                      <a:pt x="30" y="0"/>
                    </a:lnTo>
                    <a:lnTo>
                      <a:pt x="18" y="30"/>
                    </a:lnTo>
                    <a:lnTo>
                      <a:pt x="12" y="66"/>
                    </a:lnTo>
                    <a:lnTo>
                      <a:pt x="12" y="66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2"/>
                  </a:gs>
                  <a:gs pos="100000">
                    <a:schemeClr val="accent2">
                      <a:gamma/>
                      <a:shade val="87843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65" name="Freeform 13"/>
              <p:cNvSpPr>
                <a:spLocks/>
              </p:cNvSpPr>
              <p:nvPr/>
            </p:nvSpPr>
            <p:spPr bwMode="hidden">
              <a:xfrm>
                <a:off x="3569" y="3745"/>
                <a:ext cx="750" cy="461"/>
              </a:xfrm>
              <a:custGeom>
                <a:avLst/>
                <a:gdLst/>
                <a:ahLst/>
                <a:cxnLst>
                  <a:cxn ang="0">
                    <a:pos x="382" y="443"/>
                  </a:cxn>
                  <a:cxn ang="0">
                    <a:pos x="311" y="437"/>
                  </a:cxn>
                  <a:cxn ang="0">
                    <a:pos x="245" y="425"/>
                  </a:cxn>
                  <a:cxn ang="0">
                    <a:pos x="185" y="407"/>
                  </a:cxn>
                  <a:cxn ang="0">
                    <a:pos x="131" y="383"/>
                  </a:cxn>
                  <a:cxn ang="0">
                    <a:pos x="83" y="347"/>
                  </a:cxn>
                  <a:cxn ang="0">
                    <a:pos x="53" y="311"/>
                  </a:cxn>
                  <a:cxn ang="0">
                    <a:pos x="30" y="269"/>
                  </a:cxn>
                  <a:cxn ang="0">
                    <a:pos x="24" y="227"/>
                  </a:cxn>
                  <a:cxn ang="0">
                    <a:pos x="30" y="185"/>
                  </a:cxn>
                  <a:cxn ang="0">
                    <a:pos x="53" y="143"/>
                  </a:cxn>
                  <a:cxn ang="0">
                    <a:pos x="83" y="107"/>
                  </a:cxn>
                  <a:cxn ang="0">
                    <a:pos x="131" y="77"/>
                  </a:cxn>
                  <a:cxn ang="0">
                    <a:pos x="185" y="47"/>
                  </a:cxn>
                  <a:cxn ang="0">
                    <a:pos x="245" y="30"/>
                  </a:cxn>
                  <a:cxn ang="0">
                    <a:pos x="311" y="18"/>
                  </a:cxn>
                  <a:cxn ang="0">
                    <a:pos x="382" y="12"/>
                  </a:cxn>
                  <a:cxn ang="0">
                    <a:pos x="478" y="18"/>
                  </a:cxn>
                  <a:cxn ang="0">
                    <a:pos x="562" y="41"/>
                  </a:cxn>
                  <a:cxn ang="0">
                    <a:pos x="562" y="36"/>
                  </a:cxn>
                  <a:cxn ang="0">
                    <a:pos x="562" y="30"/>
                  </a:cxn>
                  <a:cxn ang="0">
                    <a:pos x="478" y="6"/>
                  </a:cxn>
                  <a:cxn ang="0">
                    <a:pos x="382" y="0"/>
                  </a:cxn>
                  <a:cxn ang="0">
                    <a:pos x="305" y="6"/>
                  </a:cxn>
                  <a:cxn ang="0">
                    <a:pos x="233" y="18"/>
                  </a:cxn>
                  <a:cxn ang="0">
                    <a:pos x="167" y="41"/>
                  </a:cxn>
                  <a:cxn ang="0">
                    <a:pos x="113" y="65"/>
                  </a:cxn>
                  <a:cxn ang="0">
                    <a:pos x="65" y="101"/>
                  </a:cxn>
                  <a:cxn ang="0">
                    <a:pos x="30" y="137"/>
                  </a:cxn>
                  <a:cxn ang="0">
                    <a:pos x="6" y="179"/>
                  </a:cxn>
                  <a:cxn ang="0">
                    <a:pos x="0" y="227"/>
                  </a:cxn>
                  <a:cxn ang="0">
                    <a:pos x="6" y="275"/>
                  </a:cxn>
                  <a:cxn ang="0">
                    <a:pos x="30" y="317"/>
                  </a:cxn>
                  <a:cxn ang="0">
                    <a:pos x="65" y="359"/>
                  </a:cxn>
                  <a:cxn ang="0">
                    <a:pos x="113" y="395"/>
                  </a:cxn>
                  <a:cxn ang="0">
                    <a:pos x="167" y="419"/>
                  </a:cxn>
                  <a:cxn ang="0">
                    <a:pos x="233" y="443"/>
                  </a:cxn>
                  <a:cxn ang="0">
                    <a:pos x="305" y="455"/>
                  </a:cxn>
                  <a:cxn ang="0">
                    <a:pos x="382" y="461"/>
                  </a:cxn>
                  <a:cxn ang="0">
                    <a:pos x="448" y="455"/>
                  </a:cxn>
                  <a:cxn ang="0">
                    <a:pos x="508" y="449"/>
                  </a:cxn>
                  <a:cxn ang="0">
                    <a:pos x="609" y="413"/>
                  </a:cxn>
                  <a:cxn ang="0">
                    <a:pos x="657" y="389"/>
                  </a:cxn>
                  <a:cxn ang="0">
                    <a:pos x="693" y="359"/>
                  </a:cxn>
                  <a:cxn ang="0">
                    <a:pos x="723" y="329"/>
                  </a:cxn>
                  <a:cxn ang="0">
                    <a:pos x="747" y="293"/>
                  </a:cxn>
                  <a:cxn ang="0">
                    <a:pos x="741" y="287"/>
                  </a:cxn>
                  <a:cxn ang="0">
                    <a:pos x="729" y="281"/>
                  </a:cxn>
                  <a:cxn ang="0">
                    <a:pos x="711" y="317"/>
                  </a:cxn>
                  <a:cxn ang="0">
                    <a:pos x="681" y="347"/>
                  </a:cxn>
                  <a:cxn ang="0">
                    <a:pos x="645" y="377"/>
                  </a:cxn>
                  <a:cxn ang="0">
                    <a:pos x="604" y="401"/>
                  </a:cxn>
                  <a:cxn ang="0">
                    <a:pos x="502" y="431"/>
                  </a:cxn>
                  <a:cxn ang="0">
                    <a:pos x="442" y="443"/>
                  </a:cxn>
                  <a:cxn ang="0">
                    <a:pos x="382" y="443"/>
                  </a:cxn>
                  <a:cxn ang="0">
                    <a:pos x="382" y="443"/>
                  </a:cxn>
                </a:cxnLst>
                <a:rect l="0" t="0" r="r" b="b"/>
                <a:pathLst>
                  <a:path w="747" h="461">
                    <a:moveTo>
                      <a:pt x="382" y="443"/>
                    </a:moveTo>
                    <a:lnTo>
                      <a:pt x="311" y="437"/>
                    </a:lnTo>
                    <a:lnTo>
                      <a:pt x="245" y="425"/>
                    </a:lnTo>
                    <a:lnTo>
                      <a:pt x="185" y="407"/>
                    </a:lnTo>
                    <a:lnTo>
                      <a:pt x="131" y="383"/>
                    </a:lnTo>
                    <a:lnTo>
                      <a:pt x="83" y="347"/>
                    </a:lnTo>
                    <a:lnTo>
                      <a:pt x="53" y="311"/>
                    </a:lnTo>
                    <a:lnTo>
                      <a:pt x="30" y="269"/>
                    </a:lnTo>
                    <a:lnTo>
                      <a:pt x="24" y="227"/>
                    </a:lnTo>
                    <a:lnTo>
                      <a:pt x="30" y="185"/>
                    </a:lnTo>
                    <a:lnTo>
                      <a:pt x="53" y="143"/>
                    </a:lnTo>
                    <a:lnTo>
                      <a:pt x="83" y="107"/>
                    </a:lnTo>
                    <a:lnTo>
                      <a:pt x="131" y="77"/>
                    </a:lnTo>
                    <a:lnTo>
                      <a:pt x="185" y="47"/>
                    </a:lnTo>
                    <a:lnTo>
                      <a:pt x="245" y="30"/>
                    </a:lnTo>
                    <a:lnTo>
                      <a:pt x="311" y="18"/>
                    </a:lnTo>
                    <a:lnTo>
                      <a:pt x="382" y="12"/>
                    </a:lnTo>
                    <a:lnTo>
                      <a:pt x="478" y="18"/>
                    </a:lnTo>
                    <a:lnTo>
                      <a:pt x="562" y="41"/>
                    </a:lnTo>
                    <a:lnTo>
                      <a:pt x="562" y="36"/>
                    </a:lnTo>
                    <a:lnTo>
                      <a:pt x="562" y="30"/>
                    </a:lnTo>
                    <a:lnTo>
                      <a:pt x="478" y="6"/>
                    </a:lnTo>
                    <a:lnTo>
                      <a:pt x="382" y="0"/>
                    </a:lnTo>
                    <a:lnTo>
                      <a:pt x="305" y="6"/>
                    </a:lnTo>
                    <a:lnTo>
                      <a:pt x="233" y="18"/>
                    </a:lnTo>
                    <a:lnTo>
                      <a:pt x="167" y="41"/>
                    </a:lnTo>
                    <a:lnTo>
                      <a:pt x="113" y="65"/>
                    </a:lnTo>
                    <a:lnTo>
                      <a:pt x="65" y="101"/>
                    </a:lnTo>
                    <a:lnTo>
                      <a:pt x="30" y="137"/>
                    </a:lnTo>
                    <a:lnTo>
                      <a:pt x="6" y="179"/>
                    </a:lnTo>
                    <a:lnTo>
                      <a:pt x="0" y="227"/>
                    </a:lnTo>
                    <a:lnTo>
                      <a:pt x="6" y="275"/>
                    </a:lnTo>
                    <a:lnTo>
                      <a:pt x="30" y="317"/>
                    </a:lnTo>
                    <a:lnTo>
                      <a:pt x="65" y="359"/>
                    </a:lnTo>
                    <a:lnTo>
                      <a:pt x="113" y="395"/>
                    </a:lnTo>
                    <a:lnTo>
                      <a:pt x="167" y="419"/>
                    </a:lnTo>
                    <a:lnTo>
                      <a:pt x="233" y="443"/>
                    </a:lnTo>
                    <a:lnTo>
                      <a:pt x="305" y="455"/>
                    </a:lnTo>
                    <a:lnTo>
                      <a:pt x="382" y="461"/>
                    </a:lnTo>
                    <a:lnTo>
                      <a:pt x="448" y="455"/>
                    </a:lnTo>
                    <a:lnTo>
                      <a:pt x="508" y="449"/>
                    </a:lnTo>
                    <a:lnTo>
                      <a:pt x="609" y="413"/>
                    </a:lnTo>
                    <a:lnTo>
                      <a:pt x="657" y="389"/>
                    </a:lnTo>
                    <a:lnTo>
                      <a:pt x="693" y="359"/>
                    </a:lnTo>
                    <a:lnTo>
                      <a:pt x="723" y="329"/>
                    </a:lnTo>
                    <a:lnTo>
                      <a:pt x="747" y="293"/>
                    </a:lnTo>
                    <a:lnTo>
                      <a:pt x="741" y="287"/>
                    </a:lnTo>
                    <a:lnTo>
                      <a:pt x="729" y="281"/>
                    </a:lnTo>
                    <a:lnTo>
                      <a:pt x="711" y="317"/>
                    </a:lnTo>
                    <a:lnTo>
                      <a:pt x="681" y="347"/>
                    </a:lnTo>
                    <a:lnTo>
                      <a:pt x="645" y="377"/>
                    </a:lnTo>
                    <a:lnTo>
                      <a:pt x="604" y="401"/>
                    </a:lnTo>
                    <a:lnTo>
                      <a:pt x="502" y="431"/>
                    </a:lnTo>
                    <a:lnTo>
                      <a:pt x="442" y="443"/>
                    </a:lnTo>
                    <a:lnTo>
                      <a:pt x="382" y="443"/>
                    </a:lnTo>
                    <a:lnTo>
                      <a:pt x="382" y="443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2"/>
                  </a:gs>
                  <a:gs pos="100000">
                    <a:schemeClr val="accent2">
                      <a:gamma/>
                      <a:shade val="90980"/>
                      <a:invGamma/>
                    </a:schemeClr>
                  </a:gs>
                </a:gsLst>
                <a:path path="rect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66" name="Freeform 14"/>
              <p:cNvSpPr>
                <a:spLocks/>
              </p:cNvSpPr>
              <p:nvPr/>
            </p:nvSpPr>
            <p:spPr bwMode="hidden">
              <a:xfrm>
                <a:off x="4037" y="3721"/>
                <a:ext cx="96" cy="3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2"/>
                  </a:cxn>
                  <a:cxn ang="0">
                    <a:pos x="48" y="18"/>
                  </a:cxn>
                  <a:cxn ang="0">
                    <a:pos x="96" y="30"/>
                  </a:cxn>
                  <a:cxn ang="0">
                    <a:pos x="96" y="24"/>
                  </a:cxn>
                  <a:cxn ang="0">
                    <a:pos x="96" y="18"/>
                  </a:cxn>
                  <a:cxn ang="0">
                    <a:pos x="48" y="12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w="96" h="30">
                    <a:moveTo>
                      <a:pt x="0" y="0"/>
                    </a:moveTo>
                    <a:lnTo>
                      <a:pt x="0" y="12"/>
                    </a:lnTo>
                    <a:lnTo>
                      <a:pt x="48" y="18"/>
                    </a:lnTo>
                    <a:lnTo>
                      <a:pt x="96" y="30"/>
                    </a:lnTo>
                    <a:lnTo>
                      <a:pt x="96" y="24"/>
                    </a:lnTo>
                    <a:lnTo>
                      <a:pt x="96" y="18"/>
                    </a:lnTo>
                    <a:lnTo>
                      <a:pt x="48" y="12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2"/>
                  </a:gs>
                  <a:gs pos="100000">
                    <a:schemeClr val="accent2">
                      <a:gamma/>
                      <a:shade val="87843"/>
                      <a:invGamma/>
                    </a:schemeClr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67" name="Oval 15"/>
              <p:cNvSpPr>
                <a:spLocks noChangeArrowheads="1"/>
              </p:cNvSpPr>
              <p:nvPr/>
            </p:nvSpPr>
            <p:spPr bwMode="hidden">
              <a:xfrm>
                <a:off x="3910" y="3948"/>
                <a:ext cx="84" cy="53"/>
              </a:xfrm>
              <a:prstGeom prst="ellipse">
                <a:avLst/>
              </a:prstGeom>
              <a:gradFill rotWithShape="0">
                <a:gsLst>
                  <a:gs pos="0">
                    <a:schemeClr val="accent2">
                      <a:gamma/>
                      <a:shade val="94118"/>
                      <a:invGamma/>
                    </a:schemeClr>
                  </a:gs>
                  <a:gs pos="100000">
                    <a:schemeClr val="accent2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algn="ctr">
                  <a:defRPr/>
                </a:pPr>
                <a:endParaRPr lang="zh-CN" altLang="en-US"/>
              </a:p>
            </p:txBody>
          </p:sp>
        </p:grpSp>
        <p:grpSp>
          <p:nvGrpSpPr>
            <p:cNvPr id="7" name="Group 16"/>
            <p:cNvGrpSpPr>
              <a:grpSpLocks/>
            </p:cNvGrpSpPr>
            <p:nvPr userDrawn="1"/>
          </p:nvGrpSpPr>
          <p:grpSpPr bwMode="auto">
            <a:xfrm>
              <a:off x="1776" y="3631"/>
              <a:ext cx="1626" cy="683"/>
              <a:chOff x="1776" y="3631"/>
              <a:chExt cx="1626" cy="683"/>
            </a:xfrm>
          </p:grpSpPr>
          <p:sp>
            <p:nvSpPr>
              <p:cNvPr id="39" name="Oval 17"/>
              <p:cNvSpPr>
                <a:spLocks noChangeArrowheads="1"/>
              </p:cNvSpPr>
              <p:nvPr/>
            </p:nvSpPr>
            <p:spPr bwMode="hidden">
              <a:xfrm>
                <a:off x="2268" y="3934"/>
                <a:ext cx="638" cy="377"/>
              </a:xfrm>
              <a:prstGeom prst="ellipse">
                <a:avLst/>
              </a:prstGeom>
              <a:gradFill rotWithShape="0">
                <a:gsLst>
                  <a:gs pos="0">
                    <a:schemeClr val="accent2">
                      <a:gamma/>
                      <a:shade val="87843"/>
                      <a:invGamma/>
                    </a:schemeClr>
                  </a:gs>
                  <a:gs pos="100000">
                    <a:schemeClr val="accent2"/>
                  </a:gs>
                </a:gsLst>
                <a:lin ang="27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40" name="Oval 18"/>
              <p:cNvSpPr>
                <a:spLocks noChangeArrowheads="1"/>
              </p:cNvSpPr>
              <p:nvPr/>
            </p:nvSpPr>
            <p:spPr bwMode="hidden">
              <a:xfrm>
                <a:off x="2314" y="3958"/>
                <a:ext cx="543" cy="332"/>
              </a:xfrm>
              <a:prstGeom prst="ellipse">
                <a:avLst/>
              </a:prstGeom>
              <a:gradFill rotWithShape="0">
                <a:gsLst>
                  <a:gs pos="0">
                    <a:schemeClr val="accent2"/>
                  </a:gs>
                  <a:gs pos="100000">
                    <a:schemeClr val="accent2">
                      <a:gamma/>
                      <a:shade val="87843"/>
                      <a:invGamma/>
                    </a:schemeClr>
                  </a:gs>
                </a:gsLst>
                <a:lin ang="27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41" name="Oval 19"/>
              <p:cNvSpPr>
                <a:spLocks noChangeArrowheads="1"/>
              </p:cNvSpPr>
              <p:nvPr/>
            </p:nvSpPr>
            <p:spPr bwMode="hidden">
              <a:xfrm>
                <a:off x="2341" y="3979"/>
                <a:ext cx="501" cy="299"/>
              </a:xfrm>
              <a:prstGeom prst="ellipse">
                <a:avLst/>
              </a:prstGeom>
              <a:gradFill rotWithShape="0">
                <a:gsLst>
                  <a:gs pos="0">
                    <a:schemeClr val="accent2">
                      <a:gamma/>
                      <a:shade val="90980"/>
                      <a:invGamma/>
                    </a:schemeClr>
                  </a:gs>
                  <a:gs pos="100000">
                    <a:schemeClr val="accent2"/>
                  </a:gs>
                </a:gsLst>
                <a:lin ang="27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42" name="Oval 20"/>
              <p:cNvSpPr>
                <a:spLocks noChangeArrowheads="1"/>
              </p:cNvSpPr>
              <p:nvPr/>
            </p:nvSpPr>
            <p:spPr bwMode="hidden">
              <a:xfrm>
                <a:off x="2368" y="3997"/>
                <a:ext cx="444" cy="258"/>
              </a:xfrm>
              <a:prstGeom prst="ellipse">
                <a:avLst/>
              </a:prstGeom>
              <a:gradFill rotWithShape="0">
                <a:gsLst>
                  <a:gs pos="0">
                    <a:schemeClr val="accent2">
                      <a:gamma/>
                      <a:shade val="87843"/>
                      <a:invGamma/>
                    </a:schemeClr>
                  </a:gs>
                  <a:gs pos="100000">
                    <a:schemeClr val="accent2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43" name="Oval 21"/>
              <p:cNvSpPr>
                <a:spLocks noChangeArrowheads="1"/>
              </p:cNvSpPr>
              <p:nvPr/>
            </p:nvSpPr>
            <p:spPr bwMode="hidden">
              <a:xfrm>
                <a:off x="2385" y="4005"/>
                <a:ext cx="413" cy="240"/>
              </a:xfrm>
              <a:prstGeom prst="ellipse">
                <a:avLst/>
              </a:prstGeom>
              <a:gradFill rotWithShape="0">
                <a:gsLst>
                  <a:gs pos="0">
                    <a:schemeClr val="accent2">
                      <a:gamma/>
                      <a:shade val="94118"/>
                      <a:invGamma/>
                    </a:schemeClr>
                  </a:gs>
                  <a:gs pos="100000">
                    <a:schemeClr val="accent2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44" name="Oval 22"/>
              <p:cNvSpPr>
                <a:spLocks noChangeArrowheads="1"/>
              </p:cNvSpPr>
              <p:nvPr/>
            </p:nvSpPr>
            <p:spPr bwMode="hidden">
              <a:xfrm>
                <a:off x="2437" y="4026"/>
                <a:ext cx="306" cy="192"/>
              </a:xfrm>
              <a:prstGeom prst="ellipse">
                <a:avLst/>
              </a:prstGeom>
              <a:gradFill rotWithShape="0">
                <a:gsLst>
                  <a:gs pos="0">
                    <a:schemeClr val="accent2">
                      <a:gamma/>
                      <a:shade val="87843"/>
                      <a:invGamma/>
                    </a:schemeClr>
                  </a:gs>
                  <a:gs pos="100000">
                    <a:schemeClr val="accent2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45" name="Oval 23"/>
              <p:cNvSpPr>
                <a:spLocks noChangeArrowheads="1"/>
              </p:cNvSpPr>
              <p:nvPr/>
            </p:nvSpPr>
            <p:spPr bwMode="hidden">
              <a:xfrm>
                <a:off x="2476" y="4056"/>
                <a:ext cx="227" cy="135"/>
              </a:xfrm>
              <a:prstGeom prst="ellipse">
                <a:avLst/>
              </a:prstGeom>
              <a:gradFill rotWithShape="0">
                <a:gsLst>
                  <a:gs pos="0">
                    <a:schemeClr val="accent2"/>
                  </a:gs>
                  <a:gs pos="100000">
                    <a:schemeClr val="accent2">
                      <a:gamma/>
                      <a:shade val="90980"/>
                      <a:invGamma/>
                    </a:schemeClr>
                  </a:gs>
                </a:gsLst>
                <a:lin ang="27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46" name="Oval 24"/>
              <p:cNvSpPr>
                <a:spLocks noChangeArrowheads="1"/>
              </p:cNvSpPr>
              <p:nvPr/>
            </p:nvSpPr>
            <p:spPr bwMode="hidden">
              <a:xfrm>
                <a:off x="2542" y="4097"/>
                <a:ext cx="90" cy="60"/>
              </a:xfrm>
              <a:prstGeom prst="ellipse">
                <a:avLst/>
              </a:prstGeom>
              <a:gradFill rotWithShape="0">
                <a:gsLst>
                  <a:gs pos="0">
                    <a:schemeClr val="accent2"/>
                  </a:gs>
                  <a:gs pos="100000">
                    <a:schemeClr val="accent2">
                      <a:gamma/>
                      <a:shade val="90980"/>
                      <a:invGamma/>
                    </a:schemeClr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47" name="Freeform 25"/>
              <p:cNvSpPr>
                <a:spLocks/>
              </p:cNvSpPr>
              <p:nvPr/>
            </p:nvSpPr>
            <p:spPr bwMode="hidden">
              <a:xfrm>
                <a:off x="2585" y="3822"/>
                <a:ext cx="449" cy="186"/>
              </a:xfrm>
              <a:custGeom>
                <a:avLst/>
                <a:gdLst/>
                <a:ahLst/>
                <a:cxnLst>
                  <a:cxn ang="0">
                    <a:pos x="6" y="6"/>
                  </a:cxn>
                  <a:cxn ang="0">
                    <a:pos x="78" y="12"/>
                  </a:cxn>
                  <a:cxn ang="0">
                    <a:pos x="150" y="18"/>
                  </a:cxn>
                  <a:cxn ang="0">
                    <a:pos x="215" y="36"/>
                  </a:cxn>
                  <a:cxn ang="0">
                    <a:pos x="275" y="60"/>
                  </a:cxn>
                  <a:cxn ang="0">
                    <a:pos x="329" y="84"/>
                  </a:cxn>
                  <a:cxn ang="0">
                    <a:pos x="377" y="114"/>
                  </a:cxn>
                  <a:cxn ang="0">
                    <a:pos x="419" y="150"/>
                  </a:cxn>
                  <a:cxn ang="0">
                    <a:pos x="448" y="186"/>
                  </a:cxn>
                  <a:cxn ang="0">
                    <a:pos x="448" y="162"/>
                  </a:cxn>
                  <a:cxn ang="0">
                    <a:pos x="413" y="126"/>
                  </a:cxn>
                  <a:cxn ang="0">
                    <a:pos x="371" y="96"/>
                  </a:cxn>
                  <a:cxn ang="0">
                    <a:pos x="323" y="66"/>
                  </a:cxn>
                  <a:cxn ang="0">
                    <a:pos x="269" y="48"/>
                  </a:cxn>
                  <a:cxn ang="0">
                    <a:pos x="144" y="12"/>
                  </a:cxn>
                  <a:cxn ang="0">
                    <a:pos x="78" y="6"/>
                  </a:cxn>
                  <a:cxn ang="0">
                    <a:pos x="6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6"/>
                  </a:cxn>
                  <a:cxn ang="0">
                    <a:pos x="0" y="6"/>
                  </a:cxn>
                  <a:cxn ang="0">
                    <a:pos x="6" y="6"/>
                  </a:cxn>
                  <a:cxn ang="0">
                    <a:pos x="6" y="6"/>
                  </a:cxn>
                </a:cxnLst>
                <a:rect l="0" t="0" r="r" b="b"/>
                <a:pathLst>
                  <a:path w="448" h="186">
                    <a:moveTo>
                      <a:pt x="6" y="6"/>
                    </a:moveTo>
                    <a:lnTo>
                      <a:pt x="78" y="12"/>
                    </a:lnTo>
                    <a:lnTo>
                      <a:pt x="150" y="18"/>
                    </a:lnTo>
                    <a:lnTo>
                      <a:pt x="215" y="36"/>
                    </a:lnTo>
                    <a:lnTo>
                      <a:pt x="275" y="60"/>
                    </a:lnTo>
                    <a:lnTo>
                      <a:pt x="329" y="84"/>
                    </a:lnTo>
                    <a:lnTo>
                      <a:pt x="377" y="114"/>
                    </a:lnTo>
                    <a:lnTo>
                      <a:pt x="419" y="150"/>
                    </a:lnTo>
                    <a:lnTo>
                      <a:pt x="448" y="186"/>
                    </a:lnTo>
                    <a:lnTo>
                      <a:pt x="448" y="162"/>
                    </a:lnTo>
                    <a:lnTo>
                      <a:pt x="413" y="126"/>
                    </a:lnTo>
                    <a:lnTo>
                      <a:pt x="371" y="96"/>
                    </a:lnTo>
                    <a:lnTo>
                      <a:pt x="323" y="66"/>
                    </a:lnTo>
                    <a:lnTo>
                      <a:pt x="269" y="48"/>
                    </a:lnTo>
                    <a:lnTo>
                      <a:pt x="144" y="12"/>
                    </a:lnTo>
                    <a:lnTo>
                      <a:pt x="78" y="6"/>
                    </a:lnTo>
                    <a:lnTo>
                      <a:pt x="6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6" y="6"/>
                    </a:lnTo>
                    <a:lnTo>
                      <a:pt x="6" y="6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2">
                      <a:gamma/>
                      <a:shade val="90980"/>
                      <a:invGamma/>
                    </a:schemeClr>
                  </a:gs>
                  <a:gs pos="100000">
                    <a:schemeClr val="accent2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48" name="Freeform 26"/>
              <p:cNvSpPr>
                <a:spLocks/>
              </p:cNvSpPr>
              <p:nvPr/>
            </p:nvSpPr>
            <p:spPr bwMode="hidden">
              <a:xfrm>
                <a:off x="2142" y="3852"/>
                <a:ext cx="892" cy="462"/>
              </a:xfrm>
              <a:custGeom>
                <a:avLst/>
                <a:gdLst/>
                <a:ahLst/>
                <a:cxnLst>
                  <a:cxn ang="0">
                    <a:pos x="23" y="276"/>
                  </a:cxn>
                  <a:cxn ang="0">
                    <a:pos x="29" y="222"/>
                  </a:cxn>
                  <a:cxn ang="0">
                    <a:pos x="59" y="174"/>
                  </a:cxn>
                  <a:cxn ang="0">
                    <a:pos x="95" y="132"/>
                  </a:cxn>
                  <a:cxn ang="0">
                    <a:pos x="149" y="96"/>
                  </a:cxn>
                  <a:cxn ang="0">
                    <a:pos x="209" y="60"/>
                  </a:cxn>
                  <a:cxn ang="0">
                    <a:pos x="281" y="36"/>
                  </a:cxn>
                  <a:cxn ang="0">
                    <a:pos x="364" y="24"/>
                  </a:cxn>
                  <a:cxn ang="0">
                    <a:pos x="448" y="18"/>
                  </a:cxn>
                  <a:cxn ang="0">
                    <a:pos x="532" y="24"/>
                  </a:cxn>
                  <a:cxn ang="0">
                    <a:pos x="609" y="36"/>
                  </a:cxn>
                  <a:cxn ang="0">
                    <a:pos x="681" y="60"/>
                  </a:cxn>
                  <a:cxn ang="0">
                    <a:pos x="741" y="96"/>
                  </a:cxn>
                  <a:cxn ang="0">
                    <a:pos x="795" y="132"/>
                  </a:cxn>
                  <a:cxn ang="0">
                    <a:pos x="831" y="174"/>
                  </a:cxn>
                  <a:cxn ang="0">
                    <a:pos x="861" y="222"/>
                  </a:cxn>
                  <a:cxn ang="0">
                    <a:pos x="867" y="276"/>
                  </a:cxn>
                  <a:cxn ang="0">
                    <a:pos x="855" y="330"/>
                  </a:cxn>
                  <a:cxn ang="0">
                    <a:pos x="831" y="378"/>
                  </a:cxn>
                  <a:cxn ang="0">
                    <a:pos x="783" y="426"/>
                  </a:cxn>
                  <a:cxn ang="0">
                    <a:pos x="723" y="462"/>
                  </a:cxn>
                  <a:cxn ang="0">
                    <a:pos x="765" y="462"/>
                  </a:cxn>
                  <a:cxn ang="0">
                    <a:pos x="819" y="426"/>
                  </a:cxn>
                  <a:cxn ang="0">
                    <a:pos x="855" y="378"/>
                  </a:cxn>
                  <a:cxn ang="0">
                    <a:pos x="884" y="330"/>
                  </a:cxn>
                  <a:cxn ang="0">
                    <a:pos x="890" y="276"/>
                  </a:cxn>
                  <a:cxn ang="0">
                    <a:pos x="884" y="222"/>
                  </a:cxn>
                  <a:cxn ang="0">
                    <a:pos x="855" y="168"/>
                  </a:cxn>
                  <a:cxn ang="0">
                    <a:pos x="813" y="120"/>
                  </a:cxn>
                  <a:cxn ang="0">
                    <a:pos x="759" y="84"/>
                  </a:cxn>
                  <a:cxn ang="0">
                    <a:pos x="693" y="48"/>
                  </a:cxn>
                  <a:cxn ang="0">
                    <a:pos x="621" y="24"/>
                  </a:cxn>
                  <a:cxn ang="0">
                    <a:pos x="538" y="6"/>
                  </a:cxn>
                  <a:cxn ang="0">
                    <a:pos x="448" y="0"/>
                  </a:cxn>
                  <a:cxn ang="0">
                    <a:pos x="358" y="6"/>
                  </a:cxn>
                  <a:cxn ang="0">
                    <a:pos x="275" y="24"/>
                  </a:cxn>
                  <a:cxn ang="0">
                    <a:pos x="197" y="48"/>
                  </a:cxn>
                  <a:cxn ang="0">
                    <a:pos x="131" y="84"/>
                  </a:cxn>
                  <a:cxn ang="0">
                    <a:pos x="77" y="120"/>
                  </a:cxn>
                  <a:cxn ang="0">
                    <a:pos x="35" y="168"/>
                  </a:cxn>
                  <a:cxn ang="0">
                    <a:pos x="12" y="222"/>
                  </a:cxn>
                  <a:cxn ang="0">
                    <a:pos x="0" y="276"/>
                  </a:cxn>
                  <a:cxn ang="0">
                    <a:pos x="6" y="330"/>
                  </a:cxn>
                  <a:cxn ang="0">
                    <a:pos x="35" y="378"/>
                  </a:cxn>
                  <a:cxn ang="0">
                    <a:pos x="71" y="426"/>
                  </a:cxn>
                  <a:cxn ang="0">
                    <a:pos x="125" y="462"/>
                  </a:cxn>
                  <a:cxn ang="0">
                    <a:pos x="167" y="462"/>
                  </a:cxn>
                  <a:cxn ang="0">
                    <a:pos x="107" y="426"/>
                  </a:cxn>
                  <a:cxn ang="0">
                    <a:pos x="59" y="378"/>
                  </a:cxn>
                  <a:cxn ang="0">
                    <a:pos x="35" y="330"/>
                  </a:cxn>
                  <a:cxn ang="0">
                    <a:pos x="23" y="276"/>
                  </a:cxn>
                  <a:cxn ang="0">
                    <a:pos x="23" y="276"/>
                  </a:cxn>
                </a:cxnLst>
                <a:rect l="0" t="0" r="r" b="b"/>
                <a:pathLst>
                  <a:path w="890" h="462">
                    <a:moveTo>
                      <a:pt x="23" y="276"/>
                    </a:moveTo>
                    <a:lnTo>
                      <a:pt x="29" y="222"/>
                    </a:lnTo>
                    <a:lnTo>
                      <a:pt x="59" y="174"/>
                    </a:lnTo>
                    <a:lnTo>
                      <a:pt x="95" y="132"/>
                    </a:lnTo>
                    <a:lnTo>
                      <a:pt x="149" y="96"/>
                    </a:lnTo>
                    <a:lnTo>
                      <a:pt x="209" y="60"/>
                    </a:lnTo>
                    <a:lnTo>
                      <a:pt x="281" y="36"/>
                    </a:lnTo>
                    <a:lnTo>
                      <a:pt x="364" y="24"/>
                    </a:lnTo>
                    <a:lnTo>
                      <a:pt x="448" y="18"/>
                    </a:lnTo>
                    <a:lnTo>
                      <a:pt x="532" y="24"/>
                    </a:lnTo>
                    <a:lnTo>
                      <a:pt x="609" y="36"/>
                    </a:lnTo>
                    <a:lnTo>
                      <a:pt x="681" y="60"/>
                    </a:lnTo>
                    <a:lnTo>
                      <a:pt x="741" y="96"/>
                    </a:lnTo>
                    <a:lnTo>
                      <a:pt x="795" y="132"/>
                    </a:lnTo>
                    <a:lnTo>
                      <a:pt x="831" y="174"/>
                    </a:lnTo>
                    <a:lnTo>
                      <a:pt x="861" y="222"/>
                    </a:lnTo>
                    <a:lnTo>
                      <a:pt x="867" y="276"/>
                    </a:lnTo>
                    <a:lnTo>
                      <a:pt x="855" y="330"/>
                    </a:lnTo>
                    <a:lnTo>
                      <a:pt x="831" y="378"/>
                    </a:lnTo>
                    <a:lnTo>
                      <a:pt x="783" y="426"/>
                    </a:lnTo>
                    <a:lnTo>
                      <a:pt x="723" y="462"/>
                    </a:lnTo>
                    <a:lnTo>
                      <a:pt x="765" y="462"/>
                    </a:lnTo>
                    <a:lnTo>
                      <a:pt x="819" y="426"/>
                    </a:lnTo>
                    <a:lnTo>
                      <a:pt x="855" y="378"/>
                    </a:lnTo>
                    <a:lnTo>
                      <a:pt x="884" y="330"/>
                    </a:lnTo>
                    <a:lnTo>
                      <a:pt x="890" y="276"/>
                    </a:lnTo>
                    <a:lnTo>
                      <a:pt x="884" y="222"/>
                    </a:lnTo>
                    <a:lnTo>
                      <a:pt x="855" y="168"/>
                    </a:lnTo>
                    <a:lnTo>
                      <a:pt x="813" y="120"/>
                    </a:lnTo>
                    <a:lnTo>
                      <a:pt x="759" y="84"/>
                    </a:lnTo>
                    <a:lnTo>
                      <a:pt x="693" y="48"/>
                    </a:lnTo>
                    <a:lnTo>
                      <a:pt x="621" y="24"/>
                    </a:lnTo>
                    <a:lnTo>
                      <a:pt x="538" y="6"/>
                    </a:lnTo>
                    <a:lnTo>
                      <a:pt x="448" y="0"/>
                    </a:lnTo>
                    <a:lnTo>
                      <a:pt x="358" y="6"/>
                    </a:lnTo>
                    <a:lnTo>
                      <a:pt x="275" y="24"/>
                    </a:lnTo>
                    <a:lnTo>
                      <a:pt x="197" y="48"/>
                    </a:lnTo>
                    <a:lnTo>
                      <a:pt x="131" y="84"/>
                    </a:lnTo>
                    <a:lnTo>
                      <a:pt x="77" y="120"/>
                    </a:lnTo>
                    <a:lnTo>
                      <a:pt x="35" y="168"/>
                    </a:lnTo>
                    <a:lnTo>
                      <a:pt x="12" y="222"/>
                    </a:lnTo>
                    <a:lnTo>
                      <a:pt x="0" y="276"/>
                    </a:lnTo>
                    <a:lnTo>
                      <a:pt x="6" y="330"/>
                    </a:lnTo>
                    <a:lnTo>
                      <a:pt x="35" y="378"/>
                    </a:lnTo>
                    <a:lnTo>
                      <a:pt x="71" y="426"/>
                    </a:lnTo>
                    <a:lnTo>
                      <a:pt x="125" y="462"/>
                    </a:lnTo>
                    <a:lnTo>
                      <a:pt x="167" y="462"/>
                    </a:lnTo>
                    <a:lnTo>
                      <a:pt x="107" y="426"/>
                    </a:lnTo>
                    <a:lnTo>
                      <a:pt x="59" y="378"/>
                    </a:lnTo>
                    <a:lnTo>
                      <a:pt x="35" y="330"/>
                    </a:lnTo>
                    <a:lnTo>
                      <a:pt x="23" y="276"/>
                    </a:lnTo>
                    <a:lnTo>
                      <a:pt x="23" y="276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2"/>
                  </a:gs>
                  <a:gs pos="100000">
                    <a:schemeClr val="accent2">
                      <a:gamma/>
                      <a:shade val="84706"/>
                      <a:invGamma/>
                    </a:schemeClr>
                  </a:gs>
                </a:gsLst>
                <a:lin ang="27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49" name="Freeform 27"/>
              <p:cNvSpPr>
                <a:spLocks/>
              </p:cNvSpPr>
              <p:nvPr/>
            </p:nvSpPr>
            <p:spPr bwMode="hidden">
              <a:xfrm>
                <a:off x="2082" y="3828"/>
                <a:ext cx="407" cy="486"/>
              </a:xfrm>
              <a:custGeom>
                <a:avLst/>
                <a:gdLst/>
                <a:ahLst/>
                <a:cxnLst>
                  <a:cxn ang="0">
                    <a:pos x="18" y="300"/>
                  </a:cxn>
                  <a:cxn ang="0">
                    <a:pos x="24" y="246"/>
                  </a:cxn>
                  <a:cxn ang="0">
                    <a:pos x="48" y="198"/>
                  </a:cxn>
                  <a:cxn ang="0">
                    <a:pos x="83" y="150"/>
                  </a:cxn>
                  <a:cxn ang="0">
                    <a:pos x="131" y="108"/>
                  </a:cxn>
                  <a:cxn ang="0">
                    <a:pos x="185" y="72"/>
                  </a:cxn>
                  <a:cxn ang="0">
                    <a:pos x="251" y="42"/>
                  </a:cxn>
                  <a:cxn ang="0">
                    <a:pos x="329" y="24"/>
                  </a:cxn>
                  <a:cxn ang="0">
                    <a:pos x="406" y="6"/>
                  </a:cxn>
                  <a:cxn ang="0">
                    <a:pos x="406" y="0"/>
                  </a:cxn>
                  <a:cxn ang="0">
                    <a:pos x="323" y="12"/>
                  </a:cxn>
                  <a:cxn ang="0">
                    <a:pos x="245" y="36"/>
                  </a:cxn>
                  <a:cxn ang="0">
                    <a:pos x="179" y="66"/>
                  </a:cxn>
                  <a:cxn ang="0">
                    <a:pos x="119" y="102"/>
                  </a:cxn>
                  <a:cxn ang="0">
                    <a:pos x="72" y="144"/>
                  </a:cxn>
                  <a:cxn ang="0">
                    <a:pos x="30" y="192"/>
                  </a:cxn>
                  <a:cxn ang="0">
                    <a:pos x="6" y="246"/>
                  </a:cxn>
                  <a:cxn ang="0">
                    <a:pos x="0" y="300"/>
                  </a:cxn>
                  <a:cxn ang="0">
                    <a:pos x="6" y="348"/>
                  </a:cxn>
                  <a:cxn ang="0">
                    <a:pos x="30" y="396"/>
                  </a:cxn>
                  <a:cxn ang="0">
                    <a:pos x="66" y="444"/>
                  </a:cxn>
                  <a:cxn ang="0">
                    <a:pos x="107" y="486"/>
                  </a:cxn>
                  <a:cxn ang="0">
                    <a:pos x="131" y="486"/>
                  </a:cxn>
                  <a:cxn ang="0">
                    <a:pos x="83" y="450"/>
                  </a:cxn>
                  <a:cxn ang="0">
                    <a:pos x="48" y="402"/>
                  </a:cxn>
                  <a:cxn ang="0">
                    <a:pos x="24" y="354"/>
                  </a:cxn>
                  <a:cxn ang="0">
                    <a:pos x="18" y="300"/>
                  </a:cxn>
                  <a:cxn ang="0">
                    <a:pos x="18" y="300"/>
                  </a:cxn>
                </a:cxnLst>
                <a:rect l="0" t="0" r="r" b="b"/>
                <a:pathLst>
                  <a:path w="406" h="486">
                    <a:moveTo>
                      <a:pt x="18" y="300"/>
                    </a:moveTo>
                    <a:lnTo>
                      <a:pt x="24" y="246"/>
                    </a:lnTo>
                    <a:lnTo>
                      <a:pt x="48" y="198"/>
                    </a:lnTo>
                    <a:lnTo>
                      <a:pt x="83" y="150"/>
                    </a:lnTo>
                    <a:lnTo>
                      <a:pt x="131" y="108"/>
                    </a:lnTo>
                    <a:lnTo>
                      <a:pt x="185" y="72"/>
                    </a:lnTo>
                    <a:lnTo>
                      <a:pt x="251" y="42"/>
                    </a:lnTo>
                    <a:lnTo>
                      <a:pt x="329" y="24"/>
                    </a:lnTo>
                    <a:lnTo>
                      <a:pt x="406" y="6"/>
                    </a:lnTo>
                    <a:lnTo>
                      <a:pt x="406" y="0"/>
                    </a:lnTo>
                    <a:lnTo>
                      <a:pt x="323" y="12"/>
                    </a:lnTo>
                    <a:lnTo>
                      <a:pt x="245" y="36"/>
                    </a:lnTo>
                    <a:lnTo>
                      <a:pt x="179" y="66"/>
                    </a:lnTo>
                    <a:lnTo>
                      <a:pt x="119" y="102"/>
                    </a:lnTo>
                    <a:lnTo>
                      <a:pt x="72" y="144"/>
                    </a:lnTo>
                    <a:lnTo>
                      <a:pt x="30" y="192"/>
                    </a:lnTo>
                    <a:lnTo>
                      <a:pt x="6" y="246"/>
                    </a:lnTo>
                    <a:lnTo>
                      <a:pt x="0" y="300"/>
                    </a:lnTo>
                    <a:lnTo>
                      <a:pt x="6" y="348"/>
                    </a:lnTo>
                    <a:lnTo>
                      <a:pt x="30" y="396"/>
                    </a:lnTo>
                    <a:lnTo>
                      <a:pt x="66" y="444"/>
                    </a:lnTo>
                    <a:lnTo>
                      <a:pt x="107" y="486"/>
                    </a:lnTo>
                    <a:lnTo>
                      <a:pt x="131" y="486"/>
                    </a:lnTo>
                    <a:lnTo>
                      <a:pt x="83" y="450"/>
                    </a:lnTo>
                    <a:lnTo>
                      <a:pt x="48" y="402"/>
                    </a:lnTo>
                    <a:lnTo>
                      <a:pt x="24" y="354"/>
                    </a:lnTo>
                    <a:lnTo>
                      <a:pt x="18" y="300"/>
                    </a:lnTo>
                    <a:lnTo>
                      <a:pt x="18" y="30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2"/>
                  </a:gs>
                  <a:gs pos="100000">
                    <a:schemeClr val="accent2">
                      <a:gamma/>
                      <a:shade val="90980"/>
                      <a:invGamma/>
                    </a:schemeClr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50" name="Freeform 28"/>
              <p:cNvSpPr>
                <a:spLocks/>
              </p:cNvSpPr>
              <p:nvPr/>
            </p:nvSpPr>
            <p:spPr bwMode="hidden">
              <a:xfrm>
                <a:off x="2987" y="4044"/>
                <a:ext cx="108" cy="252"/>
              </a:xfrm>
              <a:custGeom>
                <a:avLst/>
                <a:gdLst/>
                <a:ahLst/>
                <a:cxnLst>
                  <a:cxn ang="0">
                    <a:pos x="89" y="84"/>
                  </a:cxn>
                  <a:cxn ang="0">
                    <a:pos x="83" y="132"/>
                  </a:cxn>
                  <a:cxn ang="0">
                    <a:pos x="65" y="174"/>
                  </a:cxn>
                  <a:cxn ang="0">
                    <a:pos x="36" y="216"/>
                  </a:cxn>
                  <a:cxn ang="0">
                    <a:pos x="0" y="252"/>
                  </a:cxn>
                  <a:cxn ang="0">
                    <a:pos x="18" y="252"/>
                  </a:cxn>
                  <a:cxn ang="0">
                    <a:pos x="53" y="216"/>
                  </a:cxn>
                  <a:cxn ang="0">
                    <a:pos x="83" y="174"/>
                  </a:cxn>
                  <a:cxn ang="0">
                    <a:pos x="101" y="132"/>
                  </a:cxn>
                  <a:cxn ang="0">
                    <a:pos x="107" y="84"/>
                  </a:cxn>
                  <a:cxn ang="0">
                    <a:pos x="101" y="42"/>
                  </a:cxn>
                  <a:cxn ang="0">
                    <a:pos x="89" y="0"/>
                  </a:cxn>
                  <a:cxn ang="0">
                    <a:pos x="65" y="0"/>
                  </a:cxn>
                  <a:cxn ang="0">
                    <a:pos x="83" y="42"/>
                  </a:cxn>
                  <a:cxn ang="0">
                    <a:pos x="89" y="84"/>
                  </a:cxn>
                  <a:cxn ang="0">
                    <a:pos x="89" y="84"/>
                  </a:cxn>
                </a:cxnLst>
                <a:rect l="0" t="0" r="r" b="b"/>
                <a:pathLst>
                  <a:path w="107" h="252">
                    <a:moveTo>
                      <a:pt x="89" y="84"/>
                    </a:moveTo>
                    <a:lnTo>
                      <a:pt x="83" y="132"/>
                    </a:lnTo>
                    <a:lnTo>
                      <a:pt x="65" y="174"/>
                    </a:lnTo>
                    <a:lnTo>
                      <a:pt x="36" y="216"/>
                    </a:lnTo>
                    <a:lnTo>
                      <a:pt x="0" y="252"/>
                    </a:lnTo>
                    <a:lnTo>
                      <a:pt x="18" y="252"/>
                    </a:lnTo>
                    <a:lnTo>
                      <a:pt x="53" y="216"/>
                    </a:lnTo>
                    <a:lnTo>
                      <a:pt x="83" y="174"/>
                    </a:lnTo>
                    <a:lnTo>
                      <a:pt x="101" y="132"/>
                    </a:lnTo>
                    <a:lnTo>
                      <a:pt x="107" y="84"/>
                    </a:lnTo>
                    <a:lnTo>
                      <a:pt x="101" y="42"/>
                    </a:lnTo>
                    <a:lnTo>
                      <a:pt x="89" y="0"/>
                    </a:lnTo>
                    <a:lnTo>
                      <a:pt x="65" y="0"/>
                    </a:lnTo>
                    <a:lnTo>
                      <a:pt x="83" y="42"/>
                    </a:lnTo>
                    <a:lnTo>
                      <a:pt x="89" y="84"/>
                    </a:lnTo>
                    <a:lnTo>
                      <a:pt x="89" y="84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2"/>
                  </a:gs>
                  <a:gs pos="100000">
                    <a:schemeClr val="accent2">
                      <a:gamma/>
                      <a:shade val="81961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51" name="Freeform 29"/>
              <p:cNvSpPr>
                <a:spLocks/>
              </p:cNvSpPr>
              <p:nvPr/>
            </p:nvSpPr>
            <p:spPr bwMode="hidden">
              <a:xfrm>
                <a:off x="2068" y="3685"/>
                <a:ext cx="835" cy="150"/>
              </a:xfrm>
              <a:custGeom>
                <a:avLst/>
                <a:gdLst/>
                <a:ahLst/>
                <a:cxnLst>
                  <a:cxn ang="0">
                    <a:pos x="518" y="18"/>
                  </a:cxn>
                  <a:cxn ang="0">
                    <a:pos x="597" y="24"/>
                  </a:cxn>
                  <a:cxn ang="0">
                    <a:pos x="682" y="30"/>
                  </a:cxn>
                  <a:cxn ang="0">
                    <a:pos x="755" y="42"/>
                  </a:cxn>
                  <a:cxn ang="0">
                    <a:pos x="828" y="60"/>
                  </a:cxn>
                  <a:cxn ang="0">
                    <a:pos x="835" y="42"/>
                  </a:cxn>
                  <a:cxn ang="0">
                    <a:pos x="761" y="24"/>
                  </a:cxn>
                  <a:cxn ang="0">
                    <a:pos x="688" y="12"/>
                  </a:cxn>
                  <a:cxn ang="0">
                    <a:pos x="603" y="6"/>
                  </a:cxn>
                  <a:cxn ang="0">
                    <a:pos x="518" y="0"/>
                  </a:cxn>
                  <a:cxn ang="0">
                    <a:pos x="372" y="12"/>
                  </a:cxn>
                  <a:cxn ang="0">
                    <a:pos x="232" y="36"/>
                  </a:cxn>
                  <a:cxn ang="0">
                    <a:pos x="110" y="78"/>
                  </a:cxn>
                  <a:cxn ang="0">
                    <a:pos x="0" y="132"/>
                  </a:cxn>
                  <a:cxn ang="0">
                    <a:pos x="19" y="150"/>
                  </a:cxn>
                  <a:cxn ang="0">
                    <a:pos x="122" y="96"/>
                  </a:cxn>
                  <a:cxn ang="0">
                    <a:pos x="244" y="54"/>
                  </a:cxn>
                  <a:cxn ang="0">
                    <a:pos x="378" y="30"/>
                  </a:cxn>
                  <a:cxn ang="0">
                    <a:pos x="518" y="18"/>
                  </a:cxn>
                  <a:cxn ang="0">
                    <a:pos x="518" y="18"/>
                  </a:cxn>
                </a:cxnLst>
                <a:rect l="0" t="0" r="r" b="b"/>
                <a:pathLst>
                  <a:path w="835" h="150">
                    <a:moveTo>
                      <a:pt x="518" y="18"/>
                    </a:moveTo>
                    <a:lnTo>
                      <a:pt x="597" y="24"/>
                    </a:lnTo>
                    <a:lnTo>
                      <a:pt x="682" y="30"/>
                    </a:lnTo>
                    <a:lnTo>
                      <a:pt x="755" y="42"/>
                    </a:lnTo>
                    <a:lnTo>
                      <a:pt x="828" y="60"/>
                    </a:lnTo>
                    <a:lnTo>
                      <a:pt x="835" y="42"/>
                    </a:lnTo>
                    <a:lnTo>
                      <a:pt x="761" y="24"/>
                    </a:lnTo>
                    <a:lnTo>
                      <a:pt x="688" y="12"/>
                    </a:lnTo>
                    <a:lnTo>
                      <a:pt x="603" y="6"/>
                    </a:lnTo>
                    <a:lnTo>
                      <a:pt x="518" y="0"/>
                    </a:lnTo>
                    <a:lnTo>
                      <a:pt x="372" y="12"/>
                    </a:lnTo>
                    <a:lnTo>
                      <a:pt x="232" y="36"/>
                    </a:lnTo>
                    <a:lnTo>
                      <a:pt x="110" y="78"/>
                    </a:lnTo>
                    <a:lnTo>
                      <a:pt x="0" y="132"/>
                    </a:lnTo>
                    <a:lnTo>
                      <a:pt x="19" y="150"/>
                    </a:lnTo>
                    <a:lnTo>
                      <a:pt x="122" y="96"/>
                    </a:lnTo>
                    <a:lnTo>
                      <a:pt x="244" y="54"/>
                    </a:lnTo>
                    <a:lnTo>
                      <a:pt x="378" y="30"/>
                    </a:lnTo>
                    <a:lnTo>
                      <a:pt x="518" y="18"/>
                    </a:lnTo>
                    <a:lnTo>
                      <a:pt x="518" y="18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52" name="Freeform 30"/>
              <p:cNvSpPr>
                <a:spLocks/>
              </p:cNvSpPr>
              <p:nvPr/>
            </p:nvSpPr>
            <p:spPr bwMode="hidden">
              <a:xfrm>
                <a:off x="1867" y="3853"/>
                <a:ext cx="171" cy="461"/>
              </a:xfrm>
              <a:custGeom>
                <a:avLst/>
                <a:gdLst/>
                <a:ahLst/>
                <a:cxnLst>
                  <a:cxn ang="0">
                    <a:pos x="31" y="263"/>
                  </a:cxn>
                  <a:cxn ang="0">
                    <a:pos x="43" y="191"/>
                  </a:cxn>
                  <a:cxn ang="0">
                    <a:pos x="67" y="131"/>
                  </a:cxn>
                  <a:cxn ang="0">
                    <a:pos x="116" y="72"/>
                  </a:cxn>
                  <a:cxn ang="0">
                    <a:pos x="171" y="18"/>
                  </a:cxn>
                  <a:cxn ang="0">
                    <a:pos x="153" y="0"/>
                  </a:cxn>
                  <a:cxn ang="0">
                    <a:pos x="86" y="60"/>
                  </a:cxn>
                  <a:cxn ang="0">
                    <a:pos x="43" y="120"/>
                  </a:cxn>
                  <a:cxn ang="0">
                    <a:pos x="13" y="191"/>
                  </a:cxn>
                  <a:cxn ang="0">
                    <a:pos x="0" y="263"/>
                  </a:cxn>
                  <a:cxn ang="0">
                    <a:pos x="6" y="317"/>
                  </a:cxn>
                  <a:cxn ang="0">
                    <a:pos x="25" y="365"/>
                  </a:cxn>
                  <a:cxn ang="0">
                    <a:pos x="49" y="413"/>
                  </a:cxn>
                  <a:cxn ang="0">
                    <a:pos x="86" y="461"/>
                  </a:cxn>
                  <a:cxn ang="0">
                    <a:pos x="122" y="461"/>
                  </a:cxn>
                  <a:cxn ang="0">
                    <a:pos x="86" y="413"/>
                  </a:cxn>
                  <a:cxn ang="0">
                    <a:pos x="55" y="365"/>
                  </a:cxn>
                  <a:cxn ang="0">
                    <a:pos x="37" y="317"/>
                  </a:cxn>
                  <a:cxn ang="0">
                    <a:pos x="31" y="263"/>
                  </a:cxn>
                  <a:cxn ang="0">
                    <a:pos x="31" y="263"/>
                  </a:cxn>
                </a:cxnLst>
                <a:rect l="0" t="0" r="r" b="b"/>
                <a:pathLst>
                  <a:path w="171" h="461">
                    <a:moveTo>
                      <a:pt x="31" y="263"/>
                    </a:moveTo>
                    <a:lnTo>
                      <a:pt x="43" y="191"/>
                    </a:lnTo>
                    <a:lnTo>
                      <a:pt x="67" y="131"/>
                    </a:lnTo>
                    <a:lnTo>
                      <a:pt x="116" y="72"/>
                    </a:lnTo>
                    <a:lnTo>
                      <a:pt x="171" y="18"/>
                    </a:lnTo>
                    <a:lnTo>
                      <a:pt x="153" y="0"/>
                    </a:lnTo>
                    <a:lnTo>
                      <a:pt x="86" y="60"/>
                    </a:lnTo>
                    <a:lnTo>
                      <a:pt x="43" y="120"/>
                    </a:lnTo>
                    <a:lnTo>
                      <a:pt x="13" y="191"/>
                    </a:lnTo>
                    <a:lnTo>
                      <a:pt x="0" y="263"/>
                    </a:lnTo>
                    <a:lnTo>
                      <a:pt x="6" y="317"/>
                    </a:lnTo>
                    <a:lnTo>
                      <a:pt x="25" y="365"/>
                    </a:lnTo>
                    <a:lnTo>
                      <a:pt x="49" y="413"/>
                    </a:lnTo>
                    <a:lnTo>
                      <a:pt x="86" y="461"/>
                    </a:lnTo>
                    <a:lnTo>
                      <a:pt x="122" y="461"/>
                    </a:lnTo>
                    <a:lnTo>
                      <a:pt x="86" y="413"/>
                    </a:lnTo>
                    <a:lnTo>
                      <a:pt x="55" y="365"/>
                    </a:lnTo>
                    <a:lnTo>
                      <a:pt x="37" y="317"/>
                    </a:lnTo>
                    <a:lnTo>
                      <a:pt x="31" y="263"/>
                    </a:lnTo>
                    <a:lnTo>
                      <a:pt x="31" y="263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53" name="Freeform 31"/>
              <p:cNvSpPr>
                <a:spLocks/>
              </p:cNvSpPr>
              <p:nvPr/>
            </p:nvSpPr>
            <p:spPr bwMode="hidden">
              <a:xfrm>
                <a:off x="2951" y="3751"/>
                <a:ext cx="360" cy="563"/>
              </a:xfrm>
              <a:custGeom>
                <a:avLst/>
                <a:gdLst/>
                <a:ahLst/>
                <a:cxnLst>
                  <a:cxn ang="0">
                    <a:pos x="360" y="365"/>
                  </a:cxn>
                  <a:cxn ang="0">
                    <a:pos x="353" y="305"/>
                  </a:cxn>
                  <a:cxn ang="0">
                    <a:pos x="335" y="251"/>
                  </a:cxn>
                  <a:cxn ang="0">
                    <a:pos x="305" y="204"/>
                  </a:cxn>
                  <a:cxn ang="0">
                    <a:pos x="262" y="156"/>
                  </a:cxn>
                  <a:cxn ang="0">
                    <a:pos x="213" y="108"/>
                  </a:cxn>
                  <a:cxn ang="0">
                    <a:pos x="159" y="66"/>
                  </a:cxn>
                  <a:cxn ang="0">
                    <a:pos x="92" y="30"/>
                  </a:cxn>
                  <a:cxn ang="0">
                    <a:pos x="19" y="0"/>
                  </a:cxn>
                  <a:cxn ang="0">
                    <a:pos x="0" y="12"/>
                  </a:cxn>
                  <a:cxn ang="0">
                    <a:pos x="67" y="42"/>
                  </a:cxn>
                  <a:cxn ang="0">
                    <a:pos x="134" y="78"/>
                  </a:cxn>
                  <a:cxn ang="0">
                    <a:pos x="189" y="114"/>
                  </a:cxn>
                  <a:cxn ang="0">
                    <a:pos x="238" y="162"/>
                  </a:cxn>
                  <a:cxn ang="0">
                    <a:pos x="274" y="210"/>
                  </a:cxn>
                  <a:cxn ang="0">
                    <a:pos x="299" y="257"/>
                  </a:cxn>
                  <a:cxn ang="0">
                    <a:pos x="317" y="311"/>
                  </a:cxn>
                  <a:cxn ang="0">
                    <a:pos x="323" y="365"/>
                  </a:cxn>
                  <a:cxn ang="0">
                    <a:pos x="317" y="419"/>
                  </a:cxn>
                  <a:cxn ang="0">
                    <a:pos x="299" y="467"/>
                  </a:cxn>
                  <a:cxn ang="0">
                    <a:pos x="274" y="515"/>
                  </a:cxn>
                  <a:cxn ang="0">
                    <a:pos x="238" y="563"/>
                  </a:cxn>
                  <a:cxn ang="0">
                    <a:pos x="268" y="563"/>
                  </a:cxn>
                  <a:cxn ang="0">
                    <a:pos x="311" y="515"/>
                  </a:cxn>
                  <a:cxn ang="0">
                    <a:pos x="335" y="467"/>
                  </a:cxn>
                  <a:cxn ang="0">
                    <a:pos x="353" y="419"/>
                  </a:cxn>
                  <a:cxn ang="0">
                    <a:pos x="360" y="365"/>
                  </a:cxn>
                  <a:cxn ang="0">
                    <a:pos x="360" y="365"/>
                  </a:cxn>
                </a:cxnLst>
                <a:rect l="0" t="0" r="r" b="b"/>
                <a:pathLst>
                  <a:path w="360" h="563">
                    <a:moveTo>
                      <a:pt x="360" y="365"/>
                    </a:moveTo>
                    <a:lnTo>
                      <a:pt x="353" y="305"/>
                    </a:lnTo>
                    <a:lnTo>
                      <a:pt x="335" y="251"/>
                    </a:lnTo>
                    <a:lnTo>
                      <a:pt x="305" y="204"/>
                    </a:lnTo>
                    <a:lnTo>
                      <a:pt x="262" y="156"/>
                    </a:lnTo>
                    <a:lnTo>
                      <a:pt x="213" y="108"/>
                    </a:lnTo>
                    <a:lnTo>
                      <a:pt x="159" y="66"/>
                    </a:lnTo>
                    <a:lnTo>
                      <a:pt x="92" y="30"/>
                    </a:lnTo>
                    <a:lnTo>
                      <a:pt x="19" y="0"/>
                    </a:lnTo>
                    <a:lnTo>
                      <a:pt x="0" y="12"/>
                    </a:lnTo>
                    <a:lnTo>
                      <a:pt x="67" y="42"/>
                    </a:lnTo>
                    <a:lnTo>
                      <a:pt x="134" y="78"/>
                    </a:lnTo>
                    <a:lnTo>
                      <a:pt x="189" y="114"/>
                    </a:lnTo>
                    <a:lnTo>
                      <a:pt x="238" y="162"/>
                    </a:lnTo>
                    <a:lnTo>
                      <a:pt x="274" y="210"/>
                    </a:lnTo>
                    <a:lnTo>
                      <a:pt x="299" y="257"/>
                    </a:lnTo>
                    <a:lnTo>
                      <a:pt x="317" y="311"/>
                    </a:lnTo>
                    <a:lnTo>
                      <a:pt x="323" y="365"/>
                    </a:lnTo>
                    <a:lnTo>
                      <a:pt x="317" y="419"/>
                    </a:lnTo>
                    <a:lnTo>
                      <a:pt x="299" y="467"/>
                    </a:lnTo>
                    <a:lnTo>
                      <a:pt x="274" y="515"/>
                    </a:lnTo>
                    <a:lnTo>
                      <a:pt x="238" y="563"/>
                    </a:lnTo>
                    <a:lnTo>
                      <a:pt x="268" y="563"/>
                    </a:lnTo>
                    <a:lnTo>
                      <a:pt x="311" y="515"/>
                    </a:lnTo>
                    <a:lnTo>
                      <a:pt x="335" y="467"/>
                    </a:lnTo>
                    <a:lnTo>
                      <a:pt x="353" y="419"/>
                    </a:lnTo>
                    <a:lnTo>
                      <a:pt x="360" y="365"/>
                    </a:lnTo>
                    <a:lnTo>
                      <a:pt x="360" y="365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2"/>
                  </a:gs>
                  <a:gs pos="100000">
                    <a:schemeClr val="accent2">
                      <a:gamma/>
                      <a:shade val="87843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54" name="Freeform 32"/>
              <p:cNvSpPr>
                <a:spLocks/>
              </p:cNvSpPr>
              <p:nvPr/>
            </p:nvSpPr>
            <p:spPr bwMode="hidden">
              <a:xfrm>
                <a:off x="2318" y="3631"/>
                <a:ext cx="1078" cy="425"/>
              </a:xfrm>
              <a:custGeom>
                <a:avLst/>
                <a:gdLst/>
                <a:ahLst/>
                <a:cxnLst>
                  <a:cxn ang="0">
                    <a:pos x="1053" y="425"/>
                  </a:cxn>
                  <a:cxn ang="0">
                    <a:pos x="1078" y="419"/>
                  </a:cxn>
                  <a:cxn ang="0">
                    <a:pos x="1066" y="377"/>
                  </a:cxn>
                  <a:cxn ang="0">
                    <a:pos x="1047" y="336"/>
                  </a:cxn>
                  <a:cxn ang="0">
                    <a:pos x="986" y="252"/>
                  </a:cxn>
                  <a:cxn ang="0">
                    <a:pos x="907" y="180"/>
                  </a:cxn>
                  <a:cxn ang="0">
                    <a:pos x="810" y="120"/>
                  </a:cxn>
                  <a:cxn ang="0">
                    <a:pos x="694" y="72"/>
                  </a:cxn>
                  <a:cxn ang="0">
                    <a:pos x="560" y="30"/>
                  </a:cxn>
                  <a:cxn ang="0">
                    <a:pos x="420" y="6"/>
                  </a:cxn>
                  <a:cxn ang="0">
                    <a:pos x="268" y="0"/>
                  </a:cxn>
                  <a:cxn ang="0">
                    <a:pos x="134" y="6"/>
                  </a:cxn>
                  <a:cxn ang="0">
                    <a:pos x="0" y="24"/>
                  </a:cxn>
                  <a:cxn ang="0">
                    <a:pos x="12" y="36"/>
                  </a:cxn>
                  <a:cxn ang="0">
                    <a:pos x="134" y="18"/>
                  </a:cxn>
                  <a:cxn ang="0">
                    <a:pos x="268" y="12"/>
                  </a:cxn>
                  <a:cxn ang="0">
                    <a:pos x="420" y="18"/>
                  </a:cxn>
                  <a:cxn ang="0">
                    <a:pos x="554" y="42"/>
                  </a:cxn>
                  <a:cxn ang="0">
                    <a:pos x="682" y="84"/>
                  </a:cxn>
                  <a:cxn ang="0">
                    <a:pos x="798" y="132"/>
                  </a:cxn>
                  <a:cxn ang="0">
                    <a:pos x="895" y="192"/>
                  </a:cxn>
                  <a:cxn ang="0">
                    <a:pos x="968" y="264"/>
                  </a:cxn>
                  <a:cxn ang="0">
                    <a:pos x="999" y="300"/>
                  </a:cxn>
                  <a:cxn ang="0">
                    <a:pos x="1023" y="342"/>
                  </a:cxn>
                  <a:cxn ang="0">
                    <a:pos x="1041" y="383"/>
                  </a:cxn>
                  <a:cxn ang="0">
                    <a:pos x="1053" y="425"/>
                  </a:cxn>
                  <a:cxn ang="0">
                    <a:pos x="1053" y="425"/>
                  </a:cxn>
                </a:cxnLst>
                <a:rect l="0" t="0" r="r" b="b"/>
                <a:pathLst>
                  <a:path w="1078" h="425">
                    <a:moveTo>
                      <a:pt x="1053" y="425"/>
                    </a:moveTo>
                    <a:lnTo>
                      <a:pt x="1078" y="419"/>
                    </a:lnTo>
                    <a:lnTo>
                      <a:pt x="1066" y="377"/>
                    </a:lnTo>
                    <a:lnTo>
                      <a:pt x="1047" y="336"/>
                    </a:lnTo>
                    <a:lnTo>
                      <a:pt x="986" y="252"/>
                    </a:lnTo>
                    <a:lnTo>
                      <a:pt x="907" y="180"/>
                    </a:lnTo>
                    <a:lnTo>
                      <a:pt x="810" y="120"/>
                    </a:lnTo>
                    <a:lnTo>
                      <a:pt x="694" y="72"/>
                    </a:lnTo>
                    <a:lnTo>
                      <a:pt x="560" y="30"/>
                    </a:lnTo>
                    <a:lnTo>
                      <a:pt x="420" y="6"/>
                    </a:lnTo>
                    <a:lnTo>
                      <a:pt x="268" y="0"/>
                    </a:lnTo>
                    <a:lnTo>
                      <a:pt x="134" y="6"/>
                    </a:lnTo>
                    <a:lnTo>
                      <a:pt x="0" y="24"/>
                    </a:lnTo>
                    <a:lnTo>
                      <a:pt x="12" y="36"/>
                    </a:lnTo>
                    <a:lnTo>
                      <a:pt x="134" y="18"/>
                    </a:lnTo>
                    <a:lnTo>
                      <a:pt x="268" y="12"/>
                    </a:lnTo>
                    <a:lnTo>
                      <a:pt x="420" y="18"/>
                    </a:lnTo>
                    <a:lnTo>
                      <a:pt x="554" y="42"/>
                    </a:lnTo>
                    <a:lnTo>
                      <a:pt x="682" y="84"/>
                    </a:lnTo>
                    <a:lnTo>
                      <a:pt x="798" y="132"/>
                    </a:lnTo>
                    <a:lnTo>
                      <a:pt x="895" y="192"/>
                    </a:lnTo>
                    <a:lnTo>
                      <a:pt x="968" y="264"/>
                    </a:lnTo>
                    <a:lnTo>
                      <a:pt x="999" y="300"/>
                    </a:lnTo>
                    <a:lnTo>
                      <a:pt x="1023" y="342"/>
                    </a:lnTo>
                    <a:lnTo>
                      <a:pt x="1041" y="383"/>
                    </a:lnTo>
                    <a:lnTo>
                      <a:pt x="1053" y="425"/>
                    </a:lnTo>
                    <a:lnTo>
                      <a:pt x="1053" y="425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2"/>
                  </a:gs>
                  <a:gs pos="100000">
                    <a:schemeClr val="accent2">
                      <a:gamma/>
                      <a:shade val="87843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55" name="Freeform 33"/>
              <p:cNvSpPr>
                <a:spLocks/>
              </p:cNvSpPr>
              <p:nvPr/>
            </p:nvSpPr>
            <p:spPr bwMode="hidden">
              <a:xfrm>
                <a:off x="3304" y="4080"/>
                <a:ext cx="98" cy="234"/>
              </a:xfrm>
              <a:custGeom>
                <a:avLst/>
                <a:gdLst/>
                <a:ahLst/>
                <a:cxnLst>
                  <a:cxn ang="0">
                    <a:pos x="0" y="234"/>
                  </a:cxn>
                  <a:cxn ang="0">
                    <a:pos x="25" y="234"/>
                  </a:cxn>
                  <a:cxn ang="0">
                    <a:pos x="55" y="186"/>
                  </a:cxn>
                  <a:cxn ang="0">
                    <a:pos x="80" y="138"/>
                  </a:cxn>
                  <a:cxn ang="0">
                    <a:pos x="92" y="90"/>
                  </a:cxn>
                  <a:cxn ang="0">
                    <a:pos x="98" y="36"/>
                  </a:cxn>
                  <a:cxn ang="0">
                    <a:pos x="98" y="0"/>
                  </a:cxn>
                  <a:cxn ang="0">
                    <a:pos x="74" y="0"/>
                  </a:cxn>
                  <a:cxn ang="0">
                    <a:pos x="74" y="36"/>
                  </a:cxn>
                  <a:cxn ang="0">
                    <a:pos x="67" y="90"/>
                  </a:cxn>
                  <a:cxn ang="0">
                    <a:pos x="55" y="138"/>
                  </a:cxn>
                  <a:cxn ang="0">
                    <a:pos x="31" y="186"/>
                  </a:cxn>
                  <a:cxn ang="0">
                    <a:pos x="0" y="234"/>
                  </a:cxn>
                  <a:cxn ang="0">
                    <a:pos x="0" y="234"/>
                  </a:cxn>
                </a:cxnLst>
                <a:rect l="0" t="0" r="r" b="b"/>
                <a:pathLst>
                  <a:path w="98" h="234">
                    <a:moveTo>
                      <a:pt x="0" y="234"/>
                    </a:moveTo>
                    <a:lnTo>
                      <a:pt x="25" y="234"/>
                    </a:lnTo>
                    <a:lnTo>
                      <a:pt x="55" y="186"/>
                    </a:lnTo>
                    <a:lnTo>
                      <a:pt x="80" y="138"/>
                    </a:lnTo>
                    <a:lnTo>
                      <a:pt x="92" y="90"/>
                    </a:lnTo>
                    <a:lnTo>
                      <a:pt x="98" y="36"/>
                    </a:lnTo>
                    <a:lnTo>
                      <a:pt x="98" y="0"/>
                    </a:lnTo>
                    <a:lnTo>
                      <a:pt x="74" y="0"/>
                    </a:lnTo>
                    <a:lnTo>
                      <a:pt x="74" y="36"/>
                    </a:lnTo>
                    <a:lnTo>
                      <a:pt x="67" y="90"/>
                    </a:lnTo>
                    <a:lnTo>
                      <a:pt x="55" y="138"/>
                    </a:lnTo>
                    <a:lnTo>
                      <a:pt x="31" y="186"/>
                    </a:lnTo>
                    <a:lnTo>
                      <a:pt x="0" y="234"/>
                    </a:lnTo>
                    <a:lnTo>
                      <a:pt x="0" y="234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2"/>
                  </a:gs>
                  <a:gs pos="100000">
                    <a:schemeClr val="accent2">
                      <a:gamma/>
                      <a:shade val="87843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56" name="Freeform 34"/>
              <p:cNvSpPr>
                <a:spLocks/>
              </p:cNvSpPr>
              <p:nvPr/>
            </p:nvSpPr>
            <p:spPr bwMode="hidden">
              <a:xfrm>
                <a:off x="1776" y="3673"/>
                <a:ext cx="481" cy="641"/>
              </a:xfrm>
              <a:custGeom>
                <a:avLst/>
                <a:gdLst/>
                <a:ahLst/>
                <a:cxnLst>
                  <a:cxn ang="0">
                    <a:pos x="18" y="443"/>
                  </a:cxn>
                  <a:cxn ang="0">
                    <a:pos x="24" y="371"/>
                  </a:cxn>
                  <a:cxn ang="0">
                    <a:pos x="55" y="305"/>
                  </a:cxn>
                  <a:cxn ang="0">
                    <a:pos x="91" y="246"/>
                  </a:cxn>
                  <a:cxn ang="0">
                    <a:pos x="146" y="186"/>
                  </a:cxn>
                  <a:cxn ang="0">
                    <a:pos x="213" y="132"/>
                  </a:cxn>
                  <a:cxn ang="0">
                    <a:pos x="292" y="84"/>
                  </a:cxn>
                  <a:cxn ang="0">
                    <a:pos x="384" y="48"/>
                  </a:cxn>
                  <a:cxn ang="0">
                    <a:pos x="481" y="12"/>
                  </a:cxn>
                  <a:cxn ang="0">
                    <a:pos x="457" y="0"/>
                  </a:cxn>
                  <a:cxn ang="0">
                    <a:pos x="359" y="36"/>
                  </a:cxn>
                  <a:cxn ang="0">
                    <a:pos x="274" y="78"/>
                  </a:cxn>
                  <a:cxn ang="0">
                    <a:pos x="195" y="126"/>
                  </a:cxn>
                  <a:cxn ang="0">
                    <a:pos x="128" y="180"/>
                  </a:cxn>
                  <a:cxn ang="0">
                    <a:pos x="73" y="240"/>
                  </a:cxn>
                  <a:cxn ang="0">
                    <a:pos x="37" y="305"/>
                  </a:cxn>
                  <a:cxn ang="0">
                    <a:pos x="6" y="371"/>
                  </a:cxn>
                  <a:cxn ang="0">
                    <a:pos x="0" y="443"/>
                  </a:cxn>
                  <a:cxn ang="0">
                    <a:pos x="6" y="497"/>
                  </a:cxn>
                  <a:cxn ang="0">
                    <a:pos x="18" y="545"/>
                  </a:cxn>
                  <a:cxn ang="0">
                    <a:pos x="43" y="593"/>
                  </a:cxn>
                  <a:cxn ang="0">
                    <a:pos x="73" y="641"/>
                  </a:cxn>
                  <a:cxn ang="0">
                    <a:pos x="97" y="641"/>
                  </a:cxn>
                  <a:cxn ang="0">
                    <a:pos x="67" y="593"/>
                  </a:cxn>
                  <a:cxn ang="0">
                    <a:pos x="43" y="545"/>
                  </a:cxn>
                  <a:cxn ang="0">
                    <a:pos x="24" y="497"/>
                  </a:cxn>
                  <a:cxn ang="0">
                    <a:pos x="18" y="443"/>
                  </a:cxn>
                  <a:cxn ang="0">
                    <a:pos x="18" y="443"/>
                  </a:cxn>
                </a:cxnLst>
                <a:rect l="0" t="0" r="r" b="b"/>
                <a:pathLst>
                  <a:path w="481" h="641">
                    <a:moveTo>
                      <a:pt x="18" y="443"/>
                    </a:moveTo>
                    <a:lnTo>
                      <a:pt x="24" y="371"/>
                    </a:lnTo>
                    <a:lnTo>
                      <a:pt x="55" y="305"/>
                    </a:lnTo>
                    <a:lnTo>
                      <a:pt x="91" y="246"/>
                    </a:lnTo>
                    <a:lnTo>
                      <a:pt x="146" y="186"/>
                    </a:lnTo>
                    <a:lnTo>
                      <a:pt x="213" y="132"/>
                    </a:lnTo>
                    <a:lnTo>
                      <a:pt x="292" y="84"/>
                    </a:lnTo>
                    <a:lnTo>
                      <a:pt x="384" y="48"/>
                    </a:lnTo>
                    <a:lnTo>
                      <a:pt x="481" y="12"/>
                    </a:lnTo>
                    <a:lnTo>
                      <a:pt x="457" y="0"/>
                    </a:lnTo>
                    <a:lnTo>
                      <a:pt x="359" y="36"/>
                    </a:lnTo>
                    <a:lnTo>
                      <a:pt x="274" y="78"/>
                    </a:lnTo>
                    <a:lnTo>
                      <a:pt x="195" y="126"/>
                    </a:lnTo>
                    <a:lnTo>
                      <a:pt x="128" y="180"/>
                    </a:lnTo>
                    <a:lnTo>
                      <a:pt x="73" y="240"/>
                    </a:lnTo>
                    <a:lnTo>
                      <a:pt x="37" y="305"/>
                    </a:lnTo>
                    <a:lnTo>
                      <a:pt x="6" y="371"/>
                    </a:lnTo>
                    <a:lnTo>
                      <a:pt x="0" y="443"/>
                    </a:lnTo>
                    <a:lnTo>
                      <a:pt x="6" y="497"/>
                    </a:lnTo>
                    <a:lnTo>
                      <a:pt x="18" y="545"/>
                    </a:lnTo>
                    <a:lnTo>
                      <a:pt x="43" y="593"/>
                    </a:lnTo>
                    <a:lnTo>
                      <a:pt x="73" y="641"/>
                    </a:lnTo>
                    <a:lnTo>
                      <a:pt x="97" y="641"/>
                    </a:lnTo>
                    <a:lnTo>
                      <a:pt x="67" y="593"/>
                    </a:lnTo>
                    <a:lnTo>
                      <a:pt x="43" y="545"/>
                    </a:lnTo>
                    <a:lnTo>
                      <a:pt x="24" y="497"/>
                    </a:lnTo>
                    <a:lnTo>
                      <a:pt x="18" y="443"/>
                    </a:lnTo>
                    <a:lnTo>
                      <a:pt x="18" y="443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ctr">
                  <a:defRPr/>
                </a:pPr>
                <a:endParaRPr lang="zh-CN" altLang="en-US"/>
              </a:p>
            </p:txBody>
          </p:sp>
        </p:grpSp>
        <p:grpSp>
          <p:nvGrpSpPr>
            <p:cNvPr id="8" name="Group 35"/>
            <p:cNvGrpSpPr>
              <a:grpSpLocks/>
            </p:cNvGrpSpPr>
            <p:nvPr userDrawn="1"/>
          </p:nvGrpSpPr>
          <p:grpSpPr bwMode="auto">
            <a:xfrm>
              <a:off x="4128" y="3360"/>
              <a:ext cx="1351" cy="821"/>
              <a:chOff x="4128" y="3360"/>
              <a:chExt cx="1351" cy="821"/>
            </a:xfrm>
          </p:grpSpPr>
          <p:sp>
            <p:nvSpPr>
              <p:cNvPr id="22" name="Freeform 36"/>
              <p:cNvSpPr>
                <a:spLocks noEditPoints="1"/>
              </p:cNvSpPr>
              <p:nvPr/>
            </p:nvSpPr>
            <p:spPr bwMode="hidden">
              <a:xfrm>
                <a:off x="4200" y="3402"/>
                <a:ext cx="1201" cy="731"/>
              </a:xfrm>
              <a:custGeom>
                <a:avLst/>
                <a:gdLst/>
                <a:ahLst/>
                <a:cxnLst>
                  <a:cxn ang="0">
                    <a:pos x="484" y="6"/>
                  </a:cxn>
                  <a:cxn ang="0">
                    <a:pos x="263" y="60"/>
                  </a:cxn>
                  <a:cxn ang="0">
                    <a:pos x="101" y="162"/>
                  </a:cxn>
                  <a:cxn ang="0">
                    <a:pos x="12" y="294"/>
                  </a:cxn>
                  <a:cxn ang="0">
                    <a:pos x="0" y="366"/>
                  </a:cxn>
                  <a:cxn ang="0">
                    <a:pos x="12" y="437"/>
                  </a:cxn>
                  <a:cxn ang="0">
                    <a:pos x="101" y="569"/>
                  </a:cxn>
                  <a:cxn ang="0">
                    <a:pos x="263" y="671"/>
                  </a:cxn>
                  <a:cxn ang="0">
                    <a:pos x="484" y="725"/>
                  </a:cxn>
                  <a:cxn ang="0">
                    <a:pos x="723" y="725"/>
                  </a:cxn>
                  <a:cxn ang="0">
                    <a:pos x="938" y="671"/>
                  </a:cxn>
                  <a:cxn ang="0">
                    <a:pos x="1100" y="569"/>
                  </a:cxn>
                  <a:cxn ang="0">
                    <a:pos x="1189" y="437"/>
                  </a:cxn>
                  <a:cxn ang="0">
                    <a:pos x="1201" y="366"/>
                  </a:cxn>
                  <a:cxn ang="0">
                    <a:pos x="1189" y="294"/>
                  </a:cxn>
                  <a:cxn ang="0">
                    <a:pos x="1100" y="162"/>
                  </a:cxn>
                  <a:cxn ang="0">
                    <a:pos x="938" y="60"/>
                  </a:cxn>
                  <a:cxn ang="0">
                    <a:pos x="723" y="6"/>
                  </a:cxn>
                  <a:cxn ang="0">
                    <a:pos x="604" y="0"/>
                  </a:cxn>
                  <a:cxn ang="0">
                    <a:pos x="490" y="701"/>
                  </a:cxn>
                  <a:cxn ang="0">
                    <a:pos x="287" y="647"/>
                  </a:cxn>
                  <a:cxn ang="0">
                    <a:pos x="131" y="557"/>
                  </a:cxn>
                  <a:cxn ang="0">
                    <a:pos x="48" y="437"/>
                  </a:cxn>
                  <a:cxn ang="0">
                    <a:pos x="36" y="366"/>
                  </a:cxn>
                  <a:cxn ang="0">
                    <a:pos x="48" y="300"/>
                  </a:cxn>
                  <a:cxn ang="0">
                    <a:pos x="131" y="174"/>
                  </a:cxn>
                  <a:cxn ang="0">
                    <a:pos x="287" y="84"/>
                  </a:cxn>
                  <a:cxn ang="0">
                    <a:pos x="490" y="30"/>
                  </a:cxn>
                  <a:cxn ang="0">
                    <a:pos x="717" y="30"/>
                  </a:cxn>
                  <a:cxn ang="0">
                    <a:pos x="920" y="84"/>
                  </a:cxn>
                  <a:cxn ang="0">
                    <a:pos x="1070" y="174"/>
                  </a:cxn>
                  <a:cxn ang="0">
                    <a:pos x="1153" y="300"/>
                  </a:cxn>
                  <a:cxn ang="0">
                    <a:pos x="1153" y="437"/>
                  </a:cxn>
                  <a:cxn ang="0">
                    <a:pos x="1070" y="557"/>
                  </a:cxn>
                  <a:cxn ang="0">
                    <a:pos x="920" y="647"/>
                  </a:cxn>
                  <a:cxn ang="0">
                    <a:pos x="717" y="701"/>
                  </a:cxn>
                  <a:cxn ang="0">
                    <a:pos x="604" y="707"/>
                  </a:cxn>
                </a:cxnLst>
                <a:rect l="0" t="0" r="r" b="b"/>
                <a:pathLst>
                  <a:path w="1201" h="731">
                    <a:moveTo>
                      <a:pt x="604" y="0"/>
                    </a:moveTo>
                    <a:lnTo>
                      <a:pt x="484" y="6"/>
                    </a:lnTo>
                    <a:lnTo>
                      <a:pt x="370" y="30"/>
                    </a:lnTo>
                    <a:lnTo>
                      <a:pt x="263" y="60"/>
                    </a:lnTo>
                    <a:lnTo>
                      <a:pt x="179" y="108"/>
                    </a:lnTo>
                    <a:lnTo>
                      <a:pt x="101" y="162"/>
                    </a:lnTo>
                    <a:lnTo>
                      <a:pt x="48" y="222"/>
                    </a:lnTo>
                    <a:lnTo>
                      <a:pt x="12" y="294"/>
                    </a:lnTo>
                    <a:lnTo>
                      <a:pt x="6" y="330"/>
                    </a:lnTo>
                    <a:lnTo>
                      <a:pt x="0" y="366"/>
                    </a:lnTo>
                    <a:lnTo>
                      <a:pt x="6" y="401"/>
                    </a:lnTo>
                    <a:lnTo>
                      <a:pt x="12" y="437"/>
                    </a:lnTo>
                    <a:lnTo>
                      <a:pt x="48" y="509"/>
                    </a:lnTo>
                    <a:lnTo>
                      <a:pt x="101" y="569"/>
                    </a:lnTo>
                    <a:lnTo>
                      <a:pt x="179" y="623"/>
                    </a:lnTo>
                    <a:lnTo>
                      <a:pt x="263" y="671"/>
                    </a:lnTo>
                    <a:lnTo>
                      <a:pt x="370" y="701"/>
                    </a:lnTo>
                    <a:lnTo>
                      <a:pt x="484" y="725"/>
                    </a:lnTo>
                    <a:lnTo>
                      <a:pt x="604" y="731"/>
                    </a:lnTo>
                    <a:lnTo>
                      <a:pt x="723" y="725"/>
                    </a:lnTo>
                    <a:lnTo>
                      <a:pt x="837" y="701"/>
                    </a:lnTo>
                    <a:lnTo>
                      <a:pt x="938" y="671"/>
                    </a:lnTo>
                    <a:lnTo>
                      <a:pt x="1028" y="623"/>
                    </a:lnTo>
                    <a:lnTo>
                      <a:pt x="1100" y="569"/>
                    </a:lnTo>
                    <a:lnTo>
                      <a:pt x="1153" y="509"/>
                    </a:lnTo>
                    <a:lnTo>
                      <a:pt x="1189" y="437"/>
                    </a:lnTo>
                    <a:lnTo>
                      <a:pt x="1201" y="401"/>
                    </a:lnTo>
                    <a:lnTo>
                      <a:pt x="1201" y="366"/>
                    </a:lnTo>
                    <a:lnTo>
                      <a:pt x="1201" y="330"/>
                    </a:lnTo>
                    <a:lnTo>
                      <a:pt x="1189" y="294"/>
                    </a:lnTo>
                    <a:lnTo>
                      <a:pt x="1153" y="222"/>
                    </a:lnTo>
                    <a:lnTo>
                      <a:pt x="1100" y="162"/>
                    </a:lnTo>
                    <a:lnTo>
                      <a:pt x="1028" y="108"/>
                    </a:lnTo>
                    <a:lnTo>
                      <a:pt x="938" y="60"/>
                    </a:lnTo>
                    <a:lnTo>
                      <a:pt x="837" y="30"/>
                    </a:lnTo>
                    <a:lnTo>
                      <a:pt x="723" y="6"/>
                    </a:lnTo>
                    <a:lnTo>
                      <a:pt x="604" y="0"/>
                    </a:lnTo>
                    <a:lnTo>
                      <a:pt x="604" y="0"/>
                    </a:lnTo>
                    <a:close/>
                    <a:moveTo>
                      <a:pt x="604" y="707"/>
                    </a:moveTo>
                    <a:lnTo>
                      <a:pt x="490" y="701"/>
                    </a:lnTo>
                    <a:lnTo>
                      <a:pt x="382" y="683"/>
                    </a:lnTo>
                    <a:lnTo>
                      <a:pt x="287" y="647"/>
                    </a:lnTo>
                    <a:lnTo>
                      <a:pt x="203" y="611"/>
                    </a:lnTo>
                    <a:lnTo>
                      <a:pt x="131" y="557"/>
                    </a:lnTo>
                    <a:lnTo>
                      <a:pt x="83" y="497"/>
                    </a:lnTo>
                    <a:lnTo>
                      <a:pt x="48" y="437"/>
                    </a:lnTo>
                    <a:lnTo>
                      <a:pt x="42" y="401"/>
                    </a:lnTo>
                    <a:lnTo>
                      <a:pt x="36" y="366"/>
                    </a:lnTo>
                    <a:lnTo>
                      <a:pt x="42" y="330"/>
                    </a:lnTo>
                    <a:lnTo>
                      <a:pt x="48" y="300"/>
                    </a:lnTo>
                    <a:lnTo>
                      <a:pt x="83" y="234"/>
                    </a:lnTo>
                    <a:lnTo>
                      <a:pt x="131" y="174"/>
                    </a:lnTo>
                    <a:lnTo>
                      <a:pt x="203" y="126"/>
                    </a:lnTo>
                    <a:lnTo>
                      <a:pt x="287" y="84"/>
                    </a:lnTo>
                    <a:lnTo>
                      <a:pt x="382" y="54"/>
                    </a:lnTo>
                    <a:lnTo>
                      <a:pt x="490" y="30"/>
                    </a:lnTo>
                    <a:lnTo>
                      <a:pt x="604" y="24"/>
                    </a:lnTo>
                    <a:lnTo>
                      <a:pt x="717" y="30"/>
                    </a:lnTo>
                    <a:lnTo>
                      <a:pt x="825" y="54"/>
                    </a:lnTo>
                    <a:lnTo>
                      <a:pt x="920" y="84"/>
                    </a:lnTo>
                    <a:lnTo>
                      <a:pt x="1004" y="126"/>
                    </a:lnTo>
                    <a:lnTo>
                      <a:pt x="1070" y="174"/>
                    </a:lnTo>
                    <a:lnTo>
                      <a:pt x="1124" y="234"/>
                    </a:lnTo>
                    <a:lnTo>
                      <a:pt x="1153" y="300"/>
                    </a:lnTo>
                    <a:lnTo>
                      <a:pt x="1165" y="366"/>
                    </a:lnTo>
                    <a:lnTo>
                      <a:pt x="1153" y="437"/>
                    </a:lnTo>
                    <a:lnTo>
                      <a:pt x="1124" y="497"/>
                    </a:lnTo>
                    <a:lnTo>
                      <a:pt x="1070" y="557"/>
                    </a:lnTo>
                    <a:lnTo>
                      <a:pt x="1004" y="611"/>
                    </a:lnTo>
                    <a:lnTo>
                      <a:pt x="920" y="647"/>
                    </a:lnTo>
                    <a:lnTo>
                      <a:pt x="825" y="683"/>
                    </a:lnTo>
                    <a:lnTo>
                      <a:pt x="717" y="701"/>
                    </a:lnTo>
                    <a:lnTo>
                      <a:pt x="604" y="707"/>
                    </a:lnTo>
                    <a:lnTo>
                      <a:pt x="604" y="707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2">
                      <a:gamma/>
                      <a:tint val="96863"/>
                      <a:invGamma/>
                    </a:schemeClr>
                  </a:gs>
                  <a:gs pos="100000">
                    <a:schemeClr val="accent2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23" name="Freeform 37"/>
              <p:cNvSpPr>
                <a:spLocks/>
              </p:cNvSpPr>
              <p:nvPr/>
            </p:nvSpPr>
            <p:spPr bwMode="hidden">
              <a:xfrm>
                <a:off x="4128" y="3366"/>
                <a:ext cx="544" cy="737"/>
              </a:xfrm>
              <a:custGeom>
                <a:avLst/>
                <a:gdLst/>
                <a:ahLst/>
                <a:cxnLst>
                  <a:cxn ang="0">
                    <a:pos x="24" y="402"/>
                  </a:cxn>
                  <a:cxn ang="0">
                    <a:pos x="36" y="330"/>
                  </a:cxn>
                  <a:cxn ang="0">
                    <a:pos x="66" y="264"/>
                  </a:cxn>
                  <a:cxn ang="0">
                    <a:pos x="108" y="204"/>
                  </a:cxn>
                  <a:cxn ang="0">
                    <a:pos x="173" y="150"/>
                  </a:cxn>
                  <a:cxn ang="0">
                    <a:pos x="251" y="102"/>
                  </a:cxn>
                  <a:cxn ang="0">
                    <a:pos x="335" y="60"/>
                  </a:cxn>
                  <a:cxn ang="0">
                    <a:pos x="436" y="30"/>
                  </a:cxn>
                  <a:cxn ang="0">
                    <a:pos x="544" y="12"/>
                  </a:cxn>
                  <a:cxn ang="0">
                    <a:pos x="544" y="0"/>
                  </a:cxn>
                  <a:cxn ang="0">
                    <a:pos x="430" y="18"/>
                  </a:cxn>
                  <a:cxn ang="0">
                    <a:pos x="329" y="48"/>
                  </a:cxn>
                  <a:cxn ang="0">
                    <a:pos x="233" y="90"/>
                  </a:cxn>
                  <a:cxn ang="0">
                    <a:pos x="155" y="138"/>
                  </a:cxn>
                  <a:cxn ang="0">
                    <a:pos x="90" y="198"/>
                  </a:cxn>
                  <a:cxn ang="0">
                    <a:pos x="42" y="258"/>
                  </a:cxn>
                  <a:cxn ang="0">
                    <a:pos x="12" y="330"/>
                  </a:cxn>
                  <a:cxn ang="0">
                    <a:pos x="0" y="402"/>
                  </a:cxn>
                  <a:cxn ang="0">
                    <a:pos x="6" y="455"/>
                  </a:cxn>
                  <a:cxn ang="0">
                    <a:pos x="18" y="503"/>
                  </a:cxn>
                  <a:cxn ang="0">
                    <a:pos x="42" y="545"/>
                  </a:cxn>
                  <a:cxn ang="0">
                    <a:pos x="78" y="593"/>
                  </a:cxn>
                  <a:cxn ang="0">
                    <a:pos x="114" y="635"/>
                  </a:cxn>
                  <a:cxn ang="0">
                    <a:pos x="161" y="671"/>
                  </a:cxn>
                  <a:cxn ang="0">
                    <a:pos x="221" y="707"/>
                  </a:cxn>
                  <a:cxn ang="0">
                    <a:pos x="281" y="737"/>
                  </a:cxn>
                  <a:cxn ang="0">
                    <a:pos x="323" y="737"/>
                  </a:cxn>
                  <a:cxn ang="0">
                    <a:pos x="257" y="707"/>
                  </a:cxn>
                  <a:cxn ang="0">
                    <a:pos x="203" y="671"/>
                  </a:cxn>
                  <a:cxn ang="0">
                    <a:pos x="149" y="635"/>
                  </a:cxn>
                  <a:cxn ang="0">
                    <a:pos x="108" y="593"/>
                  </a:cxn>
                  <a:cxn ang="0">
                    <a:pos x="72" y="551"/>
                  </a:cxn>
                  <a:cxn ang="0">
                    <a:pos x="48" y="503"/>
                  </a:cxn>
                  <a:cxn ang="0">
                    <a:pos x="30" y="455"/>
                  </a:cxn>
                  <a:cxn ang="0">
                    <a:pos x="24" y="402"/>
                  </a:cxn>
                  <a:cxn ang="0">
                    <a:pos x="24" y="402"/>
                  </a:cxn>
                </a:cxnLst>
                <a:rect l="0" t="0" r="r" b="b"/>
                <a:pathLst>
                  <a:path w="544" h="737">
                    <a:moveTo>
                      <a:pt x="24" y="402"/>
                    </a:moveTo>
                    <a:lnTo>
                      <a:pt x="36" y="330"/>
                    </a:lnTo>
                    <a:lnTo>
                      <a:pt x="66" y="264"/>
                    </a:lnTo>
                    <a:lnTo>
                      <a:pt x="108" y="204"/>
                    </a:lnTo>
                    <a:lnTo>
                      <a:pt x="173" y="150"/>
                    </a:lnTo>
                    <a:lnTo>
                      <a:pt x="251" y="102"/>
                    </a:lnTo>
                    <a:lnTo>
                      <a:pt x="335" y="60"/>
                    </a:lnTo>
                    <a:lnTo>
                      <a:pt x="436" y="30"/>
                    </a:lnTo>
                    <a:lnTo>
                      <a:pt x="544" y="12"/>
                    </a:lnTo>
                    <a:lnTo>
                      <a:pt x="544" y="0"/>
                    </a:lnTo>
                    <a:lnTo>
                      <a:pt x="430" y="18"/>
                    </a:lnTo>
                    <a:lnTo>
                      <a:pt x="329" y="48"/>
                    </a:lnTo>
                    <a:lnTo>
                      <a:pt x="233" y="90"/>
                    </a:lnTo>
                    <a:lnTo>
                      <a:pt x="155" y="138"/>
                    </a:lnTo>
                    <a:lnTo>
                      <a:pt x="90" y="198"/>
                    </a:lnTo>
                    <a:lnTo>
                      <a:pt x="42" y="258"/>
                    </a:lnTo>
                    <a:lnTo>
                      <a:pt x="12" y="330"/>
                    </a:lnTo>
                    <a:lnTo>
                      <a:pt x="0" y="402"/>
                    </a:lnTo>
                    <a:lnTo>
                      <a:pt x="6" y="455"/>
                    </a:lnTo>
                    <a:lnTo>
                      <a:pt x="18" y="503"/>
                    </a:lnTo>
                    <a:lnTo>
                      <a:pt x="42" y="545"/>
                    </a:lnTo>
                    <a:lnTo>
                      <a:pt x="78" y="593"/>
                    </a:lnTo>
                    <a:lnTo>
                      <a:pt x="114" y="635"/>
                    </a:lnTo>
                    <a:lnTo>
                      <a:pt x="161" y="671"/>
                    </a:lnTo>
                    <a:lnTo>
                      <a:pt x="221" y="707"/>
                    </a:lnTo>
                    <a:lnTo>
                      <a:pt x="281" y="737"/>
                    </a:lnTo>
                    <a:lnTo>
                      <a:pt x="323" y="737"/>
                    </a:lnTo>
                    <a:lnTo>
                      <a:pt x="257" y="707"/>
                    </a:lnTo>
                    <a:lnTo>
                      <a:pt x="203" y="671"/>
                    </a:lnTo>
                    <a:lnTo>
                      <a:pt x="149" y="635"/>
                    </a:lnTo>
                    <a:lnTo>
                      <a:pt x="108" y="593"/>
                    </a:lnTo>
                    <a:lnTo>
                      <a:pt x="72" y="551"/>
                    </a:lnTo>
                    <a:lnTo>
                      <a:pt x="48" y="503"/>
                    </a:lnTo>
                    <a:lnTo>
                      <a:pt x="30" y="455"/>
                    </a:lnTo>
                    <a:lnTo>
                      <a:pt x="24" y="402"/>
                    </a:lnTo>
                    <a:lnTo>
                      <a:pt x="24" y="402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2">
                      <a:gamma/>
                      <a:tint val="96863"/>
                      <a:invGamma/>
                    </a:schemeClr>
                  </a:gs>
                  <a:gs pos="100000">
                    <a:schemeClr val="accent2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24" name="Freeform 38"/>
              <p:cNvSpPr>
                <a:spLocks/>
              </p:cNvSpPr>
              <p:nvPr/>
            </p:nvSpPr>
            <p:spPr bwMode="hidden">
              <a:xfrm>
                <a:off x="4792" y="3360"/>
                <a:ext cx="609" cy="252"/>
              </a:xfrm>
              <a:custGeom>
                <a:avLst/>
                <a:gdLst/>
                <a:ahLst/>
                <a:cxnLst>
                  <a:cxn ang="0">
                    <a:pos x="12" y="12"/>
                  </a:cxn>
                  <a:cxn ang="0">
                    <a:pos x="113" y="18"/>
                  </a:cxn>
                  <a:cxn ang="0">
                    <a:pos x="203" y="30"/>
                  </a:cxn>
                  <a:cxn ang="0">
                    <a:pos x="292" y="48"/>
                  </a:cxn>
                  <a:cxn ang="0">
                    <a:pos x="376" y="78"/>
                  </a:cxn>
                  <a:cxn ang="0">
                    <a:pos x="448" y="114"/>
                  </a:cxn>
                  <a:cxn ang="0">
                    <a:pos x="514" y="156"/>
                  </a:cxn>
                  <a:cxn ang="0">
                    <a:pos x="567" y="198"/>
                  </a:cxn>
                  <a:cxn ang="0">
                    <a:pos x="609" y="252"/>
                  </a:cxn>
                  <a:cxn ang="0">
                    <a:pos x="609" y="216"/>
                  </a:cxn>
                  <a:cxn ang="0">
                    <a:pos x="561" y="168"/>
                  </a:cxn>
                  <a:cxn ang="0">
                    <a:pos x="502" y="126"/>
                  </a:cxn>
                  <a:cxn ang="0">
                    <a:pos x="436" y="90"/>
                  </a:cxn>
                  <a:cxn ang="0">
                    <a:pos x="364" y="60"/>
                  </a:cxn>
                  <a:cxn ang="0">
                    <a:pos x="286" y="36"/>
                  </a:cxn>
                  <a:cxn ang="0">
                    <a:pos x="197" y="18"/>
                  </a:cxn>
                  <a:cxn ang="0">
                    <a:pos x="107" y="6"/>
                  </a:cxn>
                  <a:cxn ang="0">
                    <a:pos x="12" y="0"/>
                  </a:cxn>
                  <a:cxn ang="0">
                    <a:pos x="6" y="0"/>
                  </a:cxn>
                  <a:cxn ang="0">
                    <a:pos x="0" y="0"/>
                  </a:cxn>
                  <a:cxn ang="0">
                    <a:pos x="0" y="12"/>
                  </a:cxn>
                  <a:cxn ang="0">
                    <a:pos x="6" y="12"/>
                  </a:cxn>
                  <a:cxn ang="0">
                    <a:pos x="12" y="12"/>
                  </a:cxn>
                  <a:cxn ang="0">
                    <a:pos x="12" y="12"/>
                  </a:cxn>
                </a:cxnLst>
                <a:rect l="0" t="0" r="r" b="b"/>
                <a:pathLst>
                  <a:path w="609" h="252">
                    <a:moveTo>
                      <a:pt x="12" y="12"/>
                    </a:moveTo>
                    <a:lnTo>
                      <a:pt x="113" y="18"/>
                    </a:lnTo>
                    <a:lnTo>
                      <a:pt x="203" y="30"/>
                    </a:lnTo>
                    <a:lnTo>
                      <a:pt x="292" y="48"/>
                    </a:lnTo>
                    <a:lnTo>
                      <a:pt x="376" y="78"/>
                    </a:lnTo>
                    <a:lnTo>
                      <a:pt x="448" y="114"/>
                    </a:lnTo>
                    <a:lnTo>
                      <a:pt x="514" y="156"/>
                    </a:lnTo>
                    <a:lnTo>
                      <a:pt x="567" y="198"/>
                    </a:lnTo>
                    <a:lnTo>
                      <a:pt x="609" y="252"/>
                    </a:lnTo>
                    <a:lnTo>
                      <a:pt x="609" y="216"/>
                    </a:lnTo>
                    <a:lnTo>
                      <a:pt x="561" y="168"/>
                    </a:lnTo>
                    <a:lnTo>
                      <a:pt x="502" y="126"/>
                    </a:lnTo>
                    <a:lnTo>
                      <a:pt x="436" y="90"/>
                    </a:lnTo>
                    <a:lnTo>
                      <a:pt x="364" y="60"/>
                    </a:lnTo>
                    <a:lnTo>
                      <a:pt x="286" y="36"/>
                    </a:lnTo>
                    <a:lnTo>
                      <a:pt x="197" y="18"/>
                    </a:lnTo>
                    <a:lnTo>
                      <a:pt x="107" y="6"/>
                    </a:lnTo>
                    <a:lnTo>
                      <a:pt x="12" y="0"/>
                    </a:ln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12"/>
                    </a:lnTo>
                    <a:lnTo>
                      <a:pt x="12" y="12"/>
                    </a:lnTo>
                    <a:lnTo>
                      <a:pt x="12" y="12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2">
                      <a:gamma/>
                      <a:tint val="94118"/>
                      <a:invGamma/>
                    </a:schemeClr>
                  </a:gs>
                  <a:gs pos="100000">
                    <a:schemeClr val="accent2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25" name="Freeform 39"/>
              <p:cNvSpPr>
                <a:spLocks/>
              </p:cNvSpPr>
              <p:nvPr/>
            </p:nvSpPr>
            <p:spPr bwMode="hidden">
              <a:xfrm>
                <a:off x="5246" y="4007"/>
                <a:ext cx="72" cy="54"/>
              </a:xfrm>
              <a:custGeom>
                <a:avLst/>
                <a:gdLst/>
                <a:ahLst/>
                <a:cxnLst>
                  <a:cxn ang="0">
                    <a:pos x="72" y="0"/>
                  </a:cxn>
                  <a:cxn ang="0">
                    <a:pos x="36" y="30"/>
                  </a:cxn>
                  <a:cxn ang="0">
                    <a:pos x="0" y="54"/>
                  </a:cxn>
                  <a:cxn ang="0">
                    <a:pos x="36" y="54"/>
                  </a:cxn>
                  <a:cxn ang="0">
                    <a:pos x="54" y="42"/>
                  </a:cxn>
                  <a:cxn ang="0">
                    <a:pos x="72" y="24"/>
                  </a:cxn>
                  <a:cxn ang="0">
                    <a:pos x="72" y="24"/>
                  </a:cxn>
                  <a:cxn ang="0">
                    <a:pos x="72" y="0"/>
                  </a:cxn>
                  <a:cxn ang="0">
                    <a:pos x="72" y="0"/>
                  </a:cxn>
                </a:cxnLst>
                <a:rect l="0" t="0" r="r" b="b"/>
                <a:pathLst>
                  <a:path w="72" h="54">
                    <a:moveTo>
                      <a:pt x="72" y="0"/>
                    </a:moveTo>
                    <a:lnTo>
                      <a:pt x="36" y="30"/>
                    </a:lnTo>
                    <a:lnTo>
                      <a:pt x="0" y="54"/>
                    </a:lnTo>
                    <a:lnTo>
                      <a:pt x="36" y="54"/>
                    </a:lnTo>
                    <a:lnTo>
                      <a:pt x="54" y="42"/>
                    </a:lnTo>
                    <a:lnTo>
                      <a:pt x="72" y="24"/>
                    </a:lnTo>
                    <a:lnTo>
                      <a:pt x="72" y="24"/>
                    </a:lnTo>
                    <a:lnTo>
                      <a:pt x="72" y="0"/>
                    </a:lnTo>
                    <a:lnTo>
                      <a:pt x="72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2"/>
                  </a:gs>
                  <a:gs pos="100000">
                    <a:schemeClr val="accent2">
                      <a:gamma/>
                      <a:shade val="94118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26" name="Freeform 40"/>
              <p:cNvSpPr>
                <a:spLocks/>
              </p:cNvSpPr>
              <p:nvPr/>
            </p:nvSpPr>
            <p:spPr bwMode="hidden">
              <a:xfrm>
                <a:off x="4505" y="4073"/>
                <a:ext cx="705" cy="108"/>
              </a:xfrm>
              <a:custGeom>
                <a:avLst/>
                <a:gdLst/>
                <a:ahLst/>
                <a:cxnLst>
                  <a:cxn ang="0">
                    <a:pos x="299" y="90"/>
                  </a:cxn>
                  <a:cxn ang="0">
                    <a:pos x="221" y="90"/>
                  </a:cxn>
                  <a:cxn ang="0">
                    <a:pos x="143" y="78"/>
                  </a:cxn>
                  <a:cxn ang="0">
                    <a:pos x="0" y="48"/>
                  </a:cxn>
                  <a:cxn ang="0">
                    <a:pos x="0" y="66"/>
                  </a:cxn>
                  <a:cxn ang="0">
                    <a:pos x="143" y="96"/>
                  </a:cxn>
                  <a:cxn ang="0">
                    <a:pos x="221" y="108"/>
                  </a:cxn>
                  <a:cxn ang="0">
                    <a:pos x="299" y="108"/>
                  </a:cxn>
                  <a:cxn ang="0">
                    <a:pos x="412" y="102"/>
                  </a:cxn>
                  <a:cxn ang="0">
                    <a:pos x="520" y="84"/>
                  </a:cxn>
                  <a:cxn ang="0">
                    <a:pos x="615" y="60"/>
                  </a:cxn>
                  <a:cxn ang="0">
                    <a:pos x="705" y="24"/>
                  </a:cxn>
                  <a:cxn ang="0">
                    <a:pos x="705" y="0"/>
                  </a:cxn>
                  <a:cxn ang="0">
                    <a:pos x="615" y="42"/>
                  </a:cxn>
                  <a:cxn ang="0">
                    <a:pos x="520" y="66"/>
                  </a:cxn>
                  <a:cxn ang="0">
                    <a:pos x="412" y="84"/>
                  </a:cxn>
                  <a:cxn ang="0">
                    <a:pos x="299" y="90"/>
                  </a:cxn>
                  <a:cxn ang="0">
                    <a:pos x="299" y="90"/>
                  </a:cxn>
                </a:cxnLst>
                <a:rect l="0" t="0" r="r" b="b"/>
                <a:pathLst>
                  <a:path w="705" h="108">
                    <a:moveTo>
                      <a:pt x="299" y="90"/>
                    </a:moveTo>
                    <a:lnTo>
                      <a:pt x="221" y="90"/>
                    </a:lnTo>
                    <a:lnTo>
                      <a:pt x="143" y="78"/>
                    </a:lnTo>
                    <a:lnTo>
                      <a:pt x="0" y="48"/>
                    </a:lnTo>
                    <a:lnTo>
                      <a:pt x="0" y="66"/>
                    </a:lnTo>
                    <a:lnTo>
                      <a:pt x="143" y="96"/>
                    </a:lnTo>
                    <a:lnTo>
                      <a:pt x="221" y="108"/>
                    </a:lnTo>
                    <a:lnTo>
                      <a:pt x="299" y="108"/>
                    </a:lnTo>
                    <a:lnTo>
                      <a:pt x="412" y="102"/>
                    </a:lnTo>
                    <a:lnTo>
                      <a:pt x="520" y="84"/>
                    </a:lnTo>
                    <a:lnTo>
                      <a:pt x="615" y="60"/>
                    </a:lnTo>
                    <a:lnTo>
                      <a:pt x="705" y="24"/>
                    </a:lnTo>
                    <a:lnTo>
                      <a:pt x="705" y="0"/>
                    </a:lnTo>
                    <a:lnTo>
                      <a:pt x="615" y="42"/>
                    </a:lnTo>
                    <a:lnTo>
                      <a:pt x="520" y="66"/>
                    </a:lnTo>
                    <a:lnTo>
                      <a:pt x="412" y="84"/>
                    </a:lnTo>
                    <a:lnTo>
                      <a:pt x="299" y="90"/>
                    </a:lnTo>
                    <a:lnTo>
                      <a:pt x="299" y="9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2"/>
                  </a:gs>
                  <a:gs pos="100000">
                    <a:schemeClr val="accent2">
                      <a:gamma/>
                      <a:shade val="94118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27" name="Freeform 41"/>
              <p:cNvSpPr>
                <a:spLocks/>
              </p:cNvSpPr>
              <p:nvPr/>
            </p:nvSpPr>
            <p:spPr bwMode="hidden">
              <a:xfrm>
                <a:off x="5336" y="3654"/>
                <a:ext cx="143" cy="341"/>
              </a:xfrm>
              <a:custGeom>
                <a:avLst/>
                <a:gdLst/>
                <a:ahLst/>
                <a:cxnLst>
                  <a:cxn ang="0">
                    <a:pos x="119" y="114"/>
                  </a:cxn>
                  <a:cxn ang="0">
                    <a:pos x="113" y="173"/>
                  </a:cxn>
                  <a:cxn ang="0">
                    <a:pos x="89" y="239"/>
                  </a:cxn>
                  <a:cxn ang="0">
                    <a:pos x="47" y="293"/>
                  </a:cxn>
                  <a:cxn ang="0">
                    <a:pos x="0" y="341"/>
                  </a:cxn>
                  <a:cxn ang="0">
                    <a:pos x="29" y="341"/>
                  </a:cxn>
                  <a:cxn ang="0">
                    <a:pos x="77" y="287"/>
                  </a:cxn>
                  <a:cxn ang="0">
                    <a:pos x="113" y="233"/>
                  </a:cxn>
                  <a:cxn ang="0">
                    <a:pos x="137" y="173"/>
                  </a:cxn>
                  <a:cxn ang="0">
                    <a:pos x="143" y="114"/>
                  </a:cxn>
                  <a:cxn ang="0">
                    <a:pos x="137" y="60"/>
                  </a:cxn>
                  <a:cxn ang="0">
                    <a:pos x="119" y="0"/>
                  </a:cxn>
                  <a:cxn ang="0">
                    <a:pos x="89" y="0"/>
                  </a:cxn>
                  <a:cxn ang="0">
                    <a:pos x="113" y="60"/>
                  </a:cxn>
                  <a:cxn ang="0">
                    <a:pos x="119" y="114"/>
                  </a:cxn>
                  <a:cxn ang="0">
                    <a:pos x="119" y="114"/>
                  </a:cxn>
                </a:cxnLst>
                <a:rect l="0" t="0" r="r" b="b"/>
                <a:pathLst>
                  <a:path w="143" h="341">
                    <a:moveTo>
                      <a:pt x="119" y="114"/>
                    </a:moveTo>
                    <a:lnTo>
                      <a:pt x="113" y="173"/>
                    </a:lnTo>
                    <a:lnTo>
                      <a:pt x="89" y="239"/>
                    </a:lnTo>
                    <a:lnTo>
                      <a:pt x="47" y="293"/>
                    </a:lnTo>
                    <a:lnTo>
                      <a:pt x="0" y="341"/>
                    </a:lnTo>
                    <a:lnTo>
                      <a:pt x="29" y="341"/>
                    </a:lnTo>
                    <a:lnTo>
                      <a:pt x="77" y="287"/>
                    </a:lnTo>
                    <a:lnTo>
                      <a:pt x="113" y="233"/>
                    </a:lnTo>
                    <a:lnTo>
                      <a:pt x="137" y="173"/>
                    </a:lnTo>
                    <a:lnTo>
                      <a:pt x="143" y="114"/>
                    </a:lnTo>
                    <a:lnTo>
                      <a:pt x="137" y="60"/>
                    </a:lnTo>
                    <a:lnTo>
                      <a:pt x="119" y="0"/>
                    </a:lnTo>
                    <a:lnTo>
                      <a:pt x="89" y="0"/>
                    </a:lnTo>
                    <a:lnTo>
                      <a:pt x="113" y="60"/>
                    </a:lnTo>
                    <a:lnTo>
                      <a:pt x="119" y="114"/>
                    </a:lnTo>
                    <a:lnTo>
                      <a:pt x="119" y="114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2"/>
                  </a:gs>
                  <a:gs pos="100000">
                    <a:schemeClr val="accent2">
                      <a:gamma/>
                      <a:shade val="94118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28" name="Freeform 42"/>
              <p:cNvSpPr>
                <a:spLocks/>
              </p:cNvSpPr>
              <p:nvPr/>
            </p:nvSpPr>
            <p:spPr bwMode="hidden">
              <a:xfrm>
                <a:off x="5061" y="3624"/>
                <a:ext cx="83" cy="90"/>
              </a:xfrm>
              <a:custGeom>
                <a:avLst/>
                <a:gdLst/>
                <a:ahLst/>
                <a:cxnLst>
                  <a:cxn ang="0">
                    <a:pos x="59" y="90"/>
                  </a:cxn>
                  <a:cxn ang="0">
                    <a:pos x="83" y="84"/>
                  </a:cxn>
                  <a:cxn ang="0">
                    <a:pos x="71" y="60"/>
                  </a:cxn>
                  <a:cxn ang="0">
                    <a:pos x="53" y="42"/>
                  </a:cxn>
                  <a:cxn ang="0">
                    <a:pos x="6" y="0"/>
                  </a:cxn>
                  <a:cxn ang="0">
                    <a:pos x="0" y="18"/>
                  </a:cxn>
                  <a:cxn ang="0">
                    <a:pos x="35" y="48"/>
                  </a:cxn>
                  <a:cxn ang="0">
                    <a:pos x="59" y="90"/>
                  </a:cxn>
                  <a:cxn ang="0">
                    <a:pos x="59" y="90"/>
                  </a:cxn>
                </a:cxnLst>
                <a:rect l="0" t="0" r="r" b="b"/>
                <a:pathLst>
                  <a:path w="83" h="90">
                    <a:moveTo>
                      <a:pt x="59" y="90"/>
                    </a:moveTo>
                    <a:lnTo>
                      <a:pt x="83" y="84"/>
                    </a:lnTo>
                    <a:lnTo>
                      <a:pt x="71" y="60"/>
                    </a:lnTo>
                    <a:lnTo>
                      <a:pt x="53" y="42"/>
                    </a:lnTo>
                    <a:lnTo>
                      <a:pt x="6" y="0"/>
                    </a:lnTo>
                    <a:lnTo>
                      <a:pt x="0" y="18"/>
                    </a:lnTo>
                    <a:lnTo>
                      <a:pt x="35" y="48"/>
                    </a:lnTo>
                    <a:lnTo>
                      <a:pt x="59" y="90"/>
                    </a:lnTo>
                    <a:lnTo>
                      <a:pt x="59" y="9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2"/>
                  </a:gs>
                  <a:gs pos="100000">
                    <a:schemeClr val="accent2">
                      <a:gamma/>
                      <a:shade val="94118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29" name="Freeform 43"/>
              <p:cNvSpPr>
                <a:spLocks/>
              </p:cNvSpPr>
              <p:nvPr/>
            </p:nvSpPr>
            <p:spPr bwMode="hidden">
              <a:xfrm>
                <a:off x="4445" y="3552"/>
                <a:ext cx="717" cy="431"/>
              </a:xfrm>
              <a:custGeom>
                <a:avLst/>
                <a:gdLst/>
                <a:ahLst/>
                <a:cxnLst>
                  <a:cxn ang="0">
                    <a:pos x="693" y="216"/>
                  </a:cxn>
                  <a:cxn ang="0">
                    <a:pos x="687" y="257"/>
                  </a:cxn>
                  <a:cxn ang="0">
                    <a:pos x="669" y="293"/>
                  </a:cxn>
                  <a:cxn ang="0">
                    <a:pos x="633" y="329"/>
                  </a:cxn>
                  <a:cxn ang="0">
                    <a:pos x="598" y="359"/>
                  </a:cxn>
                  <a:cxn ang="0">
                    <a:pos x="544" y="383"/>
                  </a:cxn>
                  <a:cxn ang="0">
                    <a:pos x="490" y="401"/>
                  </a:cxn>
                  <a:cxn ang="0">
                    <a:pos x="424" y="413"/>
                  </a:cxn>
                  <a:cxn ang="0">
                    <a:pos x="359" y="419"/>
                  </a:cxn>
                  <a:cxn ang="0">
                    <a:pos x="293" y="413"/>
                  </a:cxn>
                  <a:cxn ang="0">
                    <a:pos x="227" y="401"/>
                  </a:cxn>
                  <a:cxn ang="0">
                    <a:pos x="173" y="383"/>
                  </a:cxn>
                  <a:cxn ang="0">
                    <a:pos x="119" y="359"/>
                  </a:cxn>
                  <a:cxn ang="0">
                    <a:pos x="84" y="329"/>
                  </a:cxn>
                  <a:cxn ang="0">
                    <a:pos x="48" y="293"/>
                  </a:cxn>
                  <a:cxn ang="0">
                    <a:pos x="30" y="257"/>
                  </a:cxn>
                  <a:cxn ang="0">
                    <a:pos x="24" y="216"/>
                  </a:cxn>
                  <a:cxn ang="0">
                    <a:pos x="30" y="174"/>
                  </a:cxn>
                  <a:cxn ang="0">
                    <a:pos x="48" y="138"/>
                  </a:cxn>
                  <a:cxn ang="0">
                    <a:pos x="84" y="102"/>
                  </a:cxn>
                  <a:cxn ang="0">
                    <a:pos x="119" y="72"/>
                  </a:cxn>
                  <a:cxn ang="0">
                    <a:pos x="173" y="48"/>
                  </a:cxn>
                  <a:cxn ang="0">
                    <a:pos x="227" y="30"/>
                  </a:cxn>
                  <a:cxn ang="0">
                    <a:pos x="293" y="18"/>
                  </a:cxn>
                  <a:cxn ang="0">
                    <a:pos x="359" y="12"/>
                  </a:cxn>
                  <a:cxn ang="0">
                    <a:pos x="418" y="18"/>
                  </a:cxn>
                  <a:cxn ang="0">
                    <a:pos x="478" y="30"/>
                  </a:cxn>
                  <a:cxn ang="0">
                    <a:pos x="532" y="48"/>
                  </a:cxn>
                  <a:cxn ang="0">
                    <a:pos x="580" y="66"/>
                  </a:cxn>
                  <a:cxn ang="0">
                    <a:pos x="586" y="48"/>
                  </a:cxn>
                  <a:cxn ang="0">
                    <a:pos x="478" y="12"/>
                  </a:cxn>
                  <a:cxn ang="0">
                    <a:pos x="418" y="6"/>
                  </a:cxn>
                  <a:cxn ang="0">
                    <a:pos x="359" y="0"/>
                  </a:cxn>
                  <a:cxn ang="0">
                    <a:pos x="287" y="6"/>
                  </a:cxn>
                  <a:cxn ang="0">
                    <a:pos x="221" y="18"/>
                  </a:cxn>
                  <a:cxn ang="0">
                    <a:pos x="161" y="36"/>
                  </a:cxn>
                  <a:cxn ang="0">
                    <a:pos x="107" y="66"/>
                  </a:cxn>
                  <a:cxn ang="0">
                    <a:pos x="60" y="96"/>
                  </a:cxn>
                  <a:cxn ang="0">
                    <a:pos x="30" y="132"/>
                  </a:cxn>
                  <a:cxn ang="0">
                    <a:pos x="6" y="174"/>
                  </a:cxn>
                  <a:cxn ang="0">
                    <a:pos x="0" y="216"/>
                  </a:cxn>
                  <a:cxn ang="0">
                    <a:pos x="6" y="257"/>
                  </a:cxn>
                  <a:cxn ang="0">
                    <a:pos x="30" y="299"/>
                  </a:cxn>
                  <a:cxn ang="0">
                    <a:pos x="60" y="335"/>
                  </a:cxn>
                  <a:cxn ang="0">
                    <a:pos x="107" y="371"/>
                  </a:cxn>
                  <a:cxn ang="0">
                    <a:pos x="161" y="395"/>
                  </a:cxn>
                  <a:cxn ang="0">
                    <a:pos x="221" y="413"/>
                  </a:cxn>
                  <a:cxn ang="0">
                    <a:pos x="287" y="425"/>
                  </a:cxn>
                  <a:cxn ang="0">
                    <a:pos x="359" y="431"/>
                  </a:cxn>
                  <a:cxn ang="0">
                    <a:pos x="430" y="425"/>
                  </a:cxn>
                  <a:cxn ang="0">
                    <a:pos x="496" y="413"/>
                  </a:cxn>
                  <a:cxn ang="0">
                    <a:pos x="562" y="395"/>
                  </a:cxn>
                  <a:cxn ang="0">
                    <a:pos x="610" y="371"/>
                  </a:cxn>
                  <a:cxn ang="0">
                    <a:pos x="657" y="335"/>
                  </a:cxn>
                  <a:cxn ang="0">
                    <a:pos x="687" y="299"/>
                  </a:cxn>
                  <a:cxn ang="0">
                    <a:pos x="711" y="257"/>
                  </a:cxn>
                  <a:cxn ang="0">
                    <a:pos x="717" y="216"/>
                  </a:cxn>
                  <a:cxn ang="0">
                    <a:pos x="717" y="204"/>
                  </a:cxn>
                  <a:cxn ang="0">
                    <a:pos x="711" y="192"/>
                  </a:cxn>
                  <a:cxn ang="0">
                    <a:pos x="687" y="198"/>
                  </a:cxn>
                  <a:cxn ang="0">
                    <a:pos x="693" y="210"/>
                  </a:cxn>
                  <a:cxn ang="0">
                    <a:pos x="693" y="216"/>
                  </a:cxn>
                  <a:cxn ang="0">
                    <a:pos x="693" y="216"/>
                  </a:cxn>
                </a:cxnLst>
                <a:rect l="0" t="0" r="r" b="b"/>
                <a:pathLst>
                  <a:path w="717" h="431">
                    <a:moveTo>
                      <a:pt x="693" y="216"/>
                    </a:moveTo>
                    <a:lnTo>
                      <a:pt x="687" y="257"/>
                    </a:lnTo>
                    <a:lnTo>
                      <a:pt x="669" y="293"/>
                    </a:lnTo>
                    <a:lnTo>
                      <a:pt x="633" y="329"/>
                    </a:lnTo>
                    <a:lnTo>
                      <a:pt x="598" y="359"/>
                    </a:lnTo>
                    <a:lnTo>
                      <a:pt x="544" y="383"/>
                    </a:lnTo>
                    <a:lnTo>
                      <a:pt x="490" y="401"/>
                    </a:lnTo>
                    <a:lnTo>
                      <a:pt x="424" y="413"/>
                    </a:lnTo>
                    <a:lnTo>
                      <a:pt x="359" y="419"/>
                    </a:lnTo>
                    <a:lnTo>
                      <a:pt x="293" y="413"/>
                    </a:lnTo>
                    <a:lnTo>
                      <a:pt x="227" y="401"/>
                    </a:lnTo>
                    <a:lnTo>
                      <a:pt x="173" y="383"/>
                    </a:lnTo>
                    <a:lnTo>
                      <a:pt x="119" y="359"/>
                    </a:lnTo>
                    <a:lnTo>
                      <a:pt x="84" y="329"/>
                    </a:lnTo>
                    <a:lnTo>
                      <a:pt x="48" y="293"/>
                    </a:lnTo>
                    <a:lnTo>
                      <a:pt x="30" y="257"/>
                    </a:lnTo>
                    <a:lnTo>
                      <a:pt x="24" y="216"/>
                    </a:lnTo>
                    <a:lnTo>
                      <a:pt x="30" y="174"/>
                    </a:lnTo>
                    <a:lnTo>
                      <a:pt x="48" y="138"/>
                    </a:lnTo>
                    <a:lnTo>
                      <a:pt x="84" y="102"/>
                    </a:lnTo>
                    <a:lnTo>
                      <a:pt x="119" y="72"/>
                    </a:lnTo>
                    <a:lnTo>
                      <a:pt x="173" y="48"/>
                    </a:lnTo>
                    <a:lnTo>
                      <a:pt x="227" y="30"/>
                    </a:lnTo>
                    <a:lnTo>
                      <a:pt x="293" y="18"/>
                    </a:lnTo>
                    <a:lnTo>
                      <a:pt x="359" y="12"/>
                    </a:lnTo>
                    <a:lnTo>
                      <a:pt x="418" y="18"/>
                    </a:lnTo>
                    <a:lnTo>
                      <a:pt x="478" y="30"/>
                    </a:lnTo>
                    <a:lnTo>
                      <a:pt x="532" y="48"/>
                    </a:lnTo>
                    <a:lnTo>
                      <a:pt x="580" y="66"/>
                    </a:lnTo>
                    <a:lnTo>
                      <a:pt x="586" y="48"/>
                    </a:lnTo>
                    <a:lnTo>
                      <a:pt x="478" y="12"/>
                    </a:lnTo>
                    <a:lnTo>
                      <a:pt x="418" y="6"/>
                    </a:lnTo>
                    <a:lnTo>
                      <a:pt x="359" y="0"/>
                    </a:lnTo>
                    <a:lnTo>
                      <a:pt x="287" y="6"/>
                    </a:lnTo>
                    <a:lnTo>
                      <a:pt x="221" y="18"/>
                    </a:lnTo>
                    <a:lnTo>
                      <a:pt x="161" y="36"/>
                    </a:lnTo>
                    <a:lnTo>
                      <a:pt x="107" y="66"/>
                    </a:lnTo>
                    <a:lnTo>
                      <a:pt x="60" y="96"/>
                    </a:lnTo>
                    <a:lnTo>
                      <a:pt x="30" y="132"/>
                    </a:lnTo>
                    <a:lnTo>
                      <a:pt x="6" y="174"/>
                    </a:lnTo>
                    <a:lnTo>
                      <a:pt x="0" y="216"/>
                    </a:lnTo>
                    <a:lnTo>
                      <a:pt x="6" y="257"/>
                    </a:lnTo>
                    <a:lnTo>
                      <a:pt x="30" y="299"/>
                    </a:lnTo>
                    <a:lnTo>
                      <a:pt x="60" y="335"/>
                    </a:lnTo>
                    <a:lnTo>
                      <a:pt x="107" y="371"/>
                    </a:lnTo>
                    <a:lnTo>
                      <a:pt x="161" y="395"/>
                    </a:lnTo>
                    <a:lnTo>
                      <a:pt x="221" y="413"/>
                    </a:lnTo>
                    <a:lnTo>
                      <a:pt x="287" y="425"/>
                    </a:lnTo>
                    <a:lnTo>
                      <a:pt x="359" y="431"/>
                    </a:lnTo>
                    <a:lnTo>
                      <a:pt x="430" y="425"/>
                    </a:lnTo>
                    <a:lnTo>
                      <a:pt x="496" y="413"/>
                    </a:lnTo>
                    <a:lnTo>
                      <a:pt x="562" y="395"/>
                    </a:lnTo>
                    <a:lnTo>
                      <a:pt x="610" y="371"/>
                    </a:lnTo>
                    <a:lnTo>
                      <a:pt x="657" y="335"/>
                    </a:lnTo>
                    <a:lnTo>
                      <a:pt x="687" y="299"/>
                    </a:lnTo>
                    <a:lnTo>
                      <a:pt x="711" y="257"/>
                    </a:lnTo>
                    <a:lnTo>
                      <a:pt x="717" y="216"/>
                    </a:lnTo>
                    <a:lnTo>
                      <a:pt x="717" y="204"/>
                    </a:lnTo>
                    <a:lnTo>
                      <a:pt x="711" y="192"/>
                    </a:lnTo>
                    <a:lnTo>
                      <a:pt x="687" y="198"/>
                    </a:lnTo>
                    <a:lnTo>
                      <a:pt x="693" y="210"/>
                    </a:lnTo>
                    <a:lnTo>
                      <a:pt x="693" y="216"/>
                    </a:lnTo>
                    <a:lnTo>
                      <a:pt x="693" y="216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30" name="Freeform 44"/>
              <p:cNvSpPr>
                <a:spLocks/>
              </p:cNvSpPr>
              <p:nvPr/>
            </p:nvSpPr>
            <p:spPr bwMode="hidden">
              <a:xfrm>
                <a:off x="4349" y="3510"/>
                <a:ext cx="909" cy="533"/>
              </a:xfrm>
              <a:custGeom>
                <a:avLst/>
                <a:gdLst/>
                <a:ahLst/>
                <a:cxnLst>
                  <a:cxn ang="0">
                    <a:pos x="616" y="0"/>
                  </a:cxn>
                  <a:cxn ang="0">
                    <a:pos x="616" y="18"/>
                  </a:cxn>
                  <a:cxn ang="0">
                    <a:pos x="724" y="60"/>
                  </a:cxn>
                  <a:cxn ang="0">
                    <a:pos x="765" y="84"/>
                  </a:cxn>
                  <a:cxn ang="0">
                    <a:pos x="807" y="114"/>
                  </a:cxn>
                  <a:cxn ang="0">
                    <a:pos x="837" y="144"/>
                  </a:cxn>
                  <a:cxn ang="0">
                    <a:pos x="861" y="180"/>
                  </a:cxn>
                  <a:cxn ang="0">
                    <a:pos x="873" y="216"/>
                  </a:cxn>
                  <a:cxn ang="0">
                    <a:pos x="879" y="258"/>
                  </a:cxn>
                  <a:cxn ang="0">
                    <a:pos x="873" y="311"/>
                  </a:cxn>
                  <a:cxn ang="0">
                    <a:pos x="843" y="359"/>
                  </a:cxn>
                  <a:cxn ang="0">
                    <a:pos x="807" y="401"/>
                  </a:cxn>
                  <a:cxn ang="0">
                    <a:pos x="753" y="443"/>
                  </a:cxn>
                  <a:cxn ang="0">
                    <a:pos x="694" y="473"/>
                  </a:cxn>
                  <a:cxn ang="0">
                    <a:pos x="622" y="497"/>
                  </a:cxn>
                  <a:cxn ang="0">
                    <a:pos x="538" y="509"/>
                  </a:cxn>
                  <a:cxn ang="0">
                    <a:pos x="455" y="515"/>
                  </a:cxn>
                  <a:cxn ang="0">
                    <a:pos x="371" y="509"/>
                  </a:cxn>
                  <a:cxn ang="0">
                    <a:pos x="287" y="497"/>
                  </a:cxn>
                  <a:cxn ang="0">
                    <a:pos x="215" y="473"/>
                  </a:cxn>
                  <a:cxn ang="0">
                    <a:pos x="156" y="443"/>
                  </a:cxn>
                  <a:cxn ang="0">
                    <a:pos x="102" y="401"/>
                  </a:cxn>
                  <a:cxn ang="0">
                    <a:pos x="66" y="359"/>
                  </a:cxn>
                  <a:cxn ang="0">
                    <a:pos x="36" y="311"/>
                  </a:cxn>
                  <a:cxn ang="0">
                    <a:pos x="30" y="258"/>
                  </a:cxn>
                  <a:cxn ang="0">
                    <a:pos x="36" y="222"/>
                  </a:cxn>
                  <a:cxn ang="0">
                    <a:pos x="48" y="186"/>
                  </a:cxn>
                  <a:cxn ang="0">
                    <a:pos x="66" y="156"/>
                  </a:cxn>
                  <a:cxn ang="0">
                    <a:pos x="90" y="126"/>
                  </a:cxn>
                  <a:cxn ang="0">
                    <a:pos x="66" y="114"/>
                  </a:cxn>
                  <a:cxn ang="0">
                    <a:pos x="36" y="144"/>
                  </a:cxn>
                  <a:cxn ang="0">
                    <a:pos x="18" y="180"/>
                  </a:cxn>
                  <a:cxn ang="0">
                    <a:pos x="6" y="216"/>
                  </a:cxn>
                  <a:cxn ang="0">
                    <a:pos x="0" y="258"/>
                  </a:cxn>
                  <a:cxn ang="0">
                    <a:pos x="12" y="311"/>
                  </a:cxn>
                  <a:cxn ang="0">
                    <a:pos x="36" y="365"/>
                  </a:cxn>
                  <a:cxn ang="0">
                    <a:pos x="78" y="413"/>
                  </a:cxn>
                  <a:cxn ang="0">
                    <a:pos x="132" y="449"/>
                  </a:cxn>
                  <a:cxn ang="0">
                    <a:pos x="203" y="485"/>
                  </a:cxn>
                  <a:cxn ang="0">
                    <a:pos x="275" y="509"/>
                  </a:cxn>
                  <a:cxn ang="0">
                    <a:pos x="365" y="527"/>
                  </a:cxn>
                  <a:cxn ang="0">
                    <a:pos x="455" y="533"/>
                  </a:cxn>
                  <a:cxn ang="0">
                    <a:pos x="544" y="527"/>
                  </a:cxn>
                  <a:cxn ang="0">
                    <a:pos x="634" y="509"/>
                  </a:cxn>
                  <a:cxn ang="0">
                    <a:pos x="712" y="485"/>
                  </a:cxn>
                  <a:cxn ang="0">
                    <a:pos x="777" y="449"/>
                  </a:cxn>
                  <a:cxn ang="0">
                    <a:pos x="831" y="413"/>
                  </a:cxn>
                  <a:cxn ang="0">
                    <a:pos x="873" y="365"/>
                  </a:cxn>
                  <a:cxn ang="0">
                    <a:pos x="897" y="311"/>
                  </a:cxn>
                  <a:cxn ang="0">
                    <a:pos x="909" y="258"/>
                  </a:cxn>
                  <a:cxn ang="0">
                    <a:pos x="903" y="216"/>
                  </a:cxn>
                  <a:cxn ang="0">
                    <a:pos x="885" y="174"/>
                  </a:cxn>
                  <a:cxn ang="0">
                    <a:pos x="861" y="132"/>
                  </a:cxn>
                  <a:cxn ang="0">
                    <a:pos x="825" y="102"/>
                  </a:cxn>
                  <a:cxn ang="0">
                    <a:pos x="783" y="66"/>
                  </a:cxn>
                  <a:cxn ang="0">
                    <a:pos x="735" y="42"/>
                  </a:cxn>
                  <a:cxn ang="0">
                    <a:pos x="616" y="0"/>
                  </a:cxn>
                  <a:cxn ang="0">
                    <a:pos x="616" y="0"/>
                  </a:cxn>
                </a:cxnLst>
                <a:rect l="0" t="0" r="r" b="b"/>
                <a:pathLst>
                  <a:path w="909" h="533">
                    <a:moveTo>
                      <a:pt x="616" y="0"/>
                    </a:moveTo>
                    <a:lnTo>
                      <a:pt x="616" y="18"/>
                    </a:lnTo>
                    <a:lnTo>
                      <a:pt x="724" y="60"/>
                    </a:lnTo>
                    <a:lnTo>
                      <a:pt x="765" y="84"/>
                    </a:lnTo>
                    <a:lnTo>
                      <a:pt x="807" y="114"/>
                    </a:lnTo>
                    <a:lnTo>
                      <a:pt x="837" y="144"/>
                    </a:lnTo>
                    <a:lnTo>
                      <a:pt x="861" y="180"/>
                    </a:lnTo>
                    <a:lnTo>
                      <a:pt x="873" y="216"/>
                    </a:lnTo>
                    <a:lnTo>
                      <a:pt x="879" y="258"/>
                    </a:lnTo>
                    <a:lnTo>
                      <a:pt x="873" y="311"/>
                    </a:lnTo>
                    <a:lnTo>
                      <a:pt x="843" y="359"/>
                    </a:lnTo>
                    <a:lnTo>
                      <a:pt x="807" y="401"/>
                    </a:lnTo>
                    <a:lnTo>
                      <a:pt x="753" y="443"/>
                    </a:lnTo>
                    <a:lnTo>
                      <a:pt x="694" y="473"/>
                    </a:lnTo>
                    <a:lnTo>
                      <a:pt x="622" y="497"/>
                    </a:lnTo>
                    <a:lnTo>
                      <a:pt x="538" y="509"/>
                    </a:lnTo>
                    <a:lnTo>
                      <a:pt x="455" y="515"/>
                    </a:lnTo>
                    <a:lnTo>
                      <a:pt x="371" y="509"/>
                    </a:lnTo>
                    <a:lnTo>
                      <a:pt x="287" y="497"/>
                    </a:lnTo>
                    <a:lnTo>
                      <a:pt x="215" y="473"/>
                    </a:lnTo>
                    <a:lnTo>
                      <a:pt x="156" y="443"/>
                    </a:lnTo>
                    <a:lnTo>
                      <a:pt x="102" y="401"/>
                    </a:lnTo>
                    <a:lnTo>
                      <a:pt x="66" y="359"/>
                    </a:lnTo>
                    <a:lnTo>
                      <a:pt x="36" y="311"/>
                    </a:lnTo>
                    <a:lnTo>
                      <a:pt x="30" y="258"/>
                    </a:lnTo>
                    <a:lnTo>
                      <a:pt x="36" y="222"/>
                    </a:lnTo>
                    <a:lnTo>
                      <a:pt x="48" y="186"/>
                    </a:lnTo>
                    <a:lnTo>
                      <a:pt x="66" y="156"/>
                    </a:lnTo>
                    <a:lnTo>
                      <a:pt x="90" y="126"/>
                    </a:lnTo>
                    <a:lnTo>
                      <a:pt x="66" y="114"/>
                    </a:lnTo>
                    <a:lnTo>
                      <a:pt x="36" y="144"/>
                    </a:lnTo>
                    <a:lnTo>
                      <a:pt x="18" y="180"/>
                    </a:lnTo>
                    <a:lnTo>
                      <a:pt x="6" y="216"/>
                    </a:lnTo>
                    <a:lnTo>
                      <a:pt x="0" y="258"/>
                    </a:lnTo>
                    <a:lnTo>
                      <a:pt x="12" y="311"/>
                    </a:lnTo>
                    <a:lnTo>
                      <a:pt x="36" y="365"/>
                    </a:lnTo>
                    <a:lnTo>
                      <a:pt x="78" y="413"/>
                    </a:lnTo>
                    <a:lnTo>
                      <a:pt x="132" y="449"/>
                    </a:lnTo>
                    <a:lnTo>
                      <a:pt x="203" y="485"/>
                    </a:lnTo>
                    <a:lnTo>
                      <a:pt x="275" y="509"/>
                    </a:lnTo>
                    <a:lnTo>
                      <a:pt x="365" y="527"/>
                    </a:lnTo>
                    <a:lnTo>
                      <a:pt x="455" y="533"/>
                    </a:lnTo>
                    <a:lnTo>
                      <a:pt x="544" y="527"/>
                    </a:lnTo>
                    <a:lnTo>
                      <a:pt x="634" y="509"/>
                    </a:lnTo>
                    <a:lnTo>
                      <a:pt x="712" y="485"/>
                    </a:lnTo>
                    <a:lnTo>
                      <a:pt x="777" y="449"/>
                    </a:lnTo>
                    <a:lnTo>
                      <a:pt x="831" y="413"/>
                    </a:lnTo>
                    <a:lnTo>
                      <a:pt x="873" y="365"/>
                    </a:lnTo>
                    <a:lnTo>
                      <a:pt x="897" y="311"/>
                    </a:lnTo>
                    <a:lnTo>
                      <a:pt x="909" y="258"/>
                    </a:lnTo>
                    <a:lnTo>
                      <a:pt x="903" y="216"/>
                    </a:lnTo>
                    <a:lnTo>
                      <a:pt x="885" y="174"/>
                    </a:lnTo>
                    <a:lnTo>
                      <a:pt x="861" y="132"/>
                    </a:lnTo>
                    <a:lnTo>
                      <a:pt x="825" y="102"/>
                    </a:lnTo>
                    <a:lnTo>
                      <a:pt x="783" y="66"/>
                    </a:lnTo>
                    <a:lnTo>
                      <a:pt x="735" y="42"/>
                    </a:lnTo>
                    <a:lnTo>
                      <a:pt x="616" y="0"/>
                    </a:lnTo>
                    <a:lnTo>
                      <a:pt x="616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2">
                      <a:gamma/>
                      <a:tint val="96863"/>
                      <a:invGamma/>
                    </a:schemeClr>
                  </a:gs>
                  <a:gs pos="100000">
                    <a:schemeClr val="accent2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31" name="Freeform 45"/>
              <p:cNvSpPr>
                <a:spLocks/>
              </p:cNvSpPr>
              <p:nvPr/>
            </p:nvSpPr>
            <p:spPr bwMode="hidden">
              <a:xfrm>
                <a:off x="4564" y="3492"/>
                <a:ext cx="365" cy="66"/>
              </a:xfrm>
              <a:custGeom>
                <a:avLst/>
                <a:gdLst/>
                <a:ahLst/>
                <a:cxnLst>
                  <a:cxn ang="0">
                    <a:pos x="240" y="18"/>
                  </a:cxn>
                  <a:cxn ang="0">
                    <a:pos x="299" y="24"/>
                  </a:cxn>
                  <a:cxn ang="0">
                    <a:pos x="359" y="30"/>
                  </a:cxn>
                  <a:cxn ang="0">
                    <a:pos x="365" y="12"/>
                  </a:cxn>
                  <a:cxn ang="0">
                    <a:pos x="305" y="6"/>
                  </a:cxn>
                  <a:cxn ang="0">
                    <a:pos x="240" y="0"/>
                  </a:cxn>
                  <a:cxn ang="0">
                    <a:pos x="174" y="6"/>
                  </a:cxn>
                  <a:cxn ang="0">
                    <a:pos x="114" y="12"/>
                  </a:cxn>
                  <a:cxn ang="0">
                    <a:pos x="0" y="42"/>
                  </a:cxn>
                  <a:cxn ang="0">
                    <a:pos x="0" y="66"/>
                  </a:cxn>
                  <a:cxn ang="0">
                    <a:pos x="54" y="48"/>
                  </a:cxn>
                  <a:cxn ang="0">
                    <a:pos x="114" y="30"/>
                  </a:cxn>
                  <a:cxn ang="0">
                    <a:pos x="174" y="24"/>
                  </a:cxn>
                  <a:cxn ang="0">
                    <a:pos x="240" y="18"/>
                  </a:cxn>
                  <a:cxn ang="0">
                    <a:pos x="240" y="18"/>
                  </a:cxn>
                </a:cxnLst>
                <a:rect l="0" t="0" r="r" b="b"/>
                <a:pathLst>
                  <a:path w="365" h="66">
                    <a:moveTo>
                      <a:pt x="240" y="18"/>
                    </a:moveTo>
                    <a:lnTo>
                      <a:pt x="299" y="24"/>
                    </a:lnTo>
                    <a:lnTo>
                      <a:pt x="359" y="30"/>
                    </a:lnTo>
                    <a:lnTo>
                      <a:pt x="365" y="12"/>
                    </a:lnTo>
                    <a:lnTo>
                      <a:pt x="305" y="6"/>
                    </a:lnTo>
                    <a:lnTo>
                      <a:pt x="240" y="0"/>
                    </a:lnTo>
                    <a:lnTo>
                      <a:pt x="174" y="6"/>
                    </a:lnTo>
                    <a:lnTo>
                      <a:pt x="114" y="12"/>
                    </a:lnTo>
                    <a:lnTo>
                      <a:pt x="0" y="42"/>
                    </a:lnTo>
                    <a:lnTo>
                      <a:pt x="0" y="66"/>
                    </a:lnTo>
                    <a:lnTo>
                      <a:pt x="54" y="48"/>
                    </a:lnTo>
                    <a:lnTo>
                      <a:pt x="114" y="30"/>
                    </a:lnTo>
                    <a:lnTo>
                      <a:pt x="174" y="24"/>
                    </a:lnTo>
                    <a:lnTo>
                      <a:pt x="240" y="18"/>
                    </a:lnTo>
                    <a:lnTo>
                      <a:pt x="240" y="18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2">
                      <a:gamma/>
                      <a:tint val="96863"/>
                      <a:invGamma/>
                    </a:schemeClr>
                  </a:gs>
                  <a:gs pos="100000">
                    <a:schemeClr val="accent2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32" name="Freeform 46"/>
              <p:cNvSpPr>
                <a:spLocks/>
              </p:cNvSpPr>
              <p:nvPr/>
            </p:nvSpPr>
            <p:spPr bwMode="hidden">
              <a:xfrm>
                <a:off x="4463" y="3558"/>
                <a:ext cx="66" cy="48"/>
              </a:xfrm>
              <a:custGeom>
                <a:avLst/>
                <a:gdLst/>
                <a:ahLst/>
                <a:cxnLst>
                  <a:cxn ang="0">
                    <a:pos x="66" y="18"/>
                  </a:cxn>
                  <a:cxn ang="0">
                    <a:pos x="48" y="0"/>
                  </a:cxn>
                  <a:cxn ang="0">
                    <a:pos x="24" y="12"/>
                  </a:cxn>
                  <a:cxn ang="0">
                    <a:pos x="0" y="30"/>
                  </a:cxn>
                  <a:cxn ang="0">
                    <a:pos x="12" y="48"/>
                  </a:cxn>
                  <a:cxn ang="0">
                    <a:pos x="42" y="30"/>
                  </a:cxn>
                  <a:cxn ang="0">
                    <a:pos x="66" y="18"/>
                  </a:cxn>
                  <a:cxn ang="0">
                    <a:pos x="66" y="18"/>
                  </a:cxn>
                </a:cxnLst>
                <a:rect l="0" t="0" r="r" b="b"/>
                <a:pathLst>
                  <a:path w="66" h="48">
                    <a:moveTo>
                      <a:pt x="66" y="18"/>
                    </a:moveTo>
                    <a:lnTo>
                      <a:pt x="48" y="0"/>
                    </a:lnTo>
                    <a:lnTo>
                      <a:pt x="24" y="12"/>
                    </a:lnTo>
                    <a:lnTo>
                      <a:pt x="0" y="30"/>
                    </a:lnTo>
                    <a:lnTo>
                      <a:pt x="12" y="48"/>
                    </a:lnTo>
                    <a:lnTo>
                      <a:pt x="42" y="30"/>
                    </a:lnTo>
                    <a:lnTo>
                      <a:pt x="66" y="18"/>
                    </a:lnTo>
                    <a:lnTo>
                      <a:pt x="66" y="18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2">
                      <a:gamma/>
                      <a:tint val="96863"/>
                      <a:invGamma/>
                    </a:schemeClr>
                  </a:gs>
                  <a:gs pos="100000">
                    <a:schemeClr val="accent2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33" name="Oval 47"/>
              <p:cNvSpPr>
                <a:spLocks noChangeArrowheads="1"/>
              </p:cNvSpPr>
              <p:nvPr/>
            </p:nvSpPr>
            <p:spPr bwMode="hidden">
              <a:xfrm>
                <a:off x="4546" y="3608"/>
                <a:ext cx="518" cy="319"/>
              </a:xfrm>
              <a:prstGeom prst="ellipse">
                <a:avLst/>
              </a:prstGeom>
              <a:gradFill rotWithShape="0">
                <a:gsLst>
                  <a:gs pos="0">
                    <a:schemeClr val="accent2">
                      <a:gamma/>
                      <a:shade val="94118"/>
                      <a:invGamma/>
                    </a:schemeClr>
                  </a:gs>
                  <a:gs pos="100000">
                    <a:schemeClr val="accent2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34" name="Oval 48"/>
              <p:cNvSpPr>
                <a:spLocks noChangeArrowheads="1"/>
              </p:cNvSpPr>
              <p:nvPr/>
            </p:nvSpPr>
            <p:spPr bwMode="hidden">
              <a:xfrm>
                <a:off x="4578" y="3630"/>
                <a:ext cx="446" cy="271"/>
              </a:xfrm>
              <a:prstGeom prst="ellipse">
                <a:avLst/>
              </a:prstGeom>
              <a:gradFill rotWithShape="0">
                <a:gsLst>
                  <a:gs pos="0">
                    <a:schemeClr val="accent2">
                      <a:gamma/>
                      <a:tint val="96863"/>
                      <a:invGamma/>
                    </a:schemeClr>
                  </a:gs>
                  <a:gs pos="100000">
                    <a:schemeClr val="accent2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35" name="Oval 49"/>
              <p:cNvSpPr>
                <a:spLocks noChangeArrowheads="1"/>
              </p:cNvSpPr>
              <p:nvPr/>
            </p:nvSpPr>
            <p:spPr bwMode="hidden">
              <a:xfrm>
                <a:off x="4610" y="3650"/>
                <a:ext cx="386" cy="233"/>
              </a:xfrm>
              <a:prstGeom prst="ellipse">
                <a:avLst/>
              </a:prstGeom>
              <a:gradFill rotWithShape="0">
                <a:gsLst>
                  <a:gs pos="0">
                    <a:schemeClr val="accent2"/>
                  </a:gs>
                  <a:gs pos="100000">
                    <a:schemeClr val="accent2">
                      <a:gamma/>
                      <a:shade val="94118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36" name="Oval 50"/>
              <p:cNvSpPr>
                <a:spLocks noChangeArrowheads="1"/>
              </p:cNvSpPr>
              <p:nvPr/>
            </p:nvSpPr>
            <p:spPr bwMode="hidden">
              <a:xfrm>
                <a:off x="4654" y="3678"/>
                <a:ext cx="298" cy="177"/>
              </a:xfrm>
              <a:prstGeom prst="ellipse">
                <a:avLst/>
              </a:prstGeom>
              <a:gradFill rotWithShape="0">
                <a:gsLst>
                  <a:gs pos="0">
                    <a:schemeClr val="accent2">
                      <a:gamma/>
                      <a:shade val="94118"/>
                      <a:invGamma/>
                    </a:schemeClr>
                  </a:gs>
                  <a:gs pos="100000">
                    <a:schemeClr val="accent2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37" name="Oval 51"/>
              <p:cNvSpPr>
                <a:spLocks noChangeArrowheads="1"/>
              </p:cNvSpPr>
              <p:nvPr/>
            </p:nvSpPr>
            <p:spPr bwMode="hidden">
              <a:xfrm>
                <a:off x="4690" y="3698"/>
                <a:ext cx="222" cy="139"/>
              </a:xfrm>
              <a:prstGeom prst="ellipse">
                <a:avLst/>
              </a:prstGeom>
              <a:gradFill rotWithShape="0">
                <a:gsLst>
                  <a:gs pos="0">
                    <a:schemeClr val="accent2"/>
                  </a:gs>
                  <a:gs pos="100000">
                    <a:schemeClr val="accent2">
                      <a:gamma/>
                      <a:shade val="94118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38" name="Oval 52"/>
              <p:cNvSpPr>
                <a:spLocks noChangeArrowheads="1"/>
              </p:cNvSpPr>
              <p:nvPr/>
            </p:nvSpPr>
            <p:spPr bwMode="hidden">
              <a:xfrm>
                <a:off x="4738" y="3728"/>
                <a:ext cx="126" cy="81"/>
              </a:xfrm>
              <a:prstGeom prst="ellipse">
                <a:avLst/>
              </a:prstGeom>
              <a:gradFill rotWithShape="0">
                <a:gsLst>
                  <a:gs pos="0">
                    <a:schemeClr val="accent2">
                      <a:gamma/>
                      <a:shade val="96863"/>
                      <a:invGamma/>
                    </a:schemeClr>
                  </a:gs>
                  <a:gs pos="100000">
                    <a:schemeClr val="accent2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algn="ctr">
                  <a:defRPr/>
                </a:pPr>
                <a:endParaRPr lang="zh-CN" altLang="en-US"/>
              </a:p>
            </p:txBody>
          </p:sp>
        </p:grpSp>
        <p:grpSp>
          <p:nvGrpSpPr>
            <p:cNvPr id="9" name="Group 53"/>
            <p:cNvGrpSpPr>
              <a:grpSpLocks/>
            </p:cNvGrpSpPr>
            <p:nvPr userDrawn="1"/>
          </p:nvGrpSpPr>
          <p:grpSpPr bwMode="auto">
            <a:xfrm>
              <a:off x="5280" y="3024"/>
              <a:ext cx="425" cy="258"/>
              <a:chOff x="5280" y="3024"/>
              <a:chExt cx="425" cy="258"/>
            </a:xfrm>
          </p:grpSpPr>
          <p:sp>
            <p:nvSpPr>
              <p:cNvPr id="10" name="Freeform 54"/>
              <p:cNvSpPr>
                <a:spLocks/>
              </p:cNvSpPr>
              <p:nvPr/>
            </p:nvSpPr>
            <p:spPr bwMode="hidden">
              <a:xfrm>
                <a:off x="5280" y="3186"/>
                <a:ext cx="383" cy="96"/>
              </a:xfrm>
              <a:custGeom>
                <a:avLst/>
                <a:gdLst/>
                <a:ahLst/>
                <a:cxnLst>
                  <a:cxn ang="0">
                    <a:pos x="209" y="96"/>
                  </a:cxn>
                  <a:cxn ang="0">
                    <a:pos x="143" y="90"/>
                  </a:cxn>
                  <a:cxn ang="0">
                    <a:pos x="83" y="66"/>
                  </a:cxn>
                  <a:cxn ang="0">
                    <a:pos x="35" y="36"/>
                  </a:cxn>
                  <a:cxn ang="0">
                    <a:pos x="6" y="0"/>
                  </a:cxn>
                  <a:cxn ang="0">
                    <a:pos x="0" y="6"/>
                  </a:cxn>
                  <a:cxn ang="0">
                    <a:pos x="29" y="42"/>
                  </a:cxn>
                  <a:cxn ang="0">
                    <a:pos x="77" y="72"/>
                  </a:cxn>
                  <a:cxn ang="0">
                    <a:pos x="137" y="90"/>
                  </a:cxn>
                  <a:cxn ang="0">
                    <a:pos x="209" y="96"/>
                  </a:cxn>
                  <a:cxn ang="0">
                    <a:pos x="263" y="90"/>
                  </a:cxn>
                  <a:cxn ang="0">
                    <a:pos x="311" y="84"/>
                  </a:cxn>
                  <a:cxn ang="0">
                    <a:pos x="352" y="66"/>
                  </a:cxn>
                  <a:cxn ang="0">
                    <a:pos x="382" y="42"/>
                  </a:cxn>
                  <a:cxn ang="0">
                    <a:pos x="376" y="42"/>
                  </a:cxn>
                  <a:cxn ang="0">
                    <a:pos x="346" y="66"/>
                  </a:cxn>
                  <a:cxn ang="0">
                    <a:pos x="305" y="78"/>
                  </a:cxn>
                  <a:cxn ang="0">
                    <a:pos x="263" y="90"/>
                  </a:cxn>
                  <a:cxn ang="0">
                    <a:pos x="209" y="96"/>
                  </a:cxn>
                  <a:cxn ang="0">
                    <a:pos x="209" y="96"/>
                  </a:cxn>
                </a:cxnLst>
                <a:rect l="0" t="0" r="r" b="b"/>
                <a:pathLst>
                  <a:path w="382" h="96">
                    <a:moveTo>
                      <a:pt x="209" y="96"/>
                    </a:moveTo>
                    <a:lnTo>
                      <a:pt x="143" y="90"/>
                    </a:lnTo>
                    <a:lnTo>
                      <a:pt x="83" y="66"/>
                    </a:lnTo>
                    <a:lnTo>
                      <a:pt x="35" y="36"/>
                    </a:lnTo>
                    <a:lnTo>
                      <a:pt x="6" y="0"/>
                    </a:lnTo>
                    <a:lnTo>
                      <a:pt x="0" y="6"/>
                    </a:lnTo>
                    <a:lnTo>
                      <a:pt x="29" y="42"/>
                    </a:lnTo>
                    <a:lnTo>
                      <a:pt x="77" y="72"/>
                    </a:lnTo>
                    <a:lnTo>
                      <a:pt x="137" y="90"/>
                    </a:lnTo>
                    <a:lnTo>
                      <a:pt x="209" y="96"/>
                    </a:lnTo>
                    <a:lnTo>
                      <a:pt x="263" y="90"/>
                    </a:lnTo>
                    <a:lnTo>
                      <a:pt x="311" y="84"/>
                    </a:lnTo>
                    <a:lnTo>
                      <a:pt x="352" y="66"/>
                    </a:lnTo>
                    <a:lnTo>
                      <a:pt x="382" y="42"/>
                    </a:lnTo>
                    <a:lnTo>
                      <a:pt x="376" y="42"/>
                    </a:lnTo>
                    <a:lnTo>
                      <a:pt x="346" y="66"/>
                    </a:lnTo>
                    <a:lnTo>
                      <a:pt x="305" y="78"/>
                    </a:lnTo>
                    <a:lnTo>
                      <a:pt x="263" y="90"/>
                    </a:lnTo>
                    <a:lnTo>
                      <a:pt x="209" y="96"/>
                    </a:lnTo>
                    <a:lnTo>
                      <a:pt x="209" y="96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2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11" name="Freeform 55"/>
              <p:cNvSpPr>
                <a:spLocks/>
              </p:cNvSpPr>
              <p:nvPr/>
            </p:nvSpPr>
            <p:spPr bwMode="hidden">
              <a:xfrm>
                <a:off x="5315" y="3024"/>
                <a:ext cx="258" cy="54"/>
              </a:xfrm>
              <a:custGeom>
                <a:avLst/>
                <a:gdLst/>
                <a:ahLst/>
                <a:cxnLst>
                  <a:cxn ang="0">
                    <a:pos x="174" y="0"/>
                  </a:cxn>
                  <a:cxn ang="0">
                    <a:pos x="216" y="6"/>
                  </a:cxn>
                  <a:cxn ang="0">
                    <a:pos x="258" y="12"/>
                  </a:cxn>
                  <a:cxn ang="0">
                    <a:pos x="252" y="6"/>
                  </a:cxn>
                  <a:cxn ang="0">
                    <a:pos x="216" y="0"/>
                  </a:cxn>
                  <a:cxn ang="0">
                    <a:pos x="174" y="0"/>
                  </a:cxn>
                  <a:cxn ang="0">
                    <a:pos x="120" y="6"/>
                  </a:cxn>
                  <a:cxn ang="0">
                    <a:pos x="78" y="12"/>
                  </a:cxn>
                  <a:cxn ang="0">
                    <a:pos x="36" y="30"/>
                  </a:cxn>
                  <a:cxn ang="0">
                    <a:pos x="0" y="48"/>
                  </a:cxn>
                  <a:cxn ang="0">
                    <a:pos x="6" y="54"/>
                  </a:cxn>
                  <a:cxn ang="0">
                    <a:pos x="36" y="36"/>
                  </a:cxn>
                  <a:cxn ang="0">
                    <a:pos x="78" y="18"/>
                  </a:cxn>
                  <a:cxn ang="0">
                    <a:pos x="120" y="6"/>
                  </a:cxn>
                  <a:cxn ang="0">
                    <a:pos x="174" y="0"/>
                  </a:cxn>
                  <a:cxn ang="0">
                    <a:pos x="174" y="0"/>
                  </a:cxn>
                </a:cxnLst>
                <a:rect l="0" t="0" r="r" b="b"/>
                <a:pathLst>
                  <a:path w="258" h="54">
                    <a:moveTo>
                      <a:pt x="174" y="0"/>
                    </a:moveTo>
                    <a:lnTo>
                      <a:pt x="216" y="6"/>
                    </a:lnTo>
                    <a:lnTo>
                      <a:pt x="258" y="12"/>
                    </a:lnTo>
                    <a:lnTo>
                      <a:pt x="252" y="6"/>
                    </a:lnTo>
                    <a:lnTo>
                      <a:pt x="216" y="0"/>
                    </a:lnTo>
                    <a:lnTo>
                      <a:pt x="174" y="0"/>
                    </a:lnTo>
                    <a:lnTo>
                      <a:pt x="120" y="6"/>
                    </a:lnTo>
                    <a:lnTo>
                      <a:pt x="78" y="12"/>
                    </a:lnTo>
                    <a:lnTo>
                      <a:pt x="36" y="30"/>
                    </a:lnTo>
                    <a:lnTo>
                      <a:pt x="0" y="48"/>
                    </a:lnTo>
                    <a:lnTo>
                      <a:pt x="6" y="54"/>
                    </a:lnTo>
                    <a:lnTo>
                      <a:pt x="36" y="36"/>
                    </a:lnTo>
                    <a:lnTo>
                      <a:pt x="78" y="18"/>
                    </a:lnTo>
                    <a:lnTo>
                      <a:pt x="120" y="6"/>
                    </a:lnTo>
                    <a:lnTo>
                      <a:pt x="174" y="0"/>
                    </a:lnTo>
                    <a:lnTo>
                      <a:pt x="174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2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12" name="Freeform 56"/>
              <p:cNvSpPr>
                <a:spLocks/>
              </p:cNvSpPr>
              <p:nvPr/>
            </p:nvSpPr>
            <p:spPr bwMode="hidden">
              <a:xfrm>
                <a:off x="5645" y="3066"/>
                <a:ext cx="60" cy="156"/>
              </a:xfrm>
              <a:custGeom>
                <a:avLst/>
                <a:gdLst/>
                <a:ahLst/>
                <a:cxnLst>
                  <a:cxn ang="0">
                    <a:pos x="54" y="90"/>
                  </a:cxn>
                  <a:cxn ang="0">
                    <a:pos x="48" y="126"/>
                  </a:cxn>
                  <a:cxn ang="0">
                    <a:pos x="24" y="156"/>
                  </a:cxn>
                  <a:cxn ang="0">
                    <a:pos x="30" y="156"/>
                  </a:cxn>
                  <a:cxn ang="0">
                    <a:pos x="54" y="126"/>
                  </a:cxn>
                  <a:cxn ang="0">
                    <a:pos x="60" y="90"/>
                  </a:cxn>
                  <a:cxn ang="0">
                    <a:pos x="54" y="66"/>
                  </a:cxn>
                  <a:cxn ang="0">
                    <a:pos x="48" y="42"/>
                  </a:cxn>
                  <a:cxn ang="0">
                    <a:pos x="30" y="18"/>
                  </a:cxn>
                  <a:cxn ang="0">
                    <a:pos x="6" y="0"/>
                  </a:cxn>
                  <a:cxn ang="0">
                    <a:pos x="0" y="6"/>
                  </a:cxn>
                  <a:cxn ang="0">
                    <a:pos x="24" y="24"/>
                  </a:cxn>
                  <a:cxn ang="0">
                    <a:pos x="42" y="42"/>
                  </a:cxn>
                  <a:cxn ang="0">
                    <a:pos x="48" y="66"/>
                  </a:cxn>
                  <a:cxn ang="0">
                    <a:pos x="54" y="90"/>
                  </a:cxn>
                  <a:cxn ang="0">
                    <a:pos x="54" y="90"/>
                  </a:cxn>
                </a:cxnLst>
                <a:rect l="0" t="0" r="r" b="b"/>
                <a:pathLst>
                  <a:path w="60" h="156">
                    <a:moveTo>
                      <a:pt x="54" y="90"/>
                    </a:moveTo>
                    <a:lnTo>
                      <a:pt x="48" y="126"/>
                    </a:lnTo>
                    <a:lnTo>
                      <a:pt x="24" y="156"/>
                    </a:lnTo>
                    <a:lnTo>
                      <a:pt x="30" y="156"/>
                    </a:lnTo>
                    <a:lnTo>
                      <a:pt x="54" y="126"/>
                    </a:lnTo>
                    <a:lnTo>
                      <a:pt x="60" y="90"/>
                    </a:lnTo>
                    <a:lnTo>
                      <a:pt x="54" y="66"/>
                    </a:lnTo>
                    <a:lnTo>
                      <a:pt x="48" y="42"/>
                    </a:lnTo>
                    <a:lnTo>
                      <a:pt x="30" y="18"/>
                    </a:lnTo>
                    <a:lnTo>
                      <a:pt x="6" y="0"/>
                    </a:lnTo>
                    <a:lnTo>
                      <a:pt x="0" y="6"/>
                    </a:lnTo>
                    <a:lnTo>
                      <a:pt x="24" y="24"/>
                    </a:lnTo>
                    <a:lnTo>
                      <a:pt x="42" y="42"/>
                    </a:lnTo>
                    <a:lnTo>
                      <a:pt x="48" y="66"/>
                    </a:lnTo>
                    <a:lnTo>
                      <a:pt x="54" y="90"/>
                    </a:lnTo>
                    <a:lnTo>
                      <a:pt x="54" y="9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2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13" name="Freeform 57"/>
              <p:cNvSpPr>
                <a:spLocks/>
              </p:cNvSpPr>
              <p:nvPr/>
            </p:nvSpPr>
            <p:spPr bwMode="hidden">
              <a:xfrm>
                <a:off x="5375" y="3246"/>
                <a:ext cx="192" cy="18"/>
              </a:xfrm>
              <a:custGeom>
                <a:avLst/>
                <a:gdLst/>
                <a:ahLst/>
                <a:cxnLst>
                  <a:cxn ang="0">
                    <a:pos x="114" y="12"/>
                  </a:cxn>
                  <a:cxn ang="0">
                    <a:pos x="72" y="6"/>
                  </a:cxn>
                  <a:cxn ang="0">
                    <a:pos x="30" y="0"/>
                  </a:cxn>
                  <a:cxn ang="0">
                    <a:pos x="0" y="0"/>
                  </a:cxn>
                  <a:cxn ang="0">
                    <a:pos x="54" y="12"/>
                  </a:cxn>
                  <a:cxn ang="0">
                    <a:pos x="114" y="18"/>
                  </a:cxn>
                  <a:cxn ang="0">
                    <a:pos x="156" y="18"/>
                  </a:cxn>
                  <a:cxn ang="0">
                    <a:pos x="192" y="12"/>
                  </a:cxn>
                  <a:cxn ang="0">
                    <a:pos x="186" y="0"/>
                  </a:cxn>
                  <a:cxn ang="0">
                    <a:pos x="150" y="6"/>
                  </a:cxn>
                  <a:cxn ang="0">
                    <a:pos x="114" y="12"/>
                  </a:cxn>
                  <a:cxn ang="0">
                    <a:pos x="114" y="12"/>
                  </a:cxn>
                </a:cxnLst>
                <a:rect l="0" t="0" r="r" b="b"/>
                <a:pathLst>
                  <a:path w="192" h="18">
                    <a:moveTo>
                      <a:pt x="114" y="12"/>
                    </a:moveTo>
                    <a:lnTo>
                      <a:pt x="72" y="6"/>
                    </a:lnTo>
                    <a:lnTo>
                      <a:pt x="30" y="0"/>
                    </a:lnTo>
                    <a:lnTo>
                      <a:pt x="0" y="0"/>
                    </a:lnTo>
                    <a:lnTo>
                      <a:pt x="54" y="12"/>
                    </a:lnTo>
                    <a:lnTo>
                      <a:pt x="114" y="18"/>
                    </a:lnTo>
                    <a:lnTo>
                      <a:pt x="156" y="18"/>
                    </a:lnTo>
                    <a:lnTo>
                      <a:pt x="192" y="12"/>
                    </a:lnTo>
                    <a:lnTo>
                      <a:pt x="186" y="0"/>
                    </a:lnTo>
                    <a:lnTo>
                      <a:pt x="150" y="6"/>
                    </a:lnTo>
                    <a:lnTo>
                      <a:pt x="114" y="12"/>
                    </a:lnTo>
                    <a:lnTo>
                      <a:pt x="114" y="12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2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14" name="Freeform 58"/>
              <p:cNvSpPr>
                <a:spLocks/>
              </p:cNvSpPr>
              <p:nvPr/>
            </p:nvSpPr>
            <p:spPr bwMode="hidden">
              <a:xfrm>
                <a:off x="5304" y="3042"/>
                <a:ext cx="161" cy="186"/>
              </a:xfrm>
              <a:custGeom>
                <a:avLst/>
                <a:gdLst/>
                <a:ahLst/>
                <a:cxnLst>
                  <a:cxn ang="0">
                    <a:pos x="11" y="114"/>
                  </a:cxn>
                  <a:cxn ang="0">
                    <a:pos x="17" y="96"/>
                  </a:cxn>
                  <a:cxn ang="0">
                    <a:pos x="23" y="78"/>
                  </a:cxn>
                  <a:cxn ang="0">
                    <a:pos x="53" y="42"/>
                  </a:cxn>
                  <a:cxn ang="0">
                    <a:pos x="101" y="18"/>
                  </a:cxn>
                  <a:cxn ang="0">
                    <a:pos x="155" y="6"/>
                  </a:cxn>
                  <a:cxn ang="0">
                    <a:pos x="161" y="0"/>
                  </a:cxn>
                  <a:cxn ang="0">
                    <a:pos x="95" y="12"/>
                  </a:cxn>
                  <a:cxn ang="0">
                    <a:pos x="47" y="36"/>
                  </a:cxn>
                  <a:cxn ang="0">
                    <a:pos x="11" y="72"/>
                  </a:cxn>
                  <a:cxn ang="0">
                    <a:pos x="5" y="90"/>
                  </a:cxn>
                  <a:cxn ang="0">
                    <a:pos x="0" y="114"/>
                  </a:cxn>
                  <a:cxn ang="0">
                    <a:pos x="11" y="150"/>
                  </a:cxn>
                  <a:cxn ang="0">
                    <a:pos x="23" y="168"/>
                  </a:cxn>
                  <a:cxn ang="0">
                    <a:pos x="41" y="186"/>
                  </a:cxn>
                  <a:cxn ang="0">
                    <a:pos x="65" y="186"/>
                  </a:cxn>
                  <a:cxn ang="0">
                    <a:pos x="41" y="168"/>
                  </a:cxn>
                  <a:cxn ang="0">
                    <a:pos x="23" y="150"/>
                  </a:cxn>
                  <a:cxn ang="0">
                    <a:pos x="17" y="132"/>
                  </a:cxn>
                  <a:cxn ang="0">
                    <a:pos x="11" y="114"/>
                  </a:cxn>
                  <a:cxn ang="0">
                    <a:pos x="11" y="114"/>
                  </a:cxn>
                </a:cxnLst>
                <a:rect l="0" t="0" r="r" b="b"/>
                <a:pathLst>
                  <a:path w="161" h="186">
                    <a:moveTo>
                      <a:pt x="11" y="114"/>
                    </a:moveTo>
                    <a:lnTo>
                      <a:pt x="17" y="96"/>
                    </a:lnTo>
                    <a:lnTo>
                      <a:pt x="23" y="78"/>
                    </a:lnTo>
                    <a:lnTo>
                      <a:pt x="53" y="42"/>
                    </a:lnTo>
                    <a:lnTo>
                      <a:pt x="101" y="18"/>
                    </a:lnTo>
                    <a:lnTo>
                      <a:pt x="155" y="6"/>
                    </a:lnTo>
                    <a:lnTo>
                      <a:pt x="161" y="0"/>
                    </a:lnTo>
                    <a:lnTo>
                      <a:pt x="95" y="12"/>
                    </a:lnTo>
                    <a:lnTo>
                      <a:pt x="47" y="36"/>
                    </a:lnTo>
                    <a:lnTo>
                      <a:pt x="11" y="72"/>
                    </a:lnTo>
                    <a:lnTo>
                      <a:pt x="5" y="90"/>
                    </a:lnTo>
                    <a:lnTo>
                      <a:pt x="0" y="114"/>
                    </a:lnTo>
                    <a:lnTo>
                      <a:pt x="11" y="150"/>
                    </a:lnTo>
                    <a:lnTo>
                      <a:pt x="23" y="168"/>
                    </a:lnTo>
                    <a:lnTo>
                      <a:pt x="41" y="186"/>
                    </a:lnTo>
                    <a:lnTo>
                      <a:pt x="65" y="186"/>
                    </a:lnTo>
                    <a:lnTo>
                      <a:pt x="41" y="168"/>
                    </a:lnTo>
                    <a:lnTo>
                      <a:pt x="23" y="150"/>
                    </a:lnTo>
                    <a:lnTo>
                      <a:pt x="17" y="132"/>
                    </a:lnTo>
                    <a:lnTo>
                      <a:pt x="11" y="114"/>
                    </a:lnTo>
                    <a:lnTo>
                      <a:pt x="11" y="114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accent2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15" name="Freeform 59"/>
              <p:cNvSpPr>
                <a:spLocks/>
              </p:cNvSpPr>
              <p:nvPr/>
            </p:nvSpPr>
            <p:spPr bwMode="hidden">
              <a:xfrm>
                <a:off x="5489" y="3042"/>
                <a:ext cx="186" cy="210"/>
              </a:xfrm>
              <a:custGeom>
                <a:avLst/>
                <a:gdLst/>
                <a:ahLst/>
                <a:cxnLst>
                  <a:cxn ang="0">
                    <a:pos x="0" y="6"/>
                  </a:cxn>
                  <a:cxn ang="0">
                    <a:pos x="66" y="12"/>
                  </a:cxn>
                  <a:cxn ang="0">
                    <a:pos x="119" y="36"/>
                  </a:cxn>
                  <a:cxn ang="0">
                    <a:pos x="155" y="72"/>
                  </a:cxn>
                  <a:cxn ang="0">
                    <a:pos x="161" y="90"/>
                  </a:cxn>
                  <a:cxn ang="0">
                    <a:pos x="167" y="114"/>
                  </a:cxn>
                  <a:cxn ang="0">
                    <a:pos x="161" y="138"/>
                  </a:cxn>
                  <a:cxn ang="0">
                    <a:pos x="149" y="162"/>
                  </a:cxn>
                  <a:cxn ang="0">
                    <a:pos x="119" y="180"/>
                  </a:cxn>
                  <a:cxn ang="0">
                    <a:pos x="90" y="198"/>
                  </a:cxn>
                  <a:cxn ang="0">
                    <a:pos x="96" y="210"/>
                  </a:cxn>
                  <a:cxn ang="0">
                    <a:pos x="131" y="192"/>
                  </a:cxn>
                  <a:cxn ang="0">
                    <a:pos x="161" y="168"/>
                  </a:cxn>
                  <a:cxn ang="0">
                    <a:pos x="179" y="144"/>
                  </a:cxn>
                  <a:cxn ang="0">
                    <a:pos x="185" y="114"/>
                  </a:cxn>
                  <a:cxn ang="0">
                    <a:pos x="179" y="90"/>
                  </a:cxn>
                  <a:cxn ang="0">
                    <a:pos x="173" y="66"/>
                  </a:cxn>
                  <a:cxn ang="0">
                    <a:pos x="155" y="48"/>
                  </a:cxn>
                  <a:cxn ang="0">
                    <a:pos x="131" y="30"/>
                  </a:cxn>
                  <a:cxn ang="0">
                    <a:pos x="72" y="6"/>
                  </a:cxn>
                  <a:cxn ang="0">
                    <a:pos x="0" y="0"/>
                  </a:cxn>
                  <a:cxn ang="0">
                    <a:pos x="0" y="6"/>
                  </a:cxn>
                  <a:cxn ang="0">
                    <a:pos x="0" y="6"/>
                  </a:cxn>
                  <a:cxn ang="0">
                    <a:pos x="0" y="6"/>
                  </a:cxn>
                </a:cxnLst>
                <a:rect l="0" t="0" r="r" b="b"/>
                <a:pathLst>
                  <a:path w="185" h="210">
                    <a:moveTo>
                      <a:pt x="0" y="6"/>
                    </a:moveTo>
                    <a:lnTo>
                      <a:pt x="66" y="12"/>
                    </a:lnTo>
                    <a:lnTo>
                      <a:pt x="119" y="36"/>
                    </a:lnTo>
                    <a:lnTo>
                      <a:pt x="155" y="72"/>
                    </a:lnTo>
                    <a:lnTo>
                      <a:pt x="161" y="90"/>
                    </a:lnTo>
                    <a:lnTo>
                      <a:pt x="167" y="114"/>
                    </a:lnTo>
                    <a:lnTo>
                      <a:pt x="161" y="138"/>
                    </a:lnTo>
                    <a:lnTo>
                      <a:pt x="149" y="162"/>
                    </a:lnTo>
                    <a:lnTo>
                      <a:pt x="119" y="180"/>
                    </a:lnTo>
                    <a:lnTo>
                      <a:pt x="90" y="198"/>
                    </a:lnTo>
                    <a:lnTo>
                      <a:pt x="96" y="210"/>
                    </a:lnTo>
                    <a:lnTo>
                      <a:pt x="131" y="192"/>
                    </a:lnTo>
                    <a:lnTo>
                      <a:pt x="161" y="168"/>
                    </a:lnTo>
                    <a:lnTo>
                      <a:pt x="179" y="144"/>
                    </a:lnTo>
                    <a:lnTo>
                      <a:pt x="185" y="114"/>
                    </a:lnTo>
                    <a:lnTo>
                      <a:pt x="179" y="90"/>
                    </a:lnTo>
                    <a:lnTo>
                      <a:pt x="173" y="66"/>
                    </a:lnTo>
                    <a:lnTo>
                      <a:pt x="155" y="48"/>
                    </a:lnTo>
                    <a:lnTo>
                      <a:pt x="131" y="30"/>
                    </a:lnTo>
                    <a:lnTo>
                      <a:pt x="72" y="6"/>
                    </a:lnTo>
                    <a:lnTo>
                      <a:pt x="0" y="0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accent2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16" name="Freeform 60"/>
              <p:cNvSpPr>
                <a:spLocks noEditPoints="1"/>
              </p:cNvSpPr>
              <p:nvPr/>
            </p:nvSpPr>
            <p:spPr bwMode="hidden">
              <a:xfrm>
                <a:off x="5345" y="3058"/>
                <a:ext cx="299" cy="186"/>
              </a:xfrm>
              <a:custGeom>
                <a:avLst/>
                <a:gdLst/>
                <a:ahLst/>
                <a:cxnLst>
                  <a:cxn ang="0">
                    <a:pos x="150" y="0"/>
                  </a:cxn>
                  <a:cxn ang="0">
                    <a:pos x="90" y="6"/>
                  </a:cxn>
                  <a:cxn ang="0">
                    <a:pos x="42" y="30"/>
                  </a:cxn>
                  <a:cxn ang="0">
                    <a:pos x="12" y="54"/>
                  </a:cxn>
                  <a:cxn ang="0">
                    <a:pos x="6" y="72"/>
                  </a:cxn>
                  <a:cxn ang="0">
                    <a:pos x="0" y="90"/>
                  </a:cxn>
                  <a:cxn ang="0">
                    <a:pos x="6" y="108"/>
                  </a:cxn>
                  <a:cxn ang="0">
                    <a:pos x="12" y="126"/>
                  </a:cxn>
                  <a:cxn ang="0">
                    <a:pos x="42" y="156"/>
                  </a:cxn>
                  <a:cxn ang="0">
                    <a:pos x="90" y="180"/>
                  </a:cxn>
                  <a:cxn ang="0">
                    <a:pos x="150" y="186"/>
                  </a:cxn>
                  <a:cxn ang="0">
                    <a:pos x="209" y="180"/>
                  </a:cxn>
                  <a:cxn ang="0">
                    <a:pos x="257" y="156"/>
                  </a:cxn>
                  <a:cxn ang="0">
                    <a:pos x="287" y="126"/>
                  </a:cxn>
                  <a:cxn ang="0">
                    <a:pos x="299" y="108"/>
                  </a:cxn>
                  <a:cxn ang="0">
                    <a:pos x="299" y="90"/>
                  </a:cxn>
                  <a:cxn ang="0">
                    <a:pos x="299" y="72"/>
                  </a:cxn>
                  <a:cxn ang="0">
                    <a:pos x="287" y="54"/>
                  </a:cxn>
                  <a:cxn ang="0">
                    <a:pos x="257" y="30"/>
                  </a:cxn>
                  <a:cxn ang="0">
                    <a:pos x="209" y="6"/>
                  </a:cxn>
                  <a:cxn ang="0">
                    <a:pos x="150" y="0"/>
                  </a:cxn>
                  <a:cxn ang="0">
                    <a:pos x="150" y="0"/>
                  </a:cxn>
                  <a:cxn ang="0">
                    <a:pos x="150" y="180"/>
                  </a:cxn>
                  <a:cxn ang="0">
                    <a:pos x="96" y="174"/>
                  </a:cxn>
                  <a:cxn ang="0">
                    <a:pos x="48" y="156"/>
                  </a:cxn>
                  <a:cxn ang="0">
                    <a:pos x="18" y="126"/>
                  </a:cxn>
                  <a:cxn ang="0">
                    <a:pos x="12" y="108"/>
                  </a:cxn>
                  <a:cxn ang="0">
                    <a:pos x="6" y="90"/>
                  </a:cxn>
                  <a:cxn ang="0">
                    <a:pos x="12" y="72"/>
                  </a:cxn>
                  <a:cxn ang="0">
                    <a:pos x="18" y="54"/>
                  </a:cxn>
                  <a:cxn ang="0">
                    <a:pos x="48" y="30"/>
                  </a:cxn>
                  <a:cxn ang="0">
                    <a:pos x="96" y="12"/>
                  </a:cxn>
                  <a:cxn ang="0">
                    <a:pos x="150" y="6"/>
                  </a:cxn>
                  <a:cxn ang="0">
                    <a:pos x="203" y="12"/>
                  </a:cxn>
                  <a:cxn ang="0">
                    <a:pos x="251" y="30"/>
                  </a:cxn>
                  <a:cxn ang="0">
                    <a:pos x="281" y="54"/>
                  </a:cxn>
                  <a:cxn ang="0">
                    <a:pos x="293" y="72"/>
                  </a:cxn>
                  <a:cxn ang="0">
                    <a:pos x="293" y="90"/>
                  </a:cxn>
                  <a:cxn ang="0">
                    <a:pos x="293" y="108"/>
                  </a:cxn>
                  <a:cxn ang="0">
                    <a:pos x="281" y="126"/>
                  </a:cxn>
                  <a:cxn ang="0">
                    <a:pos x="251" y="156"/>
                  </a:cxn>
                  <a:cxn ang="0">
                    <a:pos x="203" y="174"/>
                  </a:cxn>
                  <a:cxn ang="0">
                    <a:pos x="150" y="180"/>
                  </a:cxn>
                  <a:cxn ang="0">
                    <a:pos x="150" y="180"/>
                  </a:cxn>
                </a:cxnLst>
                <a:rect l="0" t="0" r="r" b="b"/>
                <a:pathLst>
                  <a:path w="299" h="186">
                    <a:moveTo>
                      <a:pt x="150" y="0"/>
                    </a:moveTo>
                    <a:lnTo>
                      <a:pt x="90" y="6"/>
                    </a:lnTo>
                    <a:lnTo>
                      <a:pt x="42" y="30"/>
                    </a:lnTo>
                    <a:lnTo>
                      <a:pt x="12" y="54"/>
                    </a:lnTo>
                    <a:lnTo>
                      <a:pt x="6" y="72"/>
                    </a:lnTo>
                    <a:lnTo>
                      <a:pt x="0" y="90"/>
                    </a:lnTo>
                    <a:lnTo>
                      <a:pt x="6" y="108"/>
                    </a:lnTo>
                    <a:lnTo>
                      <a:pt x="12" y="126"/>
                    </a:lnTo>
                    <a:lnTo>
                      <a:pt x="42" y="156"/>
                    </a:lnTo>
                    <a:lnTo>
                      <a:pt x="90" y="180"/>
                    </a:lnTo>
                    <a:lnTo>
                      <a:pt x="150" y="186"/>
                    </a:lnTo>
                    <a:lnTo>
                      <a:pt x="209" y="180"/>
                    </a:lnTo>
                    <a:lnTo>
                      <a:pt x="257" y="156"/>
                    </a:lnTo>
                    <a:lnTo>
                      <a:pt x="287" y="126"/>
                    </a:lnTo>
                    <a:lnTo>
                      <a:pt x="299" y="108"/>
                    </a:lnTo>
                    <a:lnTo>
                      <a:pt x="299" y="90"/>
                    </a:lnTo>
                    <a:lnTo>
                      <a:pt x="299" y="72"/>
                    </a:lnTo>
                    <a:lnTo>
                      <a:pt x="287" y="54"/>
                    </a:lnTo>
                    <a:lnTo>
                      <a:pt x="257" y="30"/>
                    </a:lnTo>
                    <a:lnTo>
                      <a:pt x="209" y="6"/>
                    </a:lnTo>
                    <a:lnTo>
                      <a:pt x="150" y="0"/>
                    </a:lnTo>
                    <a:lnTo>
                      <a:pt x="150" y="0"/>
                    </a:lnTo>
                    <a:close/>
                    <a:moveTo>
                      <a:pt x="150" y="180"/>
                    </a:moveTo>
                    <a:lnTo>
                      <a:pt x="96" y="174"/>
                    </a:lnTo>
                    <a:lnTo>
                      <a:pt x="48" y="156"/>
                    </a:lnTo>
                    <a:lnTo>
                      <a:pt x="18" y="126"/>
                    </a:lnTo>
                    <a:lnTo>
                      <a:pt x="12" y="108"/>
                    </a:lnTo>
                    <a:lnTo>
                      <a:pt x="6" y="90"/>
                    </a:lnTo>
                    <a:lnTo>
                      <a:pt x="12" y="72"/>
                    </a:lnTo>
                    <a:lnTo>
                      <a:pt x="18" y="54"/>
                    </a:lnTo>
                    <a:lnTo>
                      <a:pt x="48" y="30"/>
                    </a:lnTo>
                    <a:lnTo>
                      <a:pt x="96" y="12"/>
                    </a:lnTo>
                    <a:lnTo>
                      <a:pt x="150" y="6"/>
                    </a:lnTo>
                    <a:lnTo>
                      <a:pt x="203" y="12"/>
                    </a:lnTo>
                    <a:lnTo>
                      <a:pt x="251" y="30"/>
                    </a:lnTo>
                    <a:lnTo>
                      <a:pt x="281" y="54"/>
                    </a:lnTo>
                    <a:lnTo>
                      <a:pt x="293" y="72"/>
                    </a:lnTo>
                    <a:lnTo>
                      <a:pt x="293" y="90"/>
                    </a:lnTo>
                    <a:lnTo>
                      <a:pt x="293" y="108"/>
                    </a:lnTo>
                    <a:lnTo>
                      <a:pt x="281" y="126"/>
                    </a:lnTo>
                    <a:lnTo>
                      <a:pt x="251" y="156"/>
                    </a:lnTo>
                    <a:lnTo>
                      <a:pt x="203" y="174"/>
                    </a:lnTo>
                    <a:lnTo>
                      <a:pt x="150" y="180"/>
                    </a:lnTo>
                    <a:lnTo>
                      <a:pt x="150" y="18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2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ctr">
                  <a:defRPr/>
                </a:pPr>
                <a:endParaRPr lang="zh-CN" altLang="en-US"/>
              </a:p>
            </p:txBody>
          </p:sp>
          <p:grpSp>
            <p:nvGrpSpPr>
              <p:cNvPr id="17" name="Group 61"/>
              <p:cNvGrpSpPr>
                <a:grpSpLocks/>
              </p:cNvGrpSpPr>
              <p:nvPr/>
            </p:nvGrpSpPr>
            <p:grpSpPr bwMode="auto">
              <a:xfrm>
                <a:off x="5381" y="3085"/>
                <a:ext cx="227" cy="132"/>
                <a:chOff x="5381" y="3085"/>
                <a:chExt cx="227" cy="132"/>
              </a:xfrm>
            </p:grpSpPr>
            <p:sp>
              <p:nvSpPr>
                <p:cNvPr id="18" name="Oval 62"/>
                <p:cNvSpPr>
                  <a:spLocks noChangeArrowheads="1"/>
                </p:cNvSpPr>
                <p:nvPr userDrawn="1"/>
              </p:nvSpPr>
              <p:spPr bwMode="hidden">
                <a:xfrm>
                  <a:off x="5381" y="3085"/>
                  <a:ext cx="227" cy="132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bg1"/>
                    </a:gs>
                    <a:gs pos="100000">
                      <a:schemeClr val="accent2"/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algn="ctr">
                    <a:defRPr/>
                  </a:pPr>
                  <a:endParaRPr lang="zh-CN" altLang="en-US"/>
                </a:p>
              </p:txBody>
            </p:sp>
            <p:sp>
              <p:nvSpPr>
                <p:cNvPr id="19" name="Oval 63"/>
                <p:cNvSpPr>
                  <a:spLocks noChangeArrowheads="1"/>
                </p:cNvSpPr>
                <p:nvPr userDrawn="1"/>
              </p:nvSpPr>
              <p:spPr bwMode="hidden">
                <a:xfrm>
                  <a:off x="5403" y="3099"/>
                  <a:ext cx="182" cy="102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accent2"/>
                    </a:gs>
                    <a:gs pos="100000">
                      <a:schemeClr val="bg1"/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algn="ctr">
                    <a:defRPr/>
                  </a:pPr>
                  <a:endParaRPr lang="zh-CN" altLang="en-US"/>
                </a:p>
              </p:txBody>
            </p:sp>
            <p:sp>
              <p:nvSpPr>
                <p:cNvPr id="20" name="Oval 64"/>
                <p:cNvSpPr>
                  <a:spLocks noChangeArrowheads="1"/>
                </p:cNvSpPr>
                <p:nvPr userDrawn="1"/>
              </p:nvSpPr>
              <p:spPr bwMode="hidden">
                <a:xfrm>
                  <a:off x="5431" y="3109"/>
                  <a:ext cx="125" cy="82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bg1"/>
                    </a:gs>
                    <a:gs pos="100000">
                      <a:schemeClr val="accent2"/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algn="ctr">
                    <a:defRPr/>
                  </a:pPr>
                  <a:endParaRPr lang="zh-CN" altLang="en-US"/>
                </a:p>
              </p:txBody>
            </p:sp>
            <p:sp>
              <p:nvSpPr>
                <p:cNvPr id="21" name="Oval 65"/>
                <p:cNvSpPr>
                  <a:spLocks noChangeArrowheads="1"/>
                </p:cNvSpPr>
                <p:nvPr userDrawn="1"/>
              </p:nvSpPr>
              <p:spPr bwMode="hidden">
                <a:xfrm>
                  <a:off x="5458" y="3125"/>
                  <a:ext cx="73" cy="47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accent2"/>
                    </a:gs>
                    <a:gs pos="100000">
                      <a:schemeClr val="bg1"/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algn="ctr">
                    <a:defRPr/>
                  </a:pPr>
                  <a:endParaRPr lang="zh-CN" altLang="en-US"/>
                </a:p>
              </p:txBody>
            </p:sp>
          </p:grpSp>
        </p:grpSp>
      </p:grpSp>
      <p:sp>
        <p:nvSpPr>
          <p:cNvPr id="5326914" name="Rectangle 66"/>
          <p:cNvSpPr>
            <a:spLocks noGrp="1" noChangeArrowheads="1"/>
          </p:cNvSpPr>
          <p:nvPr>
            <p:ph type="ctrTitle" sz="quarter"/>
          </p:nvPr>
        </p:nvSpPr>
        <p:spPr>
          <a:xfrm>
            <a:off x="685800" y="1692275"/>
            <a:ext cx="7772400" cy="1736725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5326915" name="Rectangle 67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68" name="Rectangle 68"/>
          <p:cNvSpPr>
            <a:spLocks noGrp="1" noChangeArrowheads="1"/>
          </p:cNvSpPr>
          <p:nvPr>
            <p:ph type="dt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9" name="Rectangle 69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0" name="Rectangle 70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21E1ACB-8B9A-4D3A-B2C1-7F0BB198DEC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66615537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5282A45-D0CE-4750-B18D-3CA41F9B3E7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5620995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680D791-16FB-4474-A995-A4EA7926142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65193926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2E7F04-1A0F-4596-A6BF-F88C6CCD68D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39664178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671DA96-8389-49B6-A500-34CF9E7B51F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63175979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E940899-AC22-4BAB-B286-C36310FE8BB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72159546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9E0E5BA-DB3D-4FE3-A331-E0944A9C65C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50221414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8239116-C279-43B0-861E-C5564C7B9AF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74962033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CE18905-26A2-4B2D-917D-28A970AFC25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63611120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BD3756A-20BD-4CEF-8144-BBA4F417E23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194636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93.xml"/><Relationship Id="rId7" Type="http://schemas.openxmlformats.org/officeDocument/2006/relationships/slideLayout" Target="../slideLayouts/slideLayout97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92.xml"/><Relationship Id="rId1" Type="http://schemas.openxmlformats.org/officeDocument/2006/relationships/slideLayout" Target="../slideLayouts/slideLayout91.xml"/><Relationship Id="rId6" Type="http://schemas.openxmlformats.org/officeDocument/2006/relationships/slideLayout" Target="../slideLayouts/slideLayout96.xml"/><Relationship Id="rId11" Type="http://schemas.openxmlformats.org/officeDocument/2006/relationships/slideLayout" Target="../slideLayouts/slideLayout101.xml"/><Relationship Id="rId5" Type="http://schemas.openxmlformats.org/officeDocument/2006/relationships/slideLayout" Target="../slideLayouts/slideLayout95.xml"/><Relationship Id="rId10" Type="http://schemas.openxmlformats.org/officeDocument/2006/relationships/slideLayout" Target="../slideLayouts/slideLayout100.xml"/><Relationship Id="rId4" Type="http://schemas.openxmlformats.org/officeDocument/2006/relationships/slideLayout" Target="../slideLayouts/slideLayout94.xml"/><Relationship Id="rId9" Type="http://schemas.openxmlformats.org/officeDocument/2006/relationships/slideLayout" Target="../slideLayouts/slideLayout99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9.xml"/><Relationship Id="rId3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108.xml"/><Relationship Id="rId12" Type="http://schemas.openxmlformats.org/officeDocument/2006/relationships/theme" Target="../theme/theme11.xml"/><Relationship Id="rId2" Type="http://schemas.openxmlformats.org/officeDocument/2006/relationships/slideLayout" Target="../slideLayouts/slideLayout103.xml"/><Relationship Id="rId1" Type="http://schemas.openxmlformats.org/officeDocument/2006/relationships/slideLayout" Target="../slideLayouts/slideLayout102.xml"/><Relationship Id="rId6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2.xml"/><Relationship Id="rId5" Type="http://schemas.openxmlformats.org/officeDocument/2006/relationships/slideLayout" Target="../slideLayouts/slideLayout106.xml"/><Relationship Id="rId10" Type="http://schemas.openxmlformats.org/officeDocument/2006/relationships/slideLayout" Target="../slideLayouts/slideLayout111.xml"/><Relationship Id="rId4" Type="http://schemas.openxmlformats.org/officeDocument/2006/relationships/slideLayout" Target="../slideLayouts/slideLayout105.xml"/><Relationship Id="rId9" Type="http://schemas.openxmlformats.org/officeDocument/2006/relationships/slideLayout" Target="../slideLayouts/slideLayout110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0.xml"/><Relationship Id="rId13" Type="http://schemas.openxmlformats.org/officeDocument/2006/relationships/slideLayout" Target="../slideLayouts/slideLayout125.xml"/><Relationship Id="rId3" Type="http://schemas.openxmlformats.org/officeDocument/2006/relationships/slideLayout" Target="../slideLayouts/slideLayout115.xml"/><Relationship Id="rId7" Type="http://schemas.openxmlformats.org/officeDocument/2006/relationships/slideLayout" Target="../slideLayouts/slideLayout119.xml"/><Relationship Id="rId12" Type="http://schemas.openxmlformats.org/officeDocument/2006/relationships/slideLayout" Target="../slideLayouts/slideLayout124.xml"/><Relationship Id="rId2" Type="http://schemas.openxmlformats.org/officeDocument/2006/relationships/slideLayout" Target="../slideLayouts/slideLayout114.xml"/><Relationship Id="rId1" Type="http://schemas.openxmlformats.org/officeDocument/2006/relationships/slideLayout" Target="../slideLayouts/slideLayout113.xml"/><Relationship Id="rId6" Type="http://schemas.openxmlformats.org/officeDocument/2006/relationships/slideLayout" Target="../slideLayouts/slideLayout118.xml"/><Relationship Id="rId11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17.xml"/><Relationship Id="rId15" Type="http://schemas.openxmlformats.org/officeDocument/2006/relationships/theme" Target="../theme/theme12.xml"/><Relationship Id="rId10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16.xml"/><Relationship Id="rId9" Type="http://schemas.openxmlformats.org/officeDocument/2006/relationships/slideLayout" Target="../slideLayouts/slideLayout121.xml"/><Relationship Id="rId14" Type="http://schemas.openxmlformats.org/officeDocument/2006/relationships/slideLayout" Target="../slideLayouts/slideLayout126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4.xml"/><Relationship Id="rId3" Type="http://schemas.openxmlformats.org/officeDocument/2006/relationships/slideLayout" Target="../slideLayouts/slideLayout129.xml"/><Relationship Id="rId7" Type="http://schemas.openxmlformats.org/officeDocument/2006/relationships/slideLayout" Target="../slideLayouts/slideLayout133.xml"/><Relationship Id="rId12" Type="http://schemas.openxmlformats.org/officeDocument/2006/relationships/theme" Target="../theme/theme13.xml"/><Relationship Id="rId2" Type="http://schemas.openxmlformats.org/officeDocument/2006/relationships/slideLayout" Target="../slideLayouts/slideLayout128.xml"/><Relationship Id="rId1" Type="http://schemas.openxmlformats.org/officeDocument/2006/relationships/slideLayout" Target="../slideLayouts/slideLayout127.xml"/><Relationship Id="rId6" Type="http://schemas.openxmlformats.org/officeDocument/2006/relationships/slideLayout" Target="../slideLayouts/slideLayout132.xml"/><Relationship Id="rId11" Type="http://schemas.openxmlformats.org/officeDocument/2006/relationships/slideLayout" Target="../slideLayouts/slideLayout137.xml"/><Relationship Id="rId5" Type="http://schemas.openxmlformats.org/officeDocument/2006/relationships/slideLayout" Target="../slideLayouts/slideLayout131.xml"/><Relationship Id="rId10" Type="http://schemas.openxmlformats.org/officeDocument/2006/relationships/slideLayout" Target="../slideLayouts/slideLayout136.xml"/><Relationship Id="rId4" Type="http://schemas.openxmlformats.org/officeDocument/2006/relationships/slideLayout" Target="../slideLayouts/slideLayout130.xml"/><Relationship Id="rId9" Type="http://schemas.openxmlformats.org/officeDocument/2006/relationships/slideLayout" Target="../slideLayouts/slideLayout135.xml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5.xml"/><Relationship Id="rId13" Type="http://schemas.openxmlformats.org/officeDocument/2006/relationships/slideLayout" Target="../slideLayouts/slideLayout150.xml"/><Relationship Id="rId3" Type="http://schemas.openxmlformats.org/officeDocument/2006/relationships/slideLayout" Target="../slideLayouts/slideLayout140.xml"/><Relationship Id="rId7" Type="http://schemas.openxmlformats.org/officeDocument/2006/relationships/slideLayout" Target="../slideLayouts/slideLayout144.xml"/><Relationship Id="rId12" Type="http://schemas.openxmlformats.org/officeDocument/2006/relationships/slideLayout" Target="../slideLayouts/slideLayout149.xml"/><Relationship Id="rId2" Type="http://schemas.openxmlformats.org/officeDocument/2006/relationships/slideLayout" Target="../slideLayouts/slideLayout139.xml"/><Relationship Id="rId1" Type="http://schemas.openxmlformats.org/officeDocument/2006/relationships/slideLayout" Target="../slideLayouts/slideLayout138.xml"/><Relationship Id="rId6" Type="http://schemas.openxmlformats.org/officeDocument/2006/relationships/slideLayout" Target="../slideLayouts/slideLayout143.xml"/><Relationship Id="rId11" Type="http://schemas.openxmlformats.org/officeDocument/2006/relationships/slideLayout" Target="../slideLayouts/slideLayout148.xml"/><Relationship Id="rId5" Type="http://schemas.openxmlformats.org/officeDocument/2006/relationships/slideLayout" Target="../slideLayouts/slideLayout142.xml"/><Relationship Id="rId15" Type="http://schemas.openxmlformats.org/officeDocument/2006/relationships/theme" Target="../theme/theme14.xml"/><Relationship Id="rId10" Type="http://schemas.openxmlformats.org/officeDocument/2006/relationships/slideLayout" Target="../slideLayouts/slideLayout147.xml"/><Relationship Id="rId4" Type="http://schemas.openxmlformats.org/officeDocument/2006/relationships/slideLayout" Target="../slideLayouts/slideLayout141.xml"/><Relationship Id="rId9" Type="http://schemas.openxmlformats.org/officeDocument/2006/relationships/slideLayout" Target="../slideLayouts/slideLayout146.xml"/><Relationship Id="rId14" Type="http://schemas.openxmlformats.org/officeDocument/2006/relationships/slideLayout" Target="../slideLayouts/slideLayout151.xml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9.xml"/><Relationship Id="rId3" Type="http://schemas.openxmlformats.org/officeDocument/2006/relationships/slideLayout" Target="../slideLayouts/slideLayout154.xml"/><Relationship Id="rId7" Type="http://schemas.openxmlformats.org/officeDocument/2006/relationships/slideLayout" Target="../slideLayouts/slideLayout158.xml"/><Relationship Id="rId12" Type="http://schemas.openxmlformats.org/officeDocument/2006/relationships/theme" Target="../theme/theme15.xml"/><Relationship Id="rId2" Type="http://schemas.openxmlformats.org/officeDocument/2006/relationships/slideLayout" Target="../slideLayouts/slideLayout153.xml"/><Relationship Id="rId1" Type="http://schemas.openxmlformats.org/officeDocument/2006/relationships/slideLayout" Target="../slideLayouts/slideLayout152.xml"/><Relationship Id="rId6" Type="http://schemas.openxmlformats.org/officeDocument/2006/relationships/slideLayout" Target="../slideLayouts/slideLayout157.xml"/><Relationship Id="rId11" Type="http://schemas.openxmlformats.org/officeDocument/2006/relationships/slideLayout" Target="../slideLayouts/slideLayout162.xml"/><Relationship Id="rId5" Type="http://schemas.openxmlformats.org/officeDocument/2006/relationships/slideLayout" Target="../slideLayouts/slideLayout156.xml"/><Relationship Id="rId10" Type="http://schemas.openxmlformats.org/officeDocument/2006/relationships/slideLayout" Target="../slideLayouts/slideLayout161.xml"/><Relationship Id="rId4" Type="http://schemas.openxmlformats.org/officeDocument/2006/relationships/slideLayout" Target="../slideLayouts/slideLayout155.xml"/><Relationship Id="rId9" Type="http://schemas.openxmlformats.org/officeDocument/2006/relationships/slideLayout" Target="../slideLayouts/slideLayout160.xml"/></Relationships>
</file>

<file path=ppt/slideMasters/_rels/slideMaster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0.xml"/><Relationship Id="rId13" Type="http://schemas.openxmlformats.org/officeDocument/2006/relationships/slideLayout" Target="../slideLayouts/slideLayout175.xml"/><Relationship Id="rId3" Type="http://schemas.openxmlformats.org/officeDocument/2006/relationships/slideLayout" Target="../slideLayouts/slideLayout165.xml"/><Relationship Id="rId7" Type="http://schemas.openxmlformats.org/officeDocument/2006/relationships/slideLayout" Target="../slideLayouts/slideLayout169.xml"/><Relationship Id="rId12" Type="http://schemas.openxmlformats.org/officeDocument/2006/relationships/slideLayout" Target="../slideLayouts/slideLayout174.xml"/><Relationship Id="rId2" Type="http://schemas.openxmlformats.org/officeDocument/2006/relationships/slideLayout" Target="../slideLayouts/slideLayout164.xml"/><Relationship Id="rId1" Type="http://schemas.openxmlformats.org/officeDocument/2006/relationships/slideLayout" Target="../slideLayouts/slideLayout163.xml"/><Relationship Id="rId6" Type="http://schemas.openxmlformats.org/officeDocument/2006/relationships/slideLayout" Target="../slideLayouts/slideLayout168.xml"/><Relationship Id="rId11" Type="http://schemas.openxmlformats.org/officeDocument/2006/relationships/slideLayout" Target="../slideLayouts/slideLayout173.xml"/><Relationship Id="rId5" Type="http://schemas.openxmlformats.org/officeDocument/2006/relationships/slideLayout" Target="../slideLayouts/slideLayout167.xml"/><Relationship Id="rId15" Type="http://schemas.openxmlformats.org/officeDocument/2006/relationships/theme" Target="../theme/theme16.xml"/><Relationship Id="rId10" Type="http://schemas.openxmlformats.org/officeDocument/2006/relationships/slideLayout" Target="../slideLayouts/slideLayout172.xml"/><Relationship Id="rId4" Type="http://schemas.openxmlformats.org/officeDocument/2006/relationships/slideLayout" Target="../slideLayouts/slideLayout166.xml"/><Relationship Id="rId9" Type="http://schemas.openxmlformats.org/officeDocument/2006/relationships/slideLayout" Target="../slideLayouts/slideLayout171.xml"/><Relationship Id="rId14" Type="http://schemas.openxmlformats.org/officeDocument/2006/relationships/slideLayout" Target="../slideLayouts/slideLayout176.xml"/></Relationships>
</file>

<file path=ppt/slideMasters/_rels/slideMaster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4.xml"/><Relationship Id="rId3" Type="http://schemas.openxmlformats.org/officeDocument/2006/relationships/slideLayout" Target="../slideLayouts/slideLayout179.xml"/><Relationship Id="rId7" Type="http://schemas.openxmlformats.org/officeDocument/2006/relationships/slideLayout" Target="../slideLayouts/slideLayout183.xml"/><Relationship Id="rId12" Type="http://schemas.openxmlformats.org/officeDocument/2006/relationships/theme" Target="../theme/theme17.xml"/><Relationship Id="rId2" Type="http://schemas.openxmlformats.org/officeDocument/2006/relationships/slideLayout" Target="../slideLayouts/slideLayout178.xml"/><Relationship Id="rId1" Type="http://schemas.openxmlformats.org/officeDocument/2006/relationships/slideLayout" Target="../slideLayouts/slideLayout177.xml"/><Relationship Id="rId6" Type="http://schemas.openxmlformats.org/officeDocument/2006/relationships/slideLayout" Target="../slideLayouts/slideLayout182.xml"/><Relationship Id="rId11" Type="http://schemas.openxmlformats.org/officeDocument/2006/relationships/slideLayout" Target="../slideLayouts/slideLayout187.xml"/><Relationship Id="rId5" Type="http://schemas.openxmlformats.org/officeDocument/2006/relationships/slideLayout" Target="../slideLayouts/slideLayout181.xml"/><Relationship Id="rId10" Type="http://schemas.openxmlformats.org/officeDocument/2006/relationships/slideLayout" Target="../slideLayouts/slideLayout186.xml"/><Relationship Id="rId4" Type="http://schemas.openxmlformats.org/officeDocument/2006/relationships/slideLayout" Target="../slideLayouts/slideLayout180.xml"/><Relationship Id="rId9" Type="http://schemas.openxmlformats.org/officeDocument/2006/relationships/slideLayout" Target="../slideLayouts/slideLayout185.xml"/></Relationships>
</file>

<file path=ppt/slideMasters/_rels/slideMaster1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5.xml"/><Relationship Id="rId13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190.xml"/><Relationship Id="rId7" Type="http://schemas.openxmlformats.org/officeDocument/2006/relationships/slideLayout" Target="../slideLayouts/slideLayout194.xml"/><Relationship Id="rId12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189.xml"/><Relationship Id="rId1" Type="http://schemas.openxmlformats.org/officeDocument/2006/relationships/slideLayout" Target="../slideLayouts/slideLayout188.xml"/><Relationship Id="rId6" Type="http://schemas.openxmlformats.org/officeDocument/2006/relationships/slideLayout" Target="../slideLayouts/slideLayout193.xml"/><Relationship Id="rId11" Type="http://schemas.openxmlformats.org/officeDocument/2006/relationships/slideLayout" Target="../slideLayouts/slideLayout198.xml"/><Relationship Id="rId5" Type="http://schemas.openxmlformats.org/officeDocument/2006/relationships/slideLayout" Target="../slideLayouts/slideLayout192.xml"/><Relationship Id="rId10" Type="http://schemas.openxmlformats.org/officeDocument/2006/relationships/slideLayout" Target="../slideLayouts/slideLayout197.xml"/><Relationship Id="rId4" Type="http://schemas.openxmlformats.org/officeDocument/2006/relationships/slideLayout" Target="../slideLayouts/slideLayout191.xml"/><Relationship Id="rId9" Type="http://schemas.openxmlformats.org/officeDocument/2006/relationships/slideLayout" Target="../slideLayouts/slideLayout196.xml"/><Relationship Id="rId14" Type="http://schemas.openxmlformats.org/officeDocument/2006/relationships/theme" Target="../theme/theme18.xml"/></Relationships>
</file>

<file path=ppt/slideMasters/_rels/slideMaster1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8.xml"/><Relationship Id="rId13" Type="http://schemas.openxmlformats.org/officeDocument/2006/relationships/slideLayout" Target="../slideLayouts/slideLayout213.xml"/><Relationship Id="rId3" Type="http://schemas.openxmlformats.org/officeDocument/2006/relationships/slideLayout" Target="../slideLayouts/slideLayout203.xml"/><Relationship Id="rId7" Type="http://schemas.openxmlformats.org/officeDocument/2006/relationships/slideLayout" Target="../slideLayouts/slideLayout207.xml"/><Relationship Id="rId12" Type="http://schemas.openxmlformats.org/officeDocument/2006/relationships/slideLayout" Target="../slideLayouts/slideLayout212.xml"/><Relationship Id="rId2" Type="http://schemas.openxmlformats.org/officeDocument/2006/relationships/slideLayout" Target="../slideLayouts/slideLayout202.xml"/><Relationship Id="rId1" Type="http://schemas.openxmlformats.org/officeDocument/2006/relationships/slideLayout" Target="../slideLayouts/slideLayout201.xml"/><Relationship Id="rId6" Type="http://schemas.openxmlformats.org/officeDocument/2006/relationships/slideLayout" Target="../slideLayouts/slideLayout206.xml"/><Relationship Id="rId11" Type="http://schemas.openxmlformats.org/officeDocument/2006/relationships/slideLayout" Target="../slideLayouts/slideLayout211.xml"/><Relationship Id="rId5" Type="http://schemas.openxmlformats.org/officeDocument/2006/relationships/slideLayout" Target="../slideLayouts/slideLayout205.xml"/><Relationship Id="rId15" Type="http://schemas.openxmlformats.org/officeDocument/2006/relationships/theme" Target="../theme/theme19.xml"/><Relationship Id="rId10" Type="http://schemas.openxmlformats.org/officeDocument/2006/relationships/slideLayout" Target="../slideLayouts/slideLayout210.xml"/><Relationship Id="rId4" Type="http://schemas.openxmlformats.org/officeDocument/2006/relationships/slideLayout" Target="../slideLayouts/slideLayout204.xml"/><Relationship Id="rId9" Type="http://schemas.openxmlformats.org/officeDocument/2006/relationships/slideLayout" Target="../slideLayouts/slideLayout209.xml"/><Relationship Id="rId14" Type="http://schemas.openxmlformats.org/officeDocument/2006/relationships/slideLayout" Target="../slideLayouts/slideLayout2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_rels/slideMaster2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2.xml"/><Relationship Id="rId13" Type="http://schemas.openxmlformats.org/officeDocument/2006/relationships/slideLayout" Target="../slideLayouts/slideLayout227.xml"/><Relationship Id="rId3" Type="http://schemas.openxmlformats.org/officeDocument/2006/relationships/slideLayout" Target="../slideLayouts/slideLayout217.xml"/><Relationship Id="rId7" Type="http://schemas.openxmlformats.org/officeDocument/2006/relationships/slideLayout" Target="../slideLayouts/slideLayout221.xml"/><Relationship Id="rId12" Type="http://schemas.openxmlformats.org/officeDocument/2006/relationships/slideLayout" Target="../slideLayouts/slideLayout226.xml"/><Relationship Id="rId2" Type="http://schemas.openxmlformats.org/officeDocument/2006/relationships/slideLayout" Target="../slideLayouts/slideLayout216.xml"/><Relationship Id="rId1" Type="http://schemas.openxmlformats.org/officeDocument/2006/relationships/slideLayout" Target="../slideLayouts/slideLayout215.xml"/><Relationship Id="rId6" Type="http://schemas.openxmlformats.org/officeDocument/2006/relationships/slideLayout" Target="../slideLayouts/slideLayout220.xml"/><Relationship Id="rId11" Type="http://schemas.openxmlformats.org/officeDocument/2006/relationships/slideLayout" Target="../slideLayouts/slideLayout225.xml"/><Relationship Id="rId5" Type="http://schemas.openxmlformats.org/officeDocument/2006/relationships/slideLayout" Target="../slideLayouts/slideLayout219.xml"/><Relationship Id="rId10" Type="http://schemas.openxmlformats.org/officeDocument/2006/relationships/slideLayout" Target="../slideLayouts/slideLayout224.xml"/><Relationship Id="rId4" Type="http://schemas.openxmlformats.org/officeDocument/2006/relationships/slideLayout" Target="../slideLayouts/slideLayout218.xml"/><Relationship Id="rId9" Type="http://schemas.openxmlformats.org/officeDocument/2006/relationships/slideLayout" Target="../slideLayouts/slideLayout223.xml"/><Relationship Id="rId14" Type="http://schemas.openxmlformats.org/officeDocument/2006/relationships/theme" Target="../theme/theme20.xml"/></Relationships>
</file>

<file path=ppt/slideMasters/_rels/slideMaster2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0.xml"/><Relationship Id="rId7" Type="http://schemas.openxmlformats.org/officeDocument/2006/relationships/slideLayout" Target="../slideLayouts/slideLayout234.xml"/><Relationship Id="rId12" Type="http://schemas.openxmlformats.org/officeDocument/2006/relationships/theme" Target="../theme/theme21.xml"/><Relationship Id="rId2" Type="http://schemas.openxmlformats.org/officeDocument/2006/relationships/slideLayout" Target="../slideLayouts/slideLayout229.xml"/><Relationship Id="rId1" Type="http://schemas.openxmlformats.org/officeDocument/2006/relationships/slideLayout" Target="../slideLayouts/slideLayout228.xml"/><Relationship Id="rId6" Type="http://schemas.openxmlformats.org/officeDocument/2006/relationships/slideLayout" Target="../slideLayouts/slideLayout233.xml"/><Relationship Id="rId11" Type="http://schemas.openxmlformats.org/officeDocument/2006/relationships/slideLayout" Target="../slideLayouts/slideLayout238.xml"/><Relationship Id="rId5" Type="http://schemas.openxmlformats.org/officeDocument/2006/relationships/slideLayout" Target="../slideLayouts/slideLayout232.xml"/><Relationship Id="rId10" Type="http://schemas.openxmlformats.org/officeDocument/2006/relationships/slideLayout" Target="../slideLayouts/slideLayout237.xml"/><Relationship Id="rId4" Type="http://schemas.openxmlformats.org/officeDocument/2006/relationships/slideLayout" Target="../slideLayouts/slideLayout231.xml"/><Relationship Id="rId9" Type="http://schemas.openxmlformats.org/officeDocument/2006/relationships/slideLayout" Target="../slideLayouts/slideLayout236.xml"/></Relationships>
</file>

<file path=ppt/slideMasters/_rels/slideMaster2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6.xml"/><Relationship Id="rId13" Type="http://schemas.openxmlformats.org/officeDocument/2006/relationships/slideLayout" Target="../slideLayouts/slideLayout251.xml"/><Relationship Id="rId3" Type="http://schemas.openxmlformats.org/officeDocument/2006/relationships/slideLayout" Target="../slideLayouts/slideLayout241.xml"/><Relationship Id="rId7" Type="http://schemas.openxmlformats.org/officeDocument/2006/relationships/slideLayout" Target="../slideLayouts/slideLayout245.xml"/><Relationship Id="rId12" Type="http://schemas.openxmlformats.org/officeDocument/2006/relationships/slideLayout" Target="../slideLayouts/slideLayout250.xml"/><Relationship Id="rId2" Type="http://schemas.openxmlformats.org/officeDocument/2006/relationships/slideLayout" Target="../slideLayouts/slideLayout240.xml"/><Relationship Id="rId1" Type="http://schemas.openxmlformats.org/officeDocument/2006/relationships/slideLayout" Target="../slideLayouts/slideLayout239.xml"/><Relationship Id="rId6" Type="http://schemas.openxmlformats.org/officeDocument/2006/relationships/slideLayout" Target="../slideLayouts/slideLayout244.xml"/><Relationship Id="rId11" Type="http://schemas.openxmlformats.org/officeDocument/2006/relationships/slideLayout" Target="../slideLayouts/slideLayout249.xml"/><Relationship Id="rId5" Type="http://schemas.openxmlformats.org/officeDocument/2006/relationships/slideLayout" Target="../slideLayouts/slideLayout243.xml"/><Relationship Id="rId15" Type="http://schemas.openxmlformats.org/officeDocument/2006/relationships/theme" Target="../theme/theme22.xml"/><Relationship Id="rId10" Type="http://schemas.openxmlformats.org/officeDocument/2006/relationships/slideLayout" Target="../slideLayouts/slideLayout248.xml"/><Relationship Id="rId4" Type="http://schemas.openxmlformats.org/officeDocument/2006/relationships/slideLayout" Target="../slideLayouts/slideLayout242.xml"/><Relationship Id="rId9" Type="http://schemas.openxmlformats.org/officeDocument/2006/relationships/slideLayout" Target="../slideLayouts/slideLayout247.xml"/><Relationship Id="rId14" Type="http://schemas.openxmlformats.org/officeDocument/2006/relationships/slideLayout" Target="../slideLayouts/slideLayout252.xml"/></Relationships>
</file>

<file path=ppt/slideMasters/_rels/slideMaster2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0.xml"/><Relationship Id="rId13" Type="http://schemas.openxmlformats.org/officeDocument/2006/relationships/slideLayout" Target="../slideLayouts/slideLayout265.xml"/><Relationship Id="rId3" Type="http://schemas.openxmlformats.org/officeDocument/2006/relationships/slideLayout" Target="../slideLayouts/slideLayout255.xml"/><Relationship Id="rId7" Type="http://schemas.openxmlformats.org/officeDocument/2006/relationships/slideLayout" Target="../slideLayouts/slideLayout259.xml"/><Relationship Id="rId12" Type="http://schemas.openxmlformats.org/officeDocument/2006/relationships/slideLayout" Target="../slideLayouts/slideLayout264.xml"/><Relationship Id="rId2" Type="http://schemas.openxmlformats.org/officeDocument/2006/relationships/slideLayout" Target="../slideLayouts/slideLayout254.xml"/><Relationship Id="rId1" Type="http://schemas.openxmlformats.org/officeDocument/2006/relationships/slideLayout" Target="../slideLayouts/slideLayout253.xml"/><Relationship Id="rId6" Type="http://schemas.openxmlformats.org/officeDocument/2006/relationships/slideLayout" Target="../slideLayouts/slideLayout258.xml"/><Relationship Id="rId11" Type="http://schemas.openxmlformats.org/officeDocument/2006/relationships/slideLayout" Target="../slideLayouts/slideLayout263.xml"/><Relationship Id="rId5" Type="http://schemas.openxmlformats.org/officeDocument/2006/relationships/slideLayout" Target="../slideLayouts/slideLayout257.xml"/><Relationship Id="rId15" Type="http://schemas.openxmlformats.org/officeDocument/2006/relationships/theme" Target="../theme/theme23.xml"/><Relationship Id="rId10" Type="http://schemas.openxmlformats.org/officeDocument/2006/relationships/slideLayout" Target="../slideLayouts/slideLayout262.xml"/><Relationship Id="rId4" Type="http://schemas.openxmlformats.org/officeDocument/2006/relationships/slideLayout" Target="../slideLayouts/slideLayout256.xml"/><Relationship Id="rId9" Type="http://schemas.openxmlformats.org/officeDocument/2006/relationships/slideLayout" Target="../slideLayouts/slideLayout261.xml"/><Relationship Id="rId14" Type="http://schemas.openxmlformats.org/officeDocument/2006/relationships/slideLayout" Target="../slideLayouts/slideLayout266.xml"/></Relationships>
</file>

<file path=ppt/slideMasters/_rels/slideMaster2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4.xml"/><Relationship Id="rId3" Type="http://schemas.openxmlformats.org/officeDocument/2006/relationships/slideLayout" Target="../slideLayouts/slideLayout269.xml"/><Relationship Id="rId7" Type="http://schemas.openxmlformats.org/officeDocument/2006/relationships/slideLayout" Target="../slideLayouts/slideLayout273.xml"/><Relationship Id="rId12" Type="http://schemas.openxmlformats.org/officeDocument/2006/relationships/theme" Target="../theme/theme24.xml"/><Relationship Id="rId2" Type="http://schemas.openxmlformats.org/officeDocument/2006/relationships/slideLayout" Target="../slideLayouts/slideLayout268.xml"/><Relationship Id="rId1" Type="http://schemas.openxmlformats.org/officeDocument/2006/relationships/slideLayout" Target="../slideLayouts/slideLayout267.xml"/><Relationship Id="rId6" Type="http://schemas.openxmlformats.org/officeDocument/2006/relationships/slideLayout" Target="../slideLayouts/slideLayout272.xml"/><Relationship Id="rId11" Type="http://schemas.openxmlformats.org/officeDocument/2006/relationships/slideLayout" Target="../slideLayouts/slideLayout277.xml"/><Relationship Id="rId5" Type="http://schemas.openxmlformats.org/officeDocument/2006/relationships/slideLayout" Target="../slideLayouts/slideLayout271.xml"/><Relationship Id="rId10" Type="http://schemas.openxmlformats.org/officeDocument/2006/relationships/slideLayout" Target="../slideLayouts/slideLayout276.xml"/><Relationship Id="rId4" Type="http://schemas.openxmlformats.org/officeDocument/2006/relationships/slideLayout" Target="../slideLayouts/slideLayout270.xml"/><Relationship Id="rId9" Type="http://schemas.openxmlformats.org/officeDocument/2006/relationships/slideLayout" Target="../slideLayouts/slideLayout275.xml"/></Relationships>
</file>

<file path=ppt/slideMasters/_rels/slideMaster2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5.xml"/><Relationship Id="rId13" Type="http://schemas.openxmlformats.org/officeDocument/2006/relationships/slideLayout" Target="../slideLayouts/slideLayout290.xml"/><Relationship Id="rId3" Type="http://schemas.openxmlformats.org/officeDocument/2006/relationships/slideLayout" Target="../slideLayouts/slideLayout280.xml"/><Relationship Id="rId7" Type="http://schemas.openxmlformats.org/officeDocument/2006/relationships/slideLayout" Target="../slideLayouts/slideLayout284.xml"/><Relationship Id="rId12" Type="http://schemas.openxmlformats.org/officeDocument/2006/relationships/slideLayout" Target="../slideLayouts/slideLayout289.xml"/><Relationship Id="rId2" Type="http://schemas.openxmlformats.org/officeDocument/2006/relationships/slideLayout" Target="../slideLayouts/slideLayout279.xml"/><Relationship Id="rId1" Type="http://schemas.openxmlformats.org/officeDocument/2006/relationships/slideLayout" Target="../slideLayouts/slideLayout278.xml"/><Relationship Id="rId6" Type="http://schemas.openxmlformats.org/officeDocument/2006/relationships/slideLayout" Target="../slideLayouts/slideLayout283.xml"/><Relationship Id="rId11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2.xml"/><Relationship Id="rId15" Type="http://schemas.openxmlformats.org/officeDocument/2006/relationships/theme" Target="../theme/theme25.xml"/><Relationship Id="rId10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1.xml"/><Relationship Id="rId9" Type="http://schemas.openxmlformats.org/officeDocument/2006/relationships/slideLayout" Target="../slideLayouts/slideLayout286.xml"/><Relationship Id="rId14" Type="http://schemas.openxmlformats.org/officeDocument/2006/relationships/slideLayout" Target="../slideLayouts/slideLayout291.xml"/></Relationships>
</file>

<file path=ppt/slideMasters/_rels/slideMaster2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9.xml"/><Relationship Id="rId13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294.xml"/><Relationship Id="rId7" Type="http://schemas.openxmlformats.org/officeDocument/2006/relationships/slideLayout" Target="../slideLayouts/slideLayout298.xml"/><Relationship Id="rId12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293.xml"/><Relationship Id="rId1" Type="http://schemas.openxmlformats.org/officeDocument/2006/relationships/slideLayout" Target="../slideLayouts/slideLayout292.xml"/><Relationship Id="rId6" Type="http://schemas.openxmlformats.org/officeDocument/2006/relationships/slideLayout" Target="../slideLayouts/slideLayout297.xml"/><Relationship Id="rId11" Type="http://schemas.openxmlformats.org/officeDocument/2006/relationships/slideLayout" Target="../slideLayouts/slideLayout302.xml"/><Relationship Id="rId5" Type="http://schemas.openxmlformats.org/officeDocument/2006/relationships/slideLayout" Target="../slideLayouts/slideLayout296.xml"/><Relationship Id="rId15" Type="http://schemas.openxmlformats.org/officeDocument/2006/relationships/theme" Target="../theme/theme26.xml"/><Relationship Id="rId10" Type="http://schemas.openxmlformats.org/officeDocument/2006/relationships/slideLayout" Target="../slideLayouts/slideLayout301.xml"/><Relationship Id="rId4" Type="http://schemas.openxmlformats.org/officeDocument/2006/relationships/slideLayout" Target="../slideLayouts/slideLayout295.xml"/><Relationship Id="rId9" Type="http://schemas.openxmlformats.org/officeDocument/2006/relationships/slideLayout" Target="../slideLayouts/slideLayout300.xml"/><Relationship Id="rId14" Type="http://schemas.openxmlformats.org/officeDocument/2006/relationships/slideLayout" Target="../slideLayouts/slideLayout305.xml"/></Relationships>
</file>

<file path=ppt/slideMasters/_rels/slideMaster2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3.xml"/><Relationship Id="rId13" Type="http://schemas.openxmlformats.org/officeDocument/2006/relationships/slideLayout" Target="../slideLayouts/slideLayout318.xml"/><Relationship Id="rId3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12.xml"/><Relationship Id="rId12" Type="http://schemas.openxmlformats.org/officeDocument/2006/relationships/slideLayout" Target="../slideLayouts/slideLayout317.xml"/><Relationship Id="rId2" Type="http://schemas.openxmlformats.org/officeDocument/2006/relationships/slideLayout" Target="../slideLayouts/slideLayout307.xml"/><Relationship Id="rId1" Type="http://schemas.openxmlformats.org/officeDocument/2006/relationships/slideLayout" Target="../slideLayouts/slideLayout306.xml"/><Relationship Id="rId6" Type="http://schemas.openxmlformats.org/officeDocument/2006/relationships/slideLayout" Target="../slideLayouts/slideLayout311.xml"/><Relationship Id="rId11" Type="http://schemas.openxmlformats.org/officeDocument/2006/relationships/slideLayout" Target="../slideLayouts/slideLayout316.xml"/><Relationship Id="rId5" Type="http://schemas.openxmlformats.org/officeDocument/2006/relationships/slideLayout" Target="../slideLayouts/slideLayout310.xml"/><Relationship Id="rId15" Type="http://schemas.openxmlformats.org/officeDocument/2006/relationships/theme" Target="../theme/theme27.xml"/><Relationship Id="rId10" Type="http://schemas.openxmlformats.org/officeDocument/2006/relationships/slideLayout" Target="../slideLayouts/slideLayout315.xml"/><Relationship Id="rId4" Type="http://schemas.openxmlformats.org/officeDocument/2006/relationships/slideLayout" Target="../slideLayouts/slideLayout309.xml"/><Relationship Id="rId9" Type="http://schemas.openxmlformats.org/officeDocument/2006/relationships/slideLayout" Target="../slideLayouts/slideLayout314.xml"/><Relationship Id="rId14" Type="http://schemas.openxmlformats.org/officeDocument/2006/relationships/slideLayout" Target="../slideLayouts/slideLayout319.xml"/></Relationships>
</file>

<file path=ppt/slideMasters/_rels/slideMaster2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7.xml"/><Relationship Id="rId3" Type="http://schemas.openxmlformats.org/officeDocument/2006/relationships/slideLayout" Target="../slideLayouts/slideLayout322.xml"/><Relationship Id="rId7" Type="http://schemas.openxmlformats.org/officeDocument/2006/relationships/slideLayout" Target="../slideLayouts/slideLayout326.xml"/><Relationship Id="rId12" Type="http://schemas.openxmlformats.org/officeDocument/2006/relationships/theme" Target="../theme/theme28.xml"/><Relationship Id="rId2" Type="http://schemas.openxmlformats.org/officeDocument/2006/relationships/slideLayout" Target="../slideLayouts/slideLayout321.xml"/><Relationship Id="rId1" Type="http://schemas.openxmlformats.org/officeDocument/2006/relationships/slideLayout" Target="../slideLayouts/slideLayout320.xml"/><Relationship Id="rId6" Type="http://schemas.openxmlformats.org/officeDocument/2006/relationships/slideLayout" Target="../slideLayouts/slideLayout325.xml"/><Relationship Id="rId11" Type="http://schemas.openxmlformats.org/officeDocument/2006/relationships/slideLayout" Target="../slideLayouts/slideLayout330.xml"/><Relationship Id="rId5" Type="http://schemas.openxmlformats.org/officeDocument/2006/relationships/slideLayout" Target="../slideLayouts/slideLayout324.xml"/><Relationship Id="rId10" Type="http://schemas.openxmlformats.org/officeDocument/2006/relationships/slideLayout" Target="../slideLayouts/slideLayout329.xml"/><Relationship Id="rId4" Type="http://schemas.openxmlformats.org/officeDocument/2006/relationships/slideLayout" Target="../slideLayouts/slideLayout323.xml"/><Relationship Id="rId9" Type="http://schemas.openxmlformats.org/officeDocument/2006/relationships/slideLayout" Target="../slideLayouts/slideLayout328.xml"/></Relationships>
</file>

<file path=ppt/slideMasters/_rels/slideMaster2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8.xml"/><Relationship Id="rId13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33.xml"/><Relationship Id="rId7" Type="http://schemas.openxmlformats.org/officeDocument/2006/relationships/slideLayout" Target="../slideLayouts/slideLayout337.xml"/><Relationship Id="rId12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32.xml"/><Relationship Id="rId1" Type="http://schemas.openxmlformats.org/officeDocument/2006/relationships/slideLayout" Target="../slideLayouts/slideLayout331.xml"/><Relationship Id="rId6" Type="http://schemas.openxmlformats.org/officeDocument/2006/relationships/slideLayout" Target="../slideLayouts/slideLayout336.xml"/><Relationship Id="rId11" Type="http://schemas.openxmlformats.org/officeDocument/2006/relationships/slideLayout" Target="../slideLayouts/slideLayout341.xml"/><Relationship Id="rId5" Type="http://schemas.openxmlformats.org/officeDocument/2006/relationships/slideLayout" Target="../slideLayouts/slideLayout335.xml"/><Relationship Id="rId15" Type="http://schemas.openxmlformats.org/officeDocument/2006/relationships/theme" Target="../theme/theme29.xml"/><Relationship Id="rId10" Type="http://schemas.openxmlformats.org/officeDocument/2006/relationships/slideLayout" Target="../slideLayouts/slideLayout340.xml"/><Relationship Id="rId4" Type="http://schemas.openxmlformats.org/officeDocument/2006/relationships/slideLayout" Target="../slideLayouts/slideLayout334.xml"/><Relationship Id="rId9" Type="http://schemas.openxmlformats.org/officeDocument/2006/relationships/slideLayout" Target="../slideLayouts/slideLayout339.xml"/><Relationship Id="rId14" Type="http://schemas.openxmlformats.org/officeDocument/2006/relationships/slideLayout" Target="../slideLayouts/slideLayout344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13" Type="http://schemas.openxmlformats.org/officeDocument/2006/relationships/slideLayout" Target="../slideLayouts/slideLayout33.xml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32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5.xml"/><Relationship Id="rId15" Type="http://schemas.openxmlformats.org/officeDocument/2006/relationships/theme" Target="../theme/theme3.xml"/><Relationship Id="rId10" Type="http://schemas.openxmlformats.org/officeDocument/2006/relationships/slideLayout" Target="../slideLayouts/slideLayout30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Relationship Id="rId14" Type="http://schemas.openxmlformats.org/officeDocument/2006/relationships/slideLayout" Target="../slideLayouts/slideLayout34.xml"/></Relationships>
</file>

<file path=ppt/slideMasters/_rels/slideMaster3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2.xml"/><Relationship Id="rId3" Type="http://schemas.openxmlformats.org/officeDocument/2006/relationships/slideLayout" Target="../slideLayouts/slideLayout347.xml"/><Relationship Id="rId7" Type="http://schemas.openxmlformats.org/officeDocument/2006/relationships/slideLayout" Target="../slideLayouts/slideLayout351.xml"/><Relationship Id="rId12" Type="http://schemas.openxmlformats.org/officeDocument/2006/relationships/theme" Target="../theme/theme30.xml"/><Relationship Id="rId2" Type="http://schemas.openxmlformats.org/officeDocument/2006/relationships/slideLayout" Target="../slideLayouts/slideLayout346.xml"/><Relationship Id="rId1" Type="http://schemas.openxmlformats.org/officeDocument/2006/relationships/slideLayout" Target="../slideLayouts/slideLayout345.xml"/><Relationship Id="rId6" Type="http://schemas.openxmlformats.org/officeDocument/2006/relationships/slideLayout" Target="../slideLayouts/slideLayout350.xml"/><Relationship Id="rId11" Type="http://schemas.openxmlformats.org/officeDocument/2006/relationships/slideLayout" Target="../slideLayouts/slideLayout355.xml"/><Relationship Id="rId5" Type="http://schemas.openxmlformats.org/officeDocument/2006/relationships/slideLayout" Target="../slideLayouts/slideLayout349.xml"/><Relationship Id="rId10" Type="http://schemas.openxmlformats.org/officeDocument/2006/relationships/slideLayout" Target="../slideLayouts/slideLayout354.xml"/><Relationship Id="rId4" Type="http://schemas.openxmlformats.org/officeDocument/2006/relationships/slideLayout" Target="../slideLayouts/slideLayout348.xml"/><Relationship Id="rId9" Type="http://schemas.openxmlformats.org/officeDocument/2006/relationships/slideLayout" Target="../slideLayouts/slideLayout353.xml"/></Relationships>
</file>

<file path=ppt/slideMasters/_rels/slideMaster3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3.xml"/><Relationship Id="rId13" Type="http://schemas.openxmlformats.org/officeDocument/2006/relationships/slideLayout" Target="../slideLayouts/slideLayout368.xml"/><Relationship Id="rId3" Type="http://schemas.openxmlformats.org/officeDocument/2006/relationships/slideLayout" Target="../slideLayouts/slideLayout358.xml"/><Relationship Id="rId7" Type="http://schemas.openxmlformats.org/officeDocument/2006/relationships/slideLayout" Target="../slideLayouts/slideLayout362.xml"/><Relationship Id="rId12" Type="http://schemas.openxmlformats.org/officeDocument/2006/relationships/slideLayout" Target="../slideLayouts/slideLayout367.xml"/><Relationship Id="rId2" Type="http://schemas.openxmlformats.org/officeDocument/2006/relationships/slideLayout" Target="../slideLayouts/slideLayout357.xml"/><Relationship Id="rId1" Type="http://schemas.openxmlformats.org/officeDocument/2006/relationships/slideLayout" Target="../slideLayouts/slideLayout356.xml"/><Relationship Id="rId6" Type="http://schemas.openxmlformats.org/officeDocument/2006/relationships/slideLayout" Target="../slideLayouts/slideLayout361.xml"/><Relationship Id="rId11" Type="http://schemas.openxmlformats.org/officeDocument/2006/relationships/slideLayout" Target="../slideLayouts/slideLayout366.xml"/><Relationship Id="rId5" Type="http://schemas.openxmlformats.org/officeDocument/2006/relationships/slideLayout" Target="../slideLayouts/slideLayout360.xml"/><Relationship Id="rId15" Type="http://schemas.openxmlformats.org/officeDocument/2006/relationships/theme" Target="../theme/theme31.xml"/><Relationship Id="rId10" Type="http://schemas.openxmlformats.org/officeDocument/2006/relationships/slideLayout" Target="../slideLayouts/slideLayout365.xml"/><Relationship Id="rId4" Type="http://schemas.openxmlformats.org/officeDocument/2006/relationships/slideLayout" Target="../slideLayouts/slideLayout359.xml"/><Relationship Id="rId9" Type="http://schemas.openxmlformats.org/officeDocument/2006/relationships/slideLayout" Target="../slideLayouts/slideLayout364.xml"/><Relationship Id="rId14" Type="http://schemas.openxmlformats.org/officeDocument/2006/relationships/slideLayout" Target="../slideLayouts/slideLayout369.xml"/></Relationships>
</file>

<file path=ppt/slideMasters/_rels/slideMaster3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7.xml"/><Relationship Id="rId13" Type="http://schemas.openxmlformats.org/officeDocument/2006/relationships/slideLayout" Target="../slideLayouts/slideLayout382.xml"/><Relationship Id="rId3" Type="http://schemas.openxmlformats.org/officeDocument/2006/relationships/slideLayout" Target="../slideLayouts/slideLayout372.xml"/><Relationship Id="rId7" Type="http://schemas.openxmlformats.org/officeDocument/2006/relationships/slideLayout" Target="../slideLayouts/slideLayout376.xml"/><Relationship Id="rId12" Type="http://schemas.openxmlformats.org/officeDocument/2006/relationships/slideLayout" Target="../slideLayouts/slideLayout381.xml"/><Relationship Id="rId2" Type="http://schemas.openxmlformats.org/officeDocument/2006/relationships/slideLayout" Target="../slideLayouts/slideLayout371.xml"/><Relationship Id="rId1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5.xml"/><Relationship Id="rId11" Type="http://schemas.openxmlformats.org/officeDocument/2006/relationships/slideLayout" Target="../slideLayouts/slideLayout380.xml"/><Relationship Id="rId5" Type="http://schemas.openxmlformats.org/officeDocument/2006/relationships/slideLayout" Target="../slideLayouts/slideLayout374.xml"/><Relationship Id="rId15" Type="http://schemas.openxmlformats.org/officeDocument/2006/relationships/theme" Target="../theme/theme32.xml"/><Relationship Id="rId10" Type="http://schemas.openxmlformats.org/officeDocument/2006/relationships/slideLayout" Target="../slideLayouts/slideLayout379.xml"/><Relationship Id="rId4" Type="http://schemas.openxmlformats.org/officeDocument/2006/relationships/slideLayout" Target="../slideLayouts/slideLayout373.xml"/><Relationship Id="rId9" Type="http://schemas.openxmlformats.org/officeDocument/2006/relationships/slideLayout" Target="../slideLayouts/slideLayout378.xml"/><Relationship Id="rId14" Type="http://schemas.openxmlformats.org/officeDocument/2006/relationships/slideLayout" Target="../slideLayouts/slideLayout383.xml"/></Relationships>
</file>

<file path=ppt/slideMasters/_rels/slideMaster3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91.xml"/><Relationship Id="rId13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86.xml"/><Relationship Id="rId7" Type="http://schemas.openxmlformats.org/officeDocument/2006/relationships/slideLayout" Target="../slideLayouts/slideLayout390.xml"/><Relationship Id="rId12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85.xml"/><Relationship Id="rId1" Type="http://schemas.openxmlformats.org/officeDocument/2006/relationships/slideLayout" Target="../slideLayouts/slideLayout384.xml"/><Relationship Id="rId6" Type="http://schemas.openxmlformats.org/officeDocument/2006/relationships/slideLayout" Target="../slideLayouts/slideLayout389.xml"/><Relationship Id="rId11" Type="http://schemas.openxmlformats.org/officeDocument/2006/relationships/slideLayout" Target="../slideLayouts/slideLayout394.xml"/><Relationship Id="rId5" Type="http://schemas.openxmlformats.org/officeDocument/2006/relationships/slideLayout" Target="../slideLayouts/slideLayout388.xml"/><Relationship Id="rId15" Type="http://schemas.openxmlformats.org/officeDocument/2006/relationships/theme" Target="../theme/theme33.xml"/><Relationship Id="rId10" Type="http://schemas.openxmlformats.org/officeDocument/2006/relationships/slideLayout" Target="../slideLayouts/slideLayout393.xml"/><Relationship Id="rId4" Type="http://schemas.openxmlformats.org/officeDocument/2006/relationships/slideLayout" Target="../slideLayouts/slideLayout387.xml"/><Relationship Id="rId9" Type="http://schemas.openxmlformats.org/officeDocument/2006/relationships/slideLayout" Target="../slideLayouts/slideLayout392.xml"/><Relationship Id="rId14" Type="http://schemas.openxmlformats.org/officeDocument/2006/relationships/slideLayout" Target="../slideLayouts/slideLayout397.xml"/></Relationships>
</file>

<file path=ppt/slideMasters/_rels/slideMaster3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05.xml"/><Relationship Id="rId3" Type="http://schemas.openxmlformats.org/officeDocument/2006/relationships/slideLayout" Target="../slideLayouts/slideLayout400.xml"/><Relationship Id="rId7" Type="http://schemas.openxmlformats.org/officeDocument/2006/relationships/slideLayout" Target="../slideLayouts/slideLayout404.xml"/><Relationship Id="rId12" Type="http://schemas.openxmlformats.org/officeDocument/2006/relationships/theme" Target="../theme/theme34.xml"/><Relationship Id="rId2" Type="http://schemas.openxmlformats.org/officeDocument/2006/relationships/slideLayout" Target="../slideLayouts/slideLayout399.xml"/><Relationship Id="rId1" Type="http://schemas.openxmlformats.org/officeDocument/2006/relationships/slideLayout" Target="../slideLayouts/slideLayout398.xml"/><Relationship Id="rId6" Type="http://schemas.openxmlformats.org/officeDocument/2006/relationships/slideLayout" Target="../slideLayouts/slideLayout403.xml"/><Relationship Id="rId11" Type="http://schemas.openxmlformats.org/officeDocument/2006/relationships/slideLayout" Target="../slideLayouts/slideLayout408.xml"/><Relationship Id="rId5" Type="http://schemas.openxmlformats.org/officeDocument/2006/relationships/slideLayout" Target="../slideLayouts/slideLayout402.xml"/><Relationship Id="rId10" Type="http://schemas.openxmlformats.org/officeDocument/2006/relationships/slideLayout" Target="../slideLayouts/slideLayout407.xml"/><Relationship Id="rId4" Type="http://schemas.openxmlformats.org/officeDocument/2006/relationships/slideLayout" Target="../slideLayouts/slideLayout401.xml"/><Relationship Id="rId9" Type="http://schemas.openxmlformats.org/officeDocument/2006/relationships/slideLayout" Target="../slideLayouts/slideLayout406.xml"/></Relationships>
</file>

<file path=ppt/slideMasters/_rels/slideMaster3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6.xml"/><Relationship Id="rId3" Type="http://schemas.openxmlformats.org/officeDocument/2006/relationships/slideLayout" Target="../slideLayouts/slideLayout411.xml"/><Relationship Id="rId7" Type="http://schemas.openxmlformats.org/officeDocument/2006/relationships/slideLayout" Target="../slideLayouts/slideLayout415.xml"/><Relationship Id="rId12" Type="http://schemas.openxmlformats.org/officeDocument/2006/relationships/theme" Target="../theme/theme35.xml"/><Relationship Id="rId2" Type="http://schemas.openxmlformats.org/officeDocument/2006/relationships/slideLayout" Target="../slideLayouts/slideLayout410.xml"/><Relationship Id="rId1" Type="http://schemas.openxmlformats.org/officeDocument/2006/relationships/slideLayout" Target="../slideLayouts/slideLayout409.xml"/><Relationship Id="rId6" Type="http://schemas.openxmlformats.org/officeDocument/2006/relationships/slideLayout" Target="../slideLayouts/slideLayout414.xml"/><Relationship Id="rId11" Type="http://schemas.openxmlformats.org/officeDocument/2006/relationships/slideLayout" Target="../slideLayouts/slideLayout419.xml"/><Relationship Id="rId5" Type="http://schemas.openxmlformats.org/officeDocument/2006/relationships/slideLayout" Target="../slideLayouts/slideLayout413.xml"/><Relationship Id="rId10" Type="http://schemas.openxmlformats.org/officeDocument/2006/relationships/slideLayout" Target="../slideLayouts/slideLayout418.xml"/><Relationship Id="rId4" Type="http://schemas.openxmlformats.org/officeDocument/2006/relationships/slideLayout" Target="../slideLayouts/slideLayout412.xml"/><Relationship Id="rId9" Type="http://schemas.openxmlformats.org/officeDocument/2006/relationships/slideLayout" Target="../slideLayouts/slideLayout417.xml"/></Relationships>
</file>

<file path=ppt/slideMasters/_rels/slideMaster3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7.xml"/><Relationship Id="rId13" Type="http://schemas.openxmlformats.org/officeDocument/2006/relationships/slideLayout" Target="../slideLayouts/slideLayout432.xml"/><Relationship Id="rId3" Type="http://schemas.openxmlformats.org/officeDocument/2006/relationships/slideLayout" Target="../slideLayouts/slideLayout422.xml"/><Relationship Id="rId7" Type="http://schemas.openxmlformats.org/officeDocument/2006/relationships/slideLayout" Target="../slideLayouts/slideLayout426.xml"/><Relationship Id="rId12" Type="http://schemas.openxmlformats.org/officeDocument/2006/relationships/slideLayout" Target="../slideLayouts/slideLayout431.xml"/><Relationship Id="rId2" Type="http://schemas.openxmlformats.org/officeDocument/2006/relationships/slideLayout" Target="../slideLayouts/slideLayout421.xml"/><Relationship Id="rId1" Type="http://schemas.openxmlformats.org/officeDocument/2006/relationships/slideLayout" Target="../slideLayouts/slideLayout420.xml"/><Relationship Id="rId6" Type="http://schemas.openxmlformats.org/officeDocument/2006/relationships/slideLayout" Target="../slideLayouts/slideLayout425.xml"/><Relationship Id="rId11" Type="http://schemas.openxmlformats.org/officeDocument/2006/relationships/slideLayout" Target="../slideLayouts/slideLayout430.xml"/><Relationship Id="rId5" Type="http://schemas.openxmlformats.org/officeDocument/2006/relationships/slideLayout" Target="../slideLayouts/slideLayout424.xml"/><Relationship Id="rId15" Type="http://schemas.openxmlformats.org/officeDocument/2006/relationships/theme" Target="../theme/theme36.xml"/><Relationship Id="rId10" Type="http://schemas.openxmlformats.org/officeDocument/2006/relationships/slideLayout" Target="../slideLayouts/slideLayout429.xml"/><Relationship Id="rId4" Type="http://schemas.openxmlformats.org/officeDocument/2006/relationships/slideLayout" Target="../slideLayouts/slideLayout423.xml"/><Relationship Id="rId9" Type="http://schemas.openxmlformats.org/officeDocument/2006/relationships/slideLayout" Target="../slideLayouts/slideLayout428.xml"/><Relationship Id="rId14" Type="http://schemas.openxmlformats.org/officeDocument/2006/relationships/slideLayout" Target="../slideLayouts/slideLayout433.xml"/></Relationships>
</file>

<file path=ppt/slideMasters/_rels/slideMaster3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1.xml"/><Relationship Id="rId13" Type="http://schemas.openxmlformats.org/officeDocument/2006/relationships/slideLayout" Target="../slideLayouts/slideLayout446.xml"/><Relationship Id="rId3" Type="http://schemas.openxmlformats.org/officeDocument/2006/relationships/slideLayout" Target="../slideLayouts/slideLayout436.xml"/><Relationship Id="rId7" Type="http://schemas.openxmlformats.org/officeDocument/2006/relationships/slideLayout" Target="../slideLayouts/slideLayout440.xml"/><Relationship Id="rId12" Type="http://schemas.openxmlformats.org/officeDocument/2006/relationships/slideLayout" Target="../slideLayouts/slideLayout445.xml"/><Relationship Id="rId2" Type="http://schemas.openxmlformats.org/officeDocument/2006/relationships/slideLayout" Target="../slideLayouts/slideLayout435.xml"/><Relationship Id="rId1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9.xml"/><Relationship Id="rId11" Type="http://schemas.openxmlformats.org/officeDocument/2006/relationships/slideLayout" Target="../slideLayouts/slideLayout444.xml"/><Relationship Id="rId5" Type="http://schemas.openxmlformats.org/officeDocument/2006/relationships/slideLayout" Target="../slideLayouts/slideLayout438.xml"/><Relationship Id="rId15" Type="http://schemas.openxmlformats.org/officeDocument/2006/relationships/theme" Target="../theme/theme37.xml"/><Relationship Id="rId10" Type="http://schemas.openxmlformats.org/officeDocument/2006/relationships/slideLayout" Target="../slideLayouts/slideLayout443.xml"/><Relationship Id="rId4" Type="http://schemas.openxmlformats.org/officeDocument/2006/relationships/slideLayout" Target="../slideLayouts/slideLayout437.xml"/><Relationship Id="rId9" Type="http://schemas.openxmlformats.org/officeDocument/2006/relationships/slideLayout" Target="../slideLayouts/slideLayout442.xml"/><Relationship Id="rId14" Type="http://schemas.openxmlformats.org/officeDocument/2006/relationships/slideLayout" Target="../slideLayouts/slideLayout447.xml"/></Relationships>
</file>

<file path=ppt/slideMasters/_rels/slideMaster3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55.xml"/><Relationship Id="rId13" Type="http://schemas.openxmlformats.org/officeDocument/2006/relationships/slideLayout" Target="../slideLayouts/slideLayout460.xml"/><Relationship Id="rId3" Type="http://schemas.openxmlformats.org/officeDocument/2006/relationships/slideLayout" Target="../slideLayouts/slideLayout450.xml"/><Relationship Id="rId7" Type="http://schemas.openxmlformats.org/officeDocument/2006/relationships/slideLayout" Target="../slideLayouts/slideLayout454.xml"/><Relationship Id="rId12" Type="http://schemas.openxmlformats.org/officeDocument/2006/relationships/slideLayout" Target="../slideLayouts/slideLayout459.xml"/><Relationship Id="rId2" Type="http://schemas.openxmlformats.org/officeDocument/2006/relationships/slideLayout" Target="../slideLayouts/slideLayout449.xml"/><Relationship Id="rId1" Type="http://schemas.openxmlformats.org/officeDocument/2006/relationships/slideLayout" Target="../slideLayouts/slideLayout448.xml"/><Relationship Id="rId6" Type="http://schemas.openxmlformats.org/officeDocument/2006/relationships/slideLayout" Target="../slideLayouts/slideLayout453.xml"/><Relationship Id="rId11" Type="http://schemas.openxmlformats.org/officeDocument/2006/relationships/slideLayout" Target="../slideLayouts/slideLayout458.xml"/><Relationship Id="rId5" Type="http://schemas.openxmlformats.org/officeDocument/2006/relationships/slideLayout" Target="../slideLayouts/slideLayout452.xml"/><Relationship Id="rId15" Type="http://schemas.openxmlformats.org/officeDocument/2006/relationships/theme" Target="../theme/theme38.xml"/><Relationship Id="rId10" Type="http://schemas.openxmlformats.org/officeDocument/2006/relationships/slideLayout" Target="../slideLayouts/slideLayout457.xml"/><Relationship Id="rId4" Type="http://schemas.openxmlformats.org/officeDocument/2006/relationships/slideLayout" Target="../slideLayouts/slideLayout451.xml"/><Relationship Id="rId9" Type="http://schemas.openxmlformats.org/officeDocument/2006/relationships/slideLayout" Target="../slideLayouts/slideLayout456.xml"/><Relationship Id="rId14" Type="http://schemas.openxmlformats.org/officeDocument/2006/relationships/slideLayout" Target="../slideLayouts/slideLayout461.xml"/></Relationships>
</file>

<file path=ppt/slideMasters/_rels/slideMaster3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69.xml"/><Relationship Id="rId3" Type="http://schemas.openxmlformats.org/officeDocument/2006/relationships/slideLayout" Target="../slideLayouts/slideLayout464.xml"/><Relationship Id="rId7" Type="http://schemas.openxmlformats.org/officeDocument/2006/relationships/slideLayout" Target="../slideLayouts/slideLayout468.xml"/><Relationship Id="rId12" Type="http://schemas.openxmlformats.org/officeDocument/2006/relationships/theme" Target="../theme/theme39.xml"/><Relationship Id="rId2" Type="http://schemas.openxmlformats.org/officeDocument/2006/relationships/slideLayout" Target="../slideLayouts/slideLayout463.xml"/><Relationship Id="rId1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72.xml"/><Relationship Id="rId5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71.xml"/><Relationship Id="rId4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70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/Relationships>
</file>

<file path=ppt/slideMasters/_rels/slideMaster4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80.xml"/><Relationship Id="rId3" Type="http://schemas.openxmlformats.org/officeDocument/2006/relationships/slideLayout" Target="../slideLayouts/slideLayout475.xml"/><Relationship Id="rId7" Type="http://schemas.openxmlformats.org/officeDocument/2006/relationships/slideLayout" Target="../slideLayouts/slideLayout479.xml"/><Relationship Id="rId12" Type="http://schemas.openxmlformats.org/officeDocument/2006/relationships/theme" Target="../theme/theme40.xml"/><Relationship Id="rId2" Type="http://schemas.openxmlformats.org/officeDocument/2006/relationships/slideLayout" Target="../slideLayouts/slideLayout474.xml"/><Relationship Id="rId1" Type="http://schemas.openxmlformats.org/officeDocument/2006/relationships/slideLayout" Target="../slideLayouts/slideLayout473.xml"/><Relationship Id="rId6" Type="http://schemas.openxmlformats.org/officeDocument/2006/relationships/slideLayout" Target="../slideLayouts/slideLayout478.xml"/><Relationship Id="rId11" Type="http://schemas.openxmlformats.org/officeDocument/2006/relationships/slideLayout" Target="../slideLayouts/slideLayout483.xml"/><Relationship Id="rId5" Type="http://schemas.openxmlformats.org/officeDocument/2006/relationships/slideLayout" Target="../slideLayouts/slideLayout477.xml"/><Relationship Id="rId10" Type="http://schemas.openxmlformats.org/officeDocument/2006/relationships/slideLayout" Target="../slideLayouts/slideLayout482.xml"/><Relationship Id="rId4" Type="http://schemas.openxmlformats.org/officeDocument/2006/relationships/slideLayout" Target="../slideLayouts/slideLayout476.xml"/><Relationship Id="rId9" Type="http://schemas.openxmlformats.org/officeDocument/2006/relationships/slideLayout" Target="../slideLayouts/slideLayout481.xml"/></Relationships>
</file>

<file path=ppt/slideMasters/_rels/slideMaster4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91.xml"/><Relationship Id="rId13" Type="http://schemas.openxmlformats.org/officeDocument/2006/relationships/slideLayout" Target="../slideLayouts/slideLayout496.xml"/><Relationship Id="rId3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90.xml"/><Relationship Id="rId12" Type="http://schemas.openxmlformats.org/officeDocument/2006/relationships/slideLayout" Target="../slideLayouts/slideLayout495.xml"/><Relationship Id="rId2" Type="http://schemas.openxmlformats.org/officeDocument/2006/relationships/slideLayout" Target="../slideLayouts/slideLayout485.xml"/><Relationship Id="rId1" Type="http://schemas.openxmlformats.org/officeDocument/2006/relationships/slideLayout" Target="../slideLayouts/slideLayout484.xml"/><Relationship Id="rId6" Type="http://schemas.openxmlformats.org/officeDocument/2006/relationships/slideLayout" Target="../slideLayouts/slideLayout489.xml"/><Relationship Id="rId11" Type="http://schemas.openxmlformats.org/officeDocument/2006/relationships/slideLayout" Target="../slideLayouts/slideLayout494.xml"/><Relationship Id="rId5" Type="http://schemas.openxmlformats.org/officeDocument/2006/relationships/slideLayout" Target="../slideLayouts/slideLayout488.xml"/><Relationship Id="rId15" Type="http://schemas.openxmlformats.org/officeDocument/2006/relationships/theme" Target="../theme/theme41.xml"/><Relationship Id="rId10" Type="http://schemas.openxmlformats.org/officeDocument/2006/relationships/slideLayout" Target="../slideLayouts/slideLayout493.xml"/><Relationship Id="rId4" Type="http://schemas.openxmlformats.org/officeDocument/2006/relationships/slideLayout" Target="../slideLayouts/slideLayout487.xml"/><Relationship Id="rId9" Type="http://schemas.openxmlformats.org/officeDocument/2006/relationships/slideLayout" Target="../slideLayouts/slideLayout492.xml"/><Relationship Id="rId14" Type="http://schemas.openxmlformats.org/officeDocument/2006/relationships/slideLayout" Target="../slideLayouts/slideLayout497.xml"/></Relationships>
</file>

<file path=ppt/slideMasters/_rels/slideMaster4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05.xml"/><Relationship Id="rId13" Type="http://schemas.openxmlformats.org/officeDocument/2006/relationships/slideLayout" Target="../slideLayouts/slideLayout510.xml"/><Relationship Id="rId3" Type="http://schemas.openxmlformats.org/officeDocument/2006/relationships/slideLayout" Target="../slideLayouts/slideLayout500.xml"/><Relationship Id="rId7" Type="http://schemas.openxmlformats.org/officeDocument/2006/relationships/slideLayout" Target="../slideLayouts/slideLayout504.xml"/><Relationship Id="rId12" Type="http://schemas.openxmlformats.org/officeDocument/2006/relationships/slideLayout" Target="../slideLayouts/slideLayout509.xml"/><Relationship Id="rId2" Type="http://schemas.openxmlformats.org/officeDocument/2006/relationships/slideLayout" Target="../slideLayouts/slideLayout499.xml"/><Relationship Id="rId1" Type="http://schemas.openxmlformats.org/officeDocument/2006/relationships/slideLayout" Target="../slideLayouts/slideLayout498.xml"/><Relationship Id="rId6" Type="http://schemas.openxmlformats.org/officeDocument/2006/relationships/slideLayout" Target="../slideLayouts/slideLayout503.xml"/><Relationship Id="rId11" Type="http://schemas.openxmlformats.org/officeDocument/2006/relationships/slideLayout" Target="../slideLayouts/slideLayout508.xml"/><Relationship Id="rId5" Type="http://schemas.openxmlformats.org/officeDocument/2006/relationships/slideLayout" Target="../slideLayouts/slideLayout502.xml"/><Relationship Id="rId15" Type="http://schemas.openxmlformats.org/officeDocument/2006/relationships/theme" Target="../theme/theme42.xml"/><Relationship Id="rId10" Type="http://schemas.openxmlformats.org/officeDocument/2006/relationships/slideLayout" Target="../slideLayouts/slideLayout507.xml"/><Relationship Id="rId4" Type="http://schemas.openxmlformats.org/officeDocument/2006/relationships/slideLayout" Target="../slideLayouts/slideLayout501.xml"/><Relationship Id="rId9" Type="http://schemas.openxmlformats.org/officeDocument/2006/relationships/slideLayout" Target="../slideLayouts/slideLayout506.xml"/><Relationship Id="rId14" Type="http://schemas.openxmlformats.org/officeDocument/2006/relationships/slideLayout" Target="../slideLayouts/slideLayout511.xml"/></Relationships>
</file>

<file path=ppt/slideMasters/_rels/slideMaster4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19.xml"/><Relationship Id="rId3" Type="http://schemas.openxmlformats.org/officeDocument/2006/relationships/slideLayout" Target="../slideLayouts/slideLayout514.xml"/><Relationship Id="rId7" Type="http://schemas.openxmlformats.org/officeDocument/2006/relationships/slideLayout" Target="../slideLayouts/slideLayout518.xml"/><Relationship Id="rId12" Type="http://schemas.openxmlformats.org/officeDocument/2006/relationships/theme" Target="../theme/theme43.xml"/><Relationship Id="rId2" Type="http://schemas.openxmlformats.org/officeDocument/2006/relationships/slideLayout" Target="../slideLayouts/slideLayout513.xml"/><Relationship Id="rId1" Type="http://schemas.openxmlformats.org/officeDocument/2006/relationships/slideLayout" Target="../slideLayouts/slideLayout512.xml"/><Relationship Id="rId6" Type="http://schemas.openxmlformats.org/officeDocument/2006/relationships/slideLayout" Target="../slideLayouts/slideLayout517.xml"/><Relationship Id="rId11" Type="http://schemas.openxmlformats.org/officeDocument/2006/relationships/slideLayout" Target="../slideLayouts/slideLayout522.xml"/><Relationship Id="rId5" Type="http://schemas.openxmlformats.org/officeDocument/2006/relationships/slideLayout" Target="../slideLayouts/slideLayout516.xml"/><Relationship Id="rId10" Type="http://schemas.openxmlformats.org/officeDocument/2006/relationships/slideLayout" Target="../slideLayouts/slideLayout521.xml"/><Relationship Id="rId4" Type="http://schemas.openxmlformats.org/officeDocument/2006/relationships/slideLayout" Target="../slideLayouts/slideLayout515.xml"/><Relationship Id="rId9" Type="http://schemas.openxmlformats.org/officeDocument/2006/relationships/slideLayout" Target="../slideLayouts/slideLayout520.xml"/></Relationships>
</file>

<file path=ppt/slideMasters/_rels/slideMaster4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0.xml"/><Relationship Id="rId13" Type="http://schemas.openxmlformats.org/officeDocument/2006/relationships/slideLayout" Target="../slideLayouts/slideLayout535.xml"/><Relationship Id="rId3" Type="http://schemas.openxmlformats.org/officeDocument/2006/relationships/slideLayout" Target="../slideLayouts/slideLayout525.xml"/><Relationship Id="rId7" Type="http://schemas.openxmlformats.org/officeDocument/2006/relationships/slideLayout" Target="../slideLayouts/slideLayout529.xml"/><Relationship Id="rId12" Type="http://schemas.openxmlformats.org/officeDocument/2006/relationships/slideLayout" Target="../slideLayouts/slideLayout534.xml"/><Relationship Id="rId2" Type="http://schemas.openxmlformats.org/officeDocument/2006/relationships/slideLayout" Target="../slideLayouts/slideLayout524.xml"/><Relationship Id="rId1" Type="http://schemas.openxmlformats.org/officeDocument/2006/relationships/slideLayout" Target="../slideLayouts/slideLayout523.xml"/><Relationship Id="rId6" Type="http://schemas.openxmlformats.org/officeDocument/2006/relationships/slideLayout" Target="../slideLayouts/slideLayout528.xml"/><Relationship Id="rId11" Type="http://schemas.openxmlformats.org/officeDocument/2006/relationships/slideLayout" Target="../slideLayouts/slideLayout533.xml"/><Relationship Id="rId5" Type="http://schemas.openxmlformats.org/officeDocument/2006/relationships/slideLayout" Target="../slideLayouts/slideLayout527.xml"/><Relationship Id="rId15" Type="http://schemas.openxmlformats.org/officeDocument/2006/relationships/theme" Target="../theme/theme44.xml"/><Relationship Id="rId10" Type="http://schemas.openxmlformats.org/officeDocument/2006/relationships/slideLayout" Target="../slideLayouts/slideLayout532.xml"/><Relationship Id="rId4" Type="http://schemas.openxmlformats.org/officeDocument/2006/relationships/slideLayout" Target="../slideLayouts/slideLayout526.xml"/><Relationship Id="rId9" Type="http://schemas.openxmlformats.org/officeDocument/2006/relationships/slideLayout" Target="../slideLayouts/slideLayout531.xml"/><Relationship Id="rId14" Type="http://schemas.openxmlformats.org/officeDocument/2006/relationships/slideLayout" Target="../slideLayouts/slideLayout536.xml"/></Relationships>
</file>

<file path=ppt/slideMasters/_rels/slideMaster4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44.xml"/><Relationship Id="rId3" Type="http://schemas.openxmlformats.org/officeDocument/2006/relationships/slideLayout" Target="../slideLayouts/slideLayout539.xml"/><Relationship Id="rId7" Type="http://schemas.openxmlformats.org/officeDocument/2006/relationships/slideLayout" Target="../slideLayouts/slideLayout543.xml"/><Relationship Id="rId12" Type="http://schemas.openxmlformats.org/officeDocument/2006/relationships/theme" Target="../theme/theme45.xml"/><Relationship Id="rId2" Type="http://schemas.openxmlformats.org/officeDocument/2006/relationships/slideLayout" Target="../slideLayouts/slideLayout538.xml"/><Relationship Id="rId1" Type="http://schemas.openxmlformats.org/officeDocument/2006/relationships/slideLayout" Target="../slideLayouts/slideLayout537.xml"/><Relationship Id="rId6" Type="http://schemas.openxmlformats.org/officeDocument/2006/relationships/slideLayout" Target="../slideLayouts/slideLayout542.xml"/><Relationship Id="rId11" Type="http://schemas.openxmlformats.org/officeDocument/2006/relationships/slideLayout" Target="../slideLayouts/slideLayout547.xml"/><Relationship Id="rId5" Type="http://schemas.openxmlformats.org/officeDocument/2006/relationships/slideLayout" Target="../slideLayouts/slideLayout541.xml"/><Relationship Id="rId10" Type="http://schemas.openxmlformats.org/officeDocument/2006/relationships/slideLayout" Target="../slideLayouts/slideLayout546.xml"/><Relationship Id="rId4" Type="http://schemas.openxmlformats.org/officeDocument/2006/relationships/slideLayout" Target="../slideLayouts/slideLayout540.xml"/><Relationship Id="rId9" Type="http://schemas.openxmlformats.org/officeDocument/2006/relationships/slideLayout" Target="../slideLayouts/slideLayout545.xml"/></Relationships>
</file>

<file path=ppt/slideMasters/_rels/slideMaster4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55.xml"/><Relationship Id="rId13" Type="http://schemas.openxmlformats.org/officeDocument/2006/relationships/slideLayout" Target="../slideLayouts/slideLayout560.xml"/><Relationship Id="rId3" Type="http://schemas.openxmlformats.org/officeDocument/2006/relationships/slideLayout" Target="../slideLayouts/slideLayout550.xml"/><Relationship Id="rId7" Type="http://schemas.openxmlformats.org/officeDocument/2006/relationships/slideLayout" Target="../slideLayouts/slideLayout554.xml"/><Relationship Id="rId12" Type="http://schemas.openxmlformats.org/officeDocument/2006/relationships/slideLayout" Target="../slideLayouts/slideLayout559.xml"/><Relationship Id="rId2" Type="http://schemas.openxmlformats.org/officeDocument/2006/relationships/slideLayout" Target="../slideLayouts/slideLayout549.xml"/><Relationship Id="rId1" Type="http://schemas.openxmlformats.org/officeDocument/2006/relationships/slideLayout" Target="../slideLayouts/slideLayout548.xml"/><Relationship Id="rId6" Type="http://schemas.openxmlformats.org/officeDocument/2006/relationships/slideLayout" Target="../slideLayouts/slideLayout553.xml"/><Relationship Id="rId11" Type="http://schemas.openxmlformats.org/officeDocument/2006/relationships/slideLayout" Target="../slideLayouts/slideLayout558.xml"/><Relationship Id="rId5" Type="http://schemas.openxmlformats.org/officeDocument/2006/relationships/slideLayout" Target="../slideLayouts/slideLayout552.xml"/><Relationship Id="rId15" Type="http://schemas.openxmlformats.org/officeDocument/2006/relationships/theme" Target="../theme/theme46.xml"/><Relationship Id="rId10" Type="http://schemas.openxmlformats.org/officeDocument/2006/relationships/slideLayout" Target="../slideLayouts/slideLayout557.xml"/><Relationship Id="rId4" Type="http://schemas.openxmlformats.org/officeDocument/2006/relationships/slideLayout" Target="../slideLayouts/slideLayout551.xml"/><Relationship Id="rId9" Type="http://schemas.openxmlformats.org/officeDocument/2006/relationships/slideLayout" Target="../slideLayouts/slideLayout556.xml"/><Relationship Id="rId14" Type="http://schemas.openxmlformats.org/officeDocument/2006/relationships/slideLayout" Target="../slideLayouts/slideLayout561.xml"/></Relationships>
</file>

<file path=ppt/slideMasters/_rels/slideMaster4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9.xml"/><Relationship Id="rId3" Type="http://schemas.openxmlformats.org/officeDocument/2006/relationships/slideLayout" Target="../slideLayouts/slideLayout564.xml"/><Relationship Id="rId7" Type="http://schemas.openxmlformats.org/officeDocument/2006/relationships/slideLayout" Target="../slideLayouts/slideLayout568.xml"/><Relationship Id="rId12" Type="http://schemas.openxmlformats.org/officeDocument/2006/relationships/theme" Target="../theme/theme47.xml"/><Relationship Id="rId2" Type="http://schemas.openxmlformats.org/officeDocument/2006/relationships/slideLayout" Target="../slideLayouts/slideLayout563.xml"/><Relationship Id="rId1" Type="http://schemas.openxmlformats.org/officeDocument/2006/relationships/slideLayout" Target="../slideLayouts/slideLayout562.xml"/><Relationship Id="rId6" Type="http://schemas.openxmlformats.org/officeDocument/2006/relationships/slideLayout" Target="../slideLayouts/slideLayout567.xml"/><Relationship Id="rId11" Type="http://schemas.openxmlformats.org/officeDocument/2006/relationships/slideLayout" Target="../slideLayouts/slideLayout572.xml"/><Relationship Id="rId5" Type="http://schemas.openxmlformats.org/officeDocument/2006/relationships/slideLayout" Target="../slideLayouts/slideLayout566.xml"/><Relationship Id="rId10" Type="http://schemas.openxmlformats.org/officeDocument/2006/relationships/slideLayout" Target="../slideLayouts/slideLayout571.xml"/><Relationship Id="rId4" Type="http://schemas.openxmlformats.org/officeDocument/2006/relationships/slideLayout" Target="../slideLayouts/slideLayout565.xml"/><Relationship Id="rId9" Type="http://schemas.openxmlformats.org/officeDocument/2006/relationships/slideLayout" Target="../slideLayouts/slideLayout570.xml"/></Relationships>
</file>

<file path=ppt/slideMasters/_rels/slideMaster4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80.xml"/><Relationship Id="rId3" Type="http://schemas.openxmlformats.org/officeDocument/2006/relationships/slideLayout" Target="../slideLayouts/slideLayout575.xml"/><Relationship Id="rId7" Type="http://schemas.openxmlformats.org/officeDocument/2006/relationships/slideLayout" Target="../slideLayouts/slideLayout579.xml"/><Relationship Id="rId12" Type="http://schemas.openxmlformats.org/officeDocument/2006/relationships/theme" Target="../theme/theme48.xml"/><Relationship Id="rId2" Type="http://schemas.openxmlformats.org/officeDocument/2006/relationships/slideLayout" Target="../slideLayouts/slideLayout574.xml"/><Relationship Id="rId1" Type="http://schemas.openxmlformats.org/officeDocument/2006/relationships/slideLayout" Target="../slideLayouts/slideLayout573.xml"/><Relationship Id="rId6" Type="http://schemas.openxmlformats.org/officeDocument/2006/relationships/slideLayout" Target="../slideLayouts/slideLayout578.xml"/><Relationship Id="rId11" Type="http://schemas.openxmlformats.org/officeDocument/2006/relationships/slideLayout" Target="../slideLayouts/slideLayout583.xml"/><Relationship Id="rId5" Type="http://schemas.openxmlformats.org/officeDocument/2006/relationships/slideLayout" Target="../slideLayouts/slideLayout577.xml"/><Relationship Id="rId10" Type="http://schemas.openxmlformats.org/officeDocument/2006/relationships/slideLayout" Target="../slideLayouts/slideLayout582.xml"/><Relationship Id="rId4" Type="http://schemas.openxmlformats.org/officeDocument/2006/relationships/slideLayout" Target="../slideLayouts/slideLayout576.xml"/><Relationship Id="rId9" Type="http://schemas.openxmlformats.org/officeDocument/2006/relationships/slideLayout" Target="../slideLayouts/slideLayout581.xml"/></Relationships>
</file>

<file path=ppt/slideMasters/_rels/slideMaster4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91.xml"/><Relationship Id="rId13" Type="http://schemas.openxmlformats.org/officeDocument/2006/relationships/slideLayout" Target="../slideLayouts/slideLayout596.xml"/><Relationship Id="rId3" Type="http://schemas.openxmlformats.org/officeDocument/2006/relationships/slideLayout" Target="../slideLayouts/slideLayout586.xml"/><Relationship Id="rId7" Type="http://schemas.openxmlformats.org/officeDocument/2006/relationships/slideLayout" Target="../slideLayouts/slideLayout590.xml"/><Relationship Id="rId12" Type="http://schemas.openxmlformats.org/officeDocument/2006/relationships/slideLayout" Target="../slideLayouts/slideLayout595.xml"/><Relationship Id="rId2" Type="http://schemas.openxmlformats.org/officeDocument/2006/relationships/slideLayout" Target="../slideLayouts/slideLayout585.xml"/><Relationship Id="rId1" Type="http://schemas.openxmlformats.org/officeDocument/2006/relationships/slideLayout" Target="../slideLayouts/slideLayout584.xml"/><Relationship Id="rId6" Type="http://schemas.openxmlformats.org/officeDocument/2006/relationships/slideLayout" Target="../slideLayouts/slideLayout589.xml"/><Relationship Id="rId11" Type="http://schemas.openxmlformats.org/officeDocument/2006/relationships/slideLayout" Target="../slideLayouts/slideLayout594.xml"/><Relationship Id="rId5" Type="http://schemas.openxmlformats.org/officeDocument/2006/relationships/slideLayout" Target="../slideLayouts/slideLayout588.xml"/><Relationship Id="rId15" Type="http://schemas.openxmlformats.org/officeDocument/2006/relationships/theme" Target="../theme/theme49.xml"/><Relationship Id="rId10" Type="http://schemas.openxmlformats.org/officeDocument/2006/relationships/slideLayout" Target="../slideLayouts/slideLayout593.xml"/><Relationship Id="rId4" Type="http://schemas.openxmlformats.org/officeDocument/2006/relationships/slideLayout" Target="../slideLayouts/slideLayout587.xml"/><Relationship Id="rId9" Type="http://schemas.openxmlformats.org/officeDocument/2006/relationships/slideLayout" Target="../slideLayouts/slideLayout592.xml"/><Relationship Id="rId14" Type="http://schemas.openxmlformats.org/officeDocument/2006/relationships/slideLayout" Target="../slideLayouts/slideLayout597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55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/Relationships>
</file>

<file path=ppt/slideMasters/_rels/slideMaster5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05.xml"/><Relationship Id="rId3" Type="http://schemas.openxmlformats.org/officeDocument/2006/relationships/slideLayout" Target="../slideLayouts/slideLayout600.xml"/><Relationship Id="rId7" Type="http://schemas.openxmlformats.org/officeDocument/2006/relationships/slideLayout" Target="../slideLayouts/slideLayout604.xml"/><Relationship Id="rId12" Type="http://schemas.openxmlformats.org/officeDocument/2006/relationships/theme" Target="../theme/theme50.xml"/><Relationship Id="rId2" Type="http://schemas.openxmlformats.org/officeDocument/2006/relationships/slideLayout" Target="../slideLayouts/slideLayout599.xml"/><Relationship Id="rId1" Type="http://schemas.openxmlformats.org/officeDocument/2006/relationships/slideLayout" Target="../slideLayouts/slideLayout598.xml"/><Relationship Id="rId6" Type="http://schemas.openxmlformats.org/officeDocument/2006/relationships/slideLayout" Target="../slideLayouts/slideLayout603.xml"/><Relationship Id="rId11" Type="http://schemas.openxmlformats.org/officeDocument/2006/relationships/slideLayout" Target="../slideLayouts/slideLayout608.xml"/><Relationship Id="rId5" Type="http://schemas.openxmlformats.org/officeDocument/2006/relationships/slideLayout" Target="../slideLayouts/slideLayout602.xml"/><Relationship Id="rId10" Type="http://schemas.openxmlformats.org/officeDocument/2006/relationships/slideLayout" Target="../slideLayouts/slideLayout607.xml"/><Relationship Id="rId4" Type="http://schemas.openxmlformats.org/officeDocument/2006/relationships/slideLayout" Target="../slideLayouts/slideLayout601.xml"/><Relationship Id="rId9" Type="http://schemas.openxmlformats.org/officeDocument/2006/relationships/slideLayout" Target="../slideLayouts/slideLayout606.xml"/></Relationships>
</file>

<file path=ppt/slideMasters/_rels/slideMaster5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16.xml"/><Relationship Id="rId3" Type="http://schemas.openxmlformats.org/officeDocument/2006/relationships/slideLayout" Target="../slideLayouts/slideLayout611.xml"/><Relationship Id="rId7" Type="http://schemas.openxmlformats.org/officeDocument/2006/relationships/slideLayout" Target="../slideLayouts/slideLayout615.xml"/><Relationship Id="rId12" Type="http://schemas.openxmlformats.org/officeDocument/2006/relationships/theme" Target="../theme/theme51.xml"/><Relationship Id="rId2" Type="http://schemas.openxmlformats.org/officeDocument/2006/relationships/slideLayout" Target="../slideLayouts/slideLayout610.xml"/><Relationship Id="rId1" Type="http://schemas.openxmlformats.org/officeDocument/2006/relationships/slideLayout" Target="../slideLayouts/slideLayout609.xml"/><Relationship Id="rId6" Type="http://schemas.openxmlformats.org/officeDocument/2006/relationships/slideLayout" Target="../slideLayouts/slideLayout614.xml"/><Relationship Id="rId11" Type="http://schemas.openxmlformats.org/officeDocument/2006/relationships/slideLayout" Target="../slideLayouts/slideLayout619.xml"/><Relationship Id="rId5" Type="http://schemas.openxmlformats.org/officeDocument/2006/relationships/slideLayout" Target="../slideLayouts/slideLayout613.xml"/><Relationship Id="rId10" Type="http://schemas.openxmlformats.org/officeDocument/2006/relationships/slideLayout" Target="../slideLayouts/slideLayout618.xml"/><Relationship Id="rId4" Type="http://schemas.openxmlformats.org/officeDocument/2006/relationships/slideLayout" Target="../slideLayouts/slideLayout612.xml"/><Relationship Id="rId9" Type="http://schemas.openxmlformats.org/officeDocument/2006/relationships/slideLayout" Target="../slideLayouts/slideLayout617.xml"/></Relationships>
</file>

<file path=ppt/slideMasters/_rels/slideMaster5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27.xml"/><Relationship Id="rId13" Type="http://schemas.openxmlformats.org/officeDocument/2006/relationships/slideLayout" Target="../slideLayouts/slideLayout632.xml"/><Relationship Id="rId3" Type="http://schemas.openxmlformats.org/officeDocument/2006/relationships/slideLayout" Target="../slideLayouts/slideLayout622.xml"/><Relationship Id="rId7" Type="http://schemas.openxmlformats.org/officeDocument/2006/relationships/slideLayout" Target="../slideLayouts/slideLayout626.xml"/><Relationship Id="rId12" Type="http://schemas.openxmlformats.org/officeDocument/2006/relationships/slideLayout" Target="../slideLayouts/slideLayout631.xml"/><Relationship Id="rId2" Type="http://schemas.openxmlformats.org/officeDocument/2006/relationships/slideLayout" Target="../slideLayouts/slideLayout621.xml"/><Relationship Id="rId1" Type="http://schemas.openxmlformats.org/officeDocument/2006/relationships/slideLayout" Target="../slideLayouts/slideLayout620.xml"/><Relationship Id="rId6" Type="http://schemas.openxmlformats.org/officeDocument/2006/relationships/slideLayout" Target="../slideLayouts/slideLayout625.xml"/><Relationship Id="rId11" Type="http://schemas.openxmlformats.org/officeDocument/2006/relationships/slideLayout" Target="../slideLayouts/slideLayout630.xml"/><Relationship Id="rId5" Type="http://schemas.openxmlformats.org/officeDocument/2006/relationships/slideLayout" Target="../slideLayouts/slideLayout624.xml"/><Relationship Id="rId15" Type="http://schemas.openxmlformats.org/officeDocument/2006/relationships/theme" Target="../theme/theme52.xml"/><Relationship Id="rId10" Type="http://schemas.openxmlformats.org/officeDocument/2006/relationships/slideLayout" Target="../slideLayouts/slideLayout629.xml"/><Relationship Id="rId4" Type="http://schemas.openxmlformats.org/officeDocument/2006/relationships/slideLayout" Target="../slideLayouts/slideLayout623.xml"/><Relationship Id="rId9" Type="http://schemas.openxmlformats.org/officeDocument/2006/relationships/slideLayout" Target="../slideLayouts/slideLayout628.xml"/><Relationship Id="rId14" Type="http://schemas.openxmlformats.org/officeDocument/2006/relationships/slideLayout" Target="../slideLayouts/slideLayout633.xml"/></Relationships>
</file>

<file path=ppt/slideMasters/_rels/slideMaster5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41.xml"/><Relationship Id="rId13" Type="http://schemas.openxmlformats.org/officeDocument/2006/relationships/slideLayout" Target="../slideLayouts/slideLayout646.xml"/><Relationship Id="rId3" Type="http://schemas.openxmlformats.org/officeDocument/2006/relationships/slideLayout" Target="../slideLayouts/slideLayout636.xml"/><Relationship Id="rId7" Type="http://schemas.openxmlformats.org/officeDocument/2006/relationships/slideLayout" Target="../slideLayouts/slideLayout640.xml"/><Relationship Id="rId12" Type="http://schemas.openxmlformats.org/officeDocument/2006/relationships/slideLayout" Target="../slideLayouts/slideLayout645.xml"/><Relationship Id="rId2" Type="http://schemas.openxmlformats.org/officeDocument/2006/relationships/slideLayout" Target="../slideLayouts/slideLayout635.xml"/><Relationship Id="rId1" Type="http://schemas.openxmlformats.org/officeDocument/2006/relationships/slideLayout" Target="../slideLayouts/slideLayout634.xml"/><Relationship Id="rId6" Type="http://schemas.openxmlformats.org/officeDocument/2006/relationships/slideLayout" Target="../slideLayouts/slideLayout639.xml"/><Relationship Id="rId11" Type="http://schemas.openxmlformats.org/officeDocument/2006/relationships/slideLayout" Target="../slideLayouts/slideLayout644.xml"/><Relationship Id="rId5" Type="http://schemas.openxmlformats.org/officeDocument/2006/relationships/slideLayout" Target="../slideLayouts/slideLayout638.xml"/><Relationship Id="rId15" Type="http://schemas.openxmlformats.org/officeDocument/2006/relationships/theme" Target="../theme/theme53.xml"/><Relationship Id="rId10" Type="http://schemas.openxmlformats.org/officeDocument/2006/relationships/slideLayout" Target="../slideLayouts/slideLayout643.xml"/><Relationship Id="rId4" Type="http://schemas.openxmlformats.org/officeDocument/2006/relationships/slideLayout" Target="../slideLayouts/slideLayout637.xml"/><Relationship Id="rId9" Type="http://schemas.openxmlformats.org/officeDocument/2006/relationships/slideLayout" Target="../slideLayouts/slideLayout642.xml"/><Relationship Id="rId14" Type="http://schemas.openxmlformats.org/officeDocument/2006/relationships/slideLayout" Target="../slideLayouts/slideLayout647.xml"/></Relationships>
</file>

<file path=ppt/slideMasters/_rels/slideMaster5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55.xml"/><Relationship Id="rId13" Type="http://schemas.openxmlformats.org/officeDocument/2006/relationships/slideLayout" Target="../slideLayouts/slideLayout660.xml"/><Relationship Id="rId3" Type="http://schemas.openxmlformats.org/officeDocument/2006/relationships/slideLayout" Target="../slideLayouts/slideLayout650.xml"/><Relationship Id="rId7" Type="http://schemas.openxmlformats.org/officeDocument/2006/relationships/slideLayout" Target="../slideLayouts/slideLayout654.xml"/><Relationship Id="rId12" Type="http://schemas.openxmlformats.org/officeDocument/2006/relationships/slideLayout" Target="../slideLayouts/slideLayout659.xml"/><Relationship Id="rId2" Type="http://schemas.openxmlformats.org/officeDocument/2006/relationships/slideLayout" Target="../slideLayouts/slideLayout649.xml"/><Relationship Id="rId1" Type="http://schemas.openxmlformats.org/officeDocument/2006/relationships/slideLayout" Target="../slideLayouts/slideLayout648.xml"/><Relationship Id="rId6" Type="http://schemas.openxmlformats.org/officeDocument/2006/relationships/slideLayout" Target="../slideLayouts/slideLayout653.xml"/><Relationship Id="rId11" Type="http://schemas.openxmlformats.org/officeDocument/2006/relationships/slideLayout" Target="../slideLayouts/slideLayout658.xml"/><Relationship Id="rId5" Type="http://schemas.openxmlformats.org/officeDocument/2006/relationships/slideLayout" Target="../slideLayouts/slideLayout652.xml"/><Relationship Id="rId15" Type="http://schemas.openxmlformats.org/officeDocument/2006/relationships/theme" Target="../theme/theme54.xml"/><Relationship Id="rId10" Type="http://schemas.openxmlformats.org/officeDocument/2006/relationships/slideLayout" Target="../slideLayouts/slideLayout657.xml"/><Relationship Id="rId4" Type="http://schemas.openxmlformats.org/officeDocument/2006/relationships/slideLayout" Target="../slideLayouts/slideLayout651.xml"/><Relationship Id="rId9" Type="http://schemas.openxmlformats.org/officeDocument/2006/relationships/slideLayout" Target="../slideLayouts/slideLayout656.xml"/><Relationship Id="rId14" Type="http://schemas.openxmlformats.org/officeDocument/2006/relationships/slideLayout" Target="../slideLayouts/slideLayout661.xml"/></Relationships>
</file>

<file path=ppt/slideMasters/_rels/slideMaster5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69.xml"/><Relationship Id="rId13" Type="http://schemas.openxmlformats.org/officeDocument/2006/relationships/theme" Target="../theme/theme55.xml"/><Relationship Id="rId3" Type="http://schemas.openxmlformats.org/officeDocument/2006/relationships/slideLayout" Target="../slideLayouts/slideLayout664.xml"/><Relationship Id="rId7" Type="http://schemas.openxmlformats.org/officeDocument/2006/relationships/slideLayout" Target="../slideLayouts/slideLayout668.xml"/><Relationship Id="rId12" Type="http://schemas.openxmlformats.org/officeDocument/2006/relationships/slideLayout" Target="../slideLayouts/slideLayout673.xml"/><Relationship Id="rId2" Type="http://schemas.openxmlformats.org/officeDocument/2006/relationships/slideLayout" Target="../slideLayouts/slideLayout663.xml"/><Relationship Id="rId1" Type="http://schemas.openxmlformats.org/officeDocument/2006/relationships/slideLayout" Target="../slideLayouts/slideLayout662.xml"/><Relationship Id="rId6" Type="http://schemas.openxmlformats.org/officeDocument/2006/relationships/slideLayout" Target="../slideLayouts/slideLayout667.xml"/><Relationship Id="rId11" Type="http://schemas.openxmlformats.org/officeDocument/2006/relationships/slideLayout" Target="../slideLayouts/slideLayout672.xml"/><Relationship Id="rId5" Type="http://schemas.openxmlformats.org/officeDocument/2006/relationships/slideLayout" Target="../slideLayouts/slideLayout666.xml"/><Relationship Id="rId10" Type="http://schemas.openxmlformats.org/officeDocument/2006/relationships/slideLayout" Target="../slideLayouts/slideLayout671.xml"/><Relationship Id="rId4" Type="http://schemas.openxmlformats.org/officeDocument/2006/relationships/slideLayout" Target="../slideLayouts/slideLayout665.xml"/><Relationship Id="rId9" Type="http://schemas.openxmlformats.org/officeDocument/2006/relationships/slideLayout" Target="../slideLayouts/slideLayout670.xml"/></Relationships>
</file>

<file path=ppt/slideMasters/_rels/slideMaster5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81.xml"/><Relationship Id="rId13" Type="http://schemas.openxmlformats.org/officeDocument/2006/relationships/theme" Target="../theme/theme56.xml"/><Relationship Id="rId3" Type="http://schemas.openxmlformats.org/officeDocument/2006/relationships/slideLayout" Target="../slideLayouts/slideLayout676.xml"/><Relationship Id="rId7" Type="http://schemas.openxmlformats.org/officeDocument/2006/relationships/slideLayout" Target="../slideLayouts/slideLayout680.xml"/><Relationship Id="rId12" Type="http://schemas.openxmlformats.org/officeDocument/2006/relationships/slideLayout" Target="../slideLayouts/slideLayout685.xml"/><Relationship Id="rId2" Type="http://schemas.openxmlformats.org/officeDocument/2006/relationships/slideLayout" Target="../slideLayouts/slideLayout675.xml"/><Relationship Id="rId1" Type="http://schemas.openxmlformats.org/officeDocument/2006/relationships/slideLayout" Target="../slideLayouts/slideLayout674.xml"/><Relationship Id="rId6" Type="http://schemas.openxmlformats.org/officeDocument/2006/relationships/slideLayout" Target="../slideLayouts/slideLayout679.xml"/><Relationship Id="rId11" Type="http://schemas.openxmlformats.org/officeDocument/2006/relationships/slideLayout" Target="../slideLayouts/slideLayout684.xml"/><Relationship Id="rId5" Type="http://schemas.openxmlformats.org/officeDocument/2006/relationships/slideLayout" Target="../slideLayouts/slideLayout678.xml"/><Relationship Id="rId10" Type="http://schemas.openxmlformats.org/officeDocument/2006/relationships/slideLayout" Target="../slideLayouts/slideLayout683.xml"/><Relationship Id="rId4" Type="http://schemas.openxmlformats.org/officeDocument/2006/relationships/slideLayout" Target="../slideLayouts/slideLayout677.xml"/><Relationship Id="rId9" Type="http://schemas.openxmlformats.org/officeDocument/2006/relationships/slideLayout" Target="../slideLayouts/slideLayout682.xml"/></Relationships>
</file>

<file path=ppt/slideMasters/_rels/slideMaster5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93.xml"/><Relationship Id="rId13" Type="http://schemas.openxmlformats.org/officeDocument/2006/relationships/slideLayout" Target="../slideLayouts/slideLayout698.xml"/><Relationship Id="rId3" Type="http://schemas.openxmlformats.org/officeDocument/2006/relationships/slideLayout" Target="../slideLayouts/slideLayout688.xml"/><Relationship Id="rId7" Type="http://schemas.openxmlformats.org/officeDocument/2006/relationships/slideLayout" Target="../slideLayouts/slideLayout692.xml"/><Relationship Id="rId12" Type="http://schemas.openxmlformats.org/officeDocument/2006/relationships/slideLayout" Target="../slideLayouts/slideLayout697.xml"/><Relationship Id="rId2" Type="http://schemas.openxmlformats.org/officeDocument/2006/relationships/slideLayout" Target="../slideLayouts/slideLayout687.xml"/><Relationship Id="rId1" Type="http://schemas.openxmlformats.org/officeDocument/2006/relationships/slideLayout" Target="../slideLayouts/slideLayout686.xml"/><Relationship Id="rId6" Type="http://schemas.openxmlformats.org/officeDocument/2006/relationships/slideLayout" Target="../slideLayouts/slideLayout691.xml"/><Relationship Id="rId11" Type="http://schemas.openxmlformats.org/officeDocument/2006/relationships/slideLayout" Target="../slideLayouts/slideLayout696.xml"/><Relationship Id="rId5" Type="http://schemas.openxmlformats.org/officeDocument/2006/relationships/slideLayout" Target="../slideLayouts/slideLayout690.xml"/><Relationship Id="rId15" Type="http://schemas.openxmlformats.org/officeDocument/2006/relationships/theme" Target="../theme/theme57.xml"/><Relationship Id="rId10" Type="http://schemas.openxmlformats.org/officeDocument/2006/relationships/slideLayout" Target="../slideLayouts/slideLayout695.xml"/><Relationship Id="rId4" Type="http://schemas.openxmlformats.org/officeDocument/2006/relationships/slideLayout" Target="../slideLayouts/slideLayout689.xml"/><Relationship Id="rId9" Type="http://schemas.openxmlformats.org/officeDocument/2006/relationships/slideLayout" Target="../slideLayouts/slideLayout694.xml"/><Relationship Id="rId14" Type="http://schemas.openxmlformats.org/officeDocument/2006/relationships/slideLayout" Target="../slideLayouts/slideLayout699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4.xml"/><Relationship Id="rId3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3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8.xml"/><Relationship Id="rId1" Type="http://schemas.openxmlformats.org/officeDocument/2006/relationships/slideLayout" Target="../slideLayouts/slideLayout57.xml"/><Relationship Id="rId6" Type="http://schemas.openxmlformats.org/officeDocument/2006/relationships/slideLayout" Target="../slideLayouts/slideLayout62.xml"/><Relationship Id="rId11" Type="http://schemas.openxmlformats.org/officeDocument/2006/relationships/slideLayout" Target="../slideLayouts/slideLayout67.xml"/><Relationship Id="rId5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66.xml"/><Relationship Id="rId4" Type="http://schemas.openxmlformats.org/officeDocument/2006/relationships/slideLayout" Target="../slideLayouts/slideLayout60.xml"/><Relationship Id="rId9" Type="http://schemas.openxmlformats.org/officeDocument/2006/relationships/slideLayout" Target="../slideLayouts/slideLayout65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5.xml"/><Relationship Id="rId3" Type="http://schemas.openxmlformats.org/officeDocument/2006/relationships/slideLayout" Target="../slideLayouts/slideLayout70.xml"/><Relationship Id="rId7" Type="http://schemas.openxmlformats.org/officeDocument/2006/relationships/slideLayout" Target="../slideLayouts/slideLayout74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9.xml"/><Relationship Id="rId1" Type="http://schemas.openxmlformats.org/officeDocument/2006/relationships/slideLayout" Target="../slideLayouts/slideLayout68.xml"/><Relationship Id="rId6" Type="http://schemas.openxmlformats.org/officeDocument/2006/relationships/slideLayout" Target="../slideLayouts/slideLayout73.xml"/><Relationship Id="rId11" Type="http://schemas.openxmlformats.org/officeDocument/2006/relationships/slideLayout" Target="../slideLayouts/slideLayout78.xml"/><Relationship Id="rId5" Type="http://schemas.openxmlformats.org/officeDocument/2006/relationships/slideLayout" Target="../slideLayouts/slideLayout72.xml"/><Relationship Id="rId10" Type="http://schemas.openxmlformats.org/officeDocument/2006/relationships/slideLayout" Target="../slideLayouts/slideLayout77.xml"/><Relationship Id="rId4" Type="http://schemas.openxmlformats.org/officeDocument/2006/relationships/slideLayout" Target="../slideLayouts/slideLayout71.xml"/><Relationship Id="rId9" Type="http://schemas.openxmlformats.org/officeDocument/2006/relationships/slideLayout" Target="../slideLayouts/slideLayout76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6.xml"/><Relationship Id="rId3" Type="http://schemas.openxmlformats.org/officeDocument/2006/relationships/slideLayout" Target="../slideLayouts/slideLayout81.xml"/><Relationship Id="rId7" Type="http://schemas.openxmlformats.org/officeDocument/2006/relationships/slideLayout" Target="../slideLayouts/slideLayout85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80.xml"/><Relationship Id="rId1" Type="http://schemas.openxmlformats.org/officeDocument/2006/relationships/slideLayout" Target="../slideLayouts/slideLayout79.xml"/><Relationship Id="rId6" Type="http://schemas.openxmlformats.org/officeDocument/2006/relationships/slideLayout" Target="../slideLayouts/slideLayout84.xml"/><Relationship Id="rId11" Type="http://schemas.openxmlformats.org/officeDocument/2006/relationships/slideLayout" Target="../slideLayouts/slideLayout89.xml"/><Relationship Id="rId5" Type="http://schemas.openxmlformats.org/officeDocument/2006/relationships/slideLayout" Target="../slideLayouts/slideLayout83.xml"/><Relationship Id="rId10" Type="http://schemas.openxmlformats.org/officeDocument/2006/relationships/slideLayout" Target="../slideLayouts/slideLayout88.xml"/><Relationship Id="rId4" Type="http://schemas.openxmlformats.org/officeDocument/2006/relationships/slideLayout" Target="../slideLayouts/slideLayout82.xml"/><Relationship Id="rId9" Type="http://schemas.openxmlformats.org/officeDocument/2006/relationships/slideLayout" Target="../slideLayouts/slideLayout87.xml"/></Relationships>
</file>

<file path=ppt/slideMasters/_rels/slideMaster9.xml.rels><?xml version="1.0" encoding="UTF-8" standalone="yes"?>
<Relationships xmlns="http://schemas.openxmlformats.org/package/2006/relationships"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9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001847"/>
            </a:gs>
            <a:gs pos="100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4914" name="Group 2"/>
          <p:cNvGrpSpPr>
            <a:grpSpLocks/>
          </p:cNvGrpSpPr>
          <p:nvPr/>
        </p:nvGrpSpPr>
        <p:grpSpPr bwMode="auto">
          <a:xfrm>
            <a:off x="0" y="0"/>
            <a:ext cx="9144000" cy="6858000"/>
            <a:chOff x="0" y="0"/>
            <a:chExt cx="5760" cy="4320"/>
          </a:xfrm>
        </p:grpSpPr>
        <p:sp>
          <p:nvSpPr>
            <p:cNvPr id="1178627" name="Freeform 3"/>
            <p:cNvSpPr>
              <a:spLocks/>
            </p:cNvSpPr>
            <p:nvPr/>
          </p:nvSpPr>
          <p:spPr bwMode="hidden">
            <a:xfrm>
              <a:off x="0" y="3072"/>
              <a:ext cx="5760" cy="1248"/>
            </a:xfrm>
            <a:custGeom>
              <a:avLst/>
              <a:gdLst/>
              <a:ahLst/>
              <a:cxnLst>
                <a:cxn ang="0">
                  <a:pos x="6027" y="2296"/>
                </a:cxn>
                <a:cxn ang="0">
                  <a:pos x="0" y="2296"/>
                </a:cxn>
                <a:cxn ang="0">
                  <a:pos x="0" y="0"/>
                </a:cxn>
                <a:cxn ang="0">
                  <a:pos x="6027" y="0"/>
                </a:cxn>
                <a:cxn ang="0">
                  <a:pos x="6027" y="2296"/>
                </a:cxn>
                <a:cxn ang="0">
                  <a:pos x="6027" y="2296"/>
                </a:cxn>
              </a:cxnLst>
              <a:rect l="0" t="0" r="r" b="b"/>
              <a:pathLst>
                <a:path w="6027" h="2296">
                  <a:moveTo>
                    <a:pt x="6027" y="2296"/>
                  </a:moveTo>
                  <a:lnTo>
                    <a:pt x="0" y="2296"/>
                  </a:lnTo>
                  <a:lnTo>
                    <a:pt x="0" y="0"/>
                  </a:lnTo>
                  <a:lnTo>
                    <a:pt x="6027" y="0"/>
                  </a:lnTo>
                  <a:lnTo>
                    <a:pt x="6027" y="2296"/>
                  </a:lnTo>
                  <a:lnTo>
                    <a:pt x="6027" y="2296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chemeClr val="accent2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178628" name="Freeform 4"/>
            <p:cNvSpPr>
              <a:spLocks/>
            </p:cNvSpPr>
            <p:nvPr/>
          </p:nvSpPr>
          <p:spPr bwMode="hidden">
            <a:xfrm>
              <a:off x="0" y="0"/>
              <a:ext cx="5760" cy="3072"/>
            </a:xfrm>
            <a:custGeom>
              <a:avLst/>
              <a:gdLst/>
              <a:ahLst/>
              <a:cxnLst>
                <a:cxn ang="0">
                  <a:pos x="6027" y="2296"/>
                </a:cxn>
                <a:cxn ang="0">
                  <a:pos x="0" y="2296"/>
                </a:cxn>
                <a:cxn ang="0">
                  <a:pos x="0" y="0"/>
                </a:cxn>
                <a:cxn ang="0">
                  <a:pos x="6027" y="0"/>
                </a:cxn>
                <a:cxn ang="0">
                  <a:pos x="6027" y="2296"/>
                </a:cxn>
                <a:cxn ang="0">
                  <a:pos x="6027" y="2296"/>
                </a:cxn>
              </a:cxnLst>
              <a:rect l="0" t="0" r="r" b="b"/>
              <a:pathLst>
                <a:path w="6027" h="2296">
                  <a:moveTo>
                    <a:pt x="6027" y="2296"/>
                  </a:moveTo>
                  <a:lnTo>
                    <a:pt x="0" y="2296"/>
                  </a:lnTo>
                  <a:lnTo>
                    <a:pt x="0" y="0"/>
                  </a:lnTo>
                  <a:lnTo>
                    <a:pt x="6027" y="0"/>
                  </a:lnTo>
                  <a:lnTo>
                    <a:pt x="6027" y="2296"/>
                  </a:lnTo>
                  <a:lnTo>
                    <a:pt x="6027" y="2296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46275"/>
                    <a:invGamma/>
                  </a:schemeClr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/>
            </a:p>
          </p:txBody>
        </p:sp>
      </p:grpSp>
      <p:sp>
        <p:nvSpPr>
          <p:cNvPr id="1178629" name="Freeform 5"/>
          <p:cNvSpPr>
            <a:spLocks/>
          </p:cNvSpPr>
          <p:nvPr/>
        </p:nvSpPr>
        <p:spPr bwMode="hidden">
          <a:xfrm>
            <a:off x="6248400" y="6262688"/>
            <a:ext cx="2895600" cy="609600"/>
          </a:xfrm>
          <a:custGeom>
            <a:avLst/>
            <a:gdLst/>
            <a:ahLst/>
            <a:cxnLst>
              <a:cxn ang="0">
                <a:pos x="5748" y="246"/>
              </a:cxn>
              <a:cxn ang="0">
                <a:pos x="0" y="246"/>
              </a:cxn>
              <a:cxn ang="0">
                <a:pos x="0" y="0"/>
              </a:cxn>
              <a:cxn ang="0">
                <a:pos x="5748" y="0"/>
              </a:cxn>
              <a:cxn ang="0">
                <a:pos x="5748" y="246"/>
              </a:cxn>
              <a:cxn ang="0">
                <a:pos x="5748" y="246"/>
              </a:cxn>
            </a:cxnLst>
            <a:rect l="0" t="0" r="r" b="b"/>
            <a:pathLst>
              <a:path w="5748" h="246">
                <a:moveTo>
                  <a:pt x="5748" y="246"/>
                </a:moveTo>
                <a:lnTo>
                  <a:pt x="0" y="246"/>
                </a:lnTo>
                <a:lnTo>
                  <a:pt x="0" y="0"/>
                </a:lnTo>
                <a:lnTo>
                  <a:pt x="5748" y="0"/>
                </a:lnTo>
                <a:lnTo>
                  <a:pt x="5748" y="246"/>
                </a:lnTo>
                <a:lnTo>
                  <a:pt x="5748" y="246"/>
                </a:lnTo>
                <a:close/>
              </a:path>
            </a:pathLst>
          </a:cu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</a:gradFill>
          <a:ln w="9525">
            <a:noFill/>
            <a:round/>
            <a:headEnd/>
            <a:tailEnd/>
          </a:ln>
        </p:spPr>
        <p:txBody>
          <a:bodyPr/>
          <a:lstStyle/>
          <a:p>
            <a:pPr algn="ctr">
              <a:defRPr/>
            </a:pPr>
            <a:endParaRPr lang="zh-CN" altLang="en-US"/>
          </a:p>
        </p:txBody>
      </p:sp>
      <p:grpSp>
        <p:nvGrpSpPr>
          <p:cNvPr id="294916" name="Group 6"/>
          <p:cNvGrpSpPr>
            <a:grpSpLocks/>
          </p:cNvGrpSpPr>
          <p:nvPr/>
        </p:nvGrpSpPr>
        <p:grpSpPr bwMode="auto">
          <a:xfrm>
            <a:off x="0" y="6019800"/>
            <a:ext cx="7848600" cy="857250"/>
            <a:chOff x="0" y="3792"/>
            <a:chExt cx="4944" cy="540"/>
          </a:xfrm>
        </p:grpSpPr>
        <p:sp>
          <p:nvSpPr>
            <p:cNvPr id="1178631" name="Freeform 7"/>
            <p:cNvSpPr>
              <a:spLocks/>
            </p:cNvSpPr>
            <p:nvPr userDrawn="1"/>
          </p:nvSpPr>
          <p:spPr bwMode="ltGray">
            <a:xfrm>
              <a:off x="1488" y="3792"/>
              <a:ext cx="3240" cy="536"/>
            </a:xfrm>
            <a:custGeom>
              <a:avLst/>
              <a:gdLst/>
              <a:ahLst/>
              <a:cxnLst>
                <a:cxn ang="0">
                  <a:pos x="3132" y="469"/>
                </a:cxn>
                <a:cxn ang="0">
                  <a:pos x="2995" y="395"/>
                </a:cxn>
                <a:cxn ang="0">
                  <a:pos x="2911" y="375"/>
                </a:cxn>
                <a:cxn ang="0">
                  <a:pos x="2678" y="228"/>
                </a:cxn>
                <a:cxn ang="0">
                  <a:pos x="2553" y="74"/>
                </a:cxn>
                <a:cxn ang="0">
                  <a:pos x="2457" y="7"/>
                </a:cxn>
                <a:cxn ang="0">
                  <a:pos x="2403" y="47"/>
                </a:cxn>
                <a:cxn ang="0">
                  <a:pos x="2289" y="74"/>
                </a:cxn>
                <a:cxn ang="0">
                  <a:pos x="2134" y="74"/>
                </a:cxn>
                <a:cxn ang="0">
                  <a:pos x="2044" y="128"/>
                </a:cxn>
                <a:cxn ang="0">
                  <a:pos x="1775" y="222"/>
                </a:cxn>
                <a:cxn ang="0">
                  <a:pos x="1602" y="181"/>
                </a:cxn>
                <a:cxn ang="0">
                  <a:pos x="1560" y="101"/>
                </a:cxn>
                <a:cxn ang="0">
                  <a:pos x="1542" y="87"/>
                </a:cxn>
                <a:cxn ang="0">
                  <a:pos x="1446" y="60"/>
                </a:cxn>
                <a:cxn ang="0">
                  <a:pos x="1375" y="74"/>
                </a:cxn>
                <a:cxn ang="0">
                  <a:pos x="1309" y="87"/>
                </a:cxn>
                <a:cxn ang="0">
                  <a:pos x="1243" y="13"/>
                </a:cxn>
                <a:cxn ang="0">
                  <a:pos x="1225" y="0"/>
                </a:cxn>
                <a:cxn ang="0">
                  <a:pos x="1189" y="0"/>
                </a:cxn>
                <a:cxn ang="0">
                  <a:pos x="1106" y="34"/>
                </a:cxn>
                <a:cxn ang="0">
                  <a:pos x="1106" y="34"/>
                </a:cxn>
                <a:cxn ang="0">
                  <a:pos x="1094" y="40"/>
                </a:cxn>
                <a:cxn ang="0">
                  <a:pos x="1070" y="54"/>
                </a:cxn>
                <a:cxn ang="0">
                  <a:pos x="1034" y="74"/>
                </a:cxn>
                <a:cxn ang="0">
                  <a:pos x="1004" y="74"/>
                </a:cxn>
                <a:cxn ang="0">
                  <a:pos x="986" y="74"/>
                </a:cxn>
                <a:cxn ang="0">
                  <a:pos x="956" y="81"/>
                </a:cxn>
                <a:cxn ang="0">
                  <a:pos x="920" y="94"/>
                </a:cxn>
                <a:cxn ang="0">
                  <a:pos x="884" y="107"/>
                </a:cxn>
                <a:cxn ang="0">
                  <a:pos x="843" y="128"/>
                </a:cxn>
                <a:cxn ang="0">
                  <a:pos x="813" y="141"/>
                </a:cxn>
                <a:cxn ang="0">
                  <a:pos x="789" y="148"/>
                </a:cxn>
                <a:cxn ang="0">
                  <a:pos x="783" y="154"/>
                </a:cxn>
                <a:cxn ang="0">
                  <a:pos x="556" y="228"/>
                </a:cxn>
                <a:cxn ang="0">
                  <a:pos x="394" y="294"/>
                </a:cxn>
                <a:cxn ang="0">
                  <a:pos x="107" y="462"/>
                </a:cxn>
                <a:cxn ang="0">
                  <a:pos x="0" y="536"/>
                </a:cxn>
                <a:cxn ang="0">
                  <a:pos x="3240" y="536"/>
                </a:cxn>
                <a:cxn ang="0">
                  <a:pos x="3132" y="469"/>
                </a:cxn>
                <a:cxn ang="0">
                  <a:pos x="3132" y="469"/>
                </a:cxn>
              </a:cxnLst>
              <a:rect l="0" t="0" r="r" b="b"/>
              <a:pathLst>
                <a:path w="3240" h="536">
                  <a:moveTo>
                    <a:pt x="3132" y="469"/>
                  </a:moveTo>
                  <a:lnTo>
                    <a:pt x="2995" y="395"/>
                  </a:lnTo>
                  <a:lnTo>
                    <a:pt x="2911" y="375"/>
                  </a:lnTo>
                  <a:lnTo>
                    <a:pt x="2678" y="228"/>
                  </a:lnTo>
                  <a:lnTo>
                    <a:pt x="2553" y="74"/>
                  </a:lnTo>
                  <a:lnTo>
                    <a:pt x="2457" y="7"/>
                  </a:lnTo>
                  <a:lnTo>
                    <a:pt x="2403" y="47"/>
                  </a:lnTo>
                  <a:lnTo>
                    <a:pt x="2289" y="74"/>
                  </a:lnTo>
                  <a:lnTo>
                    <a:pt x="2134" y="74"/>
                  </a:lnTo>
                  <a:lnTo>
                    <a:pt x="2044" y="128"/>
                  </a:lnTo>
                  <a:lnTo>
                    <a:pt x="1775" y="222"/>
                  </a:lnTo>
                  <a:lnTo>
                    <a:pt x="1602" y="181"/>
                  </a:lnTo>
                  <a:lnTo>
                    <a:pt x="1560" y="101"/>
                  </a:lnTo>
                  <a:lnTo>
                    <a:pt x="1542" y="87"/>
                  </a:lnTo>
                  <a:lnTo>
                    <a:pt x="1446" y="60"/>
                  </a:lnTo>
                  <a:lnTo>
                    <a:pt x="1375" y="74"/>
                  </a:lnTo>
                  <a:lnTo>
                    <a:pt x="1309" y="87"/>
                  </a:lnTo>
                  <a:lnTo>
                    <a:pt x="1243" y="13"/>
                  </a:lnTo>
                  <a:lnTo>
                    <a:pt x="1225" y="0"/>
                  </a:lnTo>
                  <a:lnTo>
                    <a:pt x="1189" y="0"/>
                  </a:lnTo>
                  <a:lnTo>
                    <a:pt x="1106" y="34"/>
                  </a:lnTo>
                  <a:lnTo>
                    <a:pt x="1106" y="34"/>
                  </a:lnTo>
                  <a:lnTo>
                    <a:pt x="1094" y="40"/>
                  </a:lnTo>
                  <a:lnTo>
                    <a:pt x="1070" y="54"/>
                  </a:lnTo>
                  <a:lnTo>
                    <a:pt x="1034" y="74"/>
                  </a:lnTo>
                  <a:lnTo>
                    <a:pt x="1004" y="74"/>
                  </a:lnTo>
                  <a:lnTo>
                    <a:pt x="986" y="74"/>
                  </a:lnTo>
                  <a:lnTo>
                    <a:pt x="956" y="81"/>
                  </a:lnTo>
                  <a:lnTo>
                    <a:pt x="920" y="94"/>
                  </a:lnTo>
                  <a:lnTo>
                    <a:pt x="884" y="107"/>
                  </a:lnTo>
                  <a:lnTo>
                    <a:pt x="843" y="128"/>
                  </a:lnTo>
                  <a:lnTo>
                    <a:pt x="813" y="141"/>
                  </a:lnTo>
                  <a:lnTo>
                    <a:pt x="789" y="148"/>
                  </a:lnTo>
                  <a:lnTo>
                    <a:pt x="783" y="154"/>
                  </a:lnTo>
                  <a:lnTo>
                    <a:pt x="556" y="228"/>
                  </a:lnTo>
                  <a:lnTo>
                    <a:pt x="394" y="294"/>
                  </a:lnTo>
                  <a:lnTo>
                    <a:pt x="107" y="462"/>
                  </a:lnTo>
                  <a:lnTo>
                    <a:pt x="0" y="536"/>
                  </a:lnTo>
                  <a:lnTo>
                    <a:pt x="3240" y="536"/>
                  </a:lnTo>
                  <a:lnTo>
                    <a:pt x="3132" y="469"/>
                  </a:lnTo>
                  <a:lnTo>
                    <a:pt x="3132" y="469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tint val="66667"/>
                    <a:invGamma/>
                  </a:schemeClr>
                </a:gs>
                <a:gs pos="100000">
                  <a:schemeClr val="bg2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/>
            </a:p>
          </p:txBody>
        </p:sp>
        <p:grpSp>
          <p:nvGrpSpPr>
            <p:cNvPr id="294930" name="Group 8"/>
            <p:cNvGrpSpPr>
              <a:grpSpLocks/>
            </p:cNvGrpSpPr>
            <p:nvPr userDrawn="1"/>
          </p:nvGrpSpPr>
          <p:grpSpPr bwMode="auto">
            <a:xfrm>
              <a:off x="2486" y="3792"/>
              <a:ext cx="2458" cy="540"/>
              <a:chOff x="2486" y="3792"/>
              <a:chExt cx="2458" cy="540"/>
            </a:xfrm>
          </p:grpSpPr>
          <p:sp>
            <p:nvSpPr>
              <p:cNvPr id="1178633" name="Freeform 9"/>
              <p:cNvSpPr>
                <a:spLocks/>
              </p:cNvSpPr>
              <p:nvPr userDrawn="1"/>
            </p:nvSpPr>
            <p:spPr bwMode="ltGray">
              <a:xfrm>
                <a:off x="3948" y="3799"/>
                <a:ext cx="996" cy="533"/>
              </a:xfrm>
              <a:custGeom>
                <a:avLst/>
                <a:gdLst/>
                <a:ahLst/>
                <a:cxnLst>
                  <a:cxn ang="0">
                    <a:pos x="636" y="373"/>
                  </a:cxn>
                  <a:cxn ang="0">
                    <a:pos x="495" y="370"/>
                  </a:cxn>
                  <a:cxn ang="0">
                    <a:pos x="280" y="249"/>
                  </a:cxn>
                  <a:cxn ang="0">
                    <a:pos x="127" y="66"/>
                  </a:cxn>
                  <a:cxn ang="0">
                    <a:pos x="0" y="0"/>
                  </a:cxn>
                  <a:cxn ang="0">
                    <a:pos x="22" y="26"/>
                  </a:cxn>
                  <a:cxn ang="0">
                    <a:pos x="0" y="65"/>
                  </a:cxn>
                  <a:cxn ang="0">
                    <a:pos x="30" y="119"/>
                  </a:cxn>
                  <a:cxn ang="0">
                    <a:pos x="75" y="243"/>
                  </a:cxn>
                  <a:cxn ang="0">
                    <a:pos x="45" y="422"/>
                  </a:cxn>
                  <a:cxn ang="0">
                    <a:pos x="200" y="329"/>
                  </a:cxn>
                  <a:cxn ang="0">
                    <a:pos x="612" y="533"/>
                  </a:cxn>
                  <a:cxn ang="0">
                    <a:pos x="996" y="529"/>
                  </a:cxn>
                  <a:cxn ang="0">
                    <a:pos x="828" y="473"/>
                  </a:cxn>
                  <a:cxn ang="0">
                    <a:pos x="636" y="373"/>
                  </a:cxn>
                </a:cxnLst>
                <a:rect l="0" t="0" r="r" b="b"/>
                <a:pathLst>
                  <a:path w="996" h="533">
                    <a:moveTo>
                      <a:pt x="636" y="373"/>
                    </a:moveTo>
                    <a:lnTo>
                      <a:pt x="495" y="370"/>
                    </a:lnTo>
                    <a:lnTo>
                      <a:pt x="280" y="249"/>
                    </a:lnTo>
                    <a:lnTo>
                      <a:pt x="127" y="66"/>
                    </a:lnTo>
                    <a:lnTo>
                      <a:pt x="0" y="0"/>
                    </a:lnTo>
                    <a:lnTo>
                      <a:pt x="22" y="26"/>
                    </a:lnTo>
                    <a:lnTo>
                      <a:pt x="0" y="65"/>
                    </a:lnTo>
                    <a:lnTo>
                      <a:pt x="30" y="119"/>
                    </a:lnTo>
                    <a:lnTo>
                      <a:pt x="75" y="243"/>
                    </a:lnTo>
                    <a:lnTo>
                      <a:pt x="45" y="422"/>
                    </a:lnTo>
                    <a:lnTo>
                      <a:pt x="200" y="329"/>
                    </a:lnTo>
                    <a:lnTo>
                      <a:pt x="612" y="533"/>
                    </a:lnTo>
                    <a:lnTo>
                      <a:pt x="996" y="529"/>
                    </a:lnTo>
                    <a:lnTo>
                      <a:pt x="828" y="473"/>
                    </a:lnTo>
                    <a:lnTo>
                      <a:pt x="636" y="373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1178634" name="Freeform 10"/>
              <p:cNvSpPr>
                <a:spLocks/>
              </p:cNvSpPr>
              <p:nvPr userDrawn="1"/>
            </p:nvSpPr>
            <p:spPr bwMode="ltGray">
              <a:xfrm>
                <a:off x="2677" y="3792"/>
                <a:ext cx="186" cy="395"/>
              </a:xfrm>
              <a:custGeom>
                <a:avLst/>
                <a:gdLst/>
                <a:ahLst/>
                <a:cxnLst>
                  <a:cxn ang="0">
                    <a:pos x="36" y="0"/>
                  </a:cxn>
                  <a:cxn ang="0">
                    <a:pos x="54" y="18"/>
                  </a:cxn>
                  <a:cxn ang="0">
                    <a:pos x="24" y="30"/>
                  </a:cxn>
                  <a:cxn ang="0">
                    <a:pos x="18" y="66"/>
                  </a:cxn>
                  <a:cxn ang="0">
                    <a:pos x="42" y="114"/>
                  </a:cxn>
                  <a:cxn ang="0">
                    <a:pos x="48" y="162"/>
                  </a:cxn>
                  <a:cxn ang="0">
                    <a:pos x="0" y="353"/>
                  </a:cxn>
                  <a:cxn ang="0">
                    <a:pos x="54" y="233"/>
                  </a:cxn>
                  <a:cxn ang="0">
                    <a:pos x="84" y="216"/>
                  </a:cxn>
                  <a:cxn ang="0">
                    <a:pos x="126" y="126"/>
                  </a:cxn>
                  <a:cxn ang="0">
                    <a:pos x="144" y="120"/>
                  </a:cxn>
                  <a:cxn ang="0">
                    <a:pos x="144" y="90"/>
                  </a:cxn>
                  <a:cxn ang="0">
                    <a:pos x="186" y="66"/>
                  </a:cxn>
                  <a:cxn ang="0">
                    <a:pos x="162" y="60"/>
                  </a:cxn>
                  <a:cxn ang="0">
                    <a:pos x="36" y="0"/>
                  </a:cxn>
                  <a:cxn ang="0">
                    <a:pos x="36" y="0"/>
                  </a:cxn>
                </a:cxnLst>
                <a:rect l="0" t="0" r="r" b="b"/>
                <a:pathLst>
                  <a:path w="186" h="353">
                    <a:moveTo>
                      <a:pt x="36" y="0"/>
                    </a:moveTo>
                    <a:lnTo>
                      <a:pt x="54" y="18"/>
                    </a:lnTo>
                    <a:lnTo>
                      <a:pt x="24" y="30"/>
                    </a:lnTo>
                    <a:lnTo>
                      <a:pt x="18" y="66"/>
                    </a:lnTo>
                    <a:lnTo>
                      <a:pt x="42" y="114"/>
                    </a:lnTo>
                    <a:lnTo>
                      <a:pt x="48" y="162"/>
                    </a:lnTo>
                    <a:lnTo>
                      <a:pt x="0" y="353"/>
                    </a:lnTo>
                    <a:lnTo>
                      <a:pt x="54" y="233"/>
                    </a:lnTo>
                    <a:lnTo>
                      <a:pt x="84" y="216"/>
                    </a:lnTo>
                    <a:lnTo>
                      <a:pt x="126" y="126"/>
                    </a:lnTo>
                    <a:lnTo>
                      <a:pt x="144" y="120"/>
                    </a:lnTo>
                    <a:lnTo>
                      <a:pt x="144" y="90"/>
                    </a:lnTo>
                    <a:lnTo>
                      <a:pt x="186" y="66"/>
                    </a:lnTo>
                    <a:lnTo>
                      <a:pt x="162" y="60"/>
                    </a:lnTo>
                    <a:lnTo>
                      <a:pt x="36" y="0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1178635" name="Freeform 11"/>
              <p:cNvSpPr>
                <a:spLocks/>
              </p:cNvSpPr>
              <p:nvPr userDrawn="1"/>
            </p:nvSpPr>
            <p:spPr bwMode="ltGray">
              <a:xfrm>
                <a:off x="3030" y="3893"/>
                <a:ext cx="378" cy="271"/>
              </a:xfrm>
              <a:custGeom>
                <a:avLst/>
                <a:gdLst/>
                <a:ahLst/>
                <a:cxnLst>
                  <a:cxn ang="0">
                    <a:pos x="18" y="0"/>
                  </a:cxn>
                  <a:cxn ang="0">
                    <a:pos x="12" y="13"/>
                  </a:cxn>
                  <a:cxn ang="0">
                    <a:pos x="0" y="40"/>
                  </a:cxn>
                  <a:cxn ang="0">
                    <a:pos x="60" y="121"/>
                  </a:cxn>
                  <a:cxn ang="0">
                    <a:pos x="310" y="271"/>
                  </a:cxn>
                  <a:cxn ang="0">
                    <a:pos x="290" y="139"/>
                  </a:cxn>
                  <a:cxn ang="0">
                    <a:pos x="378" y="76"/>
                  </a:cxn>
                  <a:cxn ang="0">
                    <a:pos x="251" y="94"/>
                  </a:cxn>
                  <a:cxn ang="0">
                    <a:pos x="90" y="54"/>
                  </a:cxn>
                  <a:cxn ang="0">
                    <a:pos x="18" y="0"/>
                  </a:cxn>
                  <a:cxn ang="0">
                    <a:pos x="18" y="0"/>
                  </a:cxn>
                </a:cxnLst>
                <a:rect l="0" t="0" r="r" b="b"/>
                <a:pathLst>
                  <a:path w="378" h="271">
                    <a:moveTo>
                      <a:pt x="18" y="0"/>
                    </a:moveTo>
                    <a:lnTo>
                      <a:pt x="12" y="13"/>
                    </a:lnTo>
                    <a:lnTo>
                      <a:pt x="0" y="40"/>
                    </a:lnTo>
                    <a:lnTo>
                      <a:pt x="60" y="121"/>
                    </a:lnTo>
                    <a:lnTo>
                      <a:pt x="310" y="271"/>
                    </a:lnTo>
                    <a:lnTo>
                      <a:pt x="290" y="139"/>
                    </a:lnTo>
                    <a:lnTo>
                      <a:pt x="378" y="76"/>
                    </a:lnTo>
                    <a:lnTo>
                      <a:pt x="251" y="94"/>
                    </a:lnTo>
                    <a:lnTo>
                      <a:pt x="90" y="54"/>
                    </a:lnTo>
                    <a:lnTo>
                      <a:pt x="18" y="0"/>
                    </a:lnTo>
                    <a:lnTo>
                      <a:pt x="18" y="0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1178636" name="Freeform 12"/>
              <p:cNvSpPr>
                <a:spLocks/>
              </p:cNvSpPr>
              <p:nvPr userDrawn="1"/>
            </p:nvSpPr>
            <p:spPr bwMode="ltGray">
              <a:xfrm>
                <a:off x="3628" y="3866"/>
                <a:ext cx="155" cy="74"/>
              </a:xfrm>
              <a:custGeom>
                <a:avLst/>
                <a:gdLst/>
                <a:ahLst/>
                <a:cxnLst>
                  <a:cxn ang="0">
                    <a:pos x="114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6" y="6"/>
                  </a:cxn>
                  <a:cxn ang="0">
                    <a:pos x="6" y="18"/>
                  </a:cxn>
                  <a:cxn ang="0">
                    <a:pos x="0" y="24"/>
                  </a:cxn>
                  <a:cxn ang="0">
                    <a:pos x="78" y="60"/>
                  </a:cxn>
                  <a:cxn ang="0">
                    <a:pos x="96" y="42"/>
                  </a:cxn>
                  <a:cxn ang="0">
                    <a:pos x="155" y="66"/>
                  </a:cxn>
                  <a:cxn ang="0">
                    <a:pos x="126" y="24"/>
                  </a:cxn>
                  <a:cxn ang="0">
                    <a:pos x="149" y="0"/>
                  </a:cxn>
                  <a:cxn ang="0">
                    <a:pos x="114" y="0"/>
                  </a:cxn>
                  <a:cxn ang="0">
                    <a:pos x="114" y="0"/>
                  </a:cxn>
                </a:cxnLst>
                <a:rect l="0" t="0" r="r" b="b"/>
                <a:pathLst>
                  <a:path w="155" h="66">
                    <a:moveTo>
                      <a:pt x="114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6" y="6"/>
                    </a:lnTo>
                    <a:lnTo>
                      <a:pt x="6" y="18"/>
                    </a:lnTo>
                    <a:lnTo>
                      <a:pt x="0" y="24"/>
                    </a:lnTo>
                    <a:lnTo>
                      <a:pt x="78" y="60"/>
                    </a:lnTo>
                    <a:lnTo>
                      <a:pt x="96" y="42"/>
                    </a:lnTo>
                    <a:lnTo>
                      <a:pt x="155" y="66"/>
                    </a:lnTo>
                    <a:lnTo>
                      <a:pt x="126" y="24"/>
                    </a:lnTo>
                    <a:lnTo>
                      <a:pt x="149" y="0"/>
                    </a:lnTo>
                    <a:lnTo>
                      <a:pt x="114" y="0"/>
                    </a:lnTo>
                    <a:lnTo>
                      <a:pt x="114" y="0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1178637" name="Freeform 13"/>
              <p:cNvSpPr>
                <a:spLocks/>
              </p:cNvSpPr>
              <p:nvPr userDrawn="1"/>
            </p:nvSpPr>
            <p:spPr bwMode="ltGray">
              <a:xfrm>
                <a:off x="2486" y="3859"/>
                <a:ext cx="42" cy="81"/>
              </a:xfrm>
              <a:custGeom>
                <a:avLst/>
                <a:gdLst/>
                <a:ahLst/>
                <a:cxnLst>
                  <a:cxn ang="0">
                    <a:pos x="6" y="36"/>
                  </a:cxn>
                  <a:cxn ang="0">
                    <a:pos x="0" y="18"/>
                  </a:cxn>
                  <a:cxn ang="0">
                    <a:pos x="12" y="6"/>
                  </a:cxn>
                  <a:cxn ang="0">
                    <a:pos x="0" y="6"/>
                  </a:cxn>
                  <a:cxn ang="0">
                    <a:pos x="12" y="6"/>
                  </a:cxn>
                  <a:cxn ang="0">
                    <a:pos x="24" y="6"/>
                  </a:cxn>
                  <a:cxn ang="0">
                    <a:pos x="36" y="6"/>
                  </a:cxn>
                  <a:cxn ang="0">
                    <a:pos x="42" y="0"/>
                  </a:cxn>
                  <a:cxn ang="0">
                    <a:pos x="30" y="18"/>
                  </a:cxn>
                  <a:cxn ang="0">
                    <a:pos x="42" y="48"/>
                  </a:cxn>
                  <a:cxn ang="0">
                    <a:pos x="12" y="72"/>
                  </a:cxn>
                  <a:cxn ang="0">
                    <a:pos x="6" y="36"/>
                  </a:cxn>
                  <a:cxn ang="0">
                    <a:pos x="6" y="36"/>
                  </a:cxn>
                </a:cxnLst>
                <a:rect l="0" t="0" r="r" b="b"/>
                <a:pathLst>
                  <a:path w="42" h="72">
                    <a:moveTo>
                      <a:pt x="6" y="36"/>
                    </a:moveTo>
                    <a:lnTo>
                      <a:pt x="0" y="18"/>
                    </a:lnTo>
                    <a:lnTo>
                      <a:pt x="12" y="6"/>
                    </a:lnTo>
                    <a:lnTo>
                      <a:pt x="0" y="6"/>
                    </a:lnTo>
                    <a:lnTo>
                      <a:pt x="12" y="6"/>
                    </a:lnTo>
                    <a:lnTo>
                      <a:pt x="24" y="6"/>
                    </a:lnTo>
                    <a:lnTo>
                      <a:pt x="36" y="6"/>
                    </a:lnTo>
                    <a:lnTo>
                      <a:pt x="42" y="0"/>
                    </a:lnTo>
                    <a:lnTo>
                      <a:pt x="30" y="18"/>
                    </a:lnTo>
                    <a:lnTo>
                      <a:pt x="42" y="48"/>
                    </a:lnTo>
                    <a:lnTo>
                      <a:pt x="12" y="72"/>
                    </a:lnTo>
                    <a:lnTo>
                      <a:pt x="6" y="36"/>
                    </a:lnTo>
                    <a:lnTo>
                      <a:pt x="6" y="36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ctr">
                  <a:defRPr/>
                </a:pPr>
                <a:endParaRPr lang="zh-CN" altLang="en-US"/>
              </a:p>
            </p:txBody>
          </p:sp>
        </p:grpSp>
        <p:sp>
          <p:nvSpPr>
            <p:cNvPr id="1178638" name="Freeform 14"/>
            <p:cNvSpPr>
              <a:spLocks/>
            </p:cNvSpPr>
            <p:nvPr userDrawn="1"/>
          </p:nvSpPr>
          <p:spPr bwMode="ltGray">
            <a:xfrm>
              <a:off x="0" y="3792"/>
              <a:ext cx="3976" cy="535"/>
            </a:xfrm>
            <a:custGeom>
              <a:avLst/>
              <a:gdLst/>
              <a:ahLst/>
              <a:cxnLst>
                <a:cxn ang="0">
                  <a:pos x="3976" y="527"/>
                </a:cxn>
                <a:cxn ang="0">
                  <a:pos x="3970" y="527"/>
                </a:cxn>
                <a:cxn ang="0">
                  <a:pos x="3844" y="509"/>
                </a:cxn>
                <a:cxn ang="0">
                  <a:pos x="2487" y="305"/>
                </a:cxn>
                <a:cxn ang="0">
                  <a:pos x="2039" y="36"/>
                </a:cxn>
                <a:cxn ang="0">
                  <a:pos x="1907" y="24"/>
                </a:cxn>
                <a:cxn ang="0">
                  <a:pos x="1883" y="54"/>
                </a:cxn>
                <a:cxn ang="0">
                  <a:pos x="1859" y="54"/>
                </a:cxn>
                <a:cxn ang="0">
                  <a:pos x="1830" y="30"/>
                </a:cxn>
                <a:cxn ang="0">
                  <a:pos x="1704" y="102"/>
                </a:cxn>
                <a:cxn ang="0">
                  <a:pos x="1608" y="126"/>
                </a:cxn>
                <a:cxn ang="0">
                  <a:pos x="1561" y="132"/>
                </a:cxn>
                <a:cxn ang="0">
                  <a:pos x="1495" y="102"/>
                </a:cxn>
                <a:cxn ang="0">
                  <a:pos x="1357" y="126"/>
                </a:cxn>
                <a:cxn ang="0">
                  <a:pos x="1285" y="24"/>
                </a:cxn>
                <a:cxn ang="0">
                  <a:pos x="1280" y="18"/>
                </a:cxn>
                <a:cxn ang="0">
                  <a:pos x="1262" y="12"/>
                </a:cxn>
                <a:cxn ang="0">
                  <a:pos x="1238" y="6"/>
                </a:cxn>
                <a:cxn ang="0">
                  <a:pos x="1220" y="0"/>
                </a:cxn>
                <a:cxn ang="0">
                  <a:pos x="1196" y="0"/>
                </a:cxn>
                <a:cxn ang="0">
                  <a:pos x="1166" y="0"/>
                </a:cxn>
                <a:cxn ang="0">
                  <a:pos x="1142" y="0"/>
                </a:cxn>
                <a:cxn ang="0">
                  <a:pos x="1136" y="0"/>
                </a:cxn>
                <a:cxn ang="0">
                  <a:pos x="1130" y="0"/>
                </a:cxn>
                <a:cxn ang="0">
                  <a:pos x="1124" y="6"/>
                </a:cxn>
                <a:cxn ang="0">
                  <a:pos x="1118" y="12"/>
                </a:cxn>
                <a:cxn ang="0">
                  <a:pos x="1100" y="18"/>
                </a:cxn>
                <a:cxn ang="0">
                  <a:pos x="1088" y="18"/>
                </a:cxn>
                <a:cxn ang="0">
                  <a:pos x="1070" y="24"/>
                </a:cxn>
                <a:cxn ang="0">
                  <a:pos x="1052" y="30"/>
                </a:cxn>
                <a:cxn ang="0">
                  <a:pos x="1034" y="36"/>
                </a:cxn>
                <a:cxn ang="0">
                  <a:pos x="1028" y="42"/>
                </a:cxn>
                <a:cxn ang="0">
                  <a:pos x="969" y="60"/>
                </a:cxn>
                <a:cxn ang="0">
                  <a:pos x="921" y="72"/>
                </a:cxn>
                <a:cxn ang="0">
                  <a:pos x="855" y="48"/>
                </a:cxn>
                <a:cxn ang="0">
                  <a:pos x="825" y="48"/>
                </a:cxn>
                <a:cxn ang="0">
                  <a:pos x="759" y="72"/>
                </a:cxn>
                <a:cxn ang="0">
                  <a:pos x="735" y="72"/>
                </a:cxn>
                <a:cxn ang="0">
                  <a:pos x="706" y="60"/>
                </a:cxn>
                <a:cxn ang="0">
                  <a:pos x="640" y="60"/>
                </a:cxn>
                <a:cxn ang="0">
                  <a:pos x="544" y="72"/>
                </a:cxn>
                <a:cxn ang="0">
                  <a:pos x="389" y="18"/>
                </a:cxn>
                <a:cxn ang="0">
                  <a:pos x="323" y="60"/>
                </a:cxn>
                <a:cxn ang="0">
                  <a:pos x="317" y="60"/>
                </a:cxn>
                <a:cxn ang="0">
                  <a:pos x="305" y="72"/>
                </a:cxn>
                <a:cxn ang="0">
                  <a:pos x="287" y="78"/>
                </a:cxn>
                <a:cxn ang="0">
                  <a:pos x="263" y="90"/>
                </a:cxn>
                <a:cxn ang="0">
                  <a:pos x="203" y="120"/>
                </a:cxn>
                <a:cxn ang="0">
                  <a:pos x="149" y="150"/>
                </a:cxn>
                <a:cxn ang="0">
                  <a:pos x="78" y="168"/>
                </a:cxn>
                <a:cxn ang="0">
                  <a:pos x="0" y="180"/>
                </a:cxn>
                <a:cxn ang="0">
                  <a:pos x="0" y="527"/>
                </a:cxn>
                <a:cxn ang="0">
                  <a:pos x="1010" y="527"/>
                </a:cxn>
                <a:cxn ang="0">
                  <a:pos x="3725" y="527"/>
                </a:cxn>
                <a:cxn ang="0">
                  <a:pos x="3976" y="527"/>
                </a:cxn>
                <a:cxn ang="0">
                  <a:pos x="3976" y="527"/>
                </a:cxn>
              </a:cxnLst>
              <a:rect l="0" t="0" r="r" b="b"/>
              <a:pathLst>
                <a:path w="3976" h="527">
                  <a:moveTo>
                    <a:pt x="3976" y="527"/>
                  </a:moveTo>
                  <a:lnTo>
                    <a:pt x="3970" y="527"/>
                  </a:lnTo>
                  <a:lnTo>
                    <a:pt x="3844" y="509"/>
                  </a:lnTo>
                  <a:lnTo>
                    <a:pt x="2487" y="305"/>
                  </a:lnTo>
                  <a:lnTo>
                    <a:pt x="2039" y="36"/>
                  </a:lnTo>
                  <a:lnTo>
                    <a:pt x="1907" y="24"/>
                  </a:lnTo>
                  <a:lnTo>
                    <a:pt x="1883" y="54"/>
                  </a:lnTo>
                  <a:lnTo>
                    <a:pt x="1859" y="54"/>
                  </a:lnTo>
                  <a:lnTo>
                    <a:pt x="1830" y="30"/>
                  </a:lnTo>
                  <a:lnTo>
                    <a:pt x="1704" y="102"/>
                  </a:lnTo>
                  <a:lnTo>
                    <a:pt x="1608" y="126"/>
                  </a:lnTo>
                  <a:lnTo>
                    <a:pt x="1561" y="132"/>
                  </a:lnTo>
                  <a:lnTo>
                    <a:pt x="1495" y="102"/>
                  </a:lnTo>
                  <a:lnTo>
                    <a:pt x="1357" y="126"/>
                  </a:lnTo>
                  <a:lnTo>
                    <a:pt x="1285" y="24"/>
                  </a:lnTo>
                  <a:lnTo>
                    <a:pt x="1280" y="18"/>
                  </a:lnTo>
                  <a:lnTo>
                    <a:pt x="1262" y="12"/>
                  </a:lnTo>
                  <a:lnTo>
                    <a:pt x="1238" y="6"/>
                  </a:lnTo>
                  <a:lnTo>
                    <a:pt x="1220" y="0"/>
                  </a:lnTo>
                  <a:lnTo>
                    <a:pt x="1196" y="0"/>
                  </a:lnTo>
                  <a:lnTo>
                    <a:pt x="1166" y="0"/>
                  </a:lnTo>
                  <a:lnTo>
                    <a:pt x="1142" y="0"/>
                  </a:lnTo>
                  <a:lnTo>
                    <a:pt x="1136" y="0"/>
                  </a:lnTo>
                  <a:lnTo>
                    <a:pt x="1130" y="0"/>
                  </a:lnTo>
                  <a:lnTo>
                    <a:pt x="1124" y="6"/>
                  </a:lnTo>
                  <a:lnTo>
                    <a:pt x="1118" y="12"/>
                  </a:lnTo>
                  <a:lnTo>
                    <a:pt x="1100" y="18"/>
                  </a:lnTo>
                  <a:lnTo>
                    <a:pt x="1088" y="18"/>
                  </a:lnTo>
                  <a:lnTo>
                    <a:pt x="1070" y="24"/>
                  </a:lnTo>
                  <a:lnTo>
                    <a:pt x="1052" y="30"/>
                  </a:lnTo>
                  <a:lnTo>
                    <a:pt x="1034" y="36"/>
                  </a:lnTo>
                  <a:lnTo>
                    <a:pt x="1028" y="42"/>
                  </a:lnTo>
                  <a:lnTo>
                    <a:pt x="969" y="60"/>
                  </a:lnTo>
                  <a:lnTo>
                    <a:pt x="921" y="72"/>
                  </a:lnTo>
                  <a:lnTo>
                    <a:pt x="855" y="48"/>
                  </a:lnTo>
                  <a:lnTo>
                    <a:pt x="825" y="48"/>
                  </a:lnTo>
                  <a:lnTo>
                    <a:pt x="759" y="72"/>
                  </a:lnTo>
                  <a:lnTo>
                    <a:pt x="735" y="72"/>
                  </a:lnTo>
                  <a:lnTo>
                    <a:pt x="706" y="60"/>
                  </a:lnTo>
                  <a:lnTo>
                    <a:pt x="640" y="60"/>
                  </a:lnTo>
                  <a:lnTo>
                    <a:pt x="544" y="72"/>
                  </a:lnTo>
                  <a:lnTo>
                    <a:pt x="389" y="18"/>
                  </a:lnTo>
                  <a:lnTo>
                    <a:pt x="323" y="60"/>
                  </a:lnTo>
                  <a:lnTo>
                    <a:pt x="317" y="60"/>
                  </a:lnTo>
                  <a:lnTo>
                    <a:pt x="305" y="72"/>
                  </a:lnTo>
                  <a:lnTo>
                    <a:pt x="287" y="78"/>
                  </a:lnTo>
                  <a:lnTo>
                    <a:pt x="263" y="90"/>
                  </a:lnTo>
                  <a:lnTo>
                    <a:pt x="203" y="120"/>
                  </a:lnTo>
                  <a:lnTo>
                    <a:pt x="149" y="150"/>
                  </a:lnTo>
                  <a:lnTo>
                    <a:pt x="78" y="168"/>
                  </a:lnTo>
                  <a:lnTo>
                    <a:pt x="0" y="180"/>
                  </a:lnTo>
                  <a:lnTo>
                    <a:pt x="0" y="527"/>
                  </a:lnTo>
                  <a:lnTo>
                    <a:pt x="1010" y="527"/>
                  </a:lnTo>
                  <a:lnTo>
                    <a:pt x="3725" y="527"/>
                  </a:lnTo>
                  <a:lnTo>
                    <a:pt x="3976" y="527"/>
                  </a:lnTo>
                  <a:lnTo>
                    <a:pt x="3976" y="527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tint val="75686"/>
                    <a:invGamma/>
                  </a:schemeClr>
                </a:gs>
                <a:gs pos="100000">
                  <a:schemeClr val="bg2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/>
            </a:p>
          </p:txBody>
        </p:sp>
      </p:grpSp>
      <p:grpSp>
        <p:nvGrpSpPr>
          <p:cNvPr id="294917" name="Group 15"/>
          <p:cNvGrpSpPr>
            <a:grpSpLocks/>
          </p:cNvGrpSpPr>
          <p:nvPr/>
        </p:nvGrpSpPr>
        <p:grpSpPr bwMode="auto">
          <a:xfrm>
            <a:off x="627063" y="6021388"/>
            <a:ext cx="5684837" cy="849312"/>
            <a:chOff x="395" y="3793"/>
            <a:chExt cx="3581" cy="535"/>
          </a:xfrm>
        </p:grpSpPr>
        <p:sp>
          <p:nvSpPr>
            <p:cNvPr id="1178640" name="Freeform 16"/>
            <p:cNvSpPr>
              <a:spLocks/>
            </p:cNvSpPr>
            <p:nvPr/>
          </p:nvSpPr>
          <p:spPr bwMode="auto">
            <a:xfrm>
              <a:off x="1196" y="3793"/>
              <a:ext cx="365" cy="291"/>
            </a:xfrm>
            <a:custGeom>
              <a:avLst/>
              <a:gdLst/>
              <a:ahLst/>
              <a:cxnLst>
                <a:cxn ang="0">
                  <a:pos x="24" y="24"/>
                </a:cxn>
                <a:cxn ang="0">
                  <a:pos x="0" y="60"/>
                </a:cxn>
                <a:cxn ang="0">
                  <a:pos x="66" y="108"/>
                </a:cxn>
                <a:cxn ang="0">
                  <a:pos x="143" y="180"/>
                </a:cxn>
                <a:cxn ang="0">
                  <a:pos x="191" y="168"/>
                </a:cxn>
                <a:cxn ang="0">
                  <a:pos x="341" y="287"/>
                </a:cxn>
                <a:cxn ang="0">
                  <a:pos x="305" y="174"/>
                </a:cxn>
                <a:cxn ang="0">
                  <a:pos x="365" y="132"/>
                </a:cxn>
                <a:cxn ang="0">
                  <a:pos x="359" y="126"/>
                </a:cxn>
                <a:cxn ang="0">
                  <a:pos x="335" y="114"/>
                </a:cxn>
                <a:cxn ang="0">
                  <a:pos x="299" y="90"/>
                </a:cxn>
                <a:cxn ang="0">
                  <a:pos x="257" y="72"/>
                </a:cxn>
                <a:cxn ang="0">
                  <a:pos x="215" y="54"/>
                </a:cxn>
                <a:cxn ang="0">
                  <a:pos x="173" y="36"/>
                </a:cxn>
                <a:cxn ang="0">
                  <a:pos x="143" y="24"/>
                </a:cxn>
                <a:cxn ang="0">
                  <a:pos x="131" y="18"/>
                </a:cxn>
                <a:cxn ang="0">
                  <a:pos x="107" y="18"/>
                </a:cxn>
                <a:cxn ang="0">
                  <a:pos x="95" y="18"/>
                </a:cxn>
                <a:cxn ang="0">
                  <a:pos x="72" y="12"/>
                </a:cxn>
                <a:cxn ang="0">
                  <a:pos x="66" y="12"/>
                </a:cxn>
                <a:cxn ang="0">
                  <a:pos x="54" y="6"/>
                </a:cxn>
                <a:cxn ang="0">
                  <a:pos x="42" y="0"/>
                </a:cxn>
                <a:cxn ang="0">
                  <a:pos x="30" y="0"/>
                </a:cxn>
                <a:cxn ang="0">
                  <a:pos x="24" y="24"/>
                </a:cxn>
                <a:cxn ang="0">
                  <a:pos x="24" y="24"/>
                </a:cxn>
              </a:cxnLst>
              <a:rect l="0" t="0" r="r" b="b"/>
              <a:pathLst>
                <a:path w="365" h="287">
                  <a:moveTo>
                    <a:pt x="24" y="24"/>
                  </a:moveTo>
                  <a:lnTo>
                    <a:pt x="0" y="60"/>
                  </a:lnTo>
                  <a:lnTo>
                    <a:pt x="66" y="108"/>
                  </a:lnTo>
                  <a:lnTo>
                    <a:pt x="143" y="180"/>
                  </a:lnTo>
                  <a:lnTo>
                    <a:pt x="191" y="168"/>
                  </a:lnTo>
                  <a:lnTo>
                    <a:pt x="341" y="287"/>
                  </a:lnTo>
                  <a:lnTo>
                    <a:pt x="305" y="174"/>
                  </a:lnTo>
                  <a:lnTo>
                    <a:pt x="365" y="132"/>
                  </a:lnTo>
                  <a:lnTo>
                    <a:pt x="359" y="126"/>
                  </a:lnTo>
                  <a:lnTo>
                    <a:pt x="335" y="114"/>
                  </a:lnTo>
                  <a:lnTo>
                    <a:pt x="299" y="90"/>
                  </a:lnTo>
                  <a:lnTo>
                    <a:pt x="257" y="72"/>
                  </a:lnTo>
                  <a:lnTo>
                    <a:pt x="215" y="54"/>
                  </a:lnTo>
                  <a:lnTo>
                    <a:pt x="173" y="36"/>
                  </a:lnTo>
                  <a:lnTo>
                    <a:pt x="143" y="24"/>
                  </a:lnTo>
                  <a:lnTo>
                    <a:pt x="131" y="18"/>
                  </a:lnTo>
                  <a:lnTo>
                    <a:pt x="107" y="18"/>
                  </a:lnTo>
                  <a:lnTo>
                    <a:pt x="95" y="18"/>
                  </a:lnTo>
                  <a:lnTo>
                    <a:pt x="72" y="12"/>
                  </a:lnTo>
                  <a:lnTo>
                    <a:pt x="66" y="12"/>
                  </a:lnTo>
                  <a:lnTo>
                    <a:pt x="54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24" y="24"/>
                  </a:lnTo>
                  <a:lnTo>
                    <a:pt x="24" y="24"/>
                  </a:lnTo>
                  <a:close/>
                </a:path>
              </a:pathLst>
            </a:custGeom>
            <a:solidFill>
              <a:schemeClr val="bg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178641" name="Freeform 17"/>
            <p:cNvSpPr>
              <a:spLocks/>
            </p:cNvSpPr>
            <p:nvPr/>
          </p:nvSpPr>
          <p:spPr bwMode="auto">
            <a:xfrm>
              <a:off x="1943" y="3829"/>
              <a:ext cx="2033" cy="499"/>
            </a:xfrm>
            <a:custGeom>
              <a:avLst/>
              <a:gdLst/>
              <a:ahLst/>
              <a:cxnLst>
                <a:cxn ang="0">
                  <a:pos x="186" y="18"/>
                </a:cxn>
                <a:cxn ang="0">
                  <a:pos x="138" y="6"/>
                </a:cxn>
                <a:cxn ang="0">
                  <a:pos x="96" y="0"/>
                </a:cxn>
                <a:cxn ang="0">
                  <a:pos x="36" y="0"/>
                </a:cxn>
                <a:cxn ang="0">
                  <a:pos x="12" y="25"/>
                </a:cxn>
                <a:cxn ang="0">
                  <a:pos x="0" y="128"/>
                </a:cxn>
                <a:cxn ang="0">
                  <a:pos x="60" y="104"/>
                </a:cxn>
                <a:cxn ang="0">
                  <a:pos x="90" y="134"/>
                </a:cxn>
                <a:cxn ang="0">
                  <a:pos x="150" y="153"/>
                </a:cxn>
                <a:cxn ang="0">
                  <a:pos x="209" y="273"/>
                </a:cxn>
                <a:cxn ang="0">
                  <a:pos x="401" y="359"/>
                </a:cxn>
                <a:cxn ang="0">
                  <a:pos x="777" y="359"/>
                </a:cxn>
                <a:cxn ang="0">
                  <a:pos x="2033" y="499"/>
                </a:cxn>
                <a:cxn ang="0">
                  <a:pos x="2033" y="499"/>
                </a:cxn>
                <a:cxn ang="0">
                  <a:pos x="1991" y="493"/>
                </a:cxn>
                <a:cxn ang="0">
                  <a:pos x="676" y="243"/>
                </a:cxn>
                <a:cxn ang="0">
                  <a:pos x="514" y="159"/>
                </a:cxn>
                <a:cxn ang="0">
                  <a:pos x="425" y="110"/>
                </a:cxn>
                <a:cxn ang="0">
                  <a:pos x="365" y="92"/>
                </a:cxn>
                <a:cxn ang="0">
                  <a:pos x="281" y="61"/>
                </a:cxn>
                <a:cxn ang="0">
                  <a:pos x="186" y="18"/>
                </a:cxn>
                <a:cxn ang="0">
                  <a:pos x="186" y="18"/>
                </a:cxn>
              </a:cxnLst>
              <a:rect l="0" t="0" r="r" b="b"/>
              <a:pathLst>
                <a:path w="2033" h="499">
                  <a:moveTo>
                    <a:pt x="186" y="18"/>
                  </a:moveTo>
                  <a:lnTo>
                    <a:pt x="138" y="6"/>
                  </a:lnTo>
                  <a:lnTo>
                    <a:pt x="96" y="0"/>
                  </a:lnTo>
                  <a:lnTo>
                    <a:pt x="36" y="0"/>
                  </a:lnTo>
                  <a:lnTo>
                    <a:pt x="12" y="25"/>
                  </a:lnTo>
                  <a:lnTo>
                    <a:pt x="0" y="128"/>
                  </a:lnTo>
                  <a:lnTo>
                    <a:pt x="60" y="104"/>
                  </a:lnTo>
                  <a:lnTo>
                    <a:pt x="90" y="134"/>
                  </a:lnTo>
                  <a:lnTo>
                    <a:pt x="150" y="153"/>
                  </a:lnTo>
                  <a:lnTo>
                    <a:pt x="209" y="273"/>
                  </a:lnTo>
                  <a:lnTo>
                    <a:pt x="401" y="359"/>
                  </a:lnTo>
                  <a:lnTo>
                    <a:pt x="777" y="359"/>
                  </a:lnTo>
                  <a:lnTo>
                    <a:pt x="2033" y="499"/>
                  </a:lnTo>
                  <a:lnTo>
                    <a:pt x="2033" y="499"/>
                  </a:lnTo>
                  <a:lnTo>
                    <a:pt x="1991" y="493"/>
                  </a:lnTo>
                  <a:lnTo>
                    <a:pt x="676" y="243"/>
                  </a:lnTo>
                  <a:lnTo>
                    <a:pt x="514" y="159"/>
                  </a:lnTo>
                  <a:lnTo>
                    <a:pt x="425" y="110"/>
                  </a:lnTo>
                  <a:lnTo>
                    <a:pt x="365" y="92"/>
                  </a:lnTo>
                  <a:lnTo>
                    <a:pt x="281" y="61"/>
                  </a:lnTo>
                  <a:lnTo>
                    <a:pt x="186" y="18"/>
                  </a:lnTo>
                  <a:lnTo>
                    <a:pt x="186" y="18"/>
                  </a:lnTo>
                  <a:close/>
                </a:path>
              </a:pathLst>
            </a:custGeom>
            <a:solidFill>
              <a:schemeClr val="bg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178642" name="Freeform 18"/>
            <p:cNvSpPr>
              <a:spLocks/>
            </p:cNvSpPr>
            <p:nvPr/>
          </p:nvSpPr>
          <p:spPr bwMode="auto">
            <a:xfrm>
              <a:off x="1830" y="3823"/>
              <a:ext cx="71" cy="61"/>
            </a:xfrm>
            <a:custGeom>
              <a:avLst/>
              <a:gdLst/>
              <a:ahLst/>
              <a:cxnLst>
                <a:cxn ang="0">
                  <a:pos x="0" y="18"/>
                </a:cxn>
                <a:cxn ang="0">
                  <a:pos x="6" y="18"/>
                </a:cxn>
                <a:cxn ang="0">
                  <a:pos x="12" y="12"/>
                </a:cxn>
                <a:cxn ang="0">
                  <a:pos x="6" y="6"/>
                </a:cxn>
                <a:cxn ang="0">
                  <a:pos x="0" y="0"/>
                </a:cxn>
                <a:cxn ang="0">
                  <a:pos x="29" y="18"/>
                </a:cxn>
                <a:cxn ang="0">
                  <a:pos x="53" y="18"/>
                </a:cxn>
                <a:cxn ang="0">
                  <a:pos x="59" y="30"/>
                </a:cxn>
                <a:cxn ang="0">
                  <a:pos x="65" y="42"/>
                </a:cxn>
                <a:cxn ang="0">
                  <a:pos x="71" y="54"/>
                </a:cxn>
                <a:cxn ang="0">
                  <a:pos x="71" y="60"/>
                </a:cxn>
                <a:cxn ang="0">
                  <a:pos x="59" y="54"/>
                </a:cxn>
                <a:cxn ang="0">
                  <a:pos x="47" y="42"/>
                </a:cxn>
                <a:cxn ang="0">
                  <a:pos x="23" y="30"/>
                </a:cxn>
                <a:cxn ang="0">
                  <a:pos x="23" y="36"/>
                </a:cxn>
                <a:cxn ang="0">
                  <a:pos x="18" y="42"/>
                </a:cxn>
                <a:cxn ang="0">
                  <a:pos x="12" y="48"/>
                </a:cxn>
                <a:cxn ang="0">
                  <a:pos x="6" y="48"/>
                </a:cxn>
                <a:cxn ang="0">
                  <a:pos x="6" y="48"/>
                </a:cxn>
                <a:cxn ang="0">
                  <a:pos x="6" y="36"/>
                </a:cxn>
                <a:cxn ang="0">
                  <a:pos x="0" y="18"/>
                </a:cxn>
                <a:cxn ang="0">
                  <a:pos x="0" y="18"/>
                </a:cxn>
              </a:cxnLst>
              <a:rect l="0" t="0" r="r" b="b"/>
              <a:pathLst>
                <a:path w="71" h="60">
                  <a:moveTo>
                    <a:pt x="0" y="18"/>
                  </a:moveTo>
                  <a:lnTo>
                    <a:pt x="6" y="18"/>
                  </a:lnTo>
                  <a:lnTo>
                    <a:pt x="12" y="12"/>
                  </a:lnTo>
                  <a:lnTo>
                    <a:pt x="6" y="6"/>
                  </a:lnTo>
                  <a:lnTo>
                    <a:pt x="0" y="0"/>
                  </a:lnTo>
                  <a:lnTo>
                    <a:pt x="29" y="18"/>
                  </a:lnTo>
                  <a:lnTo>
                    <a:pt x="53" y="18"/>
                  </a:lnTo>
                  <a:lnTo>
                    <a:pt x="59" y="30"/>
                  </a:lnTo>
                  <a:lnTo>
                    <a:pt x="65" y="42"/>
                  </a:lnTo>
                  <a:lnTo>
                    <a:pt x="71" y="54"/>
                  </a:lnTo>
                  <a:lnTo>
                    <a:pt x="71" y="60"/>
                  </a:lnTo>
                  <a:lnTo>
                    <a:pt x="59" y="54"/>
                  </a:lnTo>
                  <a:lnTo>
                    <a:pt x="47" y="42"/>
                  </a:lnTo>
                  <a:lnTo>
                    <a:pt x="23" y="30"/>
                  </a:lnTo>
                  <a:lnTo>
                    <a:pt x="23" y="36"/>
                  </a:lnTo>
                  <a:lnTo>
                    <a:pt x="18" y="42"/>
                  </a:lnTo>
                  <a:lnTo>
                    <a:pt x="12" y="48"/>
                  </a:lnTo>
                  <a:lnTo>
                    <a:pt x="6" y="48"/>
                  </a:lnTo>
                  <a:lnTo>
                    <a:pt x="6" y="48"/>
                  </a:lnTo>
                  <a:lnTo>
                    <a:pt x="6" y="36"/>
                  </a:lnTo>
                  <a:lnTo>
                    <a:pt x="0" y="18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chemeClr val="bg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178643" name="Freeform 19"/>
            <p:cNvSpPr>
              <a:spLocks/>
            </p:cNvSpPr>
            <p:nvPr/>
          </p:nvSpPr>
          <p:spPr bwMode="auto">
            <a:xfrm>
              <a:off x="855" y="3842"/>
              <a:ext cx="161" cy="164"/>
            </a:xfrm>
            <a:custGeom>
              <a:avLst/>
              <a:gdLst/>
              <a:ahLst/>
              <a:cxnLst>
                <a:cxn ang="0">
                  <a:pos x="30" y="0"/>
                </a:cxn>
                <a:cxn ang="0">
                  <a:pos x="48" y="6"/>
                </a:cxn>
                <a:cxn ang="0">
                  <a:pos x="72" y="6"/>
                </a:cxn>
                <a:cxn ang="0">
                  <a:pos x="114" y="12"/>
                </a:cxn>
                <a:cxn ang="0">
                  <a:pos x="96" y="54"/>
                </a:cxn>
                <a:cxn ang="0">
                  <a:pos x="96" y="60"/>
                </a:cxn>
                <a:cxn ang="0">
                  <a:pos x="102" y="72"/>
                </a:cxn>
                <a:cxn ang="0">
                  <a:pos x="108" y="84"/>
                </a:cxn>
                <a:cxn ang="0">
                  <a:pos x="120" y="96"/>
                </a:cxn>
                <a:cxn ang="0">
                  <a:pos x="143" y="114"/>
                </a:cxn>
                <a:cxn ang="0">
                  <a:pos x="155" y="138"/>
                </a:cxn>
                <a:cxn ang="0">
                  <a:pos x="161" y="156"/>
                </a:cxn>
                <a:cxn ang="0">
                  <a:pos x="161" y="162"/>
                </a:cxn>
                <a:cxn ang="0">
                  <a:pos x="96" y="102"/>
                </a:cxn>
                <a:cxn ang="0">
                  <a:pos x="30" y="54"/>
                </a:cxn>
                <a:cxn ang="0">
                  <a:pos x="0" y="0"/>
                </a:cxn>
                <a:cxn ang="0">
                  <a:pos x="30" y="0"/>
                </a:cxn>
                <a:cxn ang="0">
                  <a:pos x="30" y="0"/>
                </a:cxn>
              </a:cxnLst>
              <a:rect l="0" t="0" r="r" b="b"/>
              <a:pathLst>
                <a:path w="161" h="162">
                  <a:moveTo>
                    <a:pt x="30" y="0"/>
                  </a:moveTo>
                  <a:lnTo>
                    <a:pt x="48" y="6"/>
                  </a:lnTo>
                  <a:lnTo>
                    <a:pt x="72" y="6"/>
                  </a:lnTo>
                  <a:lnTo>
                    <a:pt x="114" y="12"/>
                  </a:lnTo>
                  <a:lnTo>
                    <a:pt x="96" y="54"/>
                  </a:lnTo>
                  <a:lnTo>
                    <a:pt x="96" y="60"/>
                  </a:lnTo>
                  <a:lnTo>
                    <a:pt x="102" y="72"/>
                  </a:lnTo>
                  <a:lnTo>
                    <a:pt x="108" y="84"/>
                  </a:lnTo>
                  <a:lnTo>
                    <a:pt x="120" y="96"/>
                  </a:lnTo>
                  <a:lnTo>
                    <a:pt x="143" y="114"/>
                  </a:lnTo>
                  <a:lnTo>
                    <a:pt x="155" y="138"/>
                  </a:lnTo>
                  <a:lnTo>
                    <a:pt x="161" y="156"/>
                  </a:lnTo>
                  <a:lnTo>
                    <a:pt x="161" y="162"/>
                  </a:lnTo>
                  <a:lnTo>
                    <a:pt x="96" y="102"/>
                  </a:lnTo>
                  <a:lnTo>
                    <a:pt x="30" y="54"/>
                  </a:lnTo>
                  <a:lnTo>
                    <a:pt x="0" y="0"/>
                  </a:lnTo>
                  <a:lnTo>
                    <a:pt x="30" y="0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chemeClr val="bg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178644" name="Freeform 20"/>
            <p:cNvSpPr>
              <a:spLocks/>
            </p:cNvSpPr>
            <p:nvPr/>
          </p:nvSpPr>
          <p:spPr bwMode="auto">
            <a:xfrm>
              <a:off x="706" y="3854"/>
              <a:ext cx="59" cy="61"/>
            </a:xfrm>
            <a:custGeom>
              <a:avLst/>
              <a:gdLst/>
              <a:ahLst/>
              <a:cxnLst>
                <a:cxn ang="0">
                  <a:pos x="59" y="6"/>
                </a:cxn>
                <a:cxn ang="0">
                  <a:pos x="41" y="30"/>
                </a:cxn>
                <a:cxn ang="0">
                  <a:pos x="41" y="36"/>
                </a:cxn>
                <a:cxn ang="0">
                  <a:pos x="47" y="42"/>
                </a:cxn>
                <a:cxn ang="0">
                  <a:pos x="53" y="54"/>
                </a:cxn>
                <a:cxn ang="0">
                  <a:pos x="53" y="60"/>
                </a:cxn>
                <a:cxn ang="0">
                  <a:pos x="47" y="54"/>
                </a:cxn>
                <a:cxn ang="0">
                  <a:pos x="35" y="48"/>
                </a:cxn>
                <a:cxn ang="0">
                  <a:pos x="23" y="36"/>
                </a:cxn>
                <a:cxn ang="0">
                  <a:pos x="17" y="30"/>
                </a:cxn>
                <a:cxn ang="0">
                  <a:pos x="0" y="0"/>
                </a:cxn>
                <a:cxn ang="0">
                  <a:pos x="59" y="6"/>
                </a:cxn>
                <a:cxn ang="0">
                  <a:pos x="59" y="6"/>
                </a:cxn>
              </a:cxnLst>
              <a:rect l="0" t="0" r="r" b="b"/>
              <a:pathLst>
                <a:path w="59" h="60">
                  <a:moveTo>
                    <a:pt x="59" y="6"/>
                  </a:moveTo>
                  <a:lnTo>
                    <a:pt x="41" y="30"/>
                  </a:lnTo>
                  <a:lnTo>
                    <a:pt x="41" y="36"/>
                  </a:lnTo>
                  <a:lnTo>
                    <a:pt x="47" y="42"/>
                  </a:lnTo>
                  <a:lnTo>
                    <a:pt x="53" y="54"/>
                  </a:lnTo>
                  <a:lnTo>
                    <a:pt x="53" y="60"/>
                  </a:lnTo>
                  <a:lnTo>
                    <a:pt x="47" y="54"/>
                  </a:lnTo>
                  <a:lnTo>
                    <a:pt x="35" y="48"/>
                  </a:lnTo>
                  <a:lnTo>
                    <a:pt x="23" y="36"/>
                  </a:lnTo>
                  <a:lnTo>
                    <a:pt x="17" y="30"/>
                  </a:lnTo>
                  <a:lnTo>
                    <a:pt x="0" y="0"/>
                  </a:lnTo>
                  <a:lnTo>
                    <a:pt x="59" y="6"/>
                  </a:lnTo>
                  <a:lnTo>
                    <a:pt x="59" y="6"/>
                  </a:lnTo>
                  <a:close/>
                </a:path>
              </a:pathLst>
            </a:custGeom>
            <a:solidFill>
              <a:schemeClr val="bg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178645" name="Freeform 21"/>
            <p:cNvSpPr>
              <a:spLocks/>
            </p:cNvSpPr>
            <p:nvPr/>
          </p:nvSpPr>
          <p:spPr bwMode="auto">
            <a:xfrm>
              <a:off x="395" y="3811"/>
              <a:ext cx="245" cy="207"/>
            </a:xfrm>
            <a:custGeom>
              <a:avLst/>
              <a:gdLst/>
              <a:ahLst/>
              <a:cxnLst>
                <a:cxn ang="0">
                  <a:pos x="233" y="36"/>
                </a:cxn>
                <a:cxn ang="0">
                  <a:pos x="245" y="42"/>
                </a:cxn>
                <a:cxn ang="0">
                  <a:pos x="209" y="84"/>
                </a:cxn>
                <a:cxn ang="0">
                  <a:pos x="143" y="132"/>
                </a:cxn>
                <a:cxn ang="0">
                  <a:pos x="167" y="156"/>
                </a:cxn>
                <a:cxn ang="0">
                  <a:pos x="179" y="204"/>
                </a:cxn>
                <a:cxn ang="0">
                  <a:pos x="77" y="132"/>
                </a:cxn>
                <a:cxn ang="0">
                  <a:pos x="47" y="84"/>
                </a:cxn>
                <a:cxn ang="0">
                  <a:pos x="89" y="66"/>
                </a:cxn>
                <a:cxn ang="0">
                  <a:pos x="59" y="36"/>
                </a:cxn>
                <a:cxn ang="0">
                  <a:pos x="0" y="12"/>
                </a:cxn>
                <a:cxn ang="0">
                  <a:pos x="0" y="0"/>
                </a:cxn>
                <a:cxn ang="0">
                  <a:pos x="6" y="0"/>
                </a:cxn>
                <a:cxn ang="0">
                  <a:pos x="12" y="0"/>
                </a:cxn>
                <a:cxn ang="0">
                  <a:pos x="47" y="6"/>
                </a:cxn>
                <a:cxn ang="0">
                  <a:pos x="77" y="6"/>
                </a:cxn>
                <a:cxn ang="0">
                  <a:pos x="83" y="6"/>
                </a:cxn>
                <a:cxn ang="0">
                  <a:pos x="89" y="6"/>
                </a:cxn>
                <a:cxn ang="0">
                  <a:pos x="101" y="12"/>
                </a:cxn>
                <a:cxn ang="0">
                  <a:pos x="125" y="12"/>
                </a:cxn>
                <a:cxn ang="0">
                  <a:pos x="143" y="18"/>
                </a:cxn>
                <a:cxn ang="0">
                  <a:pos x="149" y="18"/>
                </a:cxn>
                <a:cxn ang="0">
                  <a:pos x="149" y="18"/>
                </a:cxn>
                <a:cxn ang="0">
                  <a:pos x="203" y="24"/>
                </a:cxn>
                <a:cxn ang="0">
                  <a:pos x="233" y="36"/>
                </a:cxn>
                <a:cxn ang="0">
                  <a:pos x="233" y="36"/>
                </a:cxn>
              </a:cxnLst>
              <a:rect l="0" t="0" r="r" b="b"/>
              <a:pathLst>
                <a:path w="245" h="204">
                  <a:moveTo>
                    <a:pt x="233" y="36"/>
                  </a:moveTo>
                  <a:lnTo>
                    <a:pt x="245" y="42"/>
                  </a:lnTo>
                  <a:lnTo>
                    <a:pt x="209" y="84"/>
                  </a:lnTo>
                  <a:lnTo>
                    <a:pt x="143" y="132"/>
                  </a:lnTo>
                  <a:lnTo>
                    <a:pt x="167" y="156"/>
                  </a:lnTo>
                  <a:lnTo>
                    <a:pt x="179" y="204"/>
                  </a:lnTo>
                  <a:lnTo>
                    <a:pt x="77" y="132"/>
                  </a:lnTo>
                  <a:lnTo>
                    <a:pt x="47" y="84"/>
                  </a:lnTo>
                  <a:lnTo>
                    <a:pt x="89" y="66"/>
                  </a:lnTo>
                  <a:lnTo>
                    <a:pt x="59" y="36"/>
                  </a:lnTo>
                  <a:lnTo>
                    <a:pt x="0" y="12"/>
                  </a:lnTo>
                  <a:lnTo>
                    <a:pt x="0" y="0"/>
                  </a:lnTo>
                  <a:lnTo>
                    <a:pt x="6" y="0"/>
                  </a:lnTo>
                  <a:lnTo>
                    <a:pt x="12" y="0"/>
                  </a:lnTo>
                  <a:lnTo>
                    <a:pt x="47" y="6"/>
                  </a:lnTo>
                  <a:lnTo>
                    <a:pt x="77" y="6"/>
                  </a:lnTo>
                  <a:lnTo>
                    <a:pt x="83" y="6"/>
                  </a:lnTo>
                  <a:lnTo>
                    <a:pt x="89" y="6"/>
                  </a:lnTo>
                  <a:lnTo>
                    <a:pt x="101" y="12"/>
                  </a:lnTo>
                  <a:lnTo>
                    <a:pt x="125" y="12"/>
                  </a:lnTo>
                  <a:lnTo>
                    <a:pt x="143" y="18"/>
                  </a:lnTo>
                  <a:lnTo>
                    <a:pt x="149" y="18"/>
                  </a:lnTo>
                  <a:lnTo>
                    <a:pt x="149" y="18"/>
                  </a:lnTo>
                  <a:lnTo>
                    <a:pt x="203" y="24"/>
                  </a:lnTo>
                  <a:lnTo>
                    <a:pt x="233" y="36"/>
                  </a:lnTo>
                  <a:lnTo>
                    <a:pt x="233" y="36"/>
                  </a:lnTo>
                  <a:close/>
                </a:path>
              </a:pathLst>
            </a:custGeom>
            <a:solidFill>
              <a:schemeClr val="bg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/>
            </a:p>
          </p:txBody>
        </p:sp>
      </p:grpSp>
      <p:sp>
        <p:nvSpPr>
          <p:cNvPr id="1178646" name="Rectangle 2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2860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294919" name="Rectangle 2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49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178648" name="Rectangle 2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840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kumimoji="0" sz="1200" b="0"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178649" name="Rectangle 2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kumimoji="0" sz="1200" b="0"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178650" name="Rectangle 2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kumimoji="0" sz="1200" b="0"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AFB58D53-C152-408C-AF6F-90B9AD1FE83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506823" r:id="rId1"/>
    <p:sldLayoutId id="2147506824" r:id="rId2"/>
    <p:sldLayoutId id="2147506825" r:id="rId3"/>
    <p:sldLayoutId id="2147506826" r:id="rId4"/>
    <p:sldLayoutId id="2147506827" r:id="rId5"/>
    <p:sldLayoutId id="2147506828" r:id="rId6"/>
    <p:sldLayoutId id="2147506829" r:id="rId7"/>
    <p:sldLayoutId id="2147506830" r:id="rId8"/>
    <p:sldLayoutId id="2147506831" r:id="rId9"/>
    <p:sldLayoutId id="2147506832" r:id="rId10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Char char="•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•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•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•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•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13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30413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83091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kumimoji="0" sz="1400" b="0">
                <a:latin typeface="+mn-lt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83091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kumimoji="0" sz="1400" b="0">
                <a:latin typeface="+mn-lt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83091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kumimoji="0" sz="1400" b="0">
                <a:latin typeface="+mn-lt"/>
              </a:defRPr>
            </a:lvl1pPr>
          </a:lstStyle>
          <a:p>
            <a:pPr>
              <a:defRPr/>
            </a:pPr>
            <a:fld id="{1E457D1B-9B34-44FE-BA95-E8C2592D032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506911" r:id="rId1"/>
    <p:sldLayoutId id="2147506912" r:id="rId2"/>
    <p:sldLayoutId id="2147506913" r:id="rId3"/>
    <p:sldLayoutId id="2147506914" r:id="rId4"/>
    <p:sldLayoutId id="2147506915" r:id="rId5"/>
    <p:sldLayoutId id="2147506916" r:id="rId6"/>
    <p:sldLayoutId id="2147506917" r:id="rId7"/>
    <p:sldLayoutId id="2147506918" r:id="rId8"/>
    <p:sldLayoutId id="2147506919" r:id="rId9"/>
    <p:sldLayoutId id="2147506920" r:id="rId10"/>
    <p:sldLayoutId id="2147506921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17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30617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83091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kumimoji="0" sz="1400" b="0">
                <a:latin typeface="+mn-lt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83091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kumimoji="0" sz="1400" b="0">
                <a:latin typeface="+mn-lt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83091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kumimoji="0" sz="1400" b="0">
                <a:latin typeface="+mn-lt"/>
              </a:defRPr>
            </a:lvl1pPr>
          </a:lstStyle>
          <a:p>
            <a:pPr>
              <a:defRPr/>
            </a:pPr>
            <a:fld id="{193DEC45-9400-4004-A909-6819FF055FD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506933" r:id="rId1"/>
    <p:sldLayoutId id="2147506934" r:id="rId2"/>
    <p:sldLayoutId id="2147506935" r:id="rId3"/>
    <p:sldLayoutId id="2147506936" r:id="rId4"/>
    <p:sldLayoutId id="2147506937" r:id="rId5"/>
    <p:sldLayoutId id="2147506938" r:id="rId6"/>
    <p:sldLayoutId id="2147506939" r:id="rId7"/>
    <p:sldLayoutId id="2147506940" r:id="rId8"/>
    <p:sldLayoutId id="2147506941" r:id="rId9"/>
    <p:sldLayoutId id="2147506942" r:id="rId10"/>
    <p:sldLayoutId id="2147506943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0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30720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83091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kumimoji="0" sz="1400" b="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83091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kumimoji="0" sz="1400" b="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83091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kumimoji="0" sz="1400" b="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fld id="{2833FE5A-76EB-4D3B-B1BC-CFCE1D70C9F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506944" r:id="rId1"/>
    <p:sldLayoutId id="2147506945" r:id="rId2"/>
    <p:sldLayoutId id="2147506946" r:id="rId3"/>
    <p:sldLayoutId id="2147506947" r:id="rId4"/>
    <p:sldLayoutId id="2147506948" r:id="rId5"/>
    <p:sldLayoutId id="2147506949" r:id="rId6"/>
    <p:sldLayoutId id="2147506950" r:id="rId7"/>
    <p:sldLayoutId id="2147506951" r:id="rId8"/>
    <p:sldLayoutId id="2147506952" r:id="rId9"/>
    <p:sldLayoutId id="2147506953" r:id="rId10"/>
    <p:sldLayoutId id="2147506954" r:id="rId11"/>
    <p:sldLayoutId id="2147506955" r:id="rId12"/>
    <p:sldLayoutId id="2147506956" r:id="rId13"/>
    <p:sldLayoutId id="2147506957" r:id="rId14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2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3082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32915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kumimoji="0" sz="1400" b="0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32915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kumimoji="0" sz="1400" b="0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32915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kumimoji="0" sz="1400" b="0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0C1170DA-8811-4F5D-9AC3-7FA6D66F342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507107" r:id="rId1"/>
    <p:sldLayoutId id="2147507108" r:id="rId2"/>
    <p:sldLayoutId id="2147507109" r:id="rId3"/>
    <p:sldLayoutId id="2147507110" r:id="rId4"/>
    <p:sldLayoutId id="2147507111" r:id="rId5"/>
    <p:sldLayoutId id="2147507112" r:id="rId6"/>
    <p:sldLayoutId id="2147507113" r:id="rId7"/>
    <p:sldLayoutId id="2147507114" r:id="rId8"/>
    <p:sldLayoutId id="2147507115" r:id="rId9"/>
    <p:sldLayoutId id="2147507116" r:id="rId10"/>
    <p:sldLayoutId id="2147507117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2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3092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83091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kumimoji="0" sz="1400" b="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83091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kumimoji="0" sz="1400" b="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83091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kumimoji="0" sz="1400" b="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fld id="{6CA0CC26-912C-4538-84F2-04317EFB1CD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506958" r:id="rId1"/>
    <p:sldLayoutId id="2147506959" r:id="rId2"/>
    <p:sldLayoutId id="2147506960" r:id="rId3"/>
    <p:sldLayoutId id="2147506961" r:id="rId4"/>
    <p:sldLayoutId id="2147506962" r:id="rId5"/>
    <p:sldLayoutId id="2147506963" r:id="rId6"/>
    <p:sldLayoutId id="2147506964" r:id="rId7"/>
    <p:sldLayoutId id="2147506965" r:id="rId8"/>
    <p:sldLayoutId id="2147506966" r:id="rId9"/>
    <p:sldLayoutId id="2147506967" r:id="rId10"/>
    <p:sldLayoutId id="2147506968" r:id="rId11"/>
    <p:sldLayoutId id="2147506969" r:id="rId12"/>
    <p:sldLayoutId id="2147506970" r:id="rId13"/>
    <p:sldLayoutId id="2147506971" r:id="rId14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2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3102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83091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kumimoji="0" sz="1400" b="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83091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kumimoji="0" sz="1400" b="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83091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kumimoji="0" sz="1400" b="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fld id="{54090AE8-916C-4D35-A6A0-951D0970E3B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506972" r:id="rId1"/>
    <p:sldLayoutId id="2147506973" r:id="rId2"/>
    <p:sldLayoutId id="2147506974" r:id="rId3"/>
    <p:sldLayoutId id="2147506975" r:id="rId4"/>
    <p:sldLayoutId id="2147506976" r:id="rId5"/>
    <p:sldLayoutId id="2147506977" r:id="rId6"/>
    <p:sldLayoutId id="2147506978" r:id="rId7"/>
    <p:sldLayoutId id="2147506979" r:id="rId8"/>
    <p:sldLayoutId id="2147506980" r:id="rId9"/>
    <p:sldLayoutId id="2147506981" r:id="rId10"/>
    <p:sldLayoutId id="2147506982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29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3112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83091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kumimoji="0" sz="1400" b="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83091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kumimoji="0" sz="1400" b="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83091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kumimoji="0" sz="1400" b="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fld id="{C40F9FAA-E8C1-4E6A-807B-F62855064E2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506983" r:id="rId1"/>
    <p:sldLayoutId id="2147506984" r:id="rId2"/>
    <p:sldLayoutId id="2147506985" r:id="rId3"/>
    <p:sldLayoutId id="2147506986" r:id="rId4"/>
    <p:sldLayoutId id="2147506987" r:id="rId5"/>
    <p:sldLayoutId id="2147506988" r:id="rId6"/>
    <p:sldLayoutId id="2147506989" r:id="rId7"/>
    <p:sldLayoutId id="2147506990" r:id="rId8"/>
    <p:sldLayoutId id="2147506991" r:id="rId9"/>
    <p:sldLayoutId id="2147506992" r:id="rId10"/>
    <p:sldLayoutId id="2147506993" r:id="rId11"/>
    <p:sldLayoutId id="2147506994" r:id="rId12"/>
    <p:sldLayoutId id="2147506995" r:id="rId13"/>
    <p:sldLayoutId id="2147506996" r:id="rId14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32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31232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83091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kumimoji="0" sz="1400" b="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83091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kumimoji="0" sz="1400" b="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83091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kumimoji="0" sz="1400" b="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fld id="{60CC787B-34FB-470A-B505-30F4BB645FF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507118" r:id="rId1"/>
    <p:sldLayoutId id="2147507119" r:id="rId2"/>
    <p:sldLayoutId id="2147507120" r:id="rId3"/>
    <p:sldLayoutId id="2147507121" r:id="rId4"/>
    <p:sldLayoutId id="2147507122" r:id="rId5"/>
    <p:sldLayoutId id="2147507123" r:id="rId6"/>
    <p:sldLayoutId id="2147507124" r:id="rId7"/>
    <p:sldLayoutId id="2147507125" r:id="rId8"/>
    <p:sldLayoutId id="2147507126" r:id="rId9"/>
    <p:sldLayoutId id="2147507127" r:id="rId10"/>
    <p:sldLayoutId id="2147507128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34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31334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83091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kumimoji="0" sz="1400" b="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83091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kumimoji="0" sz="1400" b="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83091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kumimoji="0" sz="1400" b="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fld id="{F734D90A-1C51-418B-B8ED-F00C9245E19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507129" r:id="rId1"/>
    <p:sldLayoutId id="2147507130" r:id="rId2"/>
    <p:sldLayoutId id="2147507131" r:id="rId3"/>
    <p:sldLayoutId id="2147507132" r:id="rId4"/>
    <p:sldLayoutId id="2147507133" r:id="rId5"/>
    <p:sldLayoutId id="2147507134" r:id="rId6"/>
    <p:sldLayoutId id="2147507135" r:id="rId7"/>
    <p:sldLayoutId id="2147507136" r:id="rId8"/>
    <p:sldLayoutId id="2147507137" r:id="rId9"/>
    <p:sldLayoutId id="2147507138" r:id="rId10"/>
    <p:sldLayoutId id="2147507139" r:id="rId11"/>
    <p:sldLayoutId id="2147507140" r:id="rId12"/>
    <p:sldLayoutId id="2147506997" r:id="rId13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37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31437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83091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kumimoji="0" sz="1400" b="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83091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kumimoji="0" sz="1400" b="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83091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kumimoji="0" sz="1400" b="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fld id="{8D76B6C7-9F02-4D6D-A0BE-694BA1F3323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507141" r:id="rId1"/>
    <p:sldLayoutId id="2147507142" r:id="rId2"/>
    <p:sldLayoutId id="2147507143" r:id="rId3"/>
    <p:sldLayoutId id="2147507144" r:id="rId4"/>
    <p:sldLayoutId id="2147507145" r:id="rId5"/>
    <p:sldLayoutId id="2147507146" r:id="rId6"/>
    <p:sldLayoutId id="2147507147" r:id="rId7"/>
    <p:sldLayoutId id="2147507148" r:id="rId8"/>
    <p:sldLayoutId id="2147507149" r:id="rId9"/>
    <p:sldLayoutId id="2147507150" r:id="rId10"/>
    <p:sldLayoutId id="2147507151" r:id="rId11"/>
    <p:sldLayoutId id="2147507152" r:id="rId12"/>
    <p:sldLayoutId id="2147507153" r:id="rId13"/>
    <p:sldLayoutId id="2147507154" r:id="rId14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1938" name="Rectangle 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kumimoji="0" sz="1200" b="0">
                <a:latin typeface="+mn-lt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191939" name="Rectangle 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kumimoji="0" sz="1200" b="0">
                <a:latin typeface="Arial Black" pitchFamily="34" charset="0"/>
              </a:defRPr>
            </a:lvl1pPr>
          </a:lstStyle>
          <a:p>
            <a:pPr>
              <a:defRPr/>
            </a:pPr>
            <a:fld id="{87F156B1-0B99-4521-B9A9-E378FD906F9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grpSp>
        <p:nvGrpSpPr>
          <p:cNvPr id="295940" name="Group 4"/>
          <p:cNvGrpSpPr>
            <a:grpSpLocks/>
          </p:cNvGrpSpPr>
          <p:nvPr/>
        </p:nvGrpSpPr>
        <p:grpSpPr bwMode="auto">
          <a:xfrm>
            <a:off x="0" y="0"/>
            <a:ext cx="9144000" cy="546100"/>
            <a:chOff x="0" y="0"/>
            <a:chExt cx="5760" cy="344"/>
          </a:xfrm>
        </p:grpSpPr>
        <p:sp>
          <p:nvSpPr>
            <p:cNvPr id="1191941" name="Rectangle 5"/>
            <p:cNvSpPr>
              <a:spLocks noChangeArrowheads="1"/>
            </p:cNvSpPr>
            <p:nvPr/>
          </p:nvSpPr>
          <p:spPr bwMode="auto">
            <a:xfrm>
              <a:off x="0" y="0"/>
              <a:ext cx="180" cy="336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kumimoji="0" lang="zh-CN" altLang="zh-CN" sz="2400" b="0">
                <a:latin typeface="Times New Roman" pitchFamily="18" charset="0"/>
              </a:endParaRPr>
            </a:p>
          </p:txBody>
        </p:sp>
        <p:sp>
          <p:nvSpPr>
            <p:cNvPr id="1191942" name="Rectangle 6"/>
            <p:cNvSpPr>
              <a:spLocks noChangeArrowheads="1"/>
            </p:cNvSpPr>
            <p:nvPr/>
          </p:nvSpPr>
          <p:spPr bwMode="auto">
            <a:xfrm>
              <a:off x="260" y="85"/>
              <a:ext cx="5500" cy="173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kumimoji="0" lang="zh-CN" altLang="zh-CN" sz="2400" b="0">
                <a:latin typeface="Times New Roman" pitchFamily="18" charset="0"/>
              </a:endParaRPr>
            </a:p>
          </p:txBody>
        </p:sp>
        <p:sp>
          <p:nvSpPr>
            <p:cNvPr id="1191943" name="Rectangle 7"/>
            <p:cNvSpPr>
              <a:spLocks noChangeArrowheads="1"/>
            </p:cNvSpPr>
            <p:nvPr/>
          </p:nvSpPr>
          <p:spPr bwMode="auto">
            <a:xfrm>
              <a:off x="258" y="85"/>
              <a:ext cx="87" cy="89"/>
            </a:xfrm>
            <a:prstGeom prst="rect">
              <a:avLst/>
            </a:prstGeom>
            <a:solidFill>
              <a:schemeClr val="folHlink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kumimoji="0" lang="zh-CN" altLang="zh-CN" sz="1800" b="0">
                <a:solidFill>
                  <a:schemeClr val="hlink"/>
                </a:solidFill>
                <a:latin typeface="Arial" charset="0"/>
              </a:endParaRPr>
            </a:p>
          </p:txBody>
        </p:sp>
        <p:sp>
          <p:nvSpPr>
            <p:cNvPr id="1191944" name="Rectangle 8"/>
            <p:cNvSpPr>
              <a:spLocks noChangeArrowheads="1"/>
            </p:cNvSpPr>
            <p:nvPr/>
          </p:nvSpPr>
          <p:spPr bwMode="auto">
            <a:xfrm>
              <a:off x="345" y="0"/>
              <a:ext cx="88" cy="87"/>
            </a:xfrm>
            <a:prstGeom prst="rect">
              <a:avLst/>
            </a:prstGeom>
            <a:solidFill>
              <a:schemeClr val="folHlink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kumimoji="0" lang="zh-CN" altLang="zh-CN" sz="1800" b="0">
                <a:solidFill>
                  <a:schemeClr val="hlink"/>
                </a:solidFill>
                <a:latin typeface="Arial" charset="0"/>
              </a:endParaRPr>
            </a:p>
          </p:txBody>
        </p:sp>
        <p:sp>
          <p:nvSpPr>
            <p:cNvPr id="1191945" name="Rectangle 9"/>
            <p:cNvSpPr>
              <a:spLocks noChangeArrowheads="1"/>
            </p:cNvSpPr>
            <p:nvPr/>
          </p:nvSpPr>
          <p:spPr bwMode="auto">
            <a:xfrm>
              <a:off x="345" y="85"/>
              <a:ext cx="88" cy="89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kumimoji="0" lang="zh-CN" altLang="zh-CN" sz="1800" b="0">
                <a:solidFill>
                  <a:schemeClr val="accent2"/>
                </a:solidFill>
                <a:latin typeface="Arial" charset="0"/>
              </a:endParaRPr>
            </a:p>
          </p:txBody>
        </p:sp>
        <p:sp>
          <p:nvSpPr>
            <p:cNvPr id="1191946" name="Rectangle 10"/>
            <p:cNvSpPr>
              <a:spLocks noChangeArrowheads="1"/>
            </p:cNvSpPr>
            <p:nvPr/>
          </p:nvSpPr>
          <p:spPr bwMode="auto">
            <a:xfrm>
              <a:off x="173" y="173"/>
              <a:ext cx="86" cy="87"/>
            </a:xfrm>
            <a:prstGeom prst="rect">
              <a:avLst/>
            </a:prstGeom>
            <a:solidFill>
              <a:schemeClr val="folHlink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kumimoji="0" lang="zh-CN" altLang="zh-CN" sz="1800" b="0">
                <a:solidFill>
                  <a:schemeClr val="hlink"/>
                </a:solidFill>
                <a:latin typeface="Arial" charset="0"/>
              </a:endParaRPr>
            </a:p>
          </p:txBody>
        </p:sp>
        <p:sp>
          <p:nvSpPr>
            <p:cNvPr id="1191947" name="Rectangle 11"/>
            <p:cNvSpPr>
              <a:spLocks noChangeArrowheads="1"/>
            </p:cNvSpPr>
            <p:nvPr/>
          </p:nvSpPr>
          <p:spPr bwMode="auto">
            <a:xfrm>
              <a:off x="83" y="86"/>
              <a:ext cx="89" cy="87"/>
            </a:xfrm>
            <a:prstGeom prst="rect">
              <a:avLst/>
            </a:prstGeom>
            <a:solidFill>
              <a:schemeClr val="bg2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kumimoji="0" lang="zh-CN" altLang="zh-CN" sz="2400" b="0">
                <a:latin typeface="Times New Roman" pitchFamily="18" charset="0"/>
              </a:endParaRPr>
            </a:p>
          </p:txBody>
        </p:sp>
        <p:sp>
          <p:nvSpPr>
            <p:cNvPr id="1191948" name="Rectangle 12"/>
            <p:cNvSpPr>
              <a:spLocks noChangeArrowheads="1"/>
            </p:cNvSpPr>
            <p:nvPr/>
          </p:nvSpPr>
          <p:spPr bwMode="auto">
            <a:xfrm>
              <a:off x="258" y="171"/>
              <a:ext cx="87" cy="87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kumimoji="0" lang="zh-CN" altLang="zh-CN" sz="1800" b="0">
                <a:solidFill>
                  <a:schemeClr val="accent2"/>
                </a:solidFill>
                <a:latin typeface="Arial" charset="0"/>
              </a:endParaRPr>
            </a:p>
          </p:txBody>
        </p:sp>
        <p:sp>
          <p:nvSpPr>
            <p:cNvPr id="1191949" name="Rectangle 13"/>
            <p:cNvSpPr>
              <a:spLocks noChangeArrowheads="1"/>
            </p:cNvSpPr>
            <p:nvPr/>
          </p:nvSpPr>
          <p:spPr bwMode="auto">
            <a:xfrm>
              <a:off x="173" y="258"/>
              <a:ext cx="86" cy="86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kumimoji="0" lang="zh-CN" altLang="zh-CN" sz="1800" b="0">
                <a:solidFill>
                  <a:schemeClr val="accent2"/>
                </a:solidFill>
                <a:latin typeface="Arial" charset="0"/>
              </a:endParaRPr>
            </a:p>
          </p:txBody>
        </p:sp>
      </p:grpSp>
      <p:sp>
        <p:nvSpPr>
          <p:cNvPr id="295941" name="Rectangle 14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457200"/>
            <a:ext cx="82296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295942" name="Rectangle 15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981200"/>
            <a:ext cx="8229600" cy="388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191952" name="Rectangle 1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kumimoji="0" sz="1200" b="0">
                <a:latin typeface="+mn-lt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506833" r:id="rId1"/>
    <p:sldLayoutId id="2147506834" r:id="rId2"/>
    <p:sldLayoutId id="2147506835" r:id="rId3"/>
    <p:sldLayoutId id="2147506836" r:id="rId4"/>
    <p:sldLayoutId id="2147506837" r:id="rId5"/>
    <p:sldLayoutId id="2147506838" r:id="rId6"/>
    <p:sldLayoutId id="2147506839" r:id="rId7"/>
    <p:sldLayoutId id="2147506840" r:id="rId8"/>
    <p:sldLayoutId id="2147506841" r:id="rId9"/>
    <p:sldLayoutId id="2147506842" r:id="rId10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宋体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宋体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宋体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宋体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宋体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宋体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宋体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75000"/>
        <a:buFont typeface="Wingdings" pitchFamily="2" charset="2"/>
        <a:buChar char="n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80000"/>
        <a:buFont typeface="Wingdings" pitchFamily="2" charset="2"/>
        <a:buChar char="¨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¨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39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31539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83091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kumimoji="0" sz="1400" b="0">
                <a:solidFill>
                  <a:srgbClr val="000000"/>
                </a:solidFill>
                <a:latin typeface="+mn-lt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83091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kumimoji="0" sz="1400" b="0">
                <a:solidFill>
                  <a:srgbClr val="000000"/>
                </a:solidFill>
                <a:latin typeface="+mn-lt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83091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kumimoji="0" sz="1400" b="0">
                <a:solidFill>
                  <a:srgbClr val="000000"/>
                </a:solidFill>
                <a:latin typeface="+mn-lt"/>
                <a:ea typeface="宋体" pitchFamily="2" charset="-122"/>
              </a:defRPr>
            </a:lvl1pPr>
          </a:lstStyle>
          <a:p>
            <a:pPr>
              <a:defRPr/>
            </a:pPr>
            <a:fld id="{853045C5-1C21-47C9-9E68-3E5F4261E46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507155" r:id="rId1"/>
    <p:sldLayoutId id="2147507156" r:id="rId2"/>
    <p:sldLayoutId id="2147507157" r:id="rId3"/>
    <p:sldLayoutId id="2147507158" r:id="rId4"/>
    <p:sldLayoutId id="2147507159" r:id="rId5"/>
    <p:sldLayoutId id="2147507160" r:id="rId6"/>
    <p:sldLayoutId id="2147507161" r:id="rId7"/>
    <p:sldLayoutId id="2147507162" r:id="rId8"/>
    <p:sldLayoutId id="2147507163" r:id="rId9"/>
    <p:sldLayoutId id="2147507164" r:id="rId10"/>
    <p:sldLayoutId id="2147507165" r:id="rId11"/>
    <p:sldLayoutId id="2147507166" r:id="rId12"/>
    <p:sldLayoutId id="2147506998" r:id="rId13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001847"/>
            </a:gs>
            <a:gs pos="100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6418" name="Group 2"/>
          <p:cNvGrpSpPr>
            <a:grpSpLocks/>
          </p:cNvGrpSpPr>
          <p:nvPr/>
        </p:nvGrpSpPr>
        <p:grpSpPr bwMode="auto">
          <a:xfrm>
            <a:off x="0" y="0"/>
            <a:ext cx="9144000" cy="6858000"/>
            <a:chOff x="0" y="0"/>
            <a:chExt cx="5760" cy="4320"/>
          </a:xfrm>
        </p:grpSpPr>
        <p:sp>
          <p:nvSpPr>
            <p:cNvPr id="5818371" name="Freeform 3"/>
            <p:cNvSpPr>
              <a:spLocks/>
            </p:cNvSpPr>
            <p:nvPr/>
          </p:nvSpPr>
          <p:spPr bwMode="hidden">
            <a:xfrm>
              <a:off x="0" y="3072"/>
              <a:ext cx="5760" cy="1248"/>
            </a:xfrm>
            <a:custGeom>
              <a:avLst/>
              <a:gdLst/>
              <a:ahLst/>
              <a:cxnLst>
                <a:cxn ang="0">
                  <a:pos x="6027" y="2296"/>
                </a:cxn>
                <a:cxn ang="0">
                  <a:pos x="0" y="2296"/>
                </a:cxn>
                <a:cxn ang="0">
                  <a:pos x="0" y="0"/>
                </a:cxn>
                <a:cxn ang="0">
                  <a:pos x="6027" y="0"/>
                </a:cxn>
                <a:cxn ang="0">
                  <a:pos x="6027" y="2296"/>
                </a:cxn>
                <a:cxn ang="0">
                  <a:pos x="6027" y="2296"/>
                </a:cxn>
              </a:cxnLst>
              <a:rect l="0" t="0" r="r" b="b"/>
              <a:pathLst>
                <a:path w="6027" h="2296">
                  <a:moveTo>
                    <a:pt x="6027" y="2296"/>
                  </a:moveTo>
                  <a:lnTo>
                    <a:pt x="0" y="2296"/>
                  </a:lnTo>
                  <a:lnTo>
                    <a:pt x="0" y="0"/>
                  </a:lnTo>
                  <a:lnTo>
                    <a:pt x="6027" y="0"/>
                  </a:lnTo>
                  <a:lnTo>
                    <a:pt x="6027" y="2296"/>
                  </a:lnTo>
                  <a:lnTo>
                    <a:pt x="6027" y="2296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chemeClr val="accent2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5818372" name="Freeform 4"/>
            <p:cNvSpPr>
              <a:spLocks/>
            </p:cNvSpPr>
            <p:nvPr/>
          </p:nvSpPr>
          <p:spPr bwMode="hidden">
            <a:xfrm>
              <a:off x="0" y="0"/>
              <a:ext cx="5760" cy="3072"/>
            </a:xfrm>
            <a:custGeom>
              <a:avLst/>
              <a:gdLst/>
              <a:ahLst/>
              <a:cxnLst>
                <a:cxn ang="0">
                  <a:pos x="6027" y="2296"/>
                </a:cxn>
                <a:cxn ang="0">
                  <a:pos x="0" y="2296"/>
                </a:cxn>
                <a:cxn ang="0">
                  <a:pos x="0" y="0"/>
                </a:cxn>
                <a:cxn ang="0">
                  <a:pos x="6027" y="0"/>
                </a:cxn>
                <a:cxn ang="0">
                  <a:pos x="6027" y="2296"/>
                </a:cxn>
                <a:cxn ang="0">
                  <a:pos x="6027" y="2296"/>
                </a:cxn>
              </a:cxnLst>
              <a:rect l="0" t="0" r="r" b="b"/>
              <a:pathLst>
                <a:path w="6027" h="2296">
                  <a:moveTo>
                    <a:pt x="6027" y="2296"/>
                  </a:moveTo>
                  <a:lnTo>
                    <a:pt x="0" y="2296"/>
                  </a:lnTo>
                  <a:lnTo>
                    <a:pt x="0" y="0"/>
                  </a:lnTo>
                  <a:lnTo>
                    <a:pt x="6027" y="0"/>
                  </a:lnTo>
                  <a:lnTo>
                    <a:pt x="6027" y="2296"/>
                  </a:lnTo>
                  <a:lnTo>
                    <a:pt x="6027" y="2296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46275"/>
                    <a:invGamma/>
                  </a:schemeClr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</p:grpSp>
      <p:sp>
        <p:nvSpPr>
          <p:cNvPr id="5818373" name="Freeform 5"/>
          <p:cNvSpPr>
            <a:spLocks/>
          </p:cNvSpPr>
          <p:nvPr/>
        </p:nvSpPr>
        <p:spPr bwMode="hidden">
          <a:xfrm>
            <a:off x="6248400" y="6262688"/>
            <a:ext cx="2895600" cy="609600"/>
          </a:xfrm>
          <a:custGeom>
            <a:avLst/>
            <a:gdLst/>
            <a:ahLst/>
            <a:cxnLst>
              <a:cxn ang="0">
                <a:pos x="5748" y="246"/>
              </a:cxn>
              <a:cxn ang="0">
                <a:pos x="0" y="246"/>
              </a:cxn>
              <a:cxn ang="0">
                <a:pos x="0" y="0"/>
              </a:cxn>
              <a:cxn ang="0">
                <a:pos x="5748" y="0"/>
              </a:cxn>
              <a:cxn ang="0">
                <a:pos x="5748" y="246"/>
              </a:cxn>
              <a:cxn ang="0">
                <a:pos x="5748" y="246"/>
              </a:cxn>
            </a:cxnLst>
            <a:rect l="0" t="0" r="r" b="b"/>
            <a:pathLst>
              <a:path w="5748" h="246">
                <a:moveTo>
                  <a:pt x="5748" y="246"/>
                </a:moveTo>
                <a:lnTo>
                  <a:pt x="0" y="246"/>
                </a:lnTo>
                <a:lnTo>
                  <a:pt x="0" y="0"/>
                </a:lnTo>
                <a:lnTo>
                  <a:pt x="5748" y="0"/>
                </a:lnTo>
                <a:lnTo>
                  <a:pt x="5748" y="246"/>
                </a:lnTo>
                <a:lnTo>
                  <a:pt x="5748" y="246"/>
                </a:lnTo>
                <a:close/>
              </a:path>
            </a:pathLst>
          </a:cu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</a:gradFill>
          <a:ln w="9525">
            <a:noFill/>
            <a:round/>
            <a:headEnd/>
            <a:tailEnd/>
          </a:ln>
        </p:spPr>
        <p:txBody>
          <a:bodyPr/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grpSp>
        <p:nvGrpSpPr>
          <p:cNvPr id="316420" name="Group 6"/>
          <p:cNvGrpSpPr>
            <a:grpSpLocks/>
          </p:cNvGrpSpPr>
          <p:nvPr/>
        </p:nvGrpSpPr>
        <p:grpSpPr bwMode="auto">
          <a:xfrm>
            <a:off x="0" y="6019800"/>
            <a:ext cx="7848600" cy="857250"/>
            <a:chOff x="0" y="3792"/>
            <a:chExt cx="4944" cy="540"/>
          </a:xfrm>
        </p:grpSpPr>
        <p:sp>
          <p:nvSpPr>
            <p:cNvPr id="5818375" name="Freeform 7"/>
            <p:cNvSpPr>
              <a:spLocks/>
            </p:cNvSpPr>
            <p:nvPr userDrawn="1"/>
          </p:nvSpPr>
          <p:spPr bwMode="ltGray">
            <a:xfrm>
              <a:off x="1488" y="3792"/>
              <a:ext cx="3240" cy="536"/>
            </a:xfrm>
            <a:custGeom>
              <a:avLst/>
              <a:gdLst/>
              <a:ahLst/>
              <a:cxnLst>
                <a:cxn ang="0">
                  <a:pos x="3132" y="469"/>
                </a:cxn>
                <a:cxn ang="0">
                  <a:pos x="2995" y="395"/>
                </a:cxn>
                <a:cxn ang="0">
                  <a:pos x="2911" y="375"/>
                </a:cxn>
                <a:cxn ang="0">
                  <a:pos x="2678" y="228"/>
                </a:cxn>
                <a:cxn ang="0">
                  <a:pos x="2553" y="74"/>
                </a:cxn>
                <a:cxn ang="0">
                  <a:pos x="2457" y="7"/>
                </a:cxn>
                <a:cxn ang="0">
                  <a:pos x="2403" y="47"/>
                </a:cxn>
                <a:cxn ang="0">
                  <a:pos x="2289" y="74"/>
                </a:cxn>
                <a:cxn ang="0">
                  <a:pos x="2134" y="74"/>
                </a:cxn>
                <a:cxn ang="0">
                  <a:pos x="2044" y="128"/>
                </a:cxn>
                <a:cxn ang="0">
                  <a:pos x="1775" y="222"/>
                </a:cxn>
                <a:cxn ang="0">
                  <a:pos x="1602" y="181"/>
                </a:cxn>
                <a:cxn ang="0">
                  <a:pos x="1560" y="101"/>
                </a:cxn>
                <a:cxn ang="0">
                  <a:pos x="1542" y="87"/>
                </a:cxn>
                <a:cxn ang="0">
                  <a:pos x="1446" y="60"/>
                </a:cxn>
                <a:cxn ang="0">
                  <a:pos x="1375" y="74"/>
                </a:cxn>
                <a:cxn ang="0">
                  <a:pos x="1309" y="87"/>
                </a:cxn>
                <a:cxn ang="0">
                  <a:pos x="1243" y="13"/>
                </a:cxn>
                <a:cxn ang="0">
                  <a:pos x="1225" y="0"/>
                </a:cxn>
                <a:cxn ang="0">
                  <a:pos x="1189" y="0"/>
                </a:cxn>
                <a:cxn ang="0">
                  <a:pos x="1106" y="34"/>
                </a:cxn>
                <a:cxn ang="0">
                  <a:pos x="1106" y="34"/>
                </a:cxn>
                <a:cxn ang="0">
                  <a:pos x="1094" y="40"/>
                </a:cxn>
                <a:cxn ang="0">
                  <a:pos x="1070" y="54"/>
                </a:cxn>
                <a:cxn ang="0">
                  <a:pos x="1034" y="74"/>
                </a:cxn>
                <a:cxn ang="0">
                  <a:pos x="1004" y="74"/>
                </a:cxn>
                <a:cxn ang="0">
                  <a:pos x="986" y="74"/>
                </a:cxn>
                <a:cxn ang="0">
                  <a:pos x="956" y="81"/>
                </a:cxn>
                <a:cxn ang="0">
                  <a:pos x="920" y="94"/>
                </a:cxn>
                <a:cxn ang="0">
                  <a:pos x="884" y="107"/>
                </a:cxn>
                <a:cxn ang="0">
                  <a:pos x="843" y="128"/>
                </a:cxn>
                <a:cxn ang="0">
                  <a:pos x="813" y="141"/>
                </a:cxn>
                <a:cxn ang="0">
                  <a:pos x="789" y="148"/>
                </a:cxn>
                <a:cxn ang="0">
                  <a:pos x="783" y="154"/>
                </a:cxn>
                <a:cxn ang="0">
                  <a:pos x="556" y="228"/>
                </a:cxn>
                <a:cxn ang="0">
                  <a:pos x="394" y="294"/>
                </a:cxn>
                <a:cxn ang="0">
                  <a:pos x="107" y="462"/>
                </a:cxn>
                <a:cxn ang="0">
                  <a:pos x="0" y="536"/>
                </a:cxn>
                <a:cxn ang="0">
                  <a:pos x="3240" y="536"/>
                </a:cxn>
                <a:cxn ang="0">
                  <a:pos x="3132" y="469"/>
                </a:cxn>
                <a:cxn ang="0">
                  <a:pos x="3132" y="469"/>
                </a:cxn>
              </a:cxnLst>
              <a:rect l="0" t="0" r="r" b="b"/>
              <a:pathLst>
                <a:path w="3240" h="536">
                  <a:moveTo>
                    <a:pt x="3132" y="469"/>
                  </a:moveTo>
                  <a:lnTo>
                    <a:pt x="2995" y="395"/>
                  </a:lnTo>
                  <a:lnTo>
                    <a:pt x="2911" y="375"/>
                  </a:lnTo>
                  <a:lnTo>
                    <a:pt x="2678" y="228"/>
                  </a:lnTo>
                  <a:lnTo>
                    <a:pt x="2553" y="74"/>
                  </a:lnTo>
                  <a:lnTo>
                    <a:pt x="2457" y="7"/>
                  </a:lnTo>
                  <a:lnTo>
                    <a:pt x="2403" y="47"/>
                  </a:lnTo>
                  <a:lnTo>
                    <a:pt x="2289" y="74"/>
                  </a:lnTo>
                  <a:lnTo>
                    <a:pt x="2134" y="74"/>
                  </a:lnTo>
                  <a:lnTo>
                    <a:pt x="2044" y="128"/>
                  </a:lnTo>
                  <a:lnTo>
                    <a:pt x="1775" y="222"/>
                  </a:lnTo>
                  <a:lnTo>
                    <a:pt x="1602" y="181"/>
                  </a:lnTo>
                  <a:lnTo>
                    <a:pt x="1560" y="101"/>
                  </a:lnTo>
                  <a:lnTo>
                    <a:pt x="1542" y="87"/>
                  </a:lnTo>
                  <a:lnTo>
                    <a:pt x="1446" y="60"/>
                  </a:lnTo>
                  <a:lnTo>
                    <a:pt x="1375" y="74"/>
                  </a:lnTo>
                  <a:lnTo>
                    <a:pt x="1309" y="87"/>
                  </a:lnTo>
                  <a:lnTo>
                    <a:pt x="1243" y="13"/>
                  </a:lnTo>
                  <a:lnTo>
                    <a:pt x="1225" y="0"/>
                  </a:lnTo>
                  <a:lnTo>
                    <a:pt x="1189" y="0"/>
                  </a:lnTo>
                  <a:lnTo>
                    <a:pt x="1106" y="34"/>
                  </a:lnTo>
                  <a:lnTo>
                    <a:pt x="1106" y="34"/>
                  </a:lnTo>
                  <a:lnTo>
                    <a:pt x="1094" y="40"/>
                  </a:lnTo>
                  <a:lnTo>
                    <a:pt x="1070" y="54"/>
                  </a:lnTo>
                  <a:lnTo>
                    <a:pt x="1034" y="74"/>
                  </a:lnTo>
                  <a:lnTo>
                    <a:pt x="1004" y="74"/>
                  </a:lnTo>
                  <a:lnTo>
                    <a:pt x="986" y="74"/>
                  </a:lnTo>
                  <a:lnTo>
                    <a:pt x="956" y="81"/>
                  </a:lnTo>
                  <a:lnTo>
                    <a:pt x="920" y="94"/>
                  </a:lnTo>
                  <a:lnTo>
                    <a:pt x="884" y="107"/>
                  </a:lnTo>
                  <a:lnTo>
                    <a:pt x="843" y="128"/>
                  </a:lnTo>
                  <a:lnTo>
                    <a:pt x="813" y="141"/>
                  </a:lnTo>
                  <a:lnTo>
                    <a:pt x="789" y="148"/>
                  </a:lnTo>
                  <a:lnTo>
                    <a:pt x="783" y="154"/>
                  </a:lnTo>
                  <a:lnTo>
                    <a:pt x="556" y="228"/>
                  </a:lnTo>
                  <a:lnTo>
                    <a:pt x="394" y="294"/>
                  </a:lnTo>
                  <a:lnTo>
                    <a:pt x="107" y="462"/>
                  </a:lnTo>
                  <a:lnTo>
                    <a:pt x="0" y="536"/>
                  </a:lnTo>
                  <a:lnTo>
                    <a:pt x="3240" y="536"/>
                  </a:lnTo>
                  <a:lnTo>
                    <a:pt x="3132" y="469"/>
                  </a:lnTo>
                  <a:lnTo>
                    <a:pt x="3132" y="469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tint val="66667"/>
                    <a:invGamma/>
                  </a:schemeClr>
                </a:gs>
                <a:gs pos="100000">
                  <a:schemeClr val="bg2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grpSp>
          <p:nvGrpSpPr>
            <p:cNvPr id="316434" name="Group 8"/>
            <p:cNvGrpSpPr>
              <a:grpSpLocks/>
            </p:cNvGrpSpPr>
            <p:nvPr userDrawn="1"/>
          </p:nvGrpSpPr>
          <p:grpSpPr bwMode="auto">
            <a:xfrm>
              <a:off x="2486" y="3792"/>
              <a:ext cx="2458" cy="540"/>
              <a:chOff x="2486" y="3792"/>
              <a:chExt cx="2458" cy="540"/>
            </a:xfrm>
          </p:grpSpPr>
          <p:sp>
            <p:nvSpPr>
              <p:cNvPr id="5818377" name="Freeform 9"/>
              <p:cNvSpPr>
                <a:spLocks/>
              </p:cNvSpPr>
              <p:nvPr userDrawn="1"/>
            </p:nvSpPr>
            <p:spPr bwMode="ltGray">
              <a:xfrm>
                <a:off x="3948" y="3799"/>
                <a:ext cx="996" cy="533"/>
              </a:xfrm>
              <a:custGeom>
                <a:avLst/>
                <a:gdLst/>
                <a:ahLst/>
                <a:cxnLst>
                  <a:cxn ang="0">
                    <a:pos x="636" y="373"/>
                  </a:cxn>
                  <a:cxn ang="0">
                    <a:pos x="495" y="370"/>
                  </a:cxn>
                  <a:cxn ang="0">
                    <a:pos x="280" y="249"/>
                  </a:cxn>
                  <a:cxn ang="0">
                    <a:pos x="127" y="66"/>
                  </a:cxn>
                  <a:cxn ang="0">
                    <a:pos x="0" y="0"/>
                  </a:cxn>
                  <a:cxn ang="0">
                    <a:pos x="22" y="26"/>
                  </a:cxn>
                  <a:cxn ang="0">
                    <a:pos x="0" y="65"/>
                  </a:cxn>
                  <a:cxn ang="0">
                    <a:pos x="30" y="119"/>
                  </a:cxn>
                  <a:cxn ang="0">
                    <a:pos x="75" y="243"/>
                  </a:cxn>
                  <a:cxn ang="0">
                    <a:pos x="45" y="422"/>
                  </a:cxn>
                  <a:cxn ang="0">
                    <a:pos x="200" y="329"/>
                  </a:cxn>
                  <a:cxn ang="0">
                    <a:pos x="612" y="533"/>
                  </a:cxn>
                  <a:cxn ang="0">
                    <a:pos x="996" y="529"/>
                  </a:cxn>
                  <a:cxn ang="0">
                    <a:pos x="828" y="473"/>
                  </a:cxn>
                  <a:cxn ang="0">
                    <a:pos x="636" y="373"/>
                  </a:cxn>
                </a:cxnLst>
                <a:rect l="0" t="0" r="r" b="b"/>
                <a:pathLst>
                  <a:path w="996" h="533">
                    <a:moveTo>
                      <a:pt x="636" y="373"/>
                    </a:moveTo>
                    <a:lnTo>
                      <a:pt x="495" y="370"/>
                    </a:lnTo>
                    <a:lnTo>
                      <a:pt x="280" y="249"/>
                    </a:lnTo>
                    <a:lnTo>
                      <a:pt x="127" y="66"/>
                    </a:lnTo>
                    <a:lnTo>
                      <a:pt x="0" y="0"/>
                    </a:lnTo>
                    <a:lnTo>
                      <a:pt x="22" y="26"/>
                    </a:lnTo>
                    <a:lnTo>
                      <a:pt x="0" y="65"/>
                    </a:lnTo>
                    <a:lnTo>
                      <a:pt x="30" y="119"/>
                    </a:lnTo>
                    <a:lnTo>
                      <a:pt x="75" y="243"/>
                    </a:lnTo>
                    <a:lnTo>
                      <a:pt x="45" y="422"/>
                    </a:lnTo>
                    <a:lnTo>
                      <a:pt x="200" y="329"/>
                    </a:lnTo>
                    <a:lnTo>
                      <a:pt x="612" y="533"/>
                    </a:lnTo>
                    <a:lnTo>
                      <a:pt x="996" y="529"/>
                    </a:lnTo>
                    <a:lnTo>
                      <a:pt x="828" y="473"/>
                    </a:lnTo>
                    <a:lnTo>
                      <a:pt x="636" y="373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5818378" name="Freeform 10"/>
              <p:cNvSpPr>
                <a:spLocks/>
              </p:cNvSpPr>
              <p:nvPr userDrawn="1"/>
            </p:nvSpPr>
            <p:spPr bwMode="ltGray">
              <a:xfrm>
                <a:off x="2677" y="3792"/>
                <a:ext cx="186" cy="395"/>
              </a:xfrm>
              <a:custGeom>
                <a:avLst/>
                <a:gdLst/>
                <a:ahLst/>
                <a:cxnLst>
                  <a:cxn ang="0">
                    <a:pos x="36" y="0"/>
                  </a:cxn>
                  <a:cxn ang="0">
                    <a:pos x="54" y="18"/>
                  </a:cxn>
                  <a:cxn ang="0">
                    <a:pos x="24" y="30"/>
                  </a:cxn>
                  <a:cxn ang="0">
                    <a:pos x="18" y="66"/>
                  </a:cxn>
                  <a:cxn ang="0">
                    <a:pos x="42" y="114"/>
                  </a:cxn>
                  <a:cxn ang="0">
                    <a:pos x="48" y="162"/>
                  </a:cxn>
                  <a:cxn ang="0">
                    <a:pos x="0" y="353"/>
                  </a:cxn>
                  <a:cxn ang="0">
                    <a:pos x="54" y="233"/>
                  </a:cxn>
                  <a:cxn ang="0">
                    <a:pos x="84" y="216"/>
                  </a:cxn>
                  <a:cxn ang="0">
                    <a:pos x="126" y="126"/>
                  </a:cxn>
                  <a:cxn ang="0">
                    <a:pos x="144" y="120"/>
                  </a:cxn>
                  <a:cxn ang="0">
                    <a:pos x="144" y="90"/>
                  </a:cxn>
                  <a:cxn ang="0">
                    <a:pos x="186" y="66"/>
                  </a:cxn>
                  <a:cxn ang="0">
                    <a:pos x="162" y="60"/>
                  </a:cxn>
                  <a:cxn ang="0">
                    <a:pos x="36" y="0"/>
                  </a:cxn>
                  <a:cxn ang="0">
                    <a:pos x="36" y="0"/>
                  </a:cxn>
                </a:cxnLst>
                <a:rect l="0" t="0" r="r" b="b"/>
                <a:pathLst>
                  <a:path w="186" h="353">
                    <a:moveTo>
                      <a:pt x="36" y="0"/>
                    </a:moveTo>
                    <a:lnTo>
                      <a:pt x="54" y="18"/>
                    </a:lnTo>
                    <a:lnTo>
                      <a:pt x="24" y="30"/>
                    </a:lnTo>
                    <a:lnTo>
                      <a:pt x="18" y="66"/>
                    </a:lnTo>
                    <a:lnTo>
                      <a:pt x="42" y="114"/>
                    </a:lnTo>
                    <a:lnTo>
                      <a:pt x="48" y="162"/>
                    </a:lnTo>
                    <a:lnTo>
                      <a:pt x="0" y="353"/>
                    </a:lnTo>
                    <a:lnTo>
                      <a:pt x="54" y="233"/>
                    </a:lnTo>
                    <a:lnTo>
                      <a:pt x="84" y="216"/>
                    </a:lnTo>
                    <a:lnTo>
                      <a:pt x="126" y="126"/>
                    </a:lnTo>
                    <a:lnTo>
                      <a:pt x="144" y="120"/>
                    </a:lnTo>
                    <a:lnTo>
                      <a:pt x="144" y="90"/>
                    </a:lnTo>
                    <a:lnTo>
                      <a:pt x="186" y="66"/>
                    </a:lnTo>
                    <a:lnTo>
                      <a:pt x="162" y="60"/>
                    </a:lnTo>
                    <a:lnTo>
                      <a:pt x="36" y="0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5818379" name="Freeform 11"/>
              <p:cNvSpPr>
                <a:spLocks/>
              </p:cNvSpPr>
              <p:nvPr userDrawn="1"/>
            </p:nvSpPr>
            <p:spPr bwMode="ltGray">
              <a:xfrm>
                <a:off x="3030" y="3893"/>
                <a:ext cx="378" cy="271"/>
              </a:xfrm>
              <a:custGeom>
                <a:avLst/>
                <a:gdLst/>
                <a:ahLst/>
                <a:cxnLst>
                  <a:cxn ang="0">
                    <a:pos x="18" y="0"/>
                  </a:cxn>
                  <a:cxn ang="0">
                    <a:pos x="12" y="13"/>
                  </a:cxn>
                  <a:cxn ang="0">
                    <a:pos x="0" y="40"/>
                  </a:cxn>
                  <a:cxn ang="0">
                    <a:pos x="60" y="121"/>
                  </a:cxn>
                  <a:cxn ang="0">
                    <a:pos x="310" y="271"/>
                  </a:cxn>
                  <a:cxn ang="0">
                    <a:pos x="290" y="139"/>
                  </a:cxn>
                  <a:cxn ang="0">
                    <a:pos x="378" y="76"/>
                  </a:cxn>
                  <a:cxn ang="0">
                    <a:pos x="251" y="94"/>
                  </a:cxn>
                  <a:cxn ang="0">
                    <a:pos x="90" y="54"/>
                  </a:cxn>
                  <a:cxn ang="0">
                    <a:pos x="18" y="0"/>
                  </a:cxn>
                  <a:cxn ang="0">
                    <a:pos x="18" y="0"/>
                  </a:cxn>
                </a:cxnLst>
                <a:rect l="0" t="0" r="r" b="b"/>
                <a:pathLst>
                  <a:path w="378" h="271">
                    <a:moveTo>
                      <a:pt x="18" y="0"/>
                    </a:moveTo>
                    <a:lnTo>
                      <a:pt x="12" y="13"/>
                    </a:lnTo>
                    <a:lnTo>
                      <a:pt x="0" y="40"/>
                    </a:lnTo>
                    <a:lnTo>
                      <a:pt x="60" y="121"/>
                    </a:lnTo>
                    <a:lnTo>
                      <a:pt x="310" y="271"/>
                    </a:lnTo>
                    <a:lnTo>
                      <a:pt x="290" y="139"/>
                    </a:lnTo>
                    <a:lnTo>
                      <a:pt x="378" y="76"/>
                    </a:lnTo>
                    <a:lnTo>
                      <a:pt x="251" y="94"/>
                    </a:lnTo>
                    <a:lnTo>
                      <a:pt x="90" y="54"/>
                    </a:lnTo>
                    <a:lnTo>
                      <a:pt x="18" y="0"/>
                    </a:lnTo>
                    <a:lnTo>
                      <a:pt x="18" y="0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5818380" name="Freeform 12"/>
              <p:cNvSpPr>
                <a:spLocks/>
              </p:cNvSpPr>
              <p:nvPr userDrawn="1"/>
            </p:nvSpPr>
            <p:spPr bwMode="ltGray">
              <a:xfrm>
                <a:off x="3628" y="3866"/>
                <a:ext cx="155" cy="74"/>
              </a:xfrm>
              <a:custGeom>
                <a:avLst/>
                <a:gdLst/>
                <a:ahLst/>
                <a:cxnLst>
                  <a:cxn ang="0">
                    <a:pos x="114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6" y="6"/>
                  </a:cxn>
                  <a:cxn ang="0">
                    <a:pos x="6" y="18"/>
                  </a:cxn>
                  <a:cxn ang="0">
                    <a:pos x="0" y="24"/>
                  </a:cxn>
                  <a:cxn ang="0">
                    <a:pos x="78" y="60"/>
                  </a:cxn>
                  <a:cxn ang="0">
                    <a:pos x="96" y="42"/>
                  </a:cxn>
                  <a:cxn ang="0">
                    <a:pos x="155" y="66"/>
                  </a:cxn>
                  <a:cxn ang="0">
                    <a:pos x="126" y="24"/>
                  </a:cxn>
                  <a:cxn ang="0">
                    <a:pos x="149" y="0"/>
                  </a:cxn>
                  <a:cxn ang="0">
                    <a:pos x="114" y="0"/>
                  </a:cxn>
                  <a:cxn ang="0">
                    <a:pos x="114" y="0"/>
                  </a:cxn>
                </a:cxnLst>
                <a:rect l="0" t="0" r="r" b="b"/>
                <a:pathLst>
                  <a:path w="155" h="66">
                    <a:moveTo>
                      <a:pt x="114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6" y="6"/>
                    </a:lnTo>
                    <a:lnTo>
                      <a:pt x="6" y="18"/>
                    </a:lnTo>
                    <a:lnTo>
                      <a:pt x="0" y="24"/>
                    </a:lnTo>
                    <a:lnTo>
                      <a:pt x="78" y="60"/>
                    </a:lnTo>
                    <a:lnTo>
                      <a:pt x="96" y="42"/>
                    </a:lnTo>
                    <a:lnTo>
                      <a:pt x="155" y="66"/>
                    </a:lnTo>
                    <a:lnTo>
                      <a:pt x="126" y="24"/>
                    </a:lnTo>
                    <a:lnTo>
                      <a:pt x="149" y="0"/>
                    </a:lnTo>
                    <a:lnTo>
                      <a:pt x="114" y="0"/>
                    </a:lnTo>
                    <a:lnTo>
                      <a:pt x="114" y="0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5818381" name="Freeform 13"/>
              <p:cNvSpPr>
                <a:spLocks/>
              </p:cNvSpPr>
              <p:nvPr userDrawn="1"/>
            </p:nvSpPr>
            <p:spPr bwMode="ltGray">
              <a:xfrm>
                <a:off x="2486" y="3859"/>
                <a:ext cx="42" cy="81"/>
              </a:xfrm>
              <a:custGeom>
                <a:avLst/>
                <a:gdLst/>
                <a:ahLst/>
                <a:cxnLst>
                  <a:cxn ang="0">
                    <a:pos x="6" y="36"/>
                  </a:cxn>
                  <a:cxn ang="0">
                    <a:pos x="0" y="18"/>
                  </a:cxn>
                  <a:cxn ang="0">
                    <a:pos x="12" y="6"/>
                  </a:cxn>
                  <a:cxn ang="0">
                    <a:pos x="0" y="6"/>
                  </a:cxn>
                  <a:cxn ang="0">
                    <a:pos x="12" y="6"/>
                  </a:cxn>
                  <a:cxn ang="0">
                    <a:pos x="24" y="6"/>
                  </a:cxn>
                  <a:cxn ang="0">
                    <a:pos x="36" y="6"/>
                  </a:cxn>
                  <a:cxn ang="0">
                    <a:pos x="42" y="0"/>
                  </a:cxn>
                  <a:cxn ang="0">
                    <a:pos x="30" y="18"/>
                  </a:cxn>
                  <a:cxn ang="0">
                    <a:pos x="42" y="48"/>
                  </a:cxn>
                  <a:cxn ang="0">
                    <a:pos x="12" y="72"/>
                  </a:cxn>
                  <a:cxn ang="0">
                    <a:pos x="6" y="36"/>
                  </a:cxn>
                  <a:cxn ang="0">
                    <a:pos x="6" y="36"/>
                  </a:cxn>
                </a:cxnLst>
                <a:rect l="0" t="0" r="r" b="b"/>
                <a:pathLst>
                  <a:path w="42" h="72">
                    <a:moveTo>
                      <a:pt x="6" y="36"/>
                    </a:moveTo>
                    <a:lnTo>
                      <a:pt x="0" y="18"/>
                    </a:lnTo>
                    <a:lnTo>
                      <a:pt x="12" y="6"/>
                    </a:lnTo>
                    <a:lnTo>
                      <a:pt x="0" y="6"/>
                    </a:lnTo>
                    <a:lnTo>
                      <a:pt x="12" y="6"/>
                    </a:lnTo>
                    <a:lnTo>
                      <a:pt x="24" y="6"/>
                    </a:lnTo>
                    <a:lnTo>
                      <a:pt x="36" y="6"/>
                    </a:lnTo>
                    <a:lnTo>
                      <a:pt x="42" y="0"/>
                    </a:lnTo>
                    <a:lnTo>
                      <a:pt x="30" y="18"/>
                    </a:lnTo>
                    <a:lnTo>
                      <a:pt x="42" y="48"/>
                    </a:lnTo>
                    <a:lnTo>
                      <a:pt x="12" y="72"/>
                    </a:lnTo>
                    <a:lnTo>
                      <a:pt x="6" y="36"/>
                    </a:lnTo>
                    <a:lnTo>
                      <a:pt x="6" y="36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5818382" name="Freeform 14"/>
            <p:cNvSpPr>
              <a:spLocks/>
            </p:cNvSpPr>
            <p:nvPr userDrawn="1"/>
          </p:nvSpPr>
          <p:spPr bwMode="ltGray">
            <a:xfrm>
              <a:off x="0" y="3792"/>
              <a:ext cx="3976" cy="535"/>
            </a:xfrm>
            <a:custGeom>
              <a:avLst/>
              <a:gdLst/>
              <a:ahLst/>
              <a:cxnLst>
                <a:cxn ang="0">
                  <a:pos x="3976" y="527"/>
                </a:cxn>
                <a:cxn ang="0">
                  <a:pos x="3970" y="527"/>
                </a:cxn>
                <a:cxn ang="0">
                  <a:pos x="3844" y="509"/>
                </a:cxn>
                <a:cxn ang="0">
                  <a:pos x="2487" y="305"/>
                </a:cxn>
                <a:cxn ang="0">
                  <a:pos x="2039" y="36"/>
                </a:cxn>
                <a:cxn ang="0">
                  <a:pos x="1907" y="24"/>
                </a:cxn>
                <a:cxn ang="0">
                  <a:pos x="1883" y="54"/>
                </a:cxn>
                <a:cxn ang="0">
                  <a:pos x="1859" y="54"/>
                </a:cxn>
                <a:cxn ang="0">
                  <a:pos x="1830" y="30"/>
                </a:cxn>
                <a:cxn ang="0">
                  <a:pos x="1704" y="102"/>
                </a:cxn>
                <a:cxn ang="0">
                  <a:pos x="1608" y="126"/>
                </a:cxn>
                <a:cxn ang="0">
                  <a:pos x="1561" y="132"/>
                </a:cxn>
                <a:cxn ang="0">
                  <a:pos x="1495" y="102"/>
                </a:cxn>
                <a:cxn ang="0">
                  <a:pos x="1357" y="126"/>
                </a:cxn>
                <a:cxn ang="0">
                  <a:pos x="1285" y="24"/>
                </a:cxn>
                <a:cxn ang="0">
                  <a:pos x="1280" y="18"/>
                </a:cxn>
                <a:cxn ang="0">
                  <a:pos x="1262" y="12"/>
                </a:cxn>
                <a:cxn ang="0">
                  <a:pos x="1238" y="6"/>
                </a:cxn>
                <a:cxn ang="0">
                  <a:pos x="1220" y="0"/>
                </a:cxn>
                <a:cxn ang="0">
                  <a:pos x="1196" y="0"/>
                </a:cxn>
                <a:cxn ang="0">
                  <a:pos x="1166" y="0"/>
                </a:cxn>
                <a:cxn ang="0">
                  <a:pos x="1142" y="0"/>
                </a:cxn>
                <a:cxn ang="0">
                  <a:pos x="1136" y="0"/>
                </a:cxn>
                <a:cxn ang="0">
                  <a:pos x="1130" y="0"/>
                </a:cxn>
                <a:cxn ang="0">
                  <a:pos x="1124" y="6"/>
                </a:cxn>
                <a:cxn ang="0">
                  <a:pos x="1118" y="12"/>
                </a:cxn>
                <a:cxn ang="0">
                  <a:pos x="1100" y="18"/>
                </a:cxn>
                <a:cxn ang="0">
                  <a:pos x="1088" y="18"/>
                </a:cxn>
                <a:cxn ang="0">
                  <a:pos x="1070" y="24"/>
                </a:cxn>
                <a:cxn ang="0">
                  <a:pos x="1052" y="30"/>
                </a:cxn>
                <a:cxn ang="0">
                  <a:pos x="1034" y="36"/>
                </a:cxn>
                <a:cxn ang="0">
                  <a:pos x="1028" y="42"/>
                </a:cxn>
                <a:cxn ang="0">
                  <a:pos x="969" y="60"/>
                </a:cxn>
                <a:cxn ang="0">
                  <a:pos x="921" y="72"/>
                </a:cxn>
                <a:cxn ang="0">
                  <a:pos x="855" y="48"/>
                </a:cxn>
                <a:cxn ang="0">
                  <a:pos x="825" y="48"/>
                </a:cxn>
                <a:cxn ang="0">
                  <a:pos x="759" y="72"/>
                </a:cxn>
                <a:cxn ang="0">
                  <a:pos x="735" y="72"/>
                </a:cxn>
                <a:cxn ang="0">
                  <a:pos x="706" y="60"/>
                </a:cxn>
                <a:cxn ang="0">
                  <a:pos x="640" y="60"/>
                </a:cxn>
                <a:cxn ang="0">
                  <a:pos x="544" y="72"/>
                </a:cxn>
                <a:cxn ang="0">
                  <a:pos x="389" y="18"/>
                </a:cxn>
                <a:cxn ang="0">
                  <a:pos x="323" y="60"/>
                </a:cxn>
                <a:cxn ang="0">
                  <a:pos x="317" y="60"/>
                </a:cxn>
                <a:cxn ang="0">
                  <a:pos x="305" y="72"/>
                </a:cxn>
                <a:cxn ang="0">
                  <a:pos x="287" y="78"/>
                </a:cxn>
                <a:cxn ang="0">
                  <a:pos x="263" y="90"/>
                </a:cxn>
                <a:cxn ang="0">
                  <a:pos x="203" y="120"/>
                </a:cxn>
                <a:cxn ang="0">
                  <a:pos x="149" y="150"/>
                </a:cxn>
                <a:cxn ang="0">
                  <a:pos x="78" y="168"/>
                </a:cxn>
                <a:cxn ang="0">
                  <a:pos x="0" y="180"/>
                </a:cxn>
                <a:cxn ang="0">
                  <a:pos x="0" y="527"/>
                </a:cxn>
                <a:cxn ang="0">
                  <a:pos x="1010" y="527"/>
                </a:cxn>
                <a:cxn ang="0">
                  <a:pos x="3725" y="527"/>
                </a:cxn>
                <a:cxn ang="0">
                  <a:pos x="3976" y="527"/>
                </a:cxn>
                <a:cxn ang="0">
                  <a:pos x="3976" y="527"/>
                </a:cxn>
              </a:cxnLst>
              <a:rect l="0" t="0" r="r" b="b"/>
              <a:pathLst>
                <a:path w="3976" h="527">
                  <a:moveTo>
                    <a:pt x="3976" y="527"/>
                  </a:moveTo>
                  <a:lnTo>
                    <a:pt x="3970" y="527"/>
                  </a:lnTo>
                  <a:lnTo>
                    <a:pt x="3844" y="509"/>
                  </a:lnTo>
                  <a:lnTo>
                    <a:pt x="2487" y="305"/>
                  </a:lnTo>
                  <a:lnTo>
                    <a:pt x="2039" y="36"/>
                  </a:lnTo>
                  <a:lnTo>
                    <a:pt x="1907" y="24"/>
                  </a:lnTo>
                  <a:lnTo>
                    <a:pt x="1883" y="54"/>
                  </a:lnTo>
                  <a:lnTo>
                    <a:pt x="1859" y="54"/>
                  </a:lnTo>
                  <a:lnTo>
                    <a:pt x="1830" y="30"/>
                  </a:lnTo>
                  <a:lnTo>
                    <a:pt x="1704" y="102"/>
                  </a:lnTo>
                  <a:lnTo>
                    <a:pt x="1608" y="126"/>
                  </a:lnTo>
                  <a:lnTo>
                    <a:pt x="1561" y="132"/>
                  </a:lnTo>
                  <a:lnTo>
                    <a:pt x="1495" y="102"/>
                  </a:lnTo>
                  <a:lnTo>
                    <a:pt x="1357" y="126"/>
                  </a:lnTo>
                  <a:lnTo>
                    <a:pt x="1285" y="24"/>
                  </a:lnTo>
                  <a:lnTo>
                    <a:pt x="1280" y="18"/>
                  </a:lnTo>
                  <a:lnTo>
                    <a:pt x="1262" y="12"/>
                  </a:lnTo>
                  <a:lnTo>
                    <a:pt x="1238" y="6"/>
                  </a:lnTo>
                  <a:lnTo>
                    <a:pt x="1220" y="0"/>
                  </a:lnTo>
                  <a:lnTo>
                    <a:pt x="1196" y="0"/>
                  </a:lnTo>
                  <a:lnTo>
                    <a:pt x="1166" y="0"/>
                  </a:lnTo>
                  <a:lnTo>
                    <a:pt x="1142" y="0"/>
                  </a:lnTo>
                  <a:lnTo>
                    <a:pt x="1136" y="0"/>
                  </a:lnTo>
                  <a:lnTo>
                    <a:pt x="1130" y="0"/>
                  </a:lnTo>
                  <a:lnTo>
                    <a:pt x="1124" y="6"/>
                  </a:lnTo>
                  <a:lnTo>
                    <a:pt x="1118" y="12"/>
                  </a:lnTo>
                  <a:lnTo>
                    <a:pt x="1100" y="18"/>
                  </a:lnTo>
                  <a:lnTo>
                    <a:pt x="1088" y="18"/>
                  </a:lnTo>
                  <a:lnTo>
                    <a:pt x="1070" y="24"/>
                  </a:lnTo>
                  <a:lnTo>
                    <a:pt x="1052" y="30"/>
                  </a:lnTo>
                  <a:lnTo>
                    <a:pt x="1034" y="36"/>
                  </a:lnTo>
                  <a:lnTo>
                    <a:pt x="1028" y="42"/>
                  </a:lnTo>
                  <a:lnTo>
                    <a:pt x="969" y="60"/>
                  </a:lnTo>
                  <a:lnTo>
                    <a:pt x="921" y="72"/>
                  </a:lnTo>
                  <a:lnTo>
                    <a:pt x="855" y="48"/>
                  </a:lnTo>
                  <a:lnTo>
                    <a:pt x="825" y="48"/>
                  </a:lnTo>
                  <a:lnTo>
                    <a:pt x="759" y="72"/>
                  </a:lnTo>
                  <a:lnTo>
                    <a:pt x="735" y="72"/>
                  </a:lnTo>
                  <a:lnTo>
                    <a:pt x="706" y="60"/>
                  </a:lnTo>
                  <a:lnTo>
                    <a:pt x="640" y="60"/>
                  </a:lnTo>
                  <a:lnTo>
                    <a:pt x="544" y="72"/>
                  </a:lnTo>
                  <a:lnTo>
                    <a:pt x="389" y="18"/>
                  </a:lnTo>
                  <a:lnTo>
                    <a:pt x="323" y="60"/>
                  </a:lnTo>
                  <a:lnTo>
                    <a:pt x="317" y="60"/>
                  </a:lnTo>
                  <a:lnTo>
                    <a:pt x="305" y="72"/>
                  </a:lnTo>
                  <a:lnTo>
                    <a:pt x="287" y="78"/>
                  </a:lnTo>
                  <a:lnTo>
                    <a:pt x="263" y="90"/>
                  </a:lnTo>
                  <a:lnTo>
                    <a:pt x="203" y="120"/>
                  </a:lnTo>
                  <a:lnTo>
                    <a:pt x="149" y="150"/>
                  </a:lnTo>
                  <a:lnTo>
                    <a:pt x="78" y="168"/>
                  </a:lnTo>
                  <a:lnTo>
                    <a:pt x="0" y="180"/>
                  </a:lnTo>
                  <a:lnTo>
                    <a:pt x="0" y="527"/>
                  </a:lnTo>
                  <a:lnTo>
                    <a:pt x="1010" y="527"/>
                  </a:lnTo>
                  <a:lnTo>
                    <a:pt x="3725" y="527"/>
                  </a:lnTo>
                  <a:lnTo>
                    <a:pt x="3976" y="527"/>
                  </a:lnTo>
                  <a:lnTo>
                    <a:pt x="3976" y="527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tint val="75686"/>
                    <a:invGamma/>
                  </a:schemeClr>
                </a:gs>
                <a:gs pos="100000">
                  <a:schemeClr val="bg2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316421" name="Group 15"/>
          <p:cNvGrpSpPr>
            <a:grpSpLocks/>
          </p:cNvGrpSpPr>
          <p:nvPr/>
        </p:nvGrpSpPr>
        <p:grpSpPr bwMode="auto">
          <a:xfrm>
            <a:off x="627063" y="6021388"/>
            <a:ext cx="5684837" cy="849312"/>
            <a:chOff x="395" y="3793"/>
            <a:chExt cx="3581" cy="535"/>
          </a:xfrm>
        </p:grpSpPr>
        <p:sp>
          <p:nvSpPr>
            <p:cNvPr id="5818384" name="Freeform 16"/>
            <p:cNvSpPr>
              <a:spLocks/>
            </p:cNvSpPr>
            <p:nvPr/>
          </p:nvSpPr>
          <p:spPr bwMode="auto">
            <a:xfrm>
              <a:off x="1196" y="3793"/>
              <a:ext cx="365" cy="291"/>
            </a:xfrm>
            <a:custGeom>
              <a:avLst/>
              <a:gdLst/>
              <a:ahLst/>
              <a:cxnLst>
                <a:cxn ang="0">
                  <a:pos x="24" y="24"/>
                </a:cxn>
                <a:cxn ang="0">
                  <a:pos x="0" y="60"/>
                </a:cxn>
                <a:cxn ang="0">
                  <a:pos x="66" y="108"/>
                </a:cxn>
                <a:cxn ang="0">
                  <a:pos x="143" y="180"/>
                </a:cxn>
                <a:cxn ang="0">
                  <a:pos x="191" y="168"/>
                </a:cxn>
                <a:cxn ang="0">
                  <a:pos x="341" y="287"/>
                </a:cxn>
                <a:cxn ang="0">
                  <a:pos x="305" y="174"/>
                </a:cxn>
                <a:cxn ang="0">
                  <a:pos x="365" y="132"/>
                </a:cxn>
                <a:cxn ang="0">
                  <a:pos x="359" y="126"/>
                </a:cxn>
                <a:cxn ang="0">
                  <a:pos x="335" y="114"/>
                </a:cxn>
                <a:cxn ang="0">
                  <a:pos x="299" y="90"/>
                </a:cxn>
                <a:cxn ang="0">
                  <a:pos x="257" y="72"/>
                </a:cxn>
                <a:cxn ang="0">
                  <a:pos x="215" y="54"/>
                </a:cxn>
                <a:cxn ang="0">
                  <a:pos x="173" y="36"/>
                </a:cxn>
                <a:cxn ang="0">
                  <a:pos x="143" y="24"/>
                </a:cxn>
                <a:cxn ang="0">
                  <a:pos x="131" y="18"/>
                </a:cxn>
                <a:cxn ang="0">
                  <a:pos x="107" y="18"/>
                </a:cxn>
                <a:cxn ang="0">
                  <a:pos x="95" y="18"/>
                </a:cxn>
                <a:cxn ang="0">
                  <a:pos x="72" y="12"/>
                </a:cxn>
                <a:cxn ang="0">
                  <a:pos x="66" y="12"/>
                </a:cxn>
                <a:cxn ang="0">
                  <a:pos x="54" y="6"/>
                </a:cxn>
                <a:cxn ang="0">
                  <a:pos x="42" y="0"/>
                </a:cxn>
                <a:cxn ang="0">
                  <a:pos x="30" y="0"/>
                </a:cxn>
                <a:cxn ang="0">
                  <a:pos x="24" y="24"/>
                </a:cxn>
                <a:cxn ang="0">
                  <a:pos x="24" y="24"/>
                </a:cxn>
              </a:cxnLst>
              <a:rect l="0" t="0" r="r" b="b"/>
              <a:pathLst>
                <a:path w="365" h="287">
                  <a:moveTo>
                    <a:pt x="24" y="24"/>
                  </a:moveTo>
                  <a:lnTo>
                    <a:pt x="0" y="60"/>
                  </a:lnTo>
                  <a:lnTo>
                    <a:pt x="66" y="108"/>
                  </a:lnTo>
                  <a:lnTo>
                    <a:pt x="143" y="180"/>
                  </a:lnTo>
                  <a:lnTo>
                    <a:pt x="191" y="168"/>
                  </a:lnTo>
                  <a:lnTo>
                    <a:pt x="341" y="287"/>
                  </a:lnTo>
                  <a:lnTo>
                    <a:pt x="305" y="174"/>
                  </a:lnTo>
                  <a:lnTo>
                    <a:pt x="365" y="132"/>
                  </a:lnTo>
                  <a:lnTo>
                    <a:pt x="359" y="126"/>
                  </a:lnTo>
                  <a:lnTo>
                    <a:pt x="335" y="114"/>
                  </a:lnTo>
                  <a:lnTo>
                    <a:pt x="299" y="90"/>
                  </a:lnTo>
                  <a:lnTo>
                    <a:pt x="257" y="72"/>
                  </a:lnTo>
                  <a:lnTo>
                    <a:pt x="215" y="54"/>
                  </a:lnTo>
                  <a:lnTo>
                    <a:pt x="173" y="36"/>
                  </a:lnTo>
                  <a:lnTo>
                    <a:pt x="143" y="24"/>
                  </a:lnTo>
                  <a:lnTo>
                    <a:pt x="131" y="18"/>
                  </a:lnTo>
                  <a:lnTo>
                    <a:pt x="107" y="18"/>
                  </a:lnTo>
                  <a:lnTo>
                    <a:pt x="95" y="18"/>
                  </a:lnTo>
                  <a:lnTo>
                    <a:pt x="72" y="12"/>
                  </a:lnTo>
                  <a:lnTo>
                    <a:pt x="66" y="12"/>
                  </a:lnTo>
                  <a:lnTo>
                    <a:pt x="54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24" y="24"/>
                  </a:lnTo>
                  <a:lnTo>
                    <a:pt x="24" y="24"/>
                  </a:lnTo>
                  <a:close/>
                </a:path>
              </a:pathLst>
            </a:custGeom>
            <a:solidFill>
              <a:schemeClr val="bg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5818385" name="Freeform 17"/>
            <p:cNvSpPr>
              <a:spLocks/>
            </p:cNvSpPr>
            <p:nvPr/>
          </p:nvSpPr>
          <p:spPr bwMode="auto">
            <a:xfrm>
              <a:off x="1943" y="3829"/>
              <a:ext cx="2033" cy="499"/>
            </a:xfrm>
            <a:custGeom>
              <a:avLst/>
              <a:gdLst/>
              <a:ahLst/>
              <a:cxnLst>
                <a:cxn ang="0">
                  <a:pos x="186" y="18"/>
                </a:cxn>
                <a:cxn ang="0">
                  <a:pos x="138" y="6"/>
                </a:cxn>
                <a:cxn ang="0">
                  <a:pos x="96" y="0"/>
                </a:cxn>
                <a:cxn ang="0">
                  <a:pos x="36" y="0"/>
                </a:cxn>
                <a:cxn ang="0">
                  <a:pos x="12" y="25"/>
                </a:cxn>
                <a:cxn ang="0">
                  <a:pos x="0" y="128"/>
                </a:cxn>
                <a:cxn ang="0">
                  <a:pos x="60" y="104"/>
                </a:cxn>
                <a:cxn ang="0">
                  <a:pos x="90" y="134"/>
                </a:cxn>
                <a:cxn ang="0">
                  <a:pos x="150" y="153"/>
                </a:cxn>
                <a:cxn ang="0">
                  <a:pos x="209" y="273"/>
                </a:cxn>
                <a:cxn ang="0">
                  <a:pos x="401" y="359"/>
                </a:cxn>
                <a:cxn ang="0">
                  <a:pos x="777" y="359"/>
                </a:cxn>
                <a:cxn ang="0">
                  <a:pos x="2033" y="499"/>
                </a:cxn>
                <a:cxn ang="0">
                  <a:pos x="2033" y="499"/>
                </a:cxn>
                <a:cxn ang="0">
                  <a:pos x="1991" y="493"/>
                </a:cxn>
                <a:cxn ang="0">
                  <a:pos x="676" y="243"/>
                </a:cxn>
                <a:cxn ang="0">
                  <a:pos x="514" y="159"/>
                </a:cxn>
                <a:cxn ang="0">
                  <a:pos x="425" y="110"/>
                </a:cxn>
                <a:cxn ang="0">
                  <a:pos x="365" y="92"/>
                </a:cxn>
                <a:cxn ang="0">
                  <a:pos x="281" y="61"/>
                </a:cxn>
                <a:cxn ang="0">
                  <a:pos x="186" y="18"/>
                </a:cxn>
                <a:cxn ang="0">
                  <a:pos x="186" y="18"/>
                </a:cxn>
              </a:cxnLst>
              <a:rect l="0" t="0" r="r" b="b"/>
              <a:pathLst>
                <a:path w="2033" h="499">
                  <a:moveTo>
                    <a:pt x="186" y="18"/>
                  </a:moveTo>
                  <a:lnTo>
                    <a:pt x="138" y="6"/>
                  </a:lnTo>
                  <a:lnTo>
                    <a:pt x="96" y="0"/>
                  </a:lnTo>
                  <a:lnTo>
                    <a:pt x="36" y="0"/>
                  </a:lnTo>
                  <a:lnTo>
                    <a:pt x="12" y="25"/>
                  </a:lnTo>
                  <a:lnTo>
                    <a:pt x="0" y="128"/>
                  </a:lnTo>
                  <a:lnTo>
                    <a:pt x="60" y="104"/>
                  </a:lnTo>
                  <a:lnTo>
                    <a:pt x="90" y="134"/>
                  </a:lnTo>
                  <a:lnTo>
                    <a:pt x="150" y="153"/>
                  </a:lnTo>
                  <a:lnTo>
                    <a:pt x="209" y="273"/>
                  </a:lnTo>
                  <a:lnTo>
                    <a:pt x="401" y="359"/>
                  </a:lnTo>
                  <a:lnTo>
                    <a:pt x="777" y="359"/>
                  </a:lnTo>
                  <a:lnTo>
                    <a:pt x="2033" y="499"/>
                  </a:lnTo>
                  <a:lnTo>
                    <a:pt x="2033" y="499"/>
                  </a:lnTo>
                  <a:lnTo>
                    <a:pt x="1991" y="493"/>
                  </a:lnTo>
                  <a:lnTo>
                    <a:pt x="676" y="243"/>
                  </a:lnTo>
                  <a:lnTo>
                    <a:pt x="514" y="159"/>
                  </a:lnTo>
                  <a:lnTo>
                    <a:pt x="425" y="110"/>
                  </a:lnTo>
                  <a:lnTo>
                    <a:pt x="365" y="92"/>
                  </a:lnTo>
                  <a:lnTo>
                    <a:pt x="281" y="61"/>
                  </a:lnTo>
                  <a:lnTo>
                    <a:pt x="186" y="18"/>
                  </a:lnTo>
                  <a:lnTo>
                    <a:pt x="186" y="18"/>
                  </a:lnTo>
                  <a:close/>
                </a:path>
              </a:pathLst>
            </a:custGeom>
            <a:solidFill>
              <a:schemeClr val="bg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5818386" name="Freeform 18"/>
            <p:cNvSpPr>
              <a:spLocks/>
            </p:cNvSpPr>
            <p:nvPr/>
          </p:nvSpPr>
          <p:spPr bwMode="auto">
            <a:xfrm>
              <a:off x="1830" y="3823"/>
              <a:ext cx="71" cy="61"/>
            </a:xfrm>
            <a:custGeom>
              <a:avLst/>
              <a:gdLst/>
              <a:ahLst/>
              <a:cxnLst>
                <a:cxn ang="0">
                  <a:pos x="0" y="18"/>
                </a:cxn>
                <a:cxn ang="0">
                  <a:pos x="6" y="18"/>
                </a:cxn>
                <a:cxn ang="0">
                  <a:pos x="12" y="12"/>
                </a:cxn>
                <a:cxn ang="0">
                  <a:pos x="6" y="6"/>
                </a:cxn>
                <a:cxn ang="0">
                  <a:pos x="0" y="0"/>
                </a:cxn>
                <a:cxn ang="0">
                  <a:pos x="29" y="18"/>
                </a:cxn>
                <a:cxn ang="0">
                  <a:pos x="53" y="18"/>
                </a:cxn>
                <a:cxn ang="0">
                  <a:pos x="59" y="30"/>
                </a:cxn>
                <a:cxn ang="0">
                  <a:pos x="65" y="42"/>
                </a:cxn>
                <a:cxn ang="0">
                  <a:pos x="71" y="54"/>
                </a:cxn>
                <a:cxn ang="0">
                  <a:pos x="71" y="60"/>
                </a:cxn>
                <a:cxn ang="0">
                  <a:pos x="59" y="54"/>
                </a:cxn>
                <a:cxn ang="0">
                  <a:pos x="47" y="42"/>
                </a:cxn>
                <a:cxn ang="0">
                  <a:pos x="23" y="30"/>
                </a:cxn>
                <a:cxn ang="0">
                  <a:pos x="23" y="36"/>
                </a:cxn>
                <a:cxn ang="0">
                  <a:pos x="18" y="42"/>
                </a:cxn>
                <a:cxn ang="0">
                  <a:pos x="12" y="48"/>
                </a:cxn>
                <a:cxn ang="0">
                  <a:pos x="6" y="48"/>
                </a:cxn>
                <a:cxn ang="0">
                  <a:pos x="6" y="48"/>
                </a:cxn>
                <a:cxn ang="0">
                  <a:pos x="6" y="36"/>
                </a:cxn>
                <a:cxn ang="0">
                  <a:pos x="0" y="18"/>
                </a:cxn>
                <a:cxn ang="0">
                  <a:pos x="0" y="18"/>
                </a:cxn>
              </a:cxnLst>
              <a:rect l="0" t="0" r="r" b="b"/>
              <a:pathLst>
                <a:path w="71" h="60">
                  <a:moveTo>
                    <a:pt x="0" y="18"/>
                  </a:moveTo>
                  <a:lnTo>
                    <a:pt x="6" y="18"/>
                  </a:lnTo>
                  <a:lnTo>
                    <a:pt x="12" y="12"/>
                  </a:lnTo>
                  <a:lnTo>
                    <a:pt x="6" y="6"/>
                  </a:lnTo>
                  <a:lnTo>
                    <a:pt x="0" y="0"/>
                  </a:lnTo>
                  <a:lnTo>
                    <a:pt x="29" y="18"/>
                  </a:lnTo>
                  <a:lnTo>
                    <a:pt x="53" y="18"/>
                  </a:lnTo>
                  <a:lnTo>
                    <a:pt x="59" y="30"/>
                  </a:lnTo>
                  <a:lnTo>
                    <a:pt x="65" y="42"/>
                  </a:lnTo>
                  <a:lnTo>
                    <a:pt x="71" y="54"/>
                  </a:lnTo>
                  <a:lnTo>
                    <a:pt x="71" y="60"/>
                  </a:lnTo>
                  <a:lnTo>
                    <a:pt x="59" y="54"/>
                  </a:lnTo>
                  <a:lnTo>
                    <a:pt x="47" y="42"/>
                  </a:lnTo>
                  <a:lnTo>
                    <a:pt x="23" y="30"/>
                  </a:lnTo>
                  <a:lnTo>
                    <a:pt x="23" y="36"/>
                  </a:lnTo>
                  <a:lnTo>
                    <a:pt x="18" y="42"/>
                  </a:lnTo>
                  <a:lnTo>
                    <a:pt x="12" y="48"/>
                  </a:lnTo>
                  <a:lnTo>
                    <a:pt x="6" y="48"/>
                  </a:lnTo>
                  <a:lnTo>
                    <a:pt x="6" y="48"/>
                  </a:lnTo>
                  <a:lnTo>
                    <a:pt x="6" y="36"/>
                  </a:lnTo>
                  <a:lnTo>
                    <a:pt x="0" y="18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chemeClr val="bg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5818387" name="Freeform 19"/>
            <p:cNvSpPr>
              <a:spLocks/>
            </p:cNvSpPr>
            <p:nvPr/>
          </p:nvSpPr>
          <p:spPr bwMode="auto">
            <a:xfrm>
              <a:off x="855" y="3842"/>
              <a:ext cx="161" cy="164"/>
            </a:xfrm>
            <a:custGeom>
              <a:avLst/>
              <a:gdLst/>
              <a:ahLst/>
              <a:cxnLst>
                <a:cxn ang="0">
                  <a:pos x="30" y="0"/>
                </a:cxn>
                <a:cxn ang="0">
                  <a:pos x="48" y="6"/>
                </a:cxn>
                <a:cxn ang="0">
                  <a:pos x="72" y="6"/>
                </a:cxn>
                <a:cxn ang="0">
                  <a:pos x="114" y="12"/>
                </a:cxn>
                <a:cxn ang="0">
                  <a:pos x="96" y="54"/>
                </a:cxn>
                <a:cxn ang="0">
                  <a:pos x="96" y="60"/>
                </a:cxn>
                <a:cxn ang="0">
                  <a:pos x="102" y="72"/>
                </a:cxn>
                <a:cxn ang="0">
                  <a:pos x="108" y="84"/>
                </a:cxn>
                <a:cxn ang="0">
                  <a:pos x="120" y="96"/>
                </a:cxn>
                <a:cxn ang="0">
                  <a:pos x="143" y="114"/>
                </a:cxn>
                <a:cxn ang="0">
                  <a:pos x="155" y="138"/>
                </a:cxn>
                <a:cxn ang="0">
                  <a:pos x="161" y="156"/>
                </a:cxn>
                <a:cxn ang="0">
                  <a:pos x="161" y="162"/>
                </a:cxn>
                <a:cxn ang="0">
                  <a:pos x="96" y="102"/>
                </a:cxn>
                <a:cxn ang="0">
                  <a:pos x="30" y="54"/>
                </a:cxn>
                <a:cxn ang="0">
                  <a:pos x="0" y="0"/>
                </a:cxn>
                <a:cxn ang="0">
                  <a:pos x="30" y="0"/>
                </a:cxn>
                <a:cxn ang="0">
                  <a:pos x="30" y="0"/>
                </a:cxn>
              </a:cxnLst>
              <a:rect l="0" t="0" r="r" b="b"/>
              <a:pathLst>
                <a:path w="161" h="162">
                  <a:moveTo>
                    <a:pt x="30" y="0"/>
                  </a:moveTo>
                  <a:lnTo>
                    <a:pt x="48" y="6"/>
                  </a:lnTo>
                  <a:lnTo>
                    <a:pt x="72" y="6"/>
                  </a:lnTo>
                  <a:lnTo>
                    <a:pt x="114" y="12"/>
                  </a:lnTo>
                  <a:lnTo>
                    <a:pt x="96" y="54"/>
                  </a:lnTo>
                  <a:lnTo>
                    <a:pt x="96" y="60"/>
                  </a:lnTo>
                  <a:lnTo>
                    <a:pt x="102" y="72"/>
                  </a:lnTo>
                  <a:lnTo>
                    <a:pt x="108" y="84"/>
                  </a:lnTo>
                  <a:lnTo>
                    <a:pt x="120" y="96"/>
                  </a:lnTo>
                  <a:lnTo>
                    <a:pt x="143" y="114"/>
                  </a:lnTo>
                  <a:lnTo>
                    <a:pt x="155" y="138"/>
                  </a:lnTo>
                  <a:lnTo>
                    <a:pt x="161" y="156"/>
                  </a:lnTo>
                  <a:lnTo>
                    <a:pt x="161" y="162"/>
                  </a:lnTo>
                  <a:lnTo>
                    <a:pt x="96" y="102"/>
                  </a:lnTo>
                  <a:lnTo>
                    <a:pt x="30" y="54"/>
                  </a:lnTo>
                  <a:lnTo>
                    <a:pt x="0" y="0"/>
                  </a:lnTo>
                  <a:lnTo>
                    <a:pt x="30" y="0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chemeClr val="bg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5818388" name="Freeform 20"/>
            <p:cNvSpPr>
              <a:spLocks/>
            </p:cNvSpPr>
            <p:nvPr/>
          </p:nvSpPr>
          <p:spPr bwMode="auto">
            <a:xfrm>
              <a:off x="706" y="3854"/>
              <a:ext cx="59" cy="61"/>
            </a:xfrm>
            <a:custGeom>
              <a:avLst/>
              <a:gdLst/>
              <a:ahLst/>
              <a:cxnLst>
                <a:cxn ang="0">
                  <a:pos x="59" y="6"/>
                </a:cxn>
                <a:cxn ang="0">
                  <a:pos x="41" y="30"/>
                </a:cxn>
                <a:cxn ang="0">
                  <a:pos x="41" y="36"/>
                </a:cxn>
                <a:cxn ang="0">
                  <a:pos x="47" y="42"/>
                </a:cxn>
                <a:cxn ang="0">
                  <a:pos x="53" y="54"/>
                </a:cxn>
                <a:cxn ang="0">
                  <a:pos x="53" y="60"/>
                </a:cxn>
                <a:cxn ang="0">
                  <a:pos x="47" y="54"/>
                </a:cxn>
                <a:cxn ang="0">
                  <a:pos x="35" y="48"/>
                </a:cxn>
                <a:cxn ang="0">
                  <a:pos x="23" y="36"/>
                </a:cxn>
                <a:cxn ang="0">
                  <a:pos x="17" y="30"/>
                </a:cxn>
                <a:cxn ang="0">
                  <a:pos x="0" y="0"/>
                </a:cxn>
                <a:cxn ang="0">
                  <a:pos x="59" y="6"/>
                </a:cxn>
                <a:cxn ang="0">
                  <a:pos x="59" y="6"/>
                </a:cxn>
              </a:cxnLst>
              <a:rect l="0" t="0" r="r" b="b"/>
              <a:pathLst>
                <a:path w="59" h="60">
                  <a:moveTo>
                    <a:pt x="59" y="6"/>
                  </a:moveTo>
                  <a:lnTo>
                    <a:pt x="41" y="30"/>
                  </a:lnTo>
                  <a:lnTo>
                    <a:pt x="41" y="36"/>
                  </a:lnTo>
                  <a:lnTo>
                    <a:pt x="47" y="42"/>
                  </a:lnTo>
                  <a:lnTo>
                    <a:pt x="53" y="54"/>
                  </a:lnTo>
                  <a:lnTo>
                    <a:pt x="53" y="60"/>
                  </a:lnTo>
                  <a:lnTo>
                    <a:pt x="47" y="54"/>
                  </a:lnTo>
                  <a:lnTo>
                    <a:pt x="35" y="48"/>
                  </a:lnTo>
                  <a:lnTo>
                    <a:pt x="23" y="36"/>
                  </a:lnTo>
                  <a:lnTo>
                    <a:pt x="17" y="30"/>
                  </a:lnTo>
                  <a:lnTo>
                    <a:pt x="0" y="0"/>
                  </a:lnTo>
                  <a:lnTo>
                    <a:pt x="59" y="6"/>
                  </a:lnTo>
                  <a:lnTo>
                    <a:pt x="59" y="6"/>
                  </a:lnTo>
                  <a:close/>
                </a:path>
              </a:pathLst>
            </a:custGeom>
            <a:solidFill>
              <a:schemeClr val="bg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5818389" name="Freeform 21"/>
            <p:cNvSpPr>
              <a:spLocks/>
            </p:cNvSpPr>
            <p:nvPr/>
          </p:nvSpPr>
          <p:spPr bwMode="auto">
            <a:xfrm>
              <a:off x="395" y="3811"/>
              <a:ext cx="245" cy="207"/>
            </a:xfrm>
            <a:custGeom>
              <a:avLst/>
              <a:gdLst/>
              <a:ahLst/>
              <a:cxnLst>
                <a:cxn ang="0">
                  <a:pos x="233" y="36"/>
                </a:cxn>
                <a:cxn ang="0">
                  <a:pos x="245" y="42"/>
                </a:cxn>
                <a:cxn ang="0">
                  <a:pos x="209" y="84"/>
                </a:cxn>
                <a:cxn ang="0">
                  <a:pos x="143" y="132"/>
                </a:cxn>
                <a:cxn ang="0">
                  <a:pos x="167" y="156"/>
                </a:cxn>
                <a:cxn ang="0">
                  <a:pos x="179" y="204"/>
                </a:cxn>
                <a:cxn ang="0">
                  <a:pos x="77" y="132"/>
                </a:cxn>
                <a:cxn ang="0">
                  <a:pos x="47" y="84"/>
                </a:cxn>
                <a:cxn ang="0">
                  <a:pos x="89" y="66"/>
                </a:cxn>
                <a:cxn ang="0">
                  <a:pos x="59" y="36"/>
                </a:cxn>
                <a:cxn ang="0">
                  <a:pos x="0" y="12"/>
                </a:cxn>
                <a:cxn ang="0">
                  <a:pos x="0" y="0"/>
                </a:cxn>
                <a:cxn ang="0">
                  <a:pos x="6" y="0"/>
                </a:cxn>
                <a:cxn ang="0">
                  <a:pos x="12" y="0"/>
                </a:cxn>
                <a:cxn ang="0">
                  <a:pos x="47" y="6"/>
                </a:cxn>
                <a:cxn ang="0">
                  <a:pos x="77" y="6"/>
                </a:cxn>
                <a:cxn ang="0">
                  <a:pos x="83" y="6"/>
                </a:cxn>
                <a:cxn ang="0">
                  <a:pos x="89" y="6"/>
                </a:cxn>
                <a:cxn ang="0">
                  <a:pos x="101" y="12"/>
                </a:cxn>
                <a:cxn ang="0">
                  <a:pos x="125" y="12"/>
                </a:cxn>
                <a:cxn ang="0">
                  <a:pos x="143" y="18"/>
                </a:cxn>
                <a:cxn ang="0">
                  <a:pos x="149" y="18"/>
                </a:cxn>
                <a:cxn ang="0">
                  <a:pos x="149" y="18"/>
                </a:cxn>
                <a:cxn ang="0">
                  <a:pos x="203" y="24"/>
                </a:cxn>
                <a:cxn ang="0">
                  <a:pos x="233" y="36"/>
                </a:cxn>
                <a:cxn ang="0">
                  <a:pos x="233" y="36"/>
                </a:cxn>
              </a:cxnLst>
              <a:rect l="0" t="0" r="r" b="b"/>
              <a:pathLst>
                <a:path w="245" h="204">
                  <a:moveTo>
                    <a:pt x="233" y="36"/>
                  </a:moveTo>
                  <a:lnTo>
                    <a:pt x="245" y="42"/>
                  </a:lnTo>
                  <a:lnTo>
                    <a:pt x="209" y="84"/>
                  </a:lnTo>
                  <a:lnTo>
                    <a:pt x="143" y="132"/>
                  </a:lnTo>
                  <a:lnTo>
                    <a:pt x="167" y="156"/>
                  </a:lnTo>
                  <a:lnTo>
                    <a:pt x="179" y="204"/>
                  </a:lnTo>
                  <a:lnTo>
                    <a:pt x="77" y="132"/>
                  </a:lnTo>
                  <a:lnTo>
                    <a:pt x="47" y="84"/>
                  </a:lnTo>
                  <a:lnTo>
                    <a:pt x="89" y="66"/>
                  </a:lnTo>
                  <a:lnTo>
                    <a:pt x="59" y="36"/>
                  </a:lnTo>
                  <a:lnTo>
                    <a:pt x="0" y="12"/>
                  </a:lnTo>
                  <a:lnTo>
                    <a:pt x="0" y="0"/>
                  </a:lnTo>
                  <a:lnTo>
                    <a:pt x="6" y="0"/>
                  </a:lnTo>
                  <a:lnTo>
                    <a:pt x="12" y="0"/>
                  </a:lnTo>
                  <a:lnTo>
                    <a:pt x="47" y="6"/>
                  </a:lnTo>
                  <a:lnTo>
                    <a:pt x="77" y="6"/>
                  </a:lnTo>
                  <a:lnTo>
                    <a:pt x="83" y="6"/>
                  </a:lnTo>
                  <a:lnTo>
                    <a:pt x="89" y="6"/>
                  </a:lnTo>
                  <a:lnTo>
                    <a:pt x="101" y="12"/>
                  </a:lnTo>
                  <a:lnTo>
                    <a:pt x="125" y="12"/>
                  </a:lnTo>
                  <a:lnTo>
                    <a:pt x="143" y="18"/>
                  </a:lnTo>
                  <a:lnTo>
                    <a:pt x="149" y="18"/>
                  </a:lnTo>
                  <a:lnTo>
                    <a:pt x="149" y="18"/>
                  </a:lnTo>
                  <a:lnTo>
                    <a:pt x="203" y="24"/>
                  </a:lnTo>
                  <a:lnTo>
                    <a:pt x="233" y="36"/>
                  </a:lnTo>
                  <a:lnTo>
                    <a:pt x="233" y="36"/>
                  </a:lnTo>
                  <a:close/>
                </a:path>
              </a:pathLst>
            </a:custGeom>
            <a:solidFill>
              <a:schemeClr val="bg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</p:grpSp>
      <p:sp>
        <p:nvSpPr>
          <p:cNvPr id="5818390" name="Rectangle 2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2860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316423" name="Rectangle 2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49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5818392" name="Rectangle 2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840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kumimoji="0" sz="1200" b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818393" name="Rectangle 2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kumimoji="0" sz="1200" b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818394" name="Rectangle 2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kumimoji="0" sz="1200" b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23DB4729-B25F-4072-B78F-2952DBD58F8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507167" r:id="rId1"/>
    <p:sldLayoutId id="2147507168" r:id="rId2"/>
    <p:sldLayoutId id="2147507169" r:id="rId3"/>
    <p:sldLayoutId id="2147507170" r:id="rId4"/>
    <p:sldLayoutId id="2147507171" r:id="rId5"/>
    <p:sldLayoutId id="2147507172" r:id="rId6"/>
    <p:sldLayoutId id="2147507173" r:id="rId7"/>
    <p:sldLayoutId id="2147507174" r:id="rId8"/>
    <p:sldLayoutId id="2147507175" r:id="rId9"/>
    <p:sldLayoutId id="2147507176" r:id="rId10"/>
    <p:sldLayoutId id="2147507177" r:id="rId11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Char char="•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•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•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•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•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4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31744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83091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kumimoji="0" sz="1400" b="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83091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kumimoji="0" sz="1400" b="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83091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kumimoji="0" sz="1400" b="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fld id="{DF960DF6-F1BD-402E-B0C9-1F812AE4D56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507178" r:id="rId1"/>
    <p:sldLayoutId id="2147507179" r:id="rId2"/>
    <p:sldLayoutId id="2147507180" r:id="rId3"/>
    <p:sldLayoutId id="2147507181" r:id="rId4"/>
    <p:sldLayoutId id="2147507182" r:id="rId5"/>
    <p:sldLayoutId id="2147507183" r:id="rId6"/>
    <p:sldLayoutId id="2147507184" r:id="rId7"/>
    <p:sldLayoutId id="2147507185" r:id="rId8"/>
    <p:sldLayoutId id="2147507186" r:id="rId9"/>
    <p:sldLayoutId id="2147507187" r:id="rId10"/>
    <p:sldLayoutId id="2147507188" r:id="rId11"/>
    <p:sldLayoutId id="2147507189" r:id="rId12"/>
    <p:sldLayoutId id="2147507190" r:id="rId13"/>
    <p:sldLayoutId id="2147507191" r:id="rId14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46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31846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83091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kumimoji="0" sz="1400" b="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83091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kumimoji="0" sz="1400" b="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83091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kumimoji="0" sz="1400" b="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fld id="{2C37EC6A-A499-4B4B-8FC7-4D7478B3A1A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507192" r:id="rId1"/>
    <p:sldLayoutId id="2147507193" r:id="rId2"/>
    <p:sldLayoutId id="2147507194" r:id="rId3"/>
    <p:sldLayoutId id="2147507195" r:id="rId4"/>
    <p:sldLayoutId id="2147507196" r:id="rId5"/>
    <p:sldLayoutId id="2147507197" r:id="rId6"/>
    <p:sldLayoutId id="2147507198" r:id="rId7"/>
    <p:sldLayoutId id="2147507199" r:id="rId8"/>
    <p:sldLayoutId id="2147507200" r:id="rId9"/>
    <p:sldLayoutId id="2147507201" r:id="rId10"/>
    <p:sldLayoutId id="2147507202" r:id="rId11"/>
    <p:sldLayoutId id="2147507203" r:id="rId12"/>
    <p:sldLayoutId id="2147507204" r:id="rId13"/>
    <p:sldLayoutId id="2147507205" r:id="rId14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49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31949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83091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kumimoji="0" sz="1400" b="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83091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kumimoji="0" sz="1400" b="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83091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kumimoji="0" sz="1400" b="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fld id="{B52BBB81-8BE0-453C-A0FB-EFD9DA61262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507206" r:id="rId1"/>
    <p:sldLayoutId id="2147507207" r:id="rId2"/>
    <p:sldLayoutId id="2147507208" r:id="rId3"/>
    <p:sldLayoutId id="2147507209" r:id="rId4"/>
    <p:sldLayoutId id="2147507210" r:id="rId5"/>
    <p:sldLayoutId id="2147507211" r:id="rId6"/>
    <p:sldLayoutId id="2147507212" r:id="rId7"/>
    <p:sldLayoutId id="2147507213" r:id="rId8"/>
    <p:sldLayoutId id="2147507214" r:id="rId9"/>
    <p:sldLayoutId id="2147507215" r:id="rId10"/>
    <p:sldLayoutId id="2147507216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51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32051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83091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kumimoji="0" sz="1400" b="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83091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kumimoji="0" sz="1400" b="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83091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kumimoji="0" sz="1400" b="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fld id="{62576FF5-F6C0-47F0-8B82-430CC6E7555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507217" r:id="rId1"/>
    <p:sldLayoutId id="2147507218" r:id="rId2"/>
    <p:sldLayoutId id="2147507219" r:id="rId3"/>
    <p:sldLayoutId id="2147507220" r:id="rId4"/>
    <p:sldLayoutId id="2147507221" r:id="rId5"/>
    <p:sldLayoutId id="2147507222" r:id="rId6"/>
    <p:sldLayoutId id="2147507223" r:id="rId7"/>
    <p:sldLayoutId id="2147507224" r:id="rId8"/>
    <p:sldLayoutId id="2147507225" r:id="rId9"/>
    <p:sldLayoutId id="2147507226" r:id="rId10"/>
    <p:sldLayoutId id="2147507227" r:id="rId11"/>
    <p:sldLayoutId id="2147507228" r:id="rId12"/>
    <p:sldLayoutId id="2147507229" r:id="rId13"/>
    <p:sldLayoutId id="2147507230" r:id="rId14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3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32153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83091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kumimoji="0" sz="1400" b="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83091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kumimoji="0" sz="1400" b="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83091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kumimoji="0" sz="1400" b="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fld id="{988BF817-9E05-4315-90C7-8031944EE0C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507231" r:id="rId1"/>
    <p:sldLayoutId id="2147507232" r:id="rId2"/>
    <p:sldLayoutId id="2147507233" r:id="rId3"/>
    <p:sldLayoutId id="2147507234" r:id="rId4"/>
    <p:sldLayoutId id="2147507235" r:id="rId5"/>
    <p:sldLayoutId id="2147507236" r:id="rId6"/>
    <p:sldLayoutId id="2147507237" r:id="rId7"/>
    <p:sldLayoutId id="2147507238" r:id="rId8"/>
    <p:sldLayoutId id="2147507239" r:id="rId9"/>
    <p:sldLayoutId id="2147507240" r:id="rId10"/>
    <p:sldLayoutId id="2147507241" r:id="rId11"/>
    <p:sldLayoutId id="2147507242" r:id="rId12"/>
    <p:sldLayoutId id="2147507243" r:id="rId13"/>
    <p:sldLayoutId id="2147507244" r:id="rId14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6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32256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83091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kumimoji="0" sz="1400" b="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83091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kumimoji="0" sz="1400" b="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83091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kumimoji="0" sz="1400" b="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fld id="{9C7BB57A-6177-4208-AF1D-87064167E87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506999" r:id="rId1"/>
    <p:sldLayoutId id="2147507000" r:id="rId2"/>
    <p:sldLayoutId id="2147507001" r:id="rId3"/>
    <p:sldLayoutId id="2147507002" r:id="rId4"/>
    <p:sldLayoutId id="2147507003" r:id="rId5"/>
    <p:sldLayoutId id="2147507004" r:id="rId6"/>
    <p:sldLayoutId id="2147507005" r:id="rId7"/>
    <p:sldLayoutId id="2147507006" r:id="rId8"/>
    <p:sldLayoutId id="2147507007" r:id="rId9"/>
    <p:sldLayoutId id="2147507008" r:id="rId10"/>
    <p:sldLayoutId id="2147507009" r:id="rId11"/>
    <p:sldLayoutId id="2147507010" r:id="rId12"/>
    <p:sldLayoutId id="2147507011" r:id="rId13"/>
    <p:sldLayoutId id="2147507012" r:id="rId14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61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324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83091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kumimoji="0" sz="1400" b="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83091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kumimoji="0" sz="1400" b="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83091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kumimoji="0" sz="1400" b="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fld id="{4B269AF0-DD10-4F0C-8696-F6E84EF83E7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507013" r:id="rId1"/>
    <p:sldLayoutId id="2147507014" r:id="rId2"/>
    <p:sldLayoutId id="2147507015" r:id="rId3"/>
    <p:sldLayoutId id="2147507016" r:id="rId4"/>
    <p:sldLayoutId id="2147507017" r:id="rId5"/>
    <p:sldLayoutId id="2147507018" r:id="rId6"/>
    <p:sldLayoutId id="2147507019" r:id="rId7"/>
    <p:sldLayoutId id="2147507020" r:id="rId8"/>
    <p:sldLayoutId id="2147507021" r:id="rId9"/>
    <p:sldLayoutId id="2147507022" r:id="rId10"/>
    <p:sldLayoutId id="2147507023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63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32563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83091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kumimoji="0" sz="1400" b="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83091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kumimoji="0" sz="1400" b="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83091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kumimoji="0" sz="1400" b="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fld id="{246274EE-9909-4168-8799-7FC24197356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507024" r:id="rId1"/>
    <p:sldLayoutId id="2147507025" r:id="rId2"/>
    <p:sldLayoutId id="2147507026" r:id="rId3"/>
    <p:sldLayoutId id="2147507027" r:id="rId4"/>
    <p:sldLayoutId id="2147507028" r:id="rId5"/>
    <p:sldLayoutId id="2147507029" r:id="rId6"/>
    <p:sldLayoutId id="2147507030" r:id="rId7"/>
    <p:sldLayoutId id="2147507031" r:id="rId8"/>
    <p:sldLayoutId id="2147507032" r:id="rId9"/>
    <p:sldLayoutId id="2147507033" r:id="rId10"/>
    <p:sldLayoutId id="2147507034" r:id="rId11"/>
    <p:sldLayoutId id="2147507035" r:id="rId12"/>
    <p:sldLayoutId id="2147507036" r:id="rId13"/>
    <p:sldLayoutId id="2147507037" r:id="rId14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6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29696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83091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kumimoji="0" sz="1400" b="0">
                <a:latin typeface="+mn-lt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83091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kumimoji="0" sz="1400" b="0">
                <a:latin typeface="+mn-lt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83091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kumimoji="0" sz="1400" b="0">
                <a:latin typeface="+mn-lt"/>
              </a:defRPr>
            </a:lvl1pPr>
          </a:lstStyle>
          <a:p>
            <a:pPr>
              <a:defRPr/>
            </a:pPr>
            <a:fld id="{DE9AF4C4-2DB3-4AB3-96AA-B575C1097DC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506843" r:id="rId1"/>
    <p:sldLayoutId id="2147506844" r:id="rId2"/>
    <p:sldLayoutId id="2147506845" r:id="rId3"/>
    <p:sldLayoutId id="2147506846" r:id="rId4"/>
    <p:sldLayoutId id="2147506847" r:id="rId5"/>
    <p:sldLayoutId id="2147506848" r:id="rId6"/>
    <p:sldLayoutId id="2147506849" r:id="rId7"/>
    <p:sldLayoutId id="2147506850" r:id="rId8"/>
    <p:sldLayoutId id="2147506851" r:id="rId9"/>
    <p:sldLayoutId id="2147506852" r:id="rId10"/>
    <p:sldLayoutId id="2147506853" r:id="rId11"/>
    <p:sldLayoutId id="2147506854" r:id="rId12"/>
    <p:sldLayoutId id="2147506855" r:id="rId13"/>
    <p:sldLayoutId id="2147506856" r:id="rId14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65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32665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83091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kumimoji="0" sz="1400" b="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83091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kumimoji="0" sz="1400" b="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83091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kumimoji="0" sz="1400" b="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fld id="{C39FBF93-2324-4405-85E6-CC08E51BB33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507038" r:id="rId1"/>
    <p:sldLayoutId id="2147507039" r:id="rId2"/>
    <p:sldLayoutId id="2147507040" r:id="rId3"/>
    <p:sldLayoutId id="2147507041" r:id="rId4"/>
    <p:sldLayoutId id="2147507042" r:id="rId5"/>
    <p:sldLayoutId id="2147507043" r:id="rId6"/>
    <p:sldLayoutId id="2147507044" r:id="rId7"/>
    <p:sldLayoutId id="2147507045" r:id="rId8"/>
    <p:sldLayoutId id="2147507046" r:id="rId9"/>
    <p:sldLayoutId id="2147507047" r:id="rId10"/>
    <p:sldLayoutId id="2147507048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0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32870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83091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kumimoji="0" sz="1400" b="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83091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kumimoji="0" sz="1400" b="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83091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kumimoji="0" sz="1400" b="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fld id="{585214BC-105C-432B-A2C0-BE015E0C2A8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507063" r:id="rId1"/>
    <p:sldLayoutId id="2147507064" r:id="rId2"/>
    <p:sldLayoutId id="2147507065" r:id="rId3"/>
    <p:sldLayoutId id="2147507066" r:id="rId4"/>
    <p:sldLayoutId id="2147507067" r:id="rId5"/>
    <p:sldLayoutId id="2147507068" r:id="rId6"/>
    <p:sldLayoutId id="2147507069" r:id="rId7"/>
    <p:sldLayoutId id="2147507070" r:id="rId8"/>
    <p:sldLayoutId id="2147507071" r:id="rId9"/>
    <p:sldLayoutId id="2147507072" r:id="rId10"/>
    <p:sldLayoutId id="2147507073" r:id="rId11"/>
    <p:sldLayoutId id="2147507074" r:id="rId12"/>
    <p:sldLayoutId id="2147507075" r:id="rId13"/>
    <p:sldLayoutId id="2147507076" r:id="rId14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73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32973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83091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kumimoji="0" sz="1400" b="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83091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kumimoji="0" sz="1400" b="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83091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kumimoji="0" sz="1400" b="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fld id="{FB19D38E-545D-42F9-B57E-9757001CA2F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507077" r:id="rId1"/>
    <p:sldLayoutId id="2147507078" r:id="rId2"/>
    <p:sldLayoutId id="2147507079" r:id="rId3"/>
    <p:sldLayoutId id="2147507080" r:id="rId4"/>
    <p:sldLayoutId id="2147507081" r:id="rId5"/>
    <p:sldLayoutId id="2147507082" r:id="rId6"/>
    <p:sldLayoutId id="2147507083" r:id="rId7"/>
    <p:sldLayoutId id="2147507084" r:id="rId8"/>
    <p:sldLayoutId id="2147507085" r:id="rId9"/>
    <p:sldLayoutId id="2147507086" r:id="rId10"/>
    <p:sldLayoutId id="2147507087" r:id="rId11"/>
    <p:sldLayoutId id="2147507088" r:id="rId12"/>
    <p:sldLayoutId id="2147507089" r:id="rId13"/>
    <p:sldLayoutId id="2147507090" r:id="rId14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7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33177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83091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kumimoji="0" sz="1400" b="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83091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kumimoji="0" sz="1400" b="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83091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kumimoji="0" sz="1400" b="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fld id="{20A6C318-0E1A-42D1-A1AB-210A029FD3E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507270" r:id="rId1"/>
    <p:sldLayoutId id="2147507271" r:id="rId2"/>
    <p:sldLayoutId id="2147507272" r:id="rId3"/>
    <p:sldLayoutId id="2147507273" r:id="rId4"/>
    <p:sldLayoutId id="2147507274" r:id="rId5"/>
    <p:sldLayoutId id="2147507275" r:id="rId6"/>
    <p:sldLayoutId id="2147507276" r:id="rId7"/>
    <p:sldLayoutId id="2147507277" r:id="rId8"/>
    <p:sldLayoutId id="2147507278" r:id="rId9"/>
    <p:sldLayoutId id="2147507279" r:id="rId10"/>
    <p:sldLayoutId id="2147507280" r:id="rId11"/>
    <p:sldLayoutId id="2147507281" r:id="rId12"/>
    <p:sldLayoutId id="2147507282" r:id="rId13"/>
    <p:sldLayoutId id="2147507283" r:id="rId14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001847"/>
            </a:gs>
            <a:gs pos="100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3826" name="Group 2"/>
          <p:cNvGrpSpPr>
            <a:grpSpLocks/>
          </p:cNvGrpSpPr>
          <p:nvPr/>
        </p:nvGrpSpPr>
        <p:grpSpPr bwMode="auto">
          <a:xfrm>
            <a:off x="0" y="0"/>
            <a:ext cx="9144000" cy="6858000"/>
            <a:chOff x="0" y="0"/>
            <a:chExt cx="5760" cy="4320"/>
          </a:xfrm>
        </p:grpSpPr>
        <p:sp>
          <p:nvSpPr>
            <p:cNvPr id="5811203" name="Freeform 3"/>
            <p:cNvSpPr>
              <a:spLocks/>
            </p:cNvSpPr>
            <p:nvPr/>
          </p:nvSpPr>
          <p:spPr bwMode="hidden">
            <a:xfrm>
              <a:off x="0" y="3072"/>
              <a:ext cx="5760" cy="1248"/>
            </a:xfrm>
            <a:custGeom>
              <a:avLst/>
              <a:gdLst/>
              <a:ahLst/>
              <a:cxnLst>
                <a:cxn ang="0">
                  <a:pos x="6027" y="2296"/>
                </a:cxn>
                <a:cxn ang="0">
                  <a:pos x="0" y="2296"/>
                </a:cxn>
                <a:cxn ang="0">
                  <a:pos x="0" y="0"/>
                </a:cxn>
                <a:cxn ang="0">
                  <a:pos x="6027" y="0"/>
                </a:cxn>
                <a:cxn ang="0">
                  <a:pos x="6027" y="2296"/>
                </a:cxn>
                <a:cxn ang="0">
                  <a:pos x="6027" y="2296"/>
                </a:cxn>
              </a:cxnLst>
              <a:rect l="0" t="0" r="r" b="b"/>
              <a:pathLst>
                <a:path w="6027" h="2296">
                  <a:moveTo>
                    <a:pt x="6027" y="2296"/>
                  </a:moveTo>
                  <a:lnTo>
                    <a:pt x="0" y="2296"/>
                  </a:lnTo>
                  <a:lnTo>
                    <a:pt x="0" y="0"/>
                  </a:lnTo>
                  <a:lnTo>
                    <a:pt x="6027" y="0"/>
                  </a:lnTo>
                  <a:lnTo>
                    <a:pt x="6027" y="2296"/>
                  </a:lnTo>
                  <a:lnTo>
                    <a:pt x="6027" y="2296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chemeClr val="accent2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5811204" name="Freeform 4"/>
            <p:cNvSpPr>
              <a:spLocks/>
            </p:cNvSpPr>
            <p:nvPr/>
          </p:nvSpPr>
          <p:spPr bwMode="hidden">
            <a:xfrm>
              <a:off x="0" y="0"/>
              <a:ext cx="5760" cy="3072"/>
            </a:xfrm>
            <a:custGeom>
              <a:avLst/>
              <a:gdLst/>
              <a:ahLst/>
              <a:cxnLst>
                <a:cxn ang="0">
                  <a:pos x="6027" y="2296"/>
                </a:cxn>
                <a:cxn ang="0">
                  <a:pos x="0" y="2296"/>
                </a:cxn>
                <a:cxn ang="0">
                  <a:pos x="0" y="0"/>
                </a:cxn>
                <a:cxn ang="0">
                  <a:pos x="6027" y="0"/>
                </a:cxn>
                <a:cxn ang="0">
                  <a:pos x="6027" y="2296"/>
                </a:cxn>
                <a:cxn ang="0">
                  <a:pos x="6027" y="2296"/>
                </a:cxn>
              </a:cxnLst>
              <a:rect l="0" t="0" r="r" b="b"/>
              <a:pathLst>
                <a:path w="6027" h="2296">
                  <a:moveTo>
                    <a:pt x="6027" y="2296"/>
                  </a:moveTo>
                  <a:lnTo>
                    <a:pt x="0" y="2296"/>
                  </a:lnTo>
                  <a:lnTo>
                    <a:pt x="0" y="0"/>
                  </a:lnTo>
                  <a:lnTo>
                    <a:pt x="6027" y="0"/>
                  </a:lnTo>
                  <a:lnTo>
                    <a:pt x="6027" y="2296"/>
                  </a:lnTo>
                  <a:lnTo>
                    <a:pt x="6027" y="2296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46275"/>
                    <a:invGamma/>
                  </a:schemeClr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</p:grpSp>
      <p:sp>
        <p:nvSpPr>
          <p:cNvPr id="5811205" name="Freeform 5"/>
          <p:cNvSpPr>
            <a:spLocks/>
          </p:cNvSpPr>
          <p:nvPr/>
        </p:nvSpPr>
        <p:spPr bwMode="hidden">
          <a:xfrm>
            <a:off x="6248400" y="6262688"/>
            <a:ext cx="2895600" cy="609600"/>
          </a:xfrm>
          <a:custGeom>
            <a:avLst/>
            <a:gdLst/>
            <a:ahLst/>
            <a:cxnLst>
              <a:cxn ang="0">
                <a:pos x="5748" y="246"/>
              </a:cxn>
              <a:cxn ang="0">
                <a:pos x="0" y="246"/>
              </a:cxn>
              <a:cxn ang="0">
                <a:pos x="0" y="0"/>
              </a:cxn>
              <a:cxn ang="0">
                <a:pos x="5748" y="0"/>
              </a:cxn>
              <a:cxn ang="0">
                <a:pos x="5748" y="246"/>
              </a:cxn>
              <a:cxn ang="0">
                <a:pos x="5748" y="246"/>
              </a:cxn>
            </a:cxnLst>
            <a:rect l="0" t="0" r="r" b="b"/>
            <a:pathLst>
              <a:path w="5748" h="246">
                <a:moveTo>
                  <a:pt x="5748" y="246"/>
                </a:moveTo>
                <a:lnTo>
                  <a:pt x="0" y="246"/>
                </a:lnTo>
                <a:lnTo>
                  <a:pt x="0" y="0"/>
                </a:lnTo>
                <a:lnTo>
                  <a:pt x="5748" y="0"/>
                </a:lnTo>
                <a:lnTo>
                  <a:pt x="5748" y="246"/>
                </a:lnTo>
                <a:lnTo>
                  <a:pt x="5748" y="246"/>
                </a:lnTo>
                <a:close/>
              </a:path>
            </a:pathLst>
          </a:cu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</a:gradFill>
          <a:ln w="9525">
            <a:noFill/>
            <a:round/>
            <a:headEnd/>
            <a:tailEnd/>
          </a:ln>
        </p:spPr>
        <p:txBody>
          <a:bodyPr/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grpSp>
        <p:nvGrpSpPr>
          <p:cNvPr id="333828" name="Group 6"/>
          <p:cNvGrpSpPr>
            <a:grpSpLocks/>
          </p:cNvGrpSpPr>
          <p:nvPr/>
        </p:nvGrpSpPr>
        <p:grpSpPr bwMode="auto">
          <a:xfrm>
            <a:off x="0" y="6019800"/>
            <a:ext cx="7848600" cy="857250"/>
            <a:chOff x="0" y="3792"/>
            <a:chExt cx="4944" cy="540"/>
          </a:xfrm>
        </p:grpSpPr>
        <p:sp>
          <p:nvSpPr>
            <p:cNvPr id="5811207" name="Freeform 7"/>
            <p:cNvSpPr>
              <a:spLocks/>
            </p:cNvSpPr>
            <p:nvPr userDrawn="1"/>
          </p:nvSpPr>
          <p:spPr bwMode="ltGray">
            <a:xfrm>
              <a:off x="1488" y="3792"/>
              <a:ext cx="3240" cy="536"/>
            </a:xfrm>
            <a:custGeom>
              <a:avLst/>
              <a:gdLst/>
              <a:ahLst/>
              <a:cxnLst>
                <a:cxn ang="0">
                  <a:pos x="3132" y="469"/>
                </a:cxn>
                <a:cxn ang="0">
                  <a:pos x="2995" y="395"/>
                </a:cxn>
                <a:cxn ang="0">
                  <a:pos x="2911" y="375"/>
                </a:cxn>
                <a:cxn ang="0">
                  <a:pos x="2678" y="228"/>
                </a:cxn>
                <a:cxn ang="0">
                  <a:pos x="2553" y="74"/>
                </a:cxn>
                <a:cxn ang="0">
                  <a:pos x="2457" y="7"/>
                </a:cxn>
                <a:cxn ang="0">
                  <a:pos x="2403" y="47"/>
                </a:cxn>
                <a:cxn ang="0">
                  <a:pos x="2289" y="74"/>
                </a:cxn>
                <a:cxn ang="0">
                  <a:pos x="2134" y="74"/>
                </a:cxn>
                <a:cxn ang="0">
                  <a:pos x="2044" y="128"/>
                </a:cxn>
                <a:cxn ang="0">
                  <a:pos x="1775" y="222"/>
                </a:cxn>
                <a:cxn ang="0">
                  <a:pos x="1602" y="181"/>
                </a:cxn>
                <a:cxn ang="0">
                  <a:pos x="1560" y="101"/>
                </a:cxn>
                <a:cxn ang="0">
                  <a:pos x="1542" y="87"/>
                </a:cxn>
                <a:cxn ang="0">
                  <a:pos x="1446" y="60"/>
                </a:cxn>
                <a:cxn ang="0">
                  <a:pos x="1375" y="74"/>
                </a:cxn>
                <a:cxn ang="0">
                  <a:pos x="1309" y="87"/>
                </a:cxn>
                <a:cxn ang="0">
                  <a:pos x="1243" y="13"/>
                </a:cxn>
                <a:cxn ang="0">
                  <a:pos x="1225" y="0"/>
                </a:cxn>
                <a:cxn ang="0">
                  <a:pos x="1189" y="0"/>
                </a:cxn>
                <a:cxn ang="0">
                  <a:pos x="1106" y="34"/>
                </a:cxn>
                <a:cxn ang="0">
                  <a:pos x="1106" y="34"/>
                </a:cxn>
                <a:cxn ang="0">
                  <a:pos x="1094" y="40"/>
                </a:cxn>
                <a:cxn ang="0">
                  <a:pos x="1070" y="54"/>
                </a:cxn>
                <a:cxn ang="0">
                  <a:pos x="1034" y="74"/>
                </a:cxn>
                <a:cxn ang="0">
                  <a:pos x="1004" y="74"/>
                </a:cxn>
                <a:cxn ang="0">
                  <a:pos x="986" y="74"/>
                </a:cxn>
                <a:cxn ang="0">
                  <a:pos x="956" y="81"/>
                </a:cxn>
                <a:cxn ang="0">
                  <a:pos x="920" y="94"/>
                </a:cxn>
                <a:cxn ang="0">
                  <a:pos x="884" y="107"/>
                </a:cxn>
                <a:cxn ang="0">
                  <a:pos x="843" y="128"/>
                </a:cxn>
                <a:cxn ang="0">
                  <a:pos x="813" y="141"/>
                </a:cxn>
                <a:cxn ang="0">
                  <a:pos x="789" y="148"/>
                </a:cxn>
                <a:cxn ang="0">
                  <a:pos x="783" y="154"/>
                </a:cxn>
                <a:cxn ang="0">
                  <a:pos x="556" y="228"/>
                </a:cxn>
                <a:cxn ang="0">
                  <a:pos x="394" y="294"/>
                </a:cxn>
                <a:cxn ang="0">
                  <a:pos x="107" y="462"/>
                </a:cxn>
                <a:cxn ang="0">
                  <a:pos x="0" y="536"/>
                </a:cxn>
                <a:cxn ang="0">
                  <a:pos x="3240" y="536"/>
                </a:cxn>
                <a:cxn ang="0">
                  <a:pos x="3132" y="469"/>
                </a:cxn>
                <a:cxn ang="0">
                  <a:pos x="3132" y="469"/>
                </a:cxn>
              </a:cxnLst>
              <a:rect l="0" t="0" r="r" b="b"/>
              <a:pathLst>
                <a:path w="3240" h="536">
                  <a:moveTo>
                    <a:pt x="3132" y="469"/>
                  </a:moveTo>
                  <a:lnTo>
                    <a:pt x="2995" y="395"/>
                  </a:lnTo>
                  <a:lnTo>
                    <a:pt x="2911" y="375"/>
                  </a:lnTo>
                  <a:lnTo>
                    <a:pt x="2678" y="228"/>
                  </a:lnTo>
                  <a:lnTo>
                    <a:pt x="2553" y="74"/>
                  </a:lnTo>
                  <a:lnTo>
                    <a:pt x="2457" y="7"/>
                  </a:lnTo>
                  <a:lnTo>
                    <a:pt x="2403" y="47"/>
                  </a:lnTo>
                  <a:lnTo>
                    <a:pt x="2289" y="74"/>
                  </a:lnTo>
                  <a:lnTo>
                    <a:pt x="2134" y="74"/>
                  </a:lnTo>
                  <a:lnTo>
                    <a:pt x="2044" y="128"/>
                  </a:lnTo>
                  <a:lnTo>
                    <a:pt x="1775" y="222"/>
                  </a:lnTo>
                  <a:lnTo>
                    <a:pt x="1602" y="181"/>
                  </a:lnTo>
                  <a:lnTo>
                    <a:pt x="1560" y="101"/>
                  </a:lnTo>
                  <a:lnTo>
                    <a:pt x="1542" y="87"/>
                  </a:lnTo>
                  <a:lnTo>
                    <a:pt x="1446" y="60"/>
                  </a:lnTo>
                  <a:lnTo>
                    <a:pt x="1375" y="74"/>
                  </a:lnTo>
                  <a:lnTo>
                    <a:pt x="1309" y="87"/>
                  </a:lnTo>
                  <a:lnTo>
                    <a:pt x="1243" y="13"/>
                  </a:lnTo>
                  <a:lnTo>
                    <a:pt x="1225" y="0"/>
                  </a:lnTo>
                  <a:lnTo>
                    <a:pt x="1189" y="0"/>
                  </a:lnTo>
                  <a:lnTo>
                    <a:pt x="1106" y="34"/>
                  </a:lnTo>
                  <a:lnTo>
                    <a:pt x="1106" y="34"/>
                  </a:lnTo>
                  <a:lnTo>
                    <a:pt x="1094" y="40"/>
                  </a:lnTo>
                  <a:lnTo>
                    <a:pt x="1070" y="54"/>
                  </a:lnTo>
                  <a:lnTo>
                    <a:pt x="1034" y="74"/>
                  </a:lnTo>
                  <a:lnTo>
                    <a:pt x="1004" y="74"/>
                  </a:lnTo>
                  <a:lnTo>
                    <a:pt x="986" y="74"/>
                  </a:lnTo>
                  <a:lnTo>
                    <a:pt x="956" y="81"/>
                  </a:lnTo>
                  <a:lnTo>
                    <a:pt x="920" y="94"/>
                  </a:lnTo>
                  <a:lnTo>
                    <a:pt x="884" y="107"/>
                  </a:lnTo>
                  <a:lnTo>
                    <a:pt x="843" y="128"/>
                  </a:lnTo>
                  <a:lnTo>
                    <a:pt x="813" y="141"/>
                  </a:lnTo>
                  <a:lnTo>
                    <a:pt x="789" y="148"/>
                  </a:lnTo>
                  <a:lnTo>
                    <a:pt x="783" y="154"/>
                  </a:lnTo>
                  <a:lnTo>
                    <a:pt x="556" y="228"/>
                  </a:lnTo>
                  <a:lnTo>
                    <a:pt x="394" y="294"/>
                  </a:lnTo>
                  <a:lnTo>
                    <a:pt x="107" y="462"/>
                  </a:lnTo>
                  <a:lnTo>
                    <a:pt x="0" y="536"/>
                  </a:lnTo>
                  <a:lnTo>
                    <a:pt x="3240" y="536"/>
                  </a:lnTo>
                  <a:lnTo>
                    <a:pt x="3132" y="469"/>
                  </a:lnTo>
                  <a:lnTo>
                    <a:pt x="3132" y="469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tint val="66667"/>
                    <a:invGamma/>
                  </a:schemeClr>
                </a:gs>
                <a:gs pos="100000">
                  <a:schemeClr val="bg2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grpSp>
          <p:nvGrpSpPr>
            <p:cNvPr id="333842" name="Group 8"/>
            <p:cNvGrpSpPr>
              <a:grpSpLocks/>
            </p:cNvGrpSpPr>
            <p:nvPr userDrawn="1"/>
          </p:nvGrpSpPr>
          <p:grpSpPr bwMode="auto">
            <a:xfrm>
              <a:off x="2486" y="3792"/>
              <a:ext cx="2458" cy="540"/>
              <a:chOff x="2486" y="3792"/>
              <a:chExt cx="2458" cy="540"/>
            </a:xfrm>
          </p:grpSpPr>
          <p:sp>
            <p:nvSpPr>
              <p:cNvPr id="5811209" name="Freeform 9"/>
              <p:cNvSpPr>
                <a:spLocks/>
              </p:cNvSpPr>
              <p:nvPr userDrawn="1"/>
            </p:nvSpPr>
            <p:spPr bwMode="ltGray">
              <a:xfrm>
                <a:off x="3948" y="3799"/>
                <a:ext cx="996" cy="533"/>
              </a:xfrm>
              <a:custGeom>
                <a:avLst/>
                <a:gdLst/>
                <a:ahLst/>
                <a:cxnLst>
                  <a:cxn ang="0">
                    <a:pos x="636" y="373"/>
                  </a:cxn>
                  <a:cxn ang="0">
                    <a:pos x="495" y="370"/>
                  </a:cxn>
                  <a:cxn ang="0">
                    <a:pos x="280" y="249"/>
                  </a:cxn>
                  <a:cxn ang="0">
                    <a:pos x="127" y="66"/>
                  </a:cxn>
                  <a:cxn ang="0">
                    <a:pos x="0" y="0"/>
                  </a:cxn>
                  <a:cxn ang="0">
                    <a:pos x="22" y="26"/>
                  </a:cxn>
                  <a:cxn ang="0">
                    <a:pos x="0" y="65"/>
                  </a:cxn>
                  <a:cxn ang="0">
                    <a:pos x="30" y="119"/>
                  </a:cxn>
                  <a:cxn ang="0">
                    <a:pos x="75" y="243"/>
                  </a:cxn>
                  <a:cxn ang="0">
                    <a:pos x="45" y="422"/>
                  </a:cxn>
                  <a:cxn ang="0">
                    <a:pos x="200" y="329"/>
                  </a:cxn>
                  <a:cxn ang="0">
                    <a:pos x="612" y="533"/>
                  </a:cxn>
                  <a:cxn ang="0">
                    <a:pos x="996" y="529"/>
                  </a:cxn>
                  <a:cxn ang="0">
                    <a:pos x="828" y="473"/>
                  </a:cxn>
                  <a:cxn ang="0">
                    <a:pos x="636" y="373"/>
                  </a:cxn>
                </a:cxnLst>
                <a:rect l="0" t="0" r="r" b="b"/>
                <a:pathLst>
                  <a:path w="996" h="533">
                    <a:moveTo>
                      <a:pt x="636" y="373"/>
                    </a:moveTo>
                    <a:lnTo>
                      <a:pt x="495" y="370"/>
                    </a:lnTo>
                    <a:lnTo>
                      <a:pt x="280" y="249"/>
                    </a:lnTo>
                    <a:lnTo>
                      <a:pt x="127" y="66"/>
                    </a:lnTo>
                    <a:lnTo>
                      <a:pt x="0" y="0"/>
                    </a:lnTo>
                    <a:lnTo>
                      <a:pt x="22" y="26"/>
                    </a:lnTo>
                    <a:lnTo>
                      <a:pt x="0" y="65"/>
                    </a:lnTo>
                    <a:lnTo>
                      <a:pt x="30" y="119"/>
                    </a:lnTo>
                    <a:lnTo>
                      <a:pt x="75" y="243"/>
                    </a:lnTo>
                    <a:lnTo>
                      <a:pt x="45" y="422"/>
                    </a:lnTo>
                    <a:lnTo>
                      <a:pt x="200" y="329"/>
                    </a:lnTo>
                    <a:lnTo>
                      <a:pt x="612" y="533"/>
                    </a:lnTo>
                    <a:lnTo>
                      <a:pt x="996" y="529"/>
                    </a:lnTo>
                    <a:lnTo>
                      <a:pt x="828" y="473"/>
                    </a:lnTo>
                    <a:lnTo>
                      <a:pt x="636" y="373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5811210" name="Freeform 10"/>
              <p:cNvSpPr>
                <a:spLocks/>
              </p:cNvSpPr>
              <p:nvPr userDrawn="1"/>
            </p:nvSpPr>
            <p:spPr bwMode="ltGray">
              <a:xfrm>
                <a:off x="2677" y="3792"/>
                <a:ext cx="186" cy="395"/>
              </a:xfrm>
              <a:custGeom>
                <a:avLst/>
                <a:gdLst/>
                <a:ahLst/>
                <a:cxnLst>
                  <a:cxn ang="0">
                    <a:pos x="36" y="0"/>
                  </a:cxn>
                  <a:cxn ang="0">
                    <a:pos x="54" y="18"/>
                  </a:cxn>
                  <a:cxn ang="0">
                    <a:pos x="24" y="30"/>
                  </a:cxn>
                  <a:cxn ang="0">
                    <a:pos x="18" y="66"/>
                  </a:cxn>
                  <a:cxn ang="0">
                    <a:pos x="42" y="114"/>
                  </a:cxn>
                  <a:cxn ang="0">
                    <a:pos x="48" y="162"/>
                  </a:cxn>
                  <a:cxn ang="0">
                    <a:pos x="0" y="353"/>
                  </a:cxn>
                  <a:cxn ang="0">
                    <a:pos x="54" y="233"/>
                  </a:cxn>
                  <a:cxn ang="0">
                    <a:pos x="84" y="216"/>
                  </a:cxn>
                  <a:cxn ang="0">
                    <a:pos x="126" y="126"/>
                  </a:cxn>
                  <a:cxn ang="0">
                    <a:pos x="144" y="120"/>
                  </a:cxn>
                  <a:cxn ang="0">
                    <a:pos x="144" y="90"/>
                  </a:cxn>
                  <a:cxn ang="0">
                    <a:pos x="186" y="66"/>
                  </a:cxn>
                  <a:cxn ang="0">
                    <a:pos x="162" y="60"/>
                  </a:cxn>
                  <a:cxn ang="0">
                    <a:pos x="36" y="0"/>
                  </a:cxn>
                  <a:cxn ang="0">
                    <a:pos x="36" y="0"/>
                  </a:cxn>
                </a:cxnLst>
                <a:rect l="0" t="0" r="r" b="b"/>
                <a:pathLst>
                  <a:path w="186" h="353">
                    <a:moveTo>
                      <a:pt x="36" y="0"/>
                    </a:moveTo>
                    <a:lnTo>
                      <a:pt x="54" y="18"/>
                    </a:lnTo>
                    <a:lnTo>
                      <a:pt x="24" y="30"/>
                    </a:lnTo>
                    <a:lnTo>
                      <a:pt x="18" y="66"/>
                    </a:lnTo>
                    <a:lnTo>
                      <a:pt x="42" y="114"/>
                    </a:lnTo>
                    <a:lnTo>
                      <a:pt x="48" y="162"/>
                    </a:lnTo>
                    <a:lnTo>
                      <a:pt x="0" y="353"/>
                    </a:lnTo>
                    <a:lnTo>
                      <a:pt x="54" y="233"/>
                    </a:lnTo>
                    <a:lnTo>
                      <a:pt x="84" y="216"/>
                    </a:lnTo>
                    <a:lnTo>
                      <a:pt x="126" y="126"/>
                    </a:lnTo>
                    <a:lnTo>
                      <a:pt x="144" y="120"/>
                    </a:lnTo>
                    <a:lnTo>
                      <a:pt x="144" y="90"/>
                    </a:lnTo>
                    <a:lnTo>
                      <a:pt x="186" y="66"/>
                    </a:lnTo>
                    <a:lnTo>
                      <a:pt x="162" y="60"/>
                    </a:lnTo>
                    <a:lnTo>
                      <a:pt x="36" y="0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5811211" name="Freeform 11"/>
              <p:cNvSpPr>
                <a:spLocks/>
              </p:cNvSpPr>
              <p:nvPr userDrawn="1"/>
            </p:nvSpPr>
            <p:spPr bwMode="ltGray">
              <a:xfrm>
                <a:off x="3030" y="3893"/>
                <a:ext cx="378" cy="271"/>
              </a:xfrm>
              <a:custGeom>
                <a:avLst/>
                <a:gdLst/>
                <a:ahLst/>
                <a:cxnLst>
                  <a:cxn ang="0">
                    <a:pos x="18" y="0"/>
                  </a:cxn>
                  <a:cxn ang="0">
                    <a:pos x="12" y="13"/>
                  </a:cxn>
                  <a:cxn ang="0">
                    <a:pos x="0" y="40"/>
                  </a:cxn>
                  <a:cxn ang="0">
                    <a:pos x="60" y="121"/>
                  </a:cxn>
                  <a:cxn ang="0">
                    <a:pos x="310" y="271"/>
                  </a:cxn>
                  <a:cxn ang="0">
                    <a:pos x="290" y="139"/>
                  </a:cxn>
                  <a:cxn ang="0">
                    <a:pos x="378" y="76"/>
                  </a:cxn>
                  <a:cxn ang="0">
                    <a:pos x="251" y="94"/>
                  </a:cxn>
                  <a:cxn ang="0">
                    <a:pos x="90" y="54"/>
                  </a:cxn>
                  <a:cxn ang="0">
                    <a:pos x="18" y="0"/>
                  </a:cxn>
                  <a:cxn ang="0">
                    <a:pos x="18" y="0"/>
                  </a:cxn>
                </a:cxnLst>
                <a:rect l="0" t="0" r="r" b="b"/>
                <a:pathLst>
                  <a:path w="378" h="271">
                    <a:moveTo>
                      <a:pt x="18" y="0"/>
                    </a:moveTo>
                    <a:lnTo>
                      <a:pt x="12" y="13"/>
                    </a:lnTo>
                    <a:lnTo>
                      <a:pt x="0" y="40"/>
                    </a:lnTo>
                    <a:lnTo>
                      <a:pt x="60" y="121"/>
                    </a:lnTo>
                    <a:lnTo>
                      <a:pt x="310" y="271"/>
                    </a:lnTo>
                    <a:lnTo>
                      <a:pt x="290" y="139"/>
                    </a:lnTo>
                    <a:lnTo>
                      <a:pt x="378" y="76"/>
                    </a:lnTo>
                    <a:lnTo>
                      <a:pt x="251" y="94"/>
                    </a:lnTo>
                    <a:lnTo>
                      <a:pt x="90" y="54"/>
                    </a:lnTo>
                    <a:lnTo>
                      <a:pt x="18" y="0"/>
                    </a:lnTo>
                    <a:lnTo>
                      <a:pt x="18" y="0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5811212" name="Freeform 12"/>
              <p:cNvSpPr>
                <a:spLocks/>
              </p:cNvSpPr>
              <p:nvPr userDrawn="1"/>
            </p:nvSpPr>
            <p:spPr bwMode="ltGray">
              <a:xfrm>
                <a:off x="3628" y="3866"/>
                <a:ext cx="155" cy="74"/>
              </a:xfrm>
              <a:custGeom>
                <a:avLst/>
                <a:gdLst/>
                <a:ahLst/>
                <a:cxnLst>
                  <a:cxn ang="0">
                    <a:pos x="114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6" y="6"/>
                  </a:cxn>
                  <a:cxn ang="0">
                    <a:pos x="6" y="18"/>
                  </a:cxn>
                  <a:cxn ang="0">
                    <a:pos x="0" y="24"/>
                  </a:cxn>
                  <a:cxn ang="0">
                    <a:pos x="78" y="60"/>
                  </a:cxn>
                  <a:cxn ang="0">
                    <a:pos x="96" y="42"/>
                  </a:cxn>
                  <a:cxn ang="0">
                    <a:pos x="155" y="66"/>
                  </a:cxn>
                  <a:cxn ang="0">
                    <a:pos x="126" y="24"/>
                  </a:cxn>
                  <a:cxn ang="0">
                    <a:pos x="149" y="0"/>
                  </a:cxn>
                  <a:cxn ang="0">
                    <a:pos x="114" y="0"/>
                  </a:cxn>
                  <a:cxn ang="0">
                    <a:pos x="114" y="0"/>
                  </a:cxn>
                </a:cxnLst>
                <a:rect l="0" t="0" r="r" b="b"/>
                <a:pathLst>
                  <a:path w="155" h="66">
                    <a:moveTo>
                      <a:pt x="114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6" y="6"/>
                    </a:lnTo>
                    <a:lnTo>
                      <a:pt x="6" y="18"/>
                    </a:lnTo>
                    <a:lnTo>
                      <a:pt x="0" y="24"/>
                    </a:lnTo>
                    <a:lnTo>
                      <a:pt x="78" y="60"/>
                    </a:lnTo>
                    <a:lnTo>
                      <a:pt x="96" y="42"/>
                    </a:lnTo>
                    <a:lnTo>
                      <a:pt x="155" y="66"/>
                    </a:lnTo>
                    <a:lnTo>
                      <a:pt x="126" y="24"/>
                    </a:lnTo>
                    <a:lnTo>
                      <a:pt x="149" y="0"/>
                    </a:lnTo>
                    <a:lnTo>
                      <a:pt x="114" y="0"/>
                    </a:lnTo>
                    <a:lnTo>
                      <a:pt x="114" y="0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5811213" name="Freeform 13"/>
              <p:cNvSpPr>
                <a:spLocks/>
              </p:cNvSpPr>
              <p:nvPr userDrawn="1"/>
            </p:nvSpPr>
            <p:spPr bwMode="ltGray">
              <a:xfrm>
                <a:off x="2486" y="3859"/>
                <a:ext cx="42" cy="81"/>
              </a:xfrm>
              <a:custGeom>
                <a:avLst/>
                <a:gdLst/>
                <a:ahLst/>
                <a:cxnLst>
                  <a:cxn ang="0">
                    <a:pos x="6" y="36"/>
                  </a:cxn>
                  <a:cxn ang="0">
                    <a:pos x="0" y="18"/>
                  </a:cxn>
                  <a:cxn ang="0">
                    <a:pos x="12" y="6"/>
                  </a:cxn>
                  <a:cxn ang="0">
                    <a:pos x="0" y="6"/>
                  </a:cxn>
                  <a:cxn ang="0">
                    <a:pos x="12" y="6"/>
                  </a:cxn>
                  <a:cxn ang="0">
                    <a:pos x="24" y="6"/>
                  </a:cxn>
                  <a:cxn ang="0">
                    <a:pos x="36" y="6"/>
                  </a:cxn>
                  <a:cxn ang="0">
                    <a:pos x="42" y="0"/>
                  </a:cxn>
                  <a:cxn ang="0">
                    <a:pos x="30" y="18"/>
                  </a:cxn>
                  <a:cxn ang="0">
                    <a:pos x="42" y="48"/>
                  </a:cxn>
                  <a:cxn ang="0">
                    <a:pos x="12" y="72"/>
                  </a:cxn>
                  <a:cxn ang="0">
                    <a:pos x="6" y="36"/>
                  </a:cxn>
                  <a:cxn ang="0">
                    <a:pos x="6" y="36"/>
                  </a:cxn>
                </a:cxnLst>
                <a:rect l="0" t="0" r="r" b="b"/>
                <a:pathLst>
                  <a:path w="42" h="72">
                    <a:moveTo>
                      <a:pt x="6" y="36"/>
                    </a:moveTo>
                    <a:lnTo>
                      <a:pt x="0" y="18"/>
                    </a:lnTo>
                    <a:lnTo>
                      <a:pt x="12" y="6"/>
                    </a:lnTo>
                    <a:lnTo>
                      <a:pt x="0" y="6"/>
                    </a:lnTo>
                    <a:lnTo>
                      <a:pt x="12" y="6"/>
                    </a:lnTo>
                    <a:lnTo>
                      <a:pt x="24" y="6"/>
                    </a:lnTo>
                    <a:lnTo>
                      <a:pt x="36" y="6"/>
                    </a:lnTo>
                    <a:lnTo>
                      <a:pt x="42" y="0"/>
                    </a:lnTo>
                    <a:lnTo>
                      <a:pt x="30" y="18"/>
                    </a:lnTo>
                    <a:lnTo>
                      <a:pt x="42" y="48"/>
                    </a:lnTo>
                    <a:lnTo>
                      <a:pt x="12" y="72"/>
                    </a:lnTo>
                    <a:lnTo>
                      <a:pt x="6" y="36"/>
                    </a:lnTo>
                    <a:lnTo>
                      <a:pt x="6" y="36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5811214" name="Freeform 14"/>
            <p:cNvSpPr>
              <a:spLocks/>
            </p:cNvSpPr>
            <p:nvPr userDrawn="1"/>
          </p:nvSpPr>
          <p:spPr bwMode="ltGray">
            <a:xfrm>
              <a:off x="0" y="3792"/>
              <a:ext cx="3976" cy="535"/>
            </a:xfrm>
            <a:custGeom>
              <a:avLst/>
              <a:gdLst/>
              <a:ahLst/>
              <a:cxnLst>
                <a:cxn ang="0">
                  <a:pos x="3976" y="527"/>
                </a:cxn>
                <a:cxn ang="0">
                  <a:pos x="3970" y="527"/>
                </a:cxn>
                <a:cxn ang="0">
                  <a:pos x="3844" y="509"/>
                </a:cxn>
                <a:cxn ang="0">
                  <a:pos x="2487" y="305"/>
                </a:cxn>
                <a:cxn ang="0">
                  <a:pos x="2039" y="36"/>
                </a:cxn>
                <a:cxn ang="0">
                  <a:pos x="1907" y="24"/>
                </a:cxn>
                <a:cxn ang="0">
                  <a:pos x="1883" y="54"/>
                </a:cxn>
                <a:cxn ang="0">
                  <a:pos x="1859" y="54"/>
                </a:cxn>
                <a:cxn ang="0">
                  <a:pos x="1830" y="30"/>
                </a:cxn>
                <a:cxn ang="0">
                  <a:pos x="1704" y="102"/>
                </a:cxn>
                <a:cxn ang="0">
                  <a:pos x="1608" y="126"/>
                </a:cxn>
                <a:cxn ang="0">
                  <a:pos x="1561" y="132"/>
                </a:cxn>
                <a:cxn ang="0">
                  <a:pos x="1495" y="102"/>
                </a:cxn>
                <a:cxn ang="0">
                  <a:pos x="1357" y="126"/>
                </a:cxn>
                <a:cxn ang="0">
                  <a:pos x="1285" y="24"/>
                </a:cxn>
                <a:cxn ang="0">
                  <a:pos x="1280" y="18"/>
                </a:cxn>
                <a:cxn ang="0">
                  <a:pos x="1262" y="12"/>
                </a:cxn>
                <a:cxn ang="0">
                  <a:pos x="1238" y="6"/>
                </a:cxn>
                <a:cxn ang="0">
                  <a:pos x="1220" y="0"/>
                </a:cxn>
                <a:cxn ang="0">
                  <a:pos x="1196" y="0"/>
                </a:cxn>
                <a:cxn ang="0">
                  <a:pos x="1166" y="0"/>
                </a:cxn>
                <a:cxn ang="0">
                  <a:pos x="1142" y="0"/>
                </a:cxn>
                <a:cxn ang="0">
                  <a:pos x="1136" y="0"/>
                </a:cxn>
                <a:cxn ang="0">
                  <a:pos x="1130" y="0"/>
                </a:cxn>
                <a:cxn ang="0">
                  <a:pos x="1124" y="6"/>
                </a:cxn>
                <a:cxn ang="0">
                  <a:pos x="1118" y="12"/>
                </a:cxn>
                <a:cxn ang="0">
                  <a:pos x="1100" y="18"/>
                </a:cxn>
                <a:cxn ang="0">
                  <a:pos x="1088" y="18"/>
                </a:cxn>
                <a:cxn ang="0">
                  <a:pos x="1070" y="24"/>
                </a:cxn>
                <a:cxn ang="0">
                  <a:pos x="1052" y="30"/>
                </a:cxn>
                <a:cxn ang="0">
                  <a:pos x="1034" y="36"/>
                </a:cxn>
                <a:cxn ang="0">
                  <a:pos x="1028" y="42"/>
                </a:cxn>
                <a:cxn ang="0">
                  <a:pos x="969" y="60"/>
                </a:cxn>
                <a:cxn ang="0">
                  <a:pos x="921" y="72"/>
                </a:cxn>
                <a:cxn ang="0">
                  <a:pos x="855" y="48"/>
                </a:cxn>
                <a:cxn ang="0">
                  <a:pos x="825" y="48"/>
                </a:cxn>
                <a:cxn ang="0">
                  <a:pos x="759" y="72"/>
                </a:cxn>
                <a:cxn ang="0">
                  <a:pos x="735" y="72"/>
                </a:cxn>
                <a:cxn ang="0">
                  <a:pos x="706" y="60"/>
                </a:cxn>
                <a:cxn ang="0">
                  <a:pos x="640" y="60"/>
                </a:cxn>
                <a:cxn ang="0">
                  <a:pos x="544" y="72"/>
                </a:cxn>
                <a:cxn ang="0">
                  <a:pos x="389" y="18"/>
                </a:cxn>
                <a:cxn ang="0">
                  <a:pos x="323" y="60"/>
                </a:cxn>
                <a:cxn ang="0">
                  <a:pos x="317" y="60"/>
                </a:cxn>
                <a:cxn ang="0">
                  <a:pos x="305" y="72"/>
                </a:cxn>
                <a:cxn ang="0">
                  <a:pos x="287" y="78"/>
                </a:cxn>
                <a:cxn ang="0">
                  <a:pos x="263" y="90"/>
                </a:cxn>
                <a:cxn ang="0">
                  <a:pos x="203" y="120"/>
                </a:cxn>
                <a:cxn ang="0">
                  <a:pos x="149" y="150"/>
                </a:cxn>
                <a:cxn ang="0">
                  <a:pos x="78" y="168"/>
                </a:cxn>
                <a:cxn ang="0">
                  <a:pos x="0" y="180"/>
                </a:cxn>
                <a:cxn ang="0">
                  <a:pos x="0" y="527"/>
                </a:cxn>
                <a:cxn ang="0">
                  <a:pos x="1010" y="527"/>
                </a:cxn>
                <a:cxn ang="0">
                  <a:pos x="3725" y="527"/>
                </a:cxn>
                <a:cxn ang="0">
                  <a:pos x="3976" y="527"/>
                </a:cxn>
                <a:cxn ang="0">
                  <a:pos x="3976" y="527"/>
                </a:cxn>
              </a:cxnLst>
              <a:rect l="0" t="0" r="r" b="b"/>
              <a:pathLst>
                <a:path w="3976" h="527">
                  <a:moveTo>
                    <a:pt x="3976" y="527"/>
                  </a:moveTo>
                  <a:lnTo>
                    <a:pt x="3970" y="527"/>
                  </a:lnTo>
                  <a:lnTo>
                    <a:pt x="3844" y="509"/>
                  </a:lnTo>
                  <a:lnTo>
                    <a:pt x="2487" y="305"/>
                  </a:lnTo>
                  <a:lnTo>
                    <a:pt x="2039" y="36"/>
                  </a:lnTo>
                  <a:lnTo>
                    <a:pt x="1907" y="24"/>
                  </a:lnTo>
                  <a:lnTo>
                    <a:pt x="1883" y="54"/>
                  </a:lnTo>
                  <a:lnTo>
                    <a:pt x="1859" y="54"/>
                  </a:lnTo>
                  <a:lnTo>
                    <a:pt x="1830" y="30"/>
                  </a:lnTo>
                  <a:lnTo>
                    <a:pt x="1704" y="102"/>
                  </a:lnTo>
                  <a:lnTo>
                    <a:pt x="1608" y="126"/>
                  </a:lnTo>
                  <a:lnTo>
                    <a:pt x="1561" y="132"/>
                  </a:lnTo>
                  <a:lnTo>
                    <a:pt x="1495" y="102"/>
                  </a:lnTo>
                  <a:lnTo>
                    <a:pt x="1357" y="126"/>
                  </a:lnTo>
                  <a:lnTo>
                    <a:pt x="1285" y="24"/>
                  </a:lnTo>
                  <a:lnTo>
                    <a:pt x="1280" y="18"/>
                  </a:lnTo>
                  <a:lnTo>
                    <a:pt x="1262" y="12"/>
                  </a:lnTo>
                  <a:lnTo>
                    <a:pt x="1238" y="6"/>
                  </a:lnTo>
                  <a:lnTo>
                    <a:pt x="1220" y="0"/>
                  </a:lnTo>
                  <a:lnTo>
                    <a:pt x="1196" y="0"/>
                  </a:lnTo>
                  <a:lnTo>
                    <a:pt x="1166" y="0"/>
                  </a:lnTo>
                  <a:lnTo>
                    <a:pt x="1142" y="0"/>
                  </a:lnTo>
                  <a:lnTo>
                    <a:pt x="1136" y="0"/>
                  </a:lnTo>
                  <a:lnTo>
                    <a:pt x="1130" y="0"/>
                  </a:lnTo>
                  <a:lnTo>
                    <a:pt x="1124" y="6"/>
                  </a:lnTo>
                  <a:lnTo>
                    <a:pt x="1118" y="12"/>
                  </a:lnTo>
                  <a:lnTo>
                    <a:pt x="1100" y="18"/>
                  </a:lnTo>
                  <a:lnTo>
                    <a:pt x="1088" y="18"/>
                  </a:lnTo>
                  <a:lnTo>
                    <a:pt x="1070" y="24"/>
                  </a:lnTo>
                  <a:lnTo>
                    <a:pt x="1052" y="30"/>
                  </a:lnTo>
                  <a:lnTo>
                    <a:pt x="1034" y="36"/>
                  </a:lnTo>
                  <a:lnTo>
                    <a:pt x="1028" y="42"/>
                  </a:lnTo>
                  <a:lnTo>
                    <a:pt x="969" y="60"/>
                  </a:lnTo>
                  <a:lnTo>
                    <a:pt x="921" y="72"/>
                  </a:lnTo>
                  <a:lnTo>
                    <a:pt x="855" y="48"/>
                  </a:lnTo>
                  <a:lnTo>
                    <a:pt x="825" y="48"/>
                  </a:lnTo>
                  <a:lnTo>
                    <a:pt x="759" y="72"/>
                  </a:lnTo>
                  <a:lnTo>
                    <a:pt x="735" y="72"/>
                  </a:lnTo>
                  <a:lnTo>
                    <a:pt x="706" y="60"/>
                  </a:lnTo>
                  <a:lnTo>
                    <a:pt x="640" y="60"/>
                  </a:lnTo>
                  <a:lnTo>
                    <a:pt x="544" y="72"/>
                  </a:lnTo>
                  <a:lnTo>
                    <a:pt x="389" y="18"/>
                  </a:lnTo>
                  <a:lnTo>
                    <a:pt x="323" y="60"/>
                  </a:lnTo>
                  <a:lnTo>
                    <a:pt x="317" y="60"/>
                  </a:lnTo>
                  <a:lnTo>
                    <a:pt x="305" y="72"/>
                  </a:lnTo>
                  <a:lnTo>
                    <a:pt x="287" y="78"/>
                  </a:lnTo>
                  <a:lnTo>
                    <a:pt x="263" y="90"/>
                  </a:lnTo>
                  <a:lnTo>
                    <a:pt x="203" y="120"/>
                  </a:lnTo>
                  <a:lnTo>
                    <a:pt x="149" y="150"/>
                  </a:lnTo>
                  <a:lnTo>
                    <a:pt x="78" y="168"/>
                  </a:lnTo>
                  <a:lnTo>
                    <a:pt x="0" y="180"/>
                  </a:lnTo>
                  <a:lnTo>
                    <a:pt x="0" y="527"/>
                  </a:lnTo>
                  <a:lnTo>
                    <a:pt x="1010" y="527"/>
                  </a:lnTo>
                  <a:lnTo>
                    <a:pt x="3725" y="527"/>
                  </a:lnTo>
                  <a:lnTo>
                    <a:pt x="3976" y="527"/>
                  </a:lnTo>
                  <a:lnTo>
                    <a:pt x="3976" y="527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tint val="75686"/>
                    <a:invGamma/>
                  </a:schemeClr>
                </a:gs>
                <a:gs pos="100000">
                  <a:schemeClr val="bg2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333829" name="Group 15"/>
          <p:cNvGrpSpPr>
            <a:grpSpLocks/>
          </p:cNvGrpSpPr>
          <p:nvPr/>
        </p:nvGrpSpPr>
        <p:grpSpPr bwMode="auto">
          <a:xfrm>
            <a:off x="627063" y="6021388"/>
            <a:ext cx="5684837" cy="849312"/>
            <a:chOff x="395" y="3793"/>
            <a:chExt cx="3581" cy="535"/>
          </a:xfrm>
        </p:grpSpPr>
        <p:sp>
          <p:nvSpPr>
            <p:cNvPr id="5811216" name="Freeform 16"/>
            <p:cNvSpPr>
              <a:spLocks/>
            </p:cNvSpPr>
            <p:nvPr/>
          </p:nvSpPr>
          <p:spPr bwMode="auto">
            <a:xfrm>
              <a:off x="1196" y="3793"/>
              <a:ext cx="365" cy="291"/>
            </a:xfrm>
            <a:custGeom>
              <a:avLst/>
              <a:gdLst/>
              <a:ahLst/>
              <a:cxnLst>
                <a:cxn ang="0">
                  <a:pos x="24" y="24"/>
                </a:cxn>
                <a:cxn ang="0">
                  <a:pos x="0" y="60"/>
                </a:cxn>
                <a:cxn ang="0">
                  <a:pos x="66" y="108"/>
                </a:cxn>
                <a:cxn ang="0">
                  <a:pos x="143" y="180"/>
                </a:cxn>
                <a:cxn ang="0">
                  <a:pos x="191" y="168"/>
                </a:cxn>
                <a:cxn ang="0">
                  <a:pos x="341" y="287"/>
                </a:cxn>
                <a:cxn ang="0">
                  <a:pos x="305" y="174"/>
                </a:cxn>
                <a:cxn ang="0">
                  <a:pos x="365" y="132"/>
                </a:cxn>
                <a:cxn ang="0">
                  <a:pos x="359" y="126"/>
                </a:cxn>
                <a:cxn ang="0">
                  <a:pos x="335" y="114"/>
                </a:cxn>
                <a:cxn ang="0">
                  <a:pos x="299" y="90"/>
                </a:cxn>
                <a:cxn ang="0">
                  <a:pos x="257" y="72"/>
                </a:cxn>
                <a:cxn ang="0">
                  <a:pos x="215" y="54"/>
                </a:cxn>
                <a:cxn ang="0">
                  <a:pos x="173" y="36"/>
                </a:cxn>
                <a:cxn ang="0">
                  <a:pos x="143" y="24"/>
                </a:cxn>
                <a:cxn ang="0">
                  <a:pos x="131" y="18"/>
                </a:cxn>
                <a:cxn ang="0">
                  <a:pos x="107" y="18"/>
                </a:cxn>
                <a:cxn ang="0">
                  <a:pos x="95" y="18"/>
                </a:cxn>
                <a:cxn ang="0">
                  <a:pos x="72" y="12"/>
                </a:cxn>
                <a:cxn ang="0">
                  <a:pos x="66" y="12"/>
                </a:cxn>
                <a:cxn ang="0">
                  <a:pos x="54" y="6"/>
                </a:cxn>
                <a:cxn ang="0">
                  <a:pos x="42" y="0"/>
                </a:cxn>
                <a:cxn ang="0">
                  <a:pos x="30" y="0"/>
                </a:cxn>
                <a:cxn ang="0">
                  <a:pos x="24" y="24"/>
                </a:cxn>
                <a:cxn ang="0">
                  <a:pos x="24" y="24"/>
                </a:cxn>
              </a:cxnLst>
              <a:rect l="0" t="0" r="r" b="b"/>
              <a:pathLst>
                <a:path w="365" h="287">
                  <a:moveTo>
                    <a:pt x="24" y="24"/>
                  </a:moveTo>
                  <a:lnTo>
                    <a:pt x="0" y="60"/>
                  </a:lnTo>
                  <a:lnTo>
                    <a:pt x="66" y="108"/>
                  </a:lnTo>
                  <a:lnTo>
                    <a:pt x="143" y="180"/>
                  </a:lnTo>
                  <a:lnTo>
                    <a:pt x="191" y="168"/>
                  </a:lnTo>
                  <a:lnTo>
                    <a:pt x="341" y="287"/>
                  </a:lnTo>
                  <a:lnTo>
                    <a:pt x="305" y="174"/>
                  </a:lnTo>
                  <a:lnTo>
                    <a:pt x="365" y="132"/>
                  </a:lnTo>
                  <a:lnTo>
                    <a:pt x="359" y="126"/>
                  </a:lnTo>
                  <a:lnTo>
                    <a:pt x="335" y="114"/>
                  </a:lnTo>
                  <a:lnTo>
                    <a:pt x="299" y="90"/>
                  </a:lnTo>
                  <a:lnTo>
                    <a:pt x="257" y="72"/>
                  </a:lnTo>
                  <a:lnTo>
                    <a:pt x="215" y="54"/>
                  </a:lnTo>
                  <a:lnTo>
                    <a:pt x="173" y="36"/>
                  </a:lnTo>
                  <a:lnTo>
                    <a:pt x="143" y="24"/>
                  </a:lnTo>
                  <a:lnTo>
                    <a:pt x="131" y="18"/>
                  </a:lnTo>
                  <a:lnTo>
                    <a:pt x="107" y="18"/>
                  </a:lnTo>
                  <a:lnTo>
                    <a:pt x="95" y="18"/>
                  </a:lnTo>
                  <a:lnTo>
                    <a:pt x="72" y="12"/>
                  </a:lnTo>
                  <a:lnTo>
                    <a:pt x="66" y="12"/>
                  </a:lnTo>
                  <a:lnTo>
                    <a:pt x="54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24" y="24"/>
                  </a:lnTo>
                  <a:lnTo>
                    <a:pt x="24" y="24"/>
                  </a:lnTo>
                  <a:close/>
                </a:path>
              </a:pathLst>
            </a:custGeom>
            <a:solidFill>
              <a:schemeClr val="bg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5811217" name="Freeform 17"/>
            <p:cNvSpPr>
              <a:spLocks/>
            </p:cNvSpPr>
            <p:nvPr/>
          </p:nvSpPr>
          <p:spPr bwMode="auto">
            <a:xfrm>
              <a:off x="1943" y="3829"/>
              <a:ext cx="2033" cy="499"/>
            </a:xfrm>
            <a:custGeom>
              <a:avLst/>
              <a:gdLst/>
              <a:ahLst/>
              <a:cxnLst>
                <a:cxn ang="0">
                  <a:pos x="186" y="18"/>
                </a:cxn>
                <a:cxn ang="0">
                  <a:pos x="138" y="6"/>
                </a:cxn>
                <a:cxn ang="0">
                  <a:pos x="96" y="0"/>
                </a:cxn>
                <a:cxn ang="0">
                  <a:pos x="36" y="0"/>
                </a:cxn>
                <a:cxn ang="0">
                  <a:pos x="12" y="25"/>
                </a:cxn>
                <a:cxn ang="0">
                  <a:pos x="0" y="128"/>
                </a:cxn>
                <a:cxn ang="0">
                  <a:pos x="60" y="104"/>
                </a:cxn>
                <a:cxn ang="0">
                  <a:pos x="90" y="134"/>
                </a:cxn>
                <a:cxn ang="0">
                  <a:pos x="150" y="153"/>
                </a:cxn>
                <a:cxn ang="0">
                  <a:pos x="209" y="273"/>
                </a:cxn>
                <a:cxn ang="0">
                  <a:pos x="401" y="359"/>
                </a:cxn>
                <a:cxn ang="0">
                  <a:pos x="777" y="359"/>
                </a:cxn>
                <a:cxn ang="0">
                  <a:pos x="2033" y="499"/>
                </a:cxn>
                <a:cxn ang="0">
                  <a:pos x="2033" y="499"/>
                </a:cxn>
                <a:cxn ang="0">
                  <a:pos x="1991" y="493"/>
                </a:cxn>
                <a:cxn ang="0">
                  <a:pos x="676" y="243"/>
                </a:cxn>
                <a:cxn ang="0">
                  <a:pos x="514" y="159"/>
                </a:cxn>
                <a:cxn ang="0">
                  <a:pos x="425" y="110"/>
                </a:cxn>
                <a:cxn ang="0">
                  <a:pos x="365" y="92"/>
                </a:cxn>
                <a:cxn ang="0">
                  <a:pos x="281" y="61"/>
                </a:cxn>
                <a:cxn ang="0">
                  <a:pos x="186" y="18"/>
                </a:cxn>
                <a:cxn ang="0">
                  <a:pos x="186" y="18"/>
                </a:cxn>
              </a:cxnLst>
              <a:rect l="0" t="0" r="r" b="b"/>
              <a:pathLst>
                <a:path w="2033" h="499">
                  <a:moveTo>
                    <a:pt x="186" y="18"/>
                  </a:moveTo>
                  <a:lnTo>
                    <a:pt x="138" y="6"/>
                  </a:lnTo>
                  <a:lnTo>
                    <a:pt x="96" y="0"/>
                  </a:lnTo>
                  <a:lnTo>
                    <a:pt x="36" y="0"/>
                  </a:lnTo>
                  <a:lnTo>
                    <a:pt x="12" y="25"/>
                  </a:lnTo>
                  <a:lnTo>
                    <a:pt x="0" y="128"/>
                  </a:lnTo>
                  <a:lnTo>
                    <a:pt x="60" y="104"/>
                  </a:lnTo>
                  <a:lnTo>
                    <a:pt x="90" y="134"/>
                  </a:lnTo>
                  <a:lnTo>
                    <a:pt x="150" y="153"/>
                  </a:lnTo>
                  <a:lnTo>
                    <a:pt x="209" y="273"/>
                  </a:lnTo>
                  <a:lnTo>
                    <a:pt x="401" y="359"/>
                  </a:lnTo>
                  <a:lnTo>
                    <a:pt x="777" y="359"/>
                  </a:lnTo>
                  <a:lnTo>
                    <a:pt x="2033" y="499"/>
                  </a:lnTo>
                  <a:lnTo>
                    <a:pt x="2033" y="499"/>
                  </a:lnTo>
                  <a:lnTo>
                    <a:pt x="1991" y="493"/>
                  </a:lnTo>
                  <a:lnTo>
                    <a:pt x="676" y="243"/>
                  </a:lnTo>
                  <a:lnTo>
                    <a:pt x="514" y="159"/>
                  </a:lnTo>
                  <a:lnTo>
                    <a:pt x="425" y="110"/>
                  </a:lnTo>
                  <a:lnTo>
                    <a:pt x="365" y="92"/>
                  </a:lnTo>
                  <a:lnTo>
                    <a:pt x="281" y="61"/>
                  </a:lnTo>
                  <a:lnTo>
                    <a:pt x="186" y="18"/>
                  </a:lnTo>
                  <a:lnTo>
                    <a:pt x="186" y="18"/>
                  </a:lnTo>
                  <a:close/>
                </a:path>
              </a:pathLst>
            </a:custGeom>
            <a:solidFill>
              <a:schemeClr val="bg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5811218" name="Freeform 18"/>
            <p:cNvSpPr>
              <a:spLocks/>
            </p:cNvSpPr>
            <p:nvPr/>
          </p:nvSpPr>
          <p:spPr bwMode="auto">
            <a:xfrm>
              <a:off x="1830" y="3823"/>
              <a:ext cx="71" cy="61"/>
            </a:xfrm>
            <a:custGeom>
              <a:avLst/>
              <a:gdLst/>
              <a:ahLst/>
              <a:cxnLst>
                <a:cxn ang="0">
                  <a:pos x="0" y="18"/>
                </a:cxn>
                <a:cxn ang="0">
                  <a:pos x="6" y="18"/>
                </a:cxn>
                <a:cxn ang="0">
                  <a:pos x="12" y="12"/>
                </a:cxn>
                <a:cxn ang="0">
                  <a:pos x="6" y="6"/>
                </a:cxn>
                <a:cxn ang="0">
                  <a:pos x="0" y="0"/>
                </a:cxn>
                <a:cxn ang="0">
                  <a:pos x="29" y="18"/>
                </a:cxn>
                <a:cxn ang="0">
                  <a:pos x="53" y="18"/>
                </a:cxn>
                <a:cxn ang="0">
                  <a:pos x="59" y="30"/>
                </a:cxn>
                <a:cxn ang="0">
                  <a:pos x="65" y="42"/>
                </a:cxn>
                <a:cxn ang="0">
                  <a:pos x="71" y="54"/>
                </a:cxn>
                <a:cxn ang="0">
                  <a:pos x="71" y="60"/>
                </a:cxn>
                <a:cxn ang="0">
                  <a:pos x="59" y="54"/>
                </a:cxn>
                <a:cxn ang="0">
                  <a:pos x="47" y="42"/>
                </a:cxn>
                <a:cxn ang="0">
                  <a:pos x="23" y="30"/>
                </a:cxn>
                <a:cxn ang="0">
                  <a:pos x="23" y="36"/>
                </a:cxn>
                <a:cxn ang="0">
                  <a:pos x="18" y="42"/>
                </a:cxn>
                <a:cxn ang="0">
                  <a:pos x="12" y="48"/>
                </a:cxn>
                <a:cxn ang="0">
                  <a:pos x="6" y="48"/>
                </a:cxn>
                <a:cxn ang="0">
                  <a:pos x="6" y="48"/>
                </a:cxn>
                <a:cxn ang="0">
                  <a:pos x="6" y="36"/>
                </a:cxn>
                <a:cxn ang="0">
                  <a:pos x="0" y="18"/>
                </a:cxn>
                <a:cxn ang="0">
                  <a:pos x="0" y="18"/>
                </a:cxn>
              </a:cxnLst>
              <a:rect l="0" t="0" r="r" b="b"/>
              <a:pathLst>
                <a:path w="71" h="60">
                  <a:moveTo>
                    <a:pt x="0" y="18"/>
                  </a:moveTo>
                  <a:lnTo>
                    <a:pt x="6" y="18"/>
                  </a:lnTo>
                  <a:lnTo>
                    <a:pt x="12" y="12"/>
                  </a:lnTo>
                  <a:lnTo>
                    <a:pt x="6" y="6"/>
                  </a:lnTo>
                  <a:lnTo>
                    <a:pt x="0" y="0"/>
                  </a:lnTo>
                  <a:lnTo>
                    <a:pt x="29" y="18"/>
                  </a:lnTo>
                  <a:lnTo>
                    <a:pt x="53" y="18"/>
                  </a:lnTo>
                  <a:lnTo>
                    <a:pt x="59" y="30"/>
                  </a:lnTo>
                  <a:lnTo>
                    <a:pt x="65" y="42"/>
                  </a:lnTo>
                  <a:lnTo>
                    <a:pt x="71" y="54"/>
                  </a:lnTo>
                  <a:lnTo>
                    <a:pt x="71" y="60"/>
                  </a:lnTo>
                  <a:lnTo>
                    <a:pt x="59" y="54"/>
                  </a:lnTo>
                  <a:lnTo>
                    <a:pt x="47" y="42"/>
                  </a:lnTo>
                  <a:lnTo>
                    <a:pt x="23" y="30"/>
                  </a:lnTo>
                  <a:lnTo>
                    <a:pt x="23" y="36"/>
                  </a:lnTo>
                  <a:lnTo>
                    <a:pt x="18" y="42"/>
                  </a:lnTo>
                  <a:lnTo>
                    <a:pt x="12" y="48"/>
                  </a:lnTo>
                  <a:lnTo>
                    <a:pt x="6" y="48"/>
                  </a:lnTo>
                  <a:lnTo>
                    <a:pt x="6" y="48"/>
                  </a:lnTo>
                  <a:lnTo>
                    <a:pt x="6" y="36"/>
                  </a:lnTo>
                  <a:lnTo>
                    <a:pt x="0" y="18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chemeClr val="bg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5811219" name="Freeform 19"/>
            <p:cNvSpPr>
              <a:spLocks/>
            </p:cNvSpPr>
            <p:nvPr/>
          </p:nvSpPr>
          <p:spPr bwMode="auto">
            <a:xfrm>
              <a:off x="855" y="3842"/>
              <a:ext cx="161" cy="164"/>
            </a:xfrm>
            <a:custGeom>
              <a:avLst/>
              <a:gdLst/>
              <a:ahLst/>
              <a:cxnLst>
                <a:cxn ang="0">
                  <a:pos x="30" y="0"/>
                </a:cxn>
                <a:cxn ang="0">
                  <a:pos x="48" y="6"/>
                </a:cxn>
                <a:cxn ang="0">
                  <a:pos x="72" y="6"/>
                </a:cxn>
                <a:cxn ang="0">
                  <a:pos x="114" y="12"/>
                </a:cxn>
                <a:cxn ang="0">
                  <a:pos x="96" y="54"/>
                </a:cxn>
                <a:cxn ang="0">
                  <a:pos x="96" y="60"/>
                </a:cxn>
                <a:cxn ang="0">
                  <a:pos x="102" y="72"/>
                </a:cxn>
                <a:cxn ang="0">
                  <a:pos x="108" y="84"/>
                </a:cxn>
                <a:cxn ang="0">
                  <a:pos x="120" y="96"/>
                </a:cxn>
                <a:cxn ang="0">
                  <a:pos x="143" y="114"/>
                </a:cxn>
                <a:cxn ang="0">
                  <a:pos x="155" y="138"/>
                </a:cxn>
                <a:cxn ang="0">
                  <a:pos x="161" y="156"/>
                </a:cxn>
                <a:cxn ang="0">
                  <a:pos x="161" y="162"/>
                </a:cxn>
                <a:cxn ang="0">
                  <a:pos x="96" y="102"/>
                </a:cxn>
                <a:cxn ang="0">
                  <a:pos x="30" y="54"/>
                </a:cxn>
                <a:cxn ang="0">
                  <a:pos x="0" y="0"/>
                </a:cxn>
                <a:cxn ang="0">
                  <a:pos x="30" y="0"/>
                </a:cxn>
                <a:cxn ang="0">
                  <a:pos x="30" y="0"/>
                </a:cxn>
              </a:cxnLst>
              <a:rect l="0" t="0" r="r" b="b"/>
              <a:pathLst>
                <a:path w="161" h="162">
                  <a:moveTo>
                    <a:pt x="30" y="0"/>
                  </a:moveTo>
                  <a:lnTo>
                    <a:pt x="48" y="6"/>
                  </a:lnTo>
                  <a:lnTo>
                    <a:pt x="72" y="6"/>
                  </a:lnTo>
                  <a:lnTo>
                    <a:pt x="114" y="12"/>
                  </a:lnTo>
                  <a:lnTo>
                    <a:pt x="96" y="54"/>
                  </a:lnTo>
                  <a:lnTo>
                    <a:pt x="96" y="60"/>
                  </a:lnTo>
                  <a:lnTo>
                    <a:pt x="102" y="72"/>
                  </a:lnTo>
                  <a:lnTo>
                    <a:pt x="108" y="84"/>
                  </a:lnTo>
                  <a:lnTo>
                    <a:pt x="120" y="96"/>
                  </a:lnTo>
                  <a:lnTo>
                    <a:pt x="143" y="114"/>
                  </a:lnTo>
                  <a:lnTo>
                    <a:pt x="155" y="138"/>
                  </a:lnTo>
                  <a:lnTo>
                    <a:pt x="161" y="156"/>
                  </a:lnTo>
                  <a:lnTo>
                    <a:pt x="161" y="162"/>
                  </a:lnTo>
                  <a:lnTo>
                    <a:pt x="96" y="102"/>
                  </a:lnTo>
                  <a:lnTo>
                    <a:pt x="30" y="54"/>
                  </a:lnTo>
                  <a:lnTo>
                    <a:pt x="0" y="0"/>
                  </a:lnTo>
                  <a:lnTo>
                    <a:pt x="30" y="0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chemeClr val="bg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5811220" name="Freeform 20"/>
            <p:cNvSpPr>
              <a:spLocks/>
            </p:cNvSpPr>
            <p:nvPr/>
          </p:nvSpPr>
          <p:spPr bwMode="auto">
            <a:xfrm>
              <a:off x="706" y="3854"/>
              <a:ext cx="59" cy="61"/>
            </a:xfrm>
            <a:custGeom>
              <a:avLst/>
              <a:gdLst/>
              <a:ahLst/>
              <a:cxnLst>
                <a:cxn ang="0">
                  <a:pos x="59" y="6"/>
                </a:cxn>
                <a:cxn ang="0">
                  <a:pos x="41" y="30"/>
                </a:cxn>
                <a:cxn ang="0">
                  <a:pos x="41" y="36"/>
                </a:cxn>
                <a:cxn ang="0">
                  <a:pos x="47" y="42"/>
                </a:cxn>
                <a:cxn ang="0">
                  <a:pos x="53" y="54"/>
                </a:cxn>
                <a:cxn ang="0">
                  <a:pos x="53" y="60"/>
                </a:cxn>
                <a:cxn ang="0">
                  <a:pos x="47" y="54"/>
                </a:cxn>
                <a:cxn ang="0">
                  <a:pos x="35" y="48"/>
                </a:cxn>
                <a:cxn ang="0">
                  <a:pos x="23" y="36"/>
                </a:cxn>
                <a:cxn ang="0">
                  <a:pos x="17" y="30"/>
                </a:cxn>
                <a:cxn ang="0">
                  <a:pos x="0" y="0"/>
                </a:cxn>
                <a:cxn ang="0">
                  <a:pos x="59" y="6"/>
                </a:cxn>
                <a:cxn ang="0">
                  <a:pos x="59" y="6"/>
                </a:cxn>
              </a:cxnLst>
              <a:rect l="0" t="0" r="r" b="b"/>
              <a:pathLst>
                <a:path w="59" h="60">
                  <a:moveTo>
                    <a:pt x="59" y="6"/>
                  </a:moveTo>
                  <a:lnTo>
                    <a:pt x="41" y="30"/>
                  </a:lnTo>
                  <a:lnTo>
                    <a:pt x="41" y="36"/>
                  </a:lnTo>
                  <a:lnTo>
                    <a:pt x="47" y="42"/>
                  </a:lnTo>
                  <a:lnTo>
                    <a:pt x="53" y="54"/>
                  </a:lnTo>
                  <a:lnTo>
                    <a:pt x="53" y="60"/>
                  </a:lnTo>
                  <a:lnTo>
                    <a:pt x="47" y="54"/>
                  </a:lnTo>
                  <a:lnTo>
                    <a:pt x="35" y="48"/>
                  </a:lnTo>
                  <a:lnTo>
                    <a:pt x="23" y="36"/>
                  </a:lnTo>
                  <a:lnTo>
                    <a:pt x="17" y="30"/>
                  </a:lnTo>
                  <a:lnTo>
                    <a:pt x="0" y="0"/>
                  </a:lnTo>
                  <a:lnTo>
                    <a:pt x="59" y="6"/>
                  </a:lnTo>
                  <a:lnTo>
                    <a:pt x="59" y="6"/>
                  </a:lnTo>
                  <a:close/>
                </a:path>
              </a:pathLst>
            </a:custGeom>
            <a:solidFill>
              <a:schemeClr val="bg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5811221" name="Freeform 21"/>
            <p:cNvSpPr>
              <a:spLocks/>
            </p:cNvSpPr>
            <p:nvPr/>
          </p:nvSpPr>
          <p:spPr bwMode="auto">
            <a:xfrm>
              <a:off x="395" y="3811"/>
              <a:ext cx="245" cy="207"/>
            </a:xfrm>
            <a:custGeom>
              <a:avLst/>
              <a:gdLst/>
              <a:ahLst/>
              <a:cxnLst>
                <a:cxn ang="0">
                  <a:pos x="233" y="36"/>
                </a:cxn>
                <a:cxn ang="0">
                  <a:pos x="245" y="42"/>
                </a:cxn>
                <a:cxn ang="0">
                  <a:pos x="209" y="84"/>
                </a:cxn>
                <a:cxn ang="0">
                  <a:pos x="143" y="132"/>
                </a:cxn>
                <a:cxn ang="0">
                  <a:pos x="167" y="156"/>
                </a:cxn>
                <a:cxn ang="0">
                  <a:pos x="179" y="204"/>
                </a:cxn>
                <a:cxn ang="0">
                  <a:pos x="77" y="132"/>
                </a:cxn>
                <a:cxn ang="0">
                  <a:pos x="47" y="84"/>
                </a:cxn>
                <a:cxn ang="0">
                  <a:pos x="89" y="66"/>
                </a:cxn>
                <a:cxn ang="0">
                  <a:pos x="59" y="36"/>
                </a:cxn>
                <a:cxn ang="0">
                  <a:pos x="0" y="12"/>
                </a:cxn>
                <a:cxn ang="0">
                  <a:pos x="0" y="0"/>
                </a:cxn>
                <a:cxn ang="0">
                  <a:pos x="6" y="0"/>
                </a:cxn>
                <a:cxn ang="0">
                  <a:pos x="12" y="0"/>
                </a:cxn>
                <a:cxn ang="0">
                  <a:pos x="47" y="6"/>
                </a:cxn>
                <a:cxn ang="0">
                  <a:pos x="77" y="6"/>
                </a:cxn>
                <a:cxn ang="0">
                  <a:pos x="83" y="6"/>
                </a:cxn>
                <a:cxn ang="0">
                  <a:pos x="89" y="6"/>
                </a:cxn>
                <a:cxn ang="0">
                  <a:pos x="101" y="12"/>
                </a:cxn>
                <a:cxn ang="0">
                  <a:pos x="125" y="12"/>
                </a:cxn>
                <a:cxn ang="0">
                  <a:pos x="143" y="18"/>
                </a:cxn>
                <a:cxn ang="0">
                  <a:pos x="149" y="18"/>
                </a:cxn>
                <a:cxn ang="0">
                  <a:pos x="149" y="18"/>
                </a:cxn>
                <a:cxn ang="0">
                  <a:pos x="203" y="24"/>
                </a:cxn>
                <a:cxn ang="0">
                  <a:pos x="233" y="36"/>
                </a:cxn>
                <a:cxn ang="0">
                  <a:pos x="233" y="36"/>
                </a:cxn>
              </a:cxnLst>
              <a:rect l="0" t="0" r="r" b="b"/>
              <a:pathLst>
                <a:path w="245" h="204">
                  <a:moveTo>
                    <a:pt x="233" y="36"/>
                  </a:moveTo>
                  <a:lnTo>
                    <a:pt x="245" y="42"/>
                  </a:lnTo>
                  <a:lnTo>
                    <a:pt x="209" y="84"/>
                  </a:lnTo>
                  <a:lnTo>
                    <a:pt x="143" y="132"/>
                  </a:lnTo>
                  <a:lnTo>
                    <a:pt x="167" y="156"/>
                  </a:lnTo>
                  <a:lnTo>
                    <a:pt x="179" y="204"/>
                  </a:lnTo>
                  <a:lnTo>
                    <a:pt x="77" y="132"/>
                  </a:lnTo>
                  <a:lnTo>
                    <a:pt x="47" y="84"/>
                  </a:lnTo>
                  <a:lnTo>
                    <a:pt x="89" y="66"/>
                  </a:lnTo>
                  <a:lnTo>
                    <a:pt x="59" y="36"/>
                  </a:lnTo>
                  <a:lnTo>
                    <a:pt x="0" y="12"/>
                  </a:lnTo>
                  <a:lnTo>
                    <a:pt x="0" y="0"/>
                  </a:lnTo>
                  <a:lnTo>
                    <a:pt x="6" y="0"/>
                  </a:lnTo>
                  <a:lnTo>
                    <a:pt x="12" y="0"/>
                  </a:lnTo>
                  <a:lnTo>
                    <a:pt x="47" y="6"/>
                  </a:lnTo>
                  <a:lnTo>
                    <a:pt x="77" y="6"/>
                  </a:lnTo>
                  <a:lnTo>
                    <a:pt x="83" y="6"/>
                  </a:lnTo>
                  <a:lnTo>
                    <a:pt x="89" y="6"/>
                  </a:lnTo>
                  <a:lnTo>
                    <a:pt x="101" y="12"/>
                  </a:lnTo>
                  <a:lnTo>
                    <a:pt x="125" y="12"/>
                  </a:lnTo>
                  <a:lnTo>
                    <a:pt x="143" y="18"/>
                  </a:lnTo>
                  <a:lnTo>
                    <a:pt x="149" y="18"/>
                  </a:lnTo>
                  <a:lnTo>
                    <a:pt x="149" y="18"/>
                  </a:lnTo>
                  <a:lnTo>
                    <a:pt x="203" y="24"/>
                  </a:lnTo>
                  <a:lnTo>
                    <a:pt x="233" y="36"/>
                  </a:lnTo>
                  <a:lnTo>
                    <a:pt x="233" y="36"/>
                  </a:lnTo>
                  <a:close/>
                </a:path>
              </a:pathLst>
            </a:custGeom>
            <a:solidFill>
              <a:schemeClr val="bg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</p:grpSp>
      <p:sp>
        <p:nvSpPr>
          <p:cNvPr id="5811222" name="Rectangle 2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2860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333831" name="Rectangle 2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49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5811224" name="Rectangle 2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840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kumimoji="0" sz="1200" b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811225" name="Rectangle 2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kumimoji="0" sz="1200" b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811226" name="Rectangle 2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kumimoji="0" sz="1200" b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3A22F06E-A966-4E39-8371-E9CC888C48D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507284" r:id="rId1"/>
    <p:sldLayoutId id="2147507285" r:id="rId2"/>
    <p:sldLayoutId id="2147507286" r:id="rId3"/>
    <p:sldLayoutId id="2147507287" r:id="rId4"/>
    <p:sldLayoutId id="2147507288" r:id="rId5"/>
    <p:sldLayoutId id="2147507289" r:id="rId6"/>
    <p:sldLayoutId id="2147507290" r:id="rId7"/>
    <p:sldLayoutId id="2147507291" r:id="rId8"/>
    <p:sldLayoutId id="2147507292" r:id="rId9"/>
    <p:sldLayoutId id="2147507293" r:id="rId10"/>
    <p:sldLayoutId id="2147507294" r:id="rId11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Char char="•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•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•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•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•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8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3348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83091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kumimoji="0" sz="1400" b="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83091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kumimoji="0" sz="1400" b="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83091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kumimoji="0" sz="1400" b="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fld id="{6BDEAB63-ADD0-4B29-8AFD-329981ED9BD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507295" r:id="rId1"/>
    <p:sldLayoutId id="2147507296" r:id="rId2"/>
    <p:sldLayoutId id="2147507297" r:id="rId3"/>
    <p:sldLayoutId id="2147507298" r:id="rId4"/>
    <p:sldLayoutId id="2147507299" r:id="rId5"/>
    <p:sldLayoutId id="2147507300" r:id="rId6"/>
    <p:sldLayoutId id="2147507301" r:id="rId7"/>
    <p:sldLayoutId id="2147507302" r:id="rId8"/>
    <p:sldLayoutId id="2147507303" r:id="rId9"/>
    <p:sldLayoutId id="2147507304" r:id="rId10"/>
    <p:sldLayoutId id="2147507305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3358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83091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kumimoji="0" sz="1400" b="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83091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kumimoji="0" sz="1400" b="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83091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kumimoji="0" sz="1400" b="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fld id="{02895D3A-0B00-42D9-ACEB-CCCD77408E4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507306" r:id="rId1"/>
    <p:sldLayoutId id="2147507307" r:id="rId2"/>
    <p:sldLayoutId id="2147507308" r:id="rId3"/>
    <p:sldLayoutId id="2147507309" r:id="rId4"/>
    <p:sldLayoutId id="2147507310" r:id="rId5"/>
    <p:sldLayoutId id="2147507311" r:id="rId6"/>
    <p:sldLayoutId id="2147507312" r:id="rId7"/>
    <p:sldLayoutId id="2147507313" r:id="rId8"/>
    <p:sldLayoutId id="2147507314" r:id="rId9"/>
    <p:sldLayoutId id="2147507315" r:id="rId10"/>
    <p:sldLayoutId id="2147507316" r:id="rId11"/>
    <p:sldLayoutId id="2147507317" r:id="rId12"/>
    <p:sldLayoutId id="2147507318" r:id="rId13"/>
    <p:sldLayoutId id="2147507319" r:id="rId14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89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3368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83091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kumimoji="0" sz="1400" b="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83091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kumimoji="0" sz="1400" b="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83091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kumimoji="0" sz="1400" b="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fld id="{5C5848C7-FDD2-4F5E-BF73-201A6720944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507320" r:id="rId1"/>
    <p:sldLayoutId id="2147507321" r:id="rId2"/>
    <p:sldLayoutId id="2147507322" r:id="rId3"/>
    <p:sldLayoutId id="2147507323" r:id="rId4"/>
    <p:sldLayoutId id="2147507324" r:id="rId5"/>
    <p:sldLayoutId id="2147507325" r:id="rId6"/>
    <p:sldLayoutId id="2147507326" r:id="rId7"/>
    <p:sldLayoutId id="2147507327" r:id="rId8"/>
    <p:sldLayoutId id="2147507328" r:id="rId9"/>
    <p:sldLayoutId id="2147507329" r:id="rId10"/>
    <p:sldLayoutId id="2147507330" r:id="rId11"/>
    <p:sldLayoutId id="2147507331" r:id="rId12"/>
    <p:sldLayoutId id="2147507332" r:id="rId13"/>
    <p:sldLayoutId id="2147507333" r:id="rId14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2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33792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83091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kumimoji="0" sz="1400" b="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83091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kumimoji="0" sz="1400" b="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83091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kumimoji="0" sz="1400" b="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fld id="{70ACDD57-8682-44D6-83B1-1BE718E945C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507334" r:id="rId1"/>
    <p:sldLayoutId id="2147507335" r:id="rId2"/>
    <p:sldLayoutId id="2147507336" r:id="rId3"/>
    <p:sldLayoutId id="2147507337" r:id="rId4"/>
    <p:sldLayoutId id="2147507338" r:id="rId5"/>
    <p:sldLayoutId id="2147507339" r:id="rId6"/>
    <p:sldLayoutId id="2147507340" r:id="rId7"/>
    <p:sldLayoutId id="2147507341" r:id="rId8"/>
    <p:sldLayoutId id="2147507342" r:id="rId9"/>
    <p:sldLayoutId id="2147507343" r:id="rId10"/>
    <p:sldLayoutId id="2147507344" r:id="rId11"/>
    <p:sldLayoutId id="2147507345" r:id="rId12"/>
    <p:sldLayoutId id="2147507346" r:id="rId13"/>
    <p:sldLayoutId id="2147507347" r:id="rId14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001847"/>
            </a:gs>
            <a:gs pos="100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94" name="Group 2"/>
          <p:cNvGrpSpPr>
            <a:grpSpLocks/>
          </p:cNvGrpSpPr>
          <p:nvPr/>
        </p:nvGrpSpPr>
        <p:grpSpPr bwMode="auto">
          <a:xfrm>
            <a:off x="-6350" y="20638"/>
            <a:ext cx="9144000" cy="6858000"/>
            <a:chOff x="0" y="0"/>
            <a:chExt cx="5760" cy="4320"/>
          </a:xfrm>
        </p:grpSpPr>
        <p:sp>
          <p:nvSpPr>
            <p:cNvPr id="8217" name="Freeform 3"/>
            <p:cNvSpPr>
              <a:spLocks/>
            </p:cNvSpPr>
            <p:nvPr/>
          </p:nvSpPr>
          <p:spPr bwMode="hidden">
            <a:xfrm>
              <a:off x="0" y="3072"/>
              <a:ext cx="5760" cy="1248"/>
            </a:xfrm>
            <a:custGeom>
              <a:avLst/>
              <a:gdLst>
                <a:gd name="T0" fmla="*/ 5261 w 6027"/>
                <a:gd name="T1" fmla="*/ 369 h 2296"/>
                <a:gd name="T2" fmla="*/ 0 w 6027"/>
                <a:gd name="T3" fmla="*/ 369 h 2296"/>
                <a:gd name="T4" fmla="*/ 0 w 6027"/>
                <a:gd name="T5" fmla="*/ 0 h 2296"/>
                <a:gd name="T6" fmla="*/ 5261 w 6027"/>
                <a:gd name="T7" fmla="*/ 0 h 2296"/>
                <a:gd name="T8" fmla="*/ 5261 w 6027"/>
                <a:gd name="T9" fmla="*/ 369 h 2296"/>
                <a:gd name="T10" fmla="*/ 5261 w 6027"/>
                <a:gd name="T11" fmla="*/ 369 h 229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027" h="2296">
                  <a:moveTo>
                    <a:pt x="6027" y="2296"/>
                  </a:moveTo>
                  <a:lnTo>
                    <a:pt x="0" y="2296"/>
                  </a:lnTo>
                  <a:lnTo>
                    <a:pt x="0" y="0"/>
                  </a:lnTo>
                  <a:lnTo>
                    <a:pt x="6027" y="0"/>
                  </a:lnTo>
                  <a:lnTo>
                    <a:pt x="6027" y="2296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chemeClr val="accent2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/>
              <a:endParaRPr lang="zh-CN" altLang="en-US">
                <a:solidFill>
                  <a:srgbClr val="FFFFFF"/>
                </a:solidFill>
                <a:latin typeface="Times New Roman" pitchFamily="18" charset="0"/>
                <a:ea typeface="华文行楷" pitchFamily="2" charset="-122"/>
              </a:endParaRPr>
            </a:p>
          </p:txBody>
        </p:sp>
        <p:sp>
          <p:nvSpPr>
            <p:cNvPr id="29" name="Freeform 4"/>
            <p:cNvSpPr>
              <a:spLocks/>
            </p:cNvSpPr>
            <p:nvPr/>
          </p:nvSpPr>
          <p:spPr bwMode="hidden">
            <a:xfrm>
              <a:off x="0" y="0"/>
              <a:ext cx="5760" cy="3072"/>
            </a:xfrm>
            <a:custGeom>
              <a:avLst/>
              <a:gdLst/>
              <a:ahLst/>
              <a:cxnLst>
                <a:cxn ang="0">
                  <a:pos x="6027" y="2296"/>
                </a:cxn>
                <a:cxn ang="0">
                  <a:pos x="0" y="2296"/>
                </a:cxn>
                <a:cxn ang="0">
                  <a:pos x="0" y="0"/>
                </a:cxn>
                <a:cxn ang="0">
                  <a:pos x="6027" y="0"/>
                </a:cxn>
                <a:cxn ang="0">
                  <a:pos x="6027" y="2296"/>
                </a:cxn>
                <a:cxn ang="0">
                  <a:pos x="6027" y="2296"/>
                </a:cxn>
              </a:cxnLst>
              <a:rect l="0" t="0" r="r" b="b"/>
              <a:pathLst>
                <a:path w="6027" h="2296">
                  <a:moveTo>
                    <a:pt x="6027" y="2296"/>
                  </a:moveTo>
                  <a:lnTo>
                    <a:pt x="0" y="2296"/>
                  </a:lnTo>
                  <a:lnTo>
                    <a:pt x="0" y="0"/>
                  </a:lnTo>
                  <a:lnTo>
                    <a:pt x="6027" y="0"/>
                  </a:lnTo>
                  <a:lnTo>
                    <a:pt x="6027" y="2296"/>
                  </a:lnTo>
                  <a:lnTo>
                    <a:pt x="6027" y="2296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46275"/>
                    <a:invGamma/>
                  </a:schemeClr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</p:grpSp>
      <p:sp>
        <p:nvSpPr>
          <p:cNvPr id="8195" name="Freeform 5"/>
          <p:cNvSpPr>
            <a:spLocks/>
          </p:cNvSpPr>
          <p:nvPr/>
        </p:nvSpPr>
        <p:spPr bwMode="hidden">
          <a:xfrm>
            <a:off x="6242050" y="6269038"/>
            <a:ext cx="2895600" cy="609600"/>
          </a:xfrm>
          <a:custGeom>
            <a:avLst/>
            <a:gdLst>
              <a:gd name="T0" fmla="*/ 2147483647 w 5748"/>
              <a:gd name="T1" fmla="*/ 2147483647 h 246"/>
              <a:gd name="T2" fmla="*/ 0 w 5748"/>
              <a:gd name="T3" fmla="*/ 2147483647 h 246"/>
              <a:gd name="T4" fmla="*/ 0 w 5748"/>
              <a:gd name="T5" fmla="*/ 0 h 246"/>
              <a:gd name="T6" fmla="*/ 2147483647 w 5748"/>
              <a:gd name="T7" fmla="*/ 0 h 246"/>
              <a:gd name="T8" fmla="*/ 2147483647 w 5748"/>
              <a:gd name="T9" fmla="*/ 2147483647 h 246"/>
              <a:gd name="T10" fmla="*/ 2147483647 w 5748"/>
              <a:gd name="T11" fmla="*/ 2147483647 h 246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5748" h="246">
                <a:moveTo>
                  <a:pt x="5748" y="246"/>
                </a:moveTo>
                <a:lnTo>
                  <a:pt x="0" y="246"/>
                </a:lnTo>
                <a:lnTo>
                  <a:pt x="0" y="0"/>
                </a:lnTo>
                <a:lnTo>
                  <a:pt x="5748" y="0"/>
                </a:lnTo>
                <a:lnTo>
                  <a:pt x="5748" y="246"/>
                </a:lnTo>
                <a:close/>
              </a:path>
            </a:pathLst>
          </a:cu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/>
            <a:endParaRPr lang="zh-CN" altLang="en-US">
              <a:solidFill>
                <a:srgbClr val="FFFFFF"/>
              </a:solidFill>
              <a:latin typeface="Times New Roman" pitchFamily="18" charset="0"/>
              <a:ea typeface="华文行楷" pitchFamily="2" charset="-122"/>
            </a:endParaRPr>
          </a:p>
        </p:txBody>
      </p:sp>
      <p:grpSp>
        <p:nvGrpSpPr>
          <p:cNvPr id="8196" name="Group 6"/>
          <p:cNvGrpSpPr>
            <a:grpSpLocks/>
          </p:cNvGrpSpPr>
          <p:nvPr/>
        </p:nvGrpSpPr>
        <p:grpSpPr bwMode="auto">
          <a:xfrm>
            <a:off x="-1588" y="6034088"/>
            <a:ext cx="7845426" cy="850900"/>
            <a:chOff x="0" y="3792"/>
            <a:chExt cx="4942" cy="536"/>
          </a:xfrm>
        </p:grpSpPr>
        <p:sp>
          <p:nvSpPr>
            <p:cNvPr id="32" name="Freeform 7"/>
            <p:cNvSpPr>
              <a:spLocks/>
            </p:cNvSpPr>
            <p:nvPr userDrawn="1"/>
          </p:nvSpPr>
          <p:spPr bwMode="ltGray">
            <a:xfrm>
              <a:off x="1488" y="3792"/>
              <a:ext cx="3240" cy="536"/>
            </a:xfrm>
            <a:custGeom>
              <a:avLst/>
              <a:gdLst/>
              <a:ahLst/>
              <a:cxnLst>
                <a:cxn ang="0">
                  <a:pos x="3132" y="469"/>
                </a:cxn>
                <a:cxn ang="0">
                  <a:pos x="2995" y="395"/>
                </a:cxn>
                <a:cxn ang="0">
                  <a:pos x="2911" y="375"/>
                </a:cxn>
                <a:cxn ang="0">
                  <a:pos x="2678" y="228"/>
                </a:cxn>
                <a:cxn ang="0">
                  <a:pos x="2553" y="74"/>
                </a:cxn>
                <a:cxn ang="0">
                  <a:pos x="2457" y="7"/>
                </a:cxn>
                <a:cxn ang="0">
                  <a:pos x="2403" y="47"/>
                </a:cxn>
                <a:cxn ang="0">
                  <a:pos x="2289" y="74"/>
                </a:cxn>
                <a:cxn ang="0">
                  <a:pos x="2134" y="74"/>
                </a:cxn>
                <a:cxn ang="0">
                  <a:pos x="2044" y="128"/>
                </a:cxn>
                <a:cxn ang="0">
                  <a:pos x="1775" y="222"/>
                </a:cxn>
                <a:cxn ang="0">
                  <a:pos x="1602" y="181"/>
                </a:cxn>
                <a:cxn ang="0">
                  <a:pos x="1560" y="101"/>
                </a:cxn>
                <a:cxn ang="0">
                  <a:pos x="1542" y="87"/>
                </a:cxn>
                <a:cxn ang="0">
                  <a:pos x="1446" y="60"/>
                </a:cxn>
                <a:cxn ang="0">
                  <a:pos x="1375" y="74"/>
                </a:cxn>
                <a:cxn ang="0">
                  <a:pos x="1309" y="87"/>
                </a:cxn>
                <a:cxn ang="0">
                  <a:pos x="1243" y="13"/>
                </a:cxn>
                <a:cxn ang="0">
                  <a:pos x="1225" y="0"/>
                </a:cxn>
                <a:cxn ang="0">
                  <a:pos x="1189" y="0"/>
                </a:cxn>
                <a:cxn ang="0">
                  <a:pos x="1106" y="34"/>
                </a:cxn>
                <a:cxn ang="0">
                  <a:pos x="1106" y="34"/>
                </a:cxn>
                <a:cxn ang="0">
                  <a:pos x="1094" y="40"/>
                </a:cxn>
                <a:cxn ang="0">
                  <a:pos x="1070" y="54"/>
                </a:cxn>
                <a:cxn ang="0">
                  <a:pos x="1034" y="74"/>
                </a:cxn>
                <a:cxn ang="0">
                  <a:pos x="1004" y="74"/>
                </a:cxn>
                <a:cxn ang="0">
                  <a:pos x="986" y="74"/>
                </a:cxn>
                <a:cxn ang="0">
                  <a:pos x="956" y="81"/>
                </a:cxn>
                <a:cxn ang="0">
                  <a:pos x="920" y="94"/>
                </a:cxn>
                <a:cxn ang="0">
                  <a:pos x="884" y="107"/>
                </a:cxn>
                <a:cxn ang="0">
                  <a:pos x="843" y="128"/>
                </a:cxn>
                <a:cxn ang="0">
                  <a:pos x="813" y="141"/>
                </a:cxn>
                <a:cxn ang="0">
                  <a:pos x="789" y="148"/>
                </a:cxn>
                <a:cxn ang="0">
                  <a:pos x="783" y="154"/>
                </a:cxn>
                <a:cxn ang="0">
                  <a:pos x="556" y="228"/>
                </a:cxn>
                <a:cxn ang="0">
                  <a:pos x="394" y="294"/>
                </a:cxn>
                <a:cxn ang="0">
                  <a:pos x="107" y="462"/>
                </a:cxn>
                <a:cxn ang="0">
                  <a:pos x="0" y="536"/>
                </a:cxn>
                <a:cxn ang="0">
                  <a:pos x="3240" y="536"/>
                </a:cxn>
                <a:cxn ang="0">
                  <a:pos x="3132" y="469"/>
                </a:cxn>
                <a:cxn ang="0">
                  <a:pos x="3132" y="469"/>
                </a:cxn>
              </a:cxnLst>
              <a:rect l="0" t="0" r="r" b="b"/>
              <a:pathLst>
                <a:path w="3240" h="536">
                  <a:moveTo>
                    <a:pt x="3132" y="469"/>
                  </a:moveTo>
                  <a:lnTo>
                    <a:pt x="2995" y="395"/>
                  </a:lnTo>
                  <a:lnTo>
                    <a:pt x="2911" y="375"/>
                  </a:lnTo>
                  <a:lnTo>
                    <a:pt x="2678" y="228"/>
                  </a:lnTo>
                  <a:lnTo>
                    <a:pt x="2553" y="74"/>
                  </a:lnTo>
                  <a:lnTo>
                    <a:pt x="2457" y="7"/>
                  </a:lnTo>
                  <a:lnTo>
                    <a:pt x="2403" y="47"/>
                  </a:lnTo>
                  <a:lnTo>
                    <a:pt x="2289" y="74"/>
                  </a:lnTo>
                  <a:lnTo>
                    <a:pt x="2134" y="74"/>
                  </a:lnTo>
                  <a:lnTo>
                    <a:pt x="2044" y="128"/>
                  </a:lnTo>
                  <a:lnTo>
                    <a:pt x="1775" y="222"/>
                  </a:lnTo>
                  <a:lnTo>
                    <a:pt x="1602" y="181"/>
                  </a:lnTo>
                  <a:lnTo>
                    <a:pt x="1560" y="101"/>
                  </a:lnTo>
                  <a:lnTo>
                    <a:pt x="1542" y="87"/>
                  </a:lnTo>
                  <a:lnTo>
                    <a:pt x="1446" y="60"/>
                  </a:lnTo>
                  <a:lnTo>
                    <a:pt x="1375" y="74"/>
                  </a:lnTo>
                  <a:lnTo>
                    <a:pt x="1309" y="87"/>
                  </a:lnTo>
                  <a:lnTo>
                    <a:pt x="1243" y="13"/>
                  </a:lnTo>
                  <a:lnTo>
                    <a:pt x="1225" y="0"/>
                  </a:lnTo>
                  <a:lnTo>
                    <a:pt x="1189" y="0"/>
                  </a:lnTo>
                  <a:lnTo>
                    <a:pt x="1106" y="34"/>
                  </a:lnTo>
                  <a:lnTo>
                    <a:pt x="1106" y="34"/>
                  </a:lnTo>
                  <a:lnTo>
                    <a:pt x="1094" y="40"/>
                  </a:lnTo>
                  <a:lnTo>
                    <a:pt x="1070" y="54"/>
                  </a:lnTo>
                  <a:lnTo>
                    <a:pt x="1034" y="74"/>
                  </a:lnTo>
                  <a:lnTo>
                    <a:pt x="1004" y="74"/>
                  </a:lnTo>
                  <a:lnTo>
                    <a:pt x="986" y="74"/>
                  </a:lnTo>
                  <a:lnTo>
                    <a:pt x="956" y="81"/>
                  </a:lnTo>
                  <a:lnTo>
                    <a:pt x="920" y="94"/>
                  </a:lnTo>
                  <a:lnTo>
                    <a:pt x="884" y="107"/>
                  </a:lnTo>
                  <a:lnTo>
                    <a:pt x="843" y="128"/>
                  </a:lnTo>
                  <a:lnTo>
                    <a:pt x="813" y="141"/>
                  </a:lnTo>
                  <a:lnTo>
                    <a:pt x="789" y="148"/>
                  </a:lnTo>
                  <a:lnTo>
                    <a:pt x="783" y="154"/>
                  </a:lnTo>
                  <a:lnTo>
                    <a:pt x="556" y="228"/>
                  </a:lnTo>
                  <a:lnTo>
                    <a:pt x="394" y="294"/>
                  </a:lnTo>
                  <a:lnTo>
                    <a:pt x="107" y="462"/>
                  </a:lnTo>
                  <a:lnTo>
                    <a:pt x="0" y="536"/>
                  </a:lnTo>
                  <a:lnTo>
                    <a:pt x="3240" y="536"/>
                  </a:lnTo>
                  <a:lnTo>
                    <a:pt x="3132" y="469"/>
                  </a:lnTo>
                  <a:lnTo>
                    <a:pt x="3132" y="469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tint val="66667"/>
                    <a:invGamma/>
                  </a:schemeClr>
                </a:gs>
                <a:gs pos="100000">
                  <a:schemeClr val="bg2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grpSp>
          <p:nvGrpSpPr>
            <p:cNvPr id="8210" name="Group 8"/>
            <p:cNvGrpSpPr>
              <a:grpSpLocks/>
            </p:cNvGrpSpPr>
            <p:nvPr userDrawn="1"/>
          </p:nvGrpSpPr>
          <p:grpSpPr bwMode="auto">
            <a:xfrm>
              <a:off x="2486" y="3792"/>
              <a:ext cx="2456" cy="536"/>
              <a:chOff x="2486" y="3792"/>
              <a:chExt cx="2456" cy="536"/>
            </a:xfrm>
          </p:grpSpPr>
          <p:sp>
            <p:nvSpPr>
              <p:cNvPr id="8212" name="Freeform 9"/>
              <p:cNvSpPr>
                <a:spLocks/>
              </p:cNvSpPr>
              <p:nvPr userDrawn="1"/>
            </p:nvSpPr>
            <p:spPr bwMode="ltGray">
              <a:xfrm>
                <a:off x="3948" y="3799"/>
                <a:ext cx="994" cy="529"/>
              </a:xfrm>
              <a:custGeom>
                <a:avLst/>
                <a:gdLst>
                  <a:gd name="T0" fmla="*/ 636 w 994"/>
                  <a:gd name="T1" fmla="*/ 373 h 529"/>
                  <a:gd name="T2" fmla="*/ 495 w 994"/>
                  <a:gd name="T3" fmla="*/ 370 h 529"/>
                  <a:gd name="T4" fmla="*/ 280 w 994"/>
                  <a:gd name="T5" fmla="*/ 249 h 529"/>
                  <a:gd name="T6" fmla="*/ 127 w 994"/>
                  <a:gd name="T7" fmla="*/ 66 h 529"/>
                  <a:gd name="T8" fmla="*/ 0 w 994"/>
                  <a:gd name="T9" fmla="*/ 0 h 529"/>
                  <a:gd name="T10" fmla="*/ 22 w 994"/>
                  <a:gd name="T11" fmla="*/ 26 h 529"/>
                  <a:gd name="T12" fmla="*/ 0 w 994"/>
                  <a:gd name="T13" fmla="*/ 65 h 529"/>
                  <a:gd name="T14" fmla="*/ 30 w 994"/>
                  <a:gd name="T15" fmla="*/ 119 h 529"/>
                  <a:gd name="T16" fmla="*/ 75 w 994"/>
                  <a:gd name="T17" fmla="*/ 243 h 529"/>
                  <a:gd name="T18" fmla="*/ 45 w 994"/>
                  <a:gd name="T19" fmla="*/ 422 h 529"/>
                  <a:gd name="T20" fmla="*/ 200 w 994"/>
                  <a:gd name="T21" fmla="*/ 329 h 529"/>
                  <a:gd name="T22" fmla="*/ 592 w 994"/>
                  <a:gd name="T23" fmla="*/ 527 h 529"/>
                  <a:gd name="T24" fmla="*/ 994 w 994"/>
                  <a:gd name="T25" fmla="*/ 529 h 529"/>
                  <a:gd name="T26" fmla="*/ 828 w 994"/>
                  <a:gd name="T27" fmla="*/ 473 h 529"/>
                  <a:gd name="T28" fmla="*/ 636 w 994"/>
                  <a:gd name="T29" fmla="*/ 373 h 529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994" h="529">
                    <a:moveTo>
                      <a:pt x="636" y="373"/>
                    </a:moveTo>
                    <a:lnTo>
                      <a:pt x="495" y="370"/>
                    </a:lnTo>
                    <a:lnTo>
                      <a:pt x="280" y="249"/>
                    </a:lnTo>
                    <a:lnTo>
                      <a:pt x="127" y="66"/>
                    </a:lnTo>
                    <a:lnTo>
                      <a:pt x="0" y="0"/>
                    </a:lnTo>
                    <a:lnTo>
                      <a:pt x="22" y="26"/>
                    </a:lnTo>
                    <a:lnTo>
                      <a:pt x="0" y="65"/>
                    </a:lnTo>
                    <a:lnTo>
                      <a:pt x="30" y="119"/>
                    </a:lnTo>
                    <a:lnTo>
                      <a:pt x="75" y="243"/>
                    </a:lnTo>
                    <a:lnTo>
                      <a:pt x="45" y="422"/>
                    </a:lnTo>
                    <a:lnTo>
                      <a:pt x="200" y="329"/>
                    </a:lnTo>
                    <a:lnTo>
                      <a:pt x="592" y="527"/>
                    </a:lnTo>
                    <a:lnTo>
                      <a:pt x="994" y="529"/>
                    </a:lnTo>
                    <a:lnTo>
                      <a:pt x="828" y="473"/>
                    </a:lnTo>
                    <a:lnTo>
                      <a:pt x="636" y="373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/>
                <a:endParaRPr lang="zh-CN" altLang="en-US">
                  <a:solidFill>
                    <a:srgbClr val="FFFFFF"/>
                  </a:solidFill>
                  <a:latin typeface="Times New Roman" pitchFamily="18" charset="0"/>
                  <a:ea typeface="华文行楷" pitchFamily="2" charset="-122"/>
                </a:endParaRPr>
              </a:p>
            </p:txBody>
          </p:sp>
          <p:sp>
            <p:nvSpPr>
              <p:cNvPr id="8213" name="Freeform 10"/>
              <p:cNvSpPr>
                <a:spLocks/>
              </p:cNvSpPr>
              <p:nvPr userDrawn="1"/>
            </p:nvSpPr>
            <p:spPr bwMode="ltGray">
              <a:xfrm>
                <a:off x="2677" y="3792"/>
                <a:ext cx="186" cy="395"/>
              </a:xfrm>
              <a:custGeom>
                <a:avLst/>
                <a:gdLst>
                  <a:gd name="T0" fmla="*/ 36 w 186"/>
                  <a:gd name="T1" fmla="*/ 0 h 353"/>
                  <a:gd name="T2" fmla="*/ 54 w 186"/>
                  <a:gd name="T3" fmla="*/ 25 h 353"/>
                  <a:gd name="T4" fmla="*/ 24 w 186"/>
                  <a:gd name="T5" fmla="*/ 43 h 353"/>
                  <a:gd name="T6" fmla="*/ 18 w 186"/>
                  <a:gd name="T7" fmla="*/ 93 h 353"/>
                  <a:gd name="T8" fmla="*/ 42 w 186"/>
                  <a:gd name="T9" fmla="*/ 160 h 353"/>
                  <a:gd name="T10" fmla="*/ 48 w 186"/>
                  <a:gd name="T11" fmla="*/ 227 h 353"/>
                  <a:gd name="T12" fmla="*/ 0 w 186"/>
                  <a:gd name="T13" fmla="*/ 495 h 353"/>
                  <a:gd name="T14" fmla="*/ 54 w 186"/>
                  <a:gd name="T15" fmla="*/ 327 h 353"/>
                  <a:gd name="T16" fmla="*/ 84 w 186"/>
                  <a:gd name="T17" fmla="*/ 303 h 353"/>
                  <a:gd name="T18" fmla="*/ 126 w 186"/>
                  <a:gd name="T19" fmla="*/ 177 h 353"/>
                  <a:gd name="T20" fmla="*/ 144 w 186"/>
                  <a:gd name="T21" fmla="*/ 168 h 353"/>
                  <a:gd name="T22" fmla="*/ 144 w 186"/>
                  <a:gd name="T23" fmla="*/ 126 h 353"/>
                  <a:gd name="T24" fmla="*/ 186 w 186"/>
                  <a:gd name="T25" fmla="*/ 93 h 353"/>
                  <a:gd name="T26" fmla="*/ 162 w 186"/>
                  <a:gd name="T27" fmla="*/ 84 h 353"/>
                  <a:gd name="T28" fmla="*/ 36 w 186"/>
                  <a:gd name="T29" fmla="*/ 0 h 353"/>
                  <a:gd name="T30" fmla="*/ 36 w 186"/>
                  <a:gd name="T31" fmla="*/ 0 h 353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186" h="353">
                    <a:moveTo>
                      <a:pt x="36" y="0"/>
                    </a:moveTo>
                    <a:lnTo>
                      <a:pt x="54" y="18"/>
                    </a:lnTo>
                    <a:lnTo>
                      <a:pt x="24" y="30"/>
                    </a:lnTo>
                    <a:lnTo>
                      <a:pt x="18" y="66"/>
                    </a:lnTo>
                    <a:lnTo>
                      <a:pt x="42" y="114"/>
                    </a:lnTo>
                    <a:lnTo>
                      <a:pt x="48" y="162"/>
                    </a:lnTo>
                    <a:lnTo>
                      <a:pt x="0" y="353"/>
                    </a:lnTo>
                    <a:lnTo>
                      <a:pt x="54" y="233"/>
                    </a:lnTo>
                    <a:lnTo>
                      <a:pt x="84" y="216"/>
                    </a:lnTo>
                    <a:lnTo>
                      <a:pt x="126" y="126"/>
                    </a:lnTo>
                    <a:lnTo>
                      <a:pt x="144" y="120"/>
                    </a:lnTo>
                    <a:lnTo>
                      <a:pt x="144" y="90"/>
                    </a:lnTo>
                    <a:lnTo>
                      <a:pt x="186" y="66"/>
                    </a:lnTo>
                    <a:lnTo>
                      <a:pt x="162" y="60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/>
                <a:endParaRPr lang="zh-CN" altLang="en-US">
                  <a:solidFill>
                    <a:srgbClr val="FFFFFF"/>
                  </a:solidFill>
                  <a:latin typeface="Times New Roman" pitchFamily="18" charset="0"/>
                  <a:ea typeface="华文行楷" pitchFamily="2" charset="-122"/>
                </a:endParaRPr>
              </a:p>
            </p:txBody>
          </p:sp>
          <p:sp>
            <p:nvSpPr>
              <p:cNvPr id="8214" name="Freeform 11"/>
              <p:cNvSpPr>
                <a:spLocks/>
              </p:cNvSpPr>
              <p:nvPr userDrawn="1"/>
            </p:nvSpPr>
            <p:spPr bwMode="ltGray">
              <a:xfrm>
                <a:off x="3030" y="3893"/>
                <a:ext cx="378" cy="271"/>
              </a:xfrm>
              <a:custGeom>
                <a:avLst/>
                <a:gdLst>
                  <a:gd name="T0" fmla="*/ 18 w 378"/>
                  <a:gd name="T1" fmla="*/ 0 h 271"/>
                  <a:gd name="T2" fmla="*/ 12 w 378"/>
                  <a:gd name="T3" fmla="*/ 13 h 271"/>
                  <a:gd name="T4" fmla="*/ 0 w 378"/>
                  <a:gd name="T5" fmla="*/ 40 h 271"/>
                  <a:gd name="T6" fmla="*/ 60 w 378"/>
                  <a:gd name="T7" fmla="*/ 121 h 271"/>
                  <a:gd name="T8" fmla="*/ 310 w 378"/>
                  <a:gd name="T9" fmla="*/ 271 h 271"/>
                  <a:gd name="T10" fmla="*/ 290 w 378"/>
                  <a:gd name="T11" fmla="*/ 139 h 271"/>
                  <a:gd name="T12" fmla="*/ 378 w 378"/>
                  <a:gd name="T13" fmla="*/ 76 h 271"/>
                  <a:gd name="T14" fmla="*/ 251 w 378"/>
                  <a:gd name="T15" fmla="*/ 94 h 271"/>
                  <a:gd name="T16" fmla="*/ 90 w 378"/>
                  <a:gd name="T17" fmla="*/ 54 h 271"/>
                  <a:gd name="T18" fmla="*/ 18 w 378"/>
                  <a:gd name="T19" fmla="*/ 0 h 271"/>
                  <a:gd name="T20" fmla="*/ 18 w 378"/>
                  <a:gd name="T21" fmla="*/ 0 h 27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8" h="271">
                    <a:moveTo>
                      <a:pt x="18" y="0"/>
                    </a:moveTo>
                    <a:lnTo>
                      <a:pt x="12" y="13"/>
                    </a:lnTo>
                    <a:lnTo>
                      <a:pt x="0" y="40"/>
                    </a:lnTo>
                    <a:lnTo>
                      <a:pt x="60" y="121"/>
                    </a:lnTo>
                    <a:lnTo>
                      <a:pt x="310" y="271"/>
                    </a:lnTo>
                    <a:lnTo>
                      <a:pt x="290" y="139"/>
                    </a:lnTo>
                    <a:lnTo>
                      <a:pt x="378" y="76"/>
                    </a:lnTo>
                    <a:lnTo>
                      <a:pt x="251" y="94"/>
                    </a:lnTo>
                    <a:lnTo>
                      <a:pt x="90" y="54"/>
                    </a:lnTo>
                    <a:lnTo>
                      <a:pt x="18" y="0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/>
                <a:endParaRPr lang="zh-CN" altLang="en-US">
                  <a:solidFill>
                    <a:srgbClr val="FFFFFF"/>
                  </a:solidFill>
                  <a:latin typeface="Times New Roman" pitchFamily="18" charset="0"/>
                  <a:ea typeface="华文行楷" pitchFamily="2" charset="-122"/>
                </a:endParaRPr>
              </a:p>
            </p:txBody>
          </p:sp>
          <p:sp>
            <p:nvSpPr>
              <p:cNvPr id="8215" name="Freeform 12"/>
              <p:cNvSpPr>
                <a:spLocks/>
              </p:cNvSpPr>
              <p:nvPr userDrawn="1"/>
            </p:nvSpPr>
            <p:spPr bwMode="ltGray">
              <a:xfrm>
                <a:off x="3628" y="3866"/>
                <a:ext cx="155" cy="74"/>
              </a:xfrm>
              <a:custGeom>
                <a:avLst/>
                <a:gdLst>
                  <a:gd name="T0" fmla="*/ 114 w 155"/>
                  <a:gd name="T1" fmla="*/ 0 h 66"/>
                  <a:gd name="T2" fmla="*/ 0 w 155"/>
                  <a:gd name="T3" fmla="*/ 0 h 66"/>
                  <a:gd name="T4" fmla="*/ 0 w 155"/>
                  <a:gd name="T5" fmla="*/ 0 h 66"/>
                  <a:gd name="T6" fmla="*/ 6 w 155"/>
                  <a:gd name="T7" fmla="*/ 9 h 66"/>
                  <a:gd name="T8" fmla="*/ 6 w 155"/>
                  <a:gd name="T9" fmla="*/ 25 h 66"/>
                  <a:gd name="T10" fmla="*/ 0 w 155"/>
                  <a:gd name="T11" fmla="*/ 34 h 66"/>
                  <a:gd name="T12" fmla="*/ 78 w 155"/>
                  <a:gd name="T13" fmla="*/ 84 h 66"/>
                  <a:gd name="T14" fmla="*/ 96 w 155"/>
                  <a:gd name="T15" fmla="*/ 59 h 66"/>
                  <a:gd name="T16" fmla="*/ 155 w 155"/>
                  <a:gd name="T17" fmla="*/ 93 h 66"/>
                  <a:gd name="T18" fmla="*/ 126 w 155"/>
                  <a:gd name="T19" fmla="*/ 34 h 66"/>
                  <a:gd name="T20" fmla="*/ 149 w 155"/>
                  <a:gd name="T21" fmla="*/ 0 h 66"/>
                  <a:gd name="T22" fmla="*/ 114 w 155"/>
                  <a:gd name="T23" fmla="*/ 0 h 66"/>
                  <a:gd name="T24" fmla="*/ 114 w 155"/>
                  <a:gd name="T25" fmla="*/ 0 h 6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155" h="66">
                    <a:moveTo>
                      <a:pt x="114" y="0"/>
                    </a:moveTo>
                    <a:lnTo>
                      <a:pt x="0" y="0"/>
                    </a:lnTo>
                    <a:lnTo>
                      <a:pt x="6" y="6"/>
                    </a:lnTo>
                    <a:lnTo>
                      <a:pt x="6" y="18"/>
                    </a:lnTo>
                    <a:lnTo>
                      <a:pt x="0" y="24"/>
                    </a:lnTo>
                    <a:lnTo>
                      <a:pt x="78" y="60"/>
                    </a:lnTo>
                    <a:lnTo>
                      <a:pt x="96" y="42"/>
                    </a:lnTo>
                    <a:lnTo>
                      <a:pt x="155" y="66"/>
                    </a:lnTo>
                    <a:lnTo>
                      <a:pt x="126" y="24"/>
                    </a:lnTo>
                    <a:lnTo>
                      <a:pt x="149" y="0"/>
                    </a:lnTo>
                    <a:lnTo>
                      <a:pt x="114" y="0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/>
                <a:endParaRPr lang="zh-CN" altLang="en-US">
                  <a:solidFill>
                    <a:srgbClr val="FFFFFF"/>
                  </a:solidFill>
                  <a:latin typeface="Times New Roman" pitchFamily="18" charset="0"/>
                  <a:ea typeface="华文行楷" pitchFamily="2" charset="-122"/>
                </a:endParaRPr>
              </a:p>
            </p:txBody>
          </p:sp>
          <p:sp>
            <p:nvSpPr>
              <p:cNvPr id="8216" name="Freeform 13"/>
              <p:cNvSpPr>
                <a:spLocks/>
              </p:cNvSpPr>
              <p:nvPr userDrawn="1"/>
            </p:nvSpPr>
            <p:spPr bwMode="ltGray">
              <a:xfrm>
                <a:off x="2486" y="3859"/>
                <a:ext cx="42" cy="81"/>
              </a:xfrm>
              <a:custGeom>
                <a:avLst/>
                <a:gdLst>
                  <a:gd name="T0" fmla="*/ 6 w 42"/>
                  <a:gd name="T1" fmla="*/ 52 h 72"/>
                  <a:gd name="T2" fmla="*/ 0 w 42"/>
                  <a:gd name="T3" fmla="*/ 26 h 72"/>
                  <a:gd name="T4" fmla="*/ 12 w 42"/>
                  <a:gd name="T5" fmla="*/ 9 h 72"/>
                  <a:gd name="T6" fmla="*/ 0 w 42"/>
                  <a:gd name="T7" fmla="*/ 9 h 72"/>
                  <a:gd name="T8" fmla="*/ 12 w 42"/>
                  <a:gd name="T9" fmla="*/ 9 h 72"/>
                  <a:gd name="T10" fmla="*/ 24 w 42"/>
                  <a:gd name="T11" fmla="*/ 9 h 72"/>
                  <a:gd name="T12" fmla="*/ 36 w 42"/>
                  <a:gd name="T13" fmla="*/ 9 h 72"/>
                  <a:gd name="T14" fmla="*/ 42 w 42"/>
                  <a:gd name="T15" fmla="*/ 0 h 72"/>
                  <a:gd name="T16" fmla="*/ 30 w 42"/>
                  <a:gd name="T17" fmla="*/ 26 h 72"/>
                  <a:gd name="T18" fmla="*/ 42 w 42"/>
                  <a:gd name="T19" fmla="*/ 69 h 72"/>
                  <a:gd name="T20" fmla="*/ 12 w 42"/>
                  <a:gd name="T21" fmla="*/ 102 h 72"/>
                  <a:gd name="T22" fmla="*/ 6 w 42"/>
                  <a:gd name="T23" fmla="*/ 52 h 72"/>
                  <a:gd name="T24" fmla="*/ 6 w 42"/>
                  <a:gd name="T25" fmla="*/ 52 h 72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42" h="72">
                    <a:moveTo>
                      <a:pt x="6" y="36"/>
                    </a:moveTo>
                    <a:lnTo>
                      <a:pt x="0" y="18"/>
                    </a:lnTo>
                    <a:lnTo>
                      <a:pt x="12" y="6"/>
                    </a:lnTo>
                    <a:lnTo>
                      <a:pt x="0" y="6"/>
                    </a:lnTo>
                    <a:lnTo>
                      <a:pt x="12" y="6"/>
                    </a:lnTo>
                    <a:lnTo>
                      <a:pt x="24" y="6"/>
                    </a:lnTo>
                    <a:lnTo>
                      <a:pt x="36" y="6"/>
                    </a:lnTo>
                    <a:lnTo>
                      <a:pt x="42" y="0"/>
                    </a:lnTo>
                    <a:lnTo>
                      <a:pt x="30" y="18"/>
                    </a:lnTo>
                    <a:lnTo>
                      <a:pt x="42" y="48"/>
                    </a:lnTo>
                    <a:lnTo>
                      <a:pt x="12" y="72"/>
                    </a:lnTo>
                    <a:lnTo>
                      <a:pt x="6" y="36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/>
                <a:endParaRPr lang="zh-CN" altLang="en-US">
                  <a:solidFill>
                    <a:srgbClr val="FFFFFF"/>
                  </a:solidFill>
                  <a:latin typeface="Times New Roman" pitchFamily="18" charset="0"/>
                  <a:ea typeface="华文行楷" pitchFamily="2" charset="-122"/>
                </a:endParaRPr>
              </a:p>
            </p:txBody>
          </p:sp>
        </p:grpSp>
        <p:sp>
          <p:nvSpPr>
            <p:cNvPr id="34" name="Freeform 14"/>
            <p:cNvSpPr>
              <a:spLocks/>
            </p:cNvSpPr>
            <p:nvPr userDrawn="1"/>
          </p:nvSpPr>
          <p:spPr bwMode="ltGray">
            <a:xfrm>
              <a:off x="0" y="3792"/>
              <a:ext cx="3976" cy="535"/>
            </a:xfrm>
            <a:custGeom>
              <a:avLst/>
              <a:gdLst/>
              <a:ahLst/>
              <a:cxnLst>
                <a:cxn ang="0">
                  <a:pos x="3976" y="527"/>
                </a:cxn>
                <a:cxn ang="0">
                  <a:pos x="3970" y="527"/>
                </a:cxn>
                <a:cxn ang="0">
                  <a:pos x="3844" y="509"/>
                </a:cxn>
                <a:cxn ang="0">
                  <a:pos x="2487" y="305"/>
                </a:cxn>
                <a:cxn ang="0">
                  <a:pos x="2039" y="36"/>
                </a:cxn>
                <a:cxn ang="0">
                  <a:pos x="1907" y="24"/>
                </a:cxn>
                <a:cxn ang="0">
                  <a:pos x="1883" y="54"/>
                </a:cxn>
                <a:cxn ang="0">
                  <a:pos x="1859" y="54"/>
                </a:cxn>
                <a:cxn ang="0">
                  <a:pos x="1830" y="30"/>
                </a:cxn>
                <a:cxn ang="0">
                  <a:pos x="1704" y="102"/>
                </a:cxn>
                <a:cxn ang="0">
                  <a:pos x="1608" y="126"/>
                </a:cxn>
                <a:cxn ang="0">
                  <a:pos x="1561" y="132"/>
                </a:cxn>
                <a:cxn ang="0">
                  <a:pos x="1495" y="102"/>
                </a:cxn>
                <a:cxn ang="0">
                  <a:pos x="1357" y="126"/>
                </a:cxn>
                <a:cxn ang="0">
                  <a:pos x="1285" y="24"/>
                </a:cxn>
                <a:cxn ang="0">
                  <a:pos x="1280" y="18"/>
                </a:cxn>
                <a:cxn ang="0">
                  <a:pos x="1262" y="12"/>
                </a:cxn>
                <a:cxn ang="0">
                  <a:pos x="1238" y="6"/>
                </a:cxn>
                <a:cxn ang="0">
                  <a:pos x="1220" y="0"/>
                </a:cxn>
                <a:cxn ang="0">
                  <a:pos x="1196" y="0"/>
                </a:cxn>
                <a:cxn ang="0">
                  <a:pos x="1166" y="0"/>
                </a:cxn>
                <a:cxn ang="0">
                  <a:pos x="1142" y="0"/>
                </a:cxn>
                <a:cxn ang="0">
                  <a:pos x="1136" y="0"/>
                </a:cxn>
                <a:cxn ang="0">
                  <a:pos x="1130" y="0"/>
                </a:cxn>
                <a:cxn ang="0">
                  <a:pos x="1124" y="6"/>
                </a:cxn>
                <a:cxn ang="0">
                  <a:pos x="1118" y="12"/>
                </a:cxn>
                <a:cxn ang="0">
                  <a:pos x="1100" y="18"/>
                </a:cxn>
                <a:cxn ang="0">
                  <a:pos x="1088" y="18"/>
                </a:cxn>
                <a:cxn ang="0">
                  <a:pos x="1070" y="24"/>
                </a:cxn>
                <a:cxn ang="0">
                  <a:pos x="1052" y="30"/>
                </a:cxn>
                <a:cxn ang="0">
                  <a:pos x="1034" y="36"/>
                </a:cxn>
                <a:cxn ang="0">
                  <a:pos x="1028" y="42"/>
                </a:cxn>
                <a:cxn ang="0">
                  <a:pos x="969" y="60"/>
                </a:cxn>
                <a:cxn ang="0">
                  <a:pos x="921" y="72"/>
                </a:cxn>
                <a:cxn ang="0">
                  <a:pos x="855" y="48"/>
                </a:cxn>
                <a:cxn ang="0">
                  <a:pos x="825" y="48"/>
                </a:cxn>
                <a:cxn ang="0">
                  <a:pos x="759" y="72"/>
                </a:cxn>
                <a:cxn ang="0">
                  <a:pos x="735" y="72"/>
                </a:cxn>
                <a:cxn ang="0">
                  <a:pos x="706" y="60"/>
                </a:cxn>
                <a:cxn ang="0">
                  <a:pos x="640" y="60"/>
                </a:cxn>
                <a:cxn ang="0">
                  <a:pos x="544" y="72"/>
                </a:cxn>
                <a:cxn ang="0">
                  <a:pos x="389" y="18"/>
                </a:cxn>
                <a:cxn ang="0">
                  <a:pos x="323" y="60"/>
                </a:cxn>
                <a:cxn ang="0">
                  <a:pos x="317" y="60"/>
                </a:cxn>
                <a:cxn ang="0">
                  <a:pos x="305" y="72"/>
                </a:cxn>
                <a:cxn ang="0">
                  <a:pos x="287" y="78"/>
                </a:cxn>
                <a:cxn ang="0">
                  <a:pos x="263" y="90"/>
                </a:cxn>
                <a:cxn ang="0">
                  <a:pos x="203" y="120"/>
                </a:cxn>
                <a:cxn ang="0">
                  <a:pos x="149" y="150"/>
                </a:cxn>
                <a:cxn ang="0">
                  <a:pos x="78" y="168"/>
                </a:cxn>
                <a:cxn ang="0">
                  <a:pos x="0" y="180"/>
                </a:cxn>
                <a:cxn ang="0">
                  <a:pos x="0" y="527"/>
                </a:cxn>
                <a:cxn ang="0">
                  <a:pos x="1010" y="527"/>
                </a:cxn>
                <a:cxn ang="0">
                  <a:pos x="3725" y="527"/>
                </a:cxn>
                <a:cxn ang="0">
                  <a:pos x="3976" y="527"/>
                </a:cxn>
                <a:cxn ang="0">
                  <a:pos x="3976" y="527"/>
                </a:cxn>
              </a:cxnLst>
              <a:rect l="0" t="0" r="r" b="b"/>
              <a:pathLst>
                <a:path w="3976" h="527">
                  <a:moveTo>
                    <a:pt x="3976" y="527"/>
                  </a:moveTo>
                  <a:lnTo>
                    <a:pt x="3970" y="527"/>
                  </a:lnTo>
                  <a:lnTo>
                    <a:pt x="3844" y="509"/>
                  </a:lnTo>
                  <a:lnTo>
                    <a:pt x="2487" y="305"/>
                  </a:lnTo>
                  <a:lnTo>
                    <a:pt x="2039" y="36"/>
                  </a:lnTo>
                  <a:lnTo>
                    <a:pt x="1907" y="24"/>
                  </a:lnTo>
                  <a:lnTo>
                    <a:pt x="1883" y="54"/>
                  </a:lnTo>
                  <a:lnTo>
                    <a:pt x="1859" y="54"/>
                  </a:lnTo>
                  <a:lnTo>
                    <a:pt x="1830" y="30"/>
                  </a:lnTo>
                  <a:lnTo>
                    <a:pt x="1704" y="102"/>
                  </a:lnTo>
                  <a:lnTo>
                    <a:pt x="1608" y="126"/>
                  </a:lnTo>
                  <a:lnTo>
                    <a:pt x="1561" y="132"/>
                  </a:lnTo>
                  <a:lnTo>
                    <a:pt x="1495" y="102"/>
                  </a:lnTo>
                  <a:lnTo>
                    <a:pt x="1357" y="126"/>
                  </a:lnTo>
                  <a:lnTo>
                    <a:pt x="1285" y="24"/>
                  </a:lnTo>
                  <a:lnTo>
                    <a:pt x="1280" y="18"/>
                  </a:lnTo>
                  <a:lnTo>
                    <a:pt x="1262" y="12"/>
                  </a:lnTo>
                  <a:lnTo>
                    <a:pt x="1238" y="6"/>
                  </a:lnTo>
                  <a:lnTo>
                    <a:pt x="1220" y="0"/>
                  </a:lnTo>
                  <a:lnTo>
                    <a:pt x="1196" y="0"/>
                  </a:lnTo>
                  <a:lnTo>
                    <a:pt x="1166" y="0"/>
                  </a:lnTo>
                  <a:lnTo>
                    <a:pt x="1142" y="0"/>
                  </a:lnTo>
                  <a:lnTo>
                    <a:pt x="1136" y="0"/>
                  </a:lnTo>
                  <a:lnTo>
                    <a:pt x="1130" y="0"/>
                  </a:lnTo>
                  <a:lnTo>
                    <a:pt x="1124" y="6"/>
                  </a:lnTo>
                  <a:lnTo>
                    <a:pt x="1118" y="12"/>
                  </a:lnTo>
                  <a:lnTo>
                    <a:pt x="1100" y="18"/>
                  </a:lnTo>
                  <a:lnTo>
                    <a:pt x="1088" y="18"/>
                  </a:lnTo>
                  <a:lnTo>
                    <a:pt x="1070" y="24"/>
                  </a:lnTo>
                  <a:lnTo>
                    <a:pt x="1052" y="30"/>
                  </a:lnTo>
                  <a:lnTo>
                    <a:pt x="1034" y="36"/>
                  </a:lnTo>
                  <a:lnTo>
                    <a:pt x="1028" y="42"/>
                  </a:lnTo>
                  <a:lnTo>
                    <a:pt x="969" y="60"/>
                  </a:lnTo>
                  <a:lnTo>
                    <a:pt x="921" y="72"/>
                  </a:lnTo>
                  <a:lnTo>
                    <a:pt x="855" y="48"/>
                  </a:lnTo>
                  <a:lnTo>
                    <a:pt x="825" y="48"/>
                  </a:lnTo>
                  <a:lnTo>
                    <a:pt x="759" y="72"/>
                  </a:lnTo>
                  <a:lnTo>
                    <a:pt x="735" y="72"/>
                  </a:lnTo>
                  <a:lnTo>
                    <a:pt x="706" y="60"/>
                  </a:lnTo>
                  <a:lnTo>
                    <a:pt x="640" y="60"/>
                  </a:lnTo>
                  <a:lnTo>
                    <a:pt x="544" y="72"/>
                  </a:lnTo>
                  <a:lnTo>
                    <a:pt x="389" y="18"/>
                  </a:lnTo>
                  <a:lnTo>
                    <a:pt x="323" y="60"/>
                  </a:lnTo>
                  <a:lnTo>
                    <a:pt x="317" y="60"/>
                  </a:lnTo>
                  <a:lnTo>
                    <a:pt x="305" y="72"/>
                  </a:lnTo>
                  <a:lnTo>
                    <a:pt x="287" y="78"/>
                  </a:lnTo>
                  <a:lnTo>
                    <a:pt x="263" y="90"/>
                  </a:lnTo>
                  <a:lnTo>
                    <a:pt x="203" y="120"/>
                  </a:lnTo>
                  <a:lnTo>
                    <a:pt x="149" y="150"/>
                  </a:lnTo>
                  <a:lnTo>
                    <a:pt x="78" y="168"/>
                  </a:lnTo>
                  <a:lnTo>
                    <a:pt x="0" y="180"/>
                  </a:lnTo>
                  <a:lnTo>
                    <a:pt x="0" y="527"/>
                  </a:lnTo>
                  <a:lnTo>
                    <a:pt x="1010" y="527"/>
                  </a:lnTo>
                  <a:lnTo>
                    <a:pt x="3725" y="527"/>
                  </a:lnTo>
                  <a:lnTo>
                    <a:pt x="3976" y="527"/>
                  </a:lnTo>
                  <a:lnTo>
                    <a:pt x="3976" y="527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tint val="75686"/>
                    <a:invGamma/>
                  </a:schemeClr>
                </a:gs>
                <a:gs pos="100000">
                  <a:schemeClr val="bg2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8197" name="Group 15"/>
          <p:cNvGrpSpPr>
            <a:grpSpLocks/>
          </p:cNvGrpSpPr>
          <p:nvPr/>
        </p:nvGrpSpPr>
        <p:grpSpPr bwMode="auto">
          <a:xfrm>
            <a:off x="627063" y="6021388"/>
            <a:ext cx="5684837" cy="849312"/>
            <a:chOff x="395" y="3793"/>
            <a:chExt cx="3581" cy="535"/>
          </a:xfrm>
        </p:grpSpPr>
        <p:sp>
          <p:nvSpPr>
            <p:cNvPr id="8203" name="Freeform 16"/>
            <p:cNvSpPr>
              <a:spLocks/>
            </p:cNvSpPr>
            <p:nvPr userDrawn="1"/>
          </p:nvSpPr>
          <p:spPr bwMode="auto">
            <a:xfrm>
              <a:off x="1196" y="3793"/>
              <a:ext cx="365" cy="291"/>
            </a:xfrm>
            <a:custGeom>
              <a:avLst/>
              <a:gdLst>
                <a:gd name="T0" fmla="*/ 24 w 365"/>
                <a:gd name="T1" fmla="*/ 24 h 287"/>
                <a:gd name="T2" fmla="*/ 0 w 365"/>
                <a:gd name="T3" fmla="*/ 63 h 287"/>
                <a:gd name="T4" fmla="*/ 66 w 365"/>
                <a:gd name="T5" fmla="*/ 114 h 287"/>
                <a:gd name="T6" fmla="*/ 143 w 365"/>
                <a:gd name="T7" fmla="*/ 189 h 287"/>
                <a:gd name="T8" fmla="*/ 191 w 365"/>
                <a:gd name="T9" fmla="*/ 174 h 287"/>
                <a:gd name="T10" fmla="*/ 341 w 365"/>
                <a:gd name="T11" fmla="*/ 299 h 287"/>
                <a:gd name="T12" fmla="*/ 305 w 365"/>
                <a:gd name="T13" fmla="*/ 180 h 287"/>
                <a:gd name="T14" fmla="*/ 365 w 365"/>
                <a:gd name="T15" fmla="*/ 138 h 287"/>
                <a:gd name="T16" fmla="*/ 359 w 365"/>
                <a:gd name="T17" fmla="*/ 132 h 287"/>
                <a:gd name="T18" fmla="*/ 335 w 365"/>
                <a:gd name="T19" fmla="*/ 120 h 287"/>
                <a:gd name="T20" fmla="*/ 299 w 365"/>
                <a:gd name="T21" fmla="*/ 93 h 287"/>
                <a:gd name="T22" fmla="*/ 257 w 365"/>
                <a:gd name="T23" fmla="*/ 75 h 287"/>
                <a:gd name="T24" fmla="*/ 215 w 365"/>
                <a:gd name="T25" fmla="*/ 57 h 287"/>
                <a:gd name="T26" fmla="*/ 173 w 365"/>
                <a:gd name="T27" fmla="*/ 39 h 287"/>
                <a:gd name="T28" fmla="*/ 143 w 365"/>
                <a:gd name="T29" fmla="*/ 24 h 287"/>
                <a:gd name="T30" fmla="*/ 131 w 365"/>
                <a:gd name="T31" fmla="*/ 18 h 287"/>
                <a:gd name="T32" fmla="*/ 107 w 365"/>
                <a:gd name="T33" fmla="*/ 18 h 287"/>
                <a:gd name="T34" fmla="*/ 95 w 365"/>
                <a:gd name="T35" fmla="*/ 18 h 287"/>
                <a:gd name="T36" fmla="*/ 72 w 365"/>
                <a:gd name="T37" fmla="*/ 12 h 287"/>
                <a:gd name="T38" fmla="*/ 66 w 365"/>
                <a:gd name="T39" fmla="*/ 12 h 287"/>
                <a:gd name="T40" fmla="*/ 54 w 365"/>
                <a:gd name="T41" fmla="*/ 6 h 287"/>
                <a:gd name="T42" fmla="*/ 42 w 365"/>
                <a:gd name="T43" fmla="*/ 0 h 287"/>
                <a:gd name="T44" fmla="*/ 30 w 365"/>
                <a:gd name="T45" fmla="*/ 0 h 287"/>
                <a:gd name="T46" fmla="*/ 24 w 365"/>
                <a:gd name="T47" fmla="*/ 24 h 287"/>
                <a:gd name="T48" fmla="*/ 24 w 365"/>
                <a:gd name="T49" fmla="*/ 24 h 287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365" h="287">
                  <a:moveTo>
                    <a:pt x="24" y="24"/>
                  </a:moveTo>
                  <a:lnTo>
                    <a:pt x="0" y="60"/>
                  </a:lnTo>
                  <a:lnTo>
                    <a:pt x="66" y="108"/>
                  </a:lnTo>
                  <a:lnTo>
                    <a:pt x="143" y="180"/>
                  </a:lnTo>
                  <a:lnTo>
                    <a:pt x="191" y="168"/>
                  </a:lnTo>
                  <a:lnTo>
                    <a:pt x="341" y="287"/>
                  </a:lnTo>
                  <a:lnTo>
                    <a:pt x="305" y="174"/>
                  </a:lnTo>
                  <a:lnTo>
                    <a:pt x="365" y="132"/>
                  </a:lnTo>
                  <a:lnTo>
                    <a:pt x="359" y="126"/>
                  </a:lnTo>
                  <a:lnTo>
                    <a:pt x="335" y="114"/>
                  </a:lnTo>
                  <a:lnTo>
                    <a:pt x="299" y="90"/>
                  </a:lnTo>
                  <a:lnTo>
                    <a:pt x="257" y="72"/>
                  </a:lnTo>
                  <a:lnTo>
                    <a:pt x="215" y="54"/>
                  </a:lnTo>
                  <a:lnTo>
                    <a:pt x="173" y="36"/>
                  </a:lnTo>
                  <a:lnTo>
                    <a:pt x="143" y="24"/>
                  </a:lnTo>
                  <a:lnTo>
                    <a:pt x="131" y="18"/>
                  </a:lnTo>
                  <a:lnTo>
                    <a:pt x="107" y="18"/>
                  </a:lnTo>
                  <a:lnTo>
                    <a:pt x="95" y="18"/>
                  </a:lnTo>
                  <a:lnTo>
                    <a:pt x="72" y="12"/>
                  </a:lnTo>
                  <a:lnTo>
                    <a:pt x="66" y="12"/>
                  </a:lnTo>
                  <a:lnTo>
                    <a:pt x="54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24" y="24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/>
              <a:endParaRPr lang="zh-CN" altLang="en-US">
                <a:solidFill>
                  <a:srgbClr val="FFFFFF"/>
                </a:solidFill>
                <a:latin typeface="Times New Roman" pitchFamily="18" charset="0"/>
                <a:ea typeface="华文行楷" pitchFamily="2" charset="-122"/>
              </a:endParaRPr>
            </a:p>
          </p:txBody>
        </p:sp>
        <p:sp>
          <p:nvSpPr>
            <p:cNvPr id="8204" name="Freeform 17"/>
            <p:cNvSpPr>
              <a:spLocks/>
            </p:cNvSpPr>
            <p:nvPr userDrawn="1"/>
          </p:nvSpPr>
          <p:spPr bwMode="auto">
            <a:xfrm>
              <a:off x="1943" y="3829"/>
              <a:ext cx="2033" cy="499"/>
            </a:xfrm>
            <a:custGeom>
              <a:avLst/>
              <a:gdLst>
                <a:gd name="T0" fmla="*/ 186 w 2033"/>
                <a:gd name="T1" fmla="*/ 18 h 499"/>
                <a:gd name="T2" fmla="*/ 138 w 2033"/>
                <a:gd name="T3" fmla="*/ 6 h 499"/>
                <a:gd name="T4" fmla="*/ 96 w 2033"/>
                <a:gd name="T5" fmla="*/ 0 h 499"/>
                <a:gd name="T6" fmla="*/ 36 w 2033"/>
                <a:gd name="T7" fmla="*/ 0 h 499"/>
                <a:gd name="T8" fmla="*/ 12 w 2033"/>
                <a:gd name="T9" fmla="*/ 25 h 499"/>
                <a:gd name="T10" fmla="*/ 0 w 2033"/>
                <a:gd name="T11" fmla="*/ 128 h 499"/>
                <a:gd name="T12" fmla="*/ 60 w 2033"/>
                <a:gd name="T13" fmla="*/ 104 h 499"/>
                <a:gd name="T14" fmla="*/ 90 w 2033"/>
                <a:gd name="T15" fmla="*/ 134 h 499"/>
                <a:gd name="T16" fmla="*/ 150 w 2033"/>
                <a:gd name="T17" fmla="*/ 153 h 499"/>
                <a:gd name="T18" fmla="*/ 209 w 2033"/>
                <a:gd name="T19" fmla="*/ 273 h 499"/>
                <a:gd name="T20" fmla="*/ 401 w 2033"/>
                <a:gd name="T21" fmla="*/ 359 h 499"/>
                <a:gd name="T22" fmla="*/ 777 w 2033"/>
                <a:gd name="T23" fmla="*/ 359 h 499"/>
                <a:gd name="T24" fmla="*/ 2033 w 2033"/>
                <a:gd name="T25" fmla="*/ 499 h 499"/>
                <a:gd name="T26" fmla="*/ 2033 w 2033"/>
                <a:gd name="T27" fmla="*/ 499 h 499"/>
                <a:gd name="T28" fmla="*/ 1991 w 2033"/>
                <a:gd name="T29" fmla="*/ 493 h 499"/>
                <a:gd name="T30" fmla="*/ 676 w 2033"/>
                <a:gd name="T31" fmla="*/ 243 h 499"/>
                <a:gd name="T32" fmla="*/ 514 w 2033"/>
                <a:gd name="T33" fmla="*/ 159 h 499"/>
                <a:gd name="T34" fmla="*/ 425 w 2033"/>
                <a:gd name="T35" fmla="*/ 110 h 499"/>
                <a:gd name="T36" fmla="*/ 365 w 2033"/>
                <a:gd name="T37" fmla="*/ 92 h 499"/>
                <a:gd name="T38" fmla="*/ 281 w 2033"/>
                <a:gd name="T39" fmla="*/ 61 h 499"/>
                <a:gd name="T40" fmla="*/ 186 w 2033"/>
                <a:gd name="T41" fmla="*/ 18 h 499"/>
                <a:gd name="T42" fmla="*/ 186 w 2033"/>
                <a:gd name="T43" fmla="*/ 18 h 499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2033" h="499">
                  <a:moveTo>
                    <a:pt x="186" y="18"/>
                  </a:moveTo>
                  <a:lnTo>
                    <a:pt x="138" y="6"/>
                  </a:lnTo>
                  <a:lnTo>
                    <a:pt x="96" y="0"/>
                  </a:lnTo>
                  <a:lnTo>
                    <a:pt x="36" y="0"/>
                  </a:lnTo>
                  <a:lnTo>
                    <a:pt x="12" y="25"/>
                  </a:lnTo>
                  <a:lnTo>
                    <a:pt x="0" y="128"/>
                  </a:lnTo>
                  <a:lnTo>
                    <a:pt x="60" y="104"/>
                  </a:lnTo>
                  <a:lnTo>
                    <a:pt x="90" y="134"/>
                  </a:lnTo>
                  <a:lnTo>
                    <a:pt x="150" y="153"/>
                  </a:lnTo>
                  <a:lnTo>
                    <a:pt x="209" y="273"/>
                  </a:lnTo>
                  <a:lnTo>
                    <a:pt x="401" y="359"/>
                  </a:lnTo>
                  <a:lnTo>
                    <a:pt x="777" y="359"/>
                  </a:lnTo>
                  <a:lnTo>
                    <a:pt x="2033" y="499"/>
                  </a:lnTo>
                  <a:lnTo>
                    <a:pt x="1991" y="493"/>
                  </a:lnTo>
                  <a:lnTo>
                    <a:pt x="676" y="243"/>
                  </a:lnTo>
                  <a:lnTo>
                    <a:pt x="514" y="159"/>
                  </a:lnTo>
                  <a:lnTo>
                    <a:pt x="425" y="110"/>
                  </a:lnTo>
                  <a:lnTo>
                    <a:pt x="365" y="92"/>
                  </a:lnTo>
                  <a:lnTo>
                    <a:pt x="281" y="61"/>
                  </a:lnTo>
                  <a:lnTo>
                    <a:pt x="186" y="18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/>
              <a:endParaRPr lang="zh-CN" altLang="en-US">
                <a:solidFill>
                  <a:srgbClr val="FFFFFF"/>
                </a:solidFill>
                <a:latin typeface="Times New Roman" pitchFamily="18" charset="0"/>
                <a:ea typeface="华文行楷" pitchFamily="2" charset="-122"/>
              </a:endParaRPr>
            </a:p>
          </p:txBody>
        </p:sp>
        <p:sp>
          <p:nvSpPr>
            <p:cNvPr id="8205" name="Freeform 18"/>
            <p:cNvSpPr>
              <a:spLocks/>
            </p:cNvSpPr>
            <p:nvPr userDrawn="1"/>
          </p:nvSpPr>
          <p:spPr bwMode="auto">
            <a:xfrm>
              <a:off x="1830" y="3823"/>
              <a:ext cx="71" cy="61"/>
            </a:xfrm>
            <a:custGeom>
              <a:avLst/>
              <a:gdLst>
                <a:gd name="T0" fmla="*/ 0 w 71"/>
                <a:gd name="T1" fmla="*/ 18 h 60"/>
                <a:gd name="T2" fmla="*/ 6 w 71"/>
                <a:gd name="T3" fmla="*/ 18 h 60"/>
                <a:gd name="T4" fmla="*/ 12 w 71"/>
                <a:gd name="T5" fmla="*/ 12 h 60"/>
                <a:gd name="T6" fmla="*/ 6 w 71"/>
                <a:gd name="T7" fmla="*/ 6 h 60"/>
                <a:gd name="T8" fmla="*/ 0 w 71"/>
                <a:gd name="T9" fmla="*/ 0 h 60"/>
                <a:gd name="T10" fmla="*/ 29 w 71"/>
                <a:gd name="T11" fmla="*/ 18 h 60"/>
                <a:gd name="T12" fmla="*/ 53 w 71"/>
                <a:gd name="T13" fmla="*/ 18 h 60"/>
                <a:gd name="T14" fmla="*/ 59 w 71"/>
                <a:gd name="T15" fmla="*/ 33 h 60"/>
                <a:gd name="T16" fmla="*/ 65 w 71"/>
                <a:gd name="T17" fmla="*/ 45 h 60"/>
                <a:gd name="T18" fmla="*/ 71 w 71"/>
                <a:gd name="T19" fmla="*/ 57 h 60"/>
                <a:gd name="T20" fmla="*/ 71 w 71"/>
                <a:gd name="T21" fmla="*/ 63 h 60"/>
                <a:gd name="T22" fmla="*/ 59 w 71"/>
                <a:gd name="T23" fmla="*/ 57 h 60"/>
                <a:gd name="T24" fmla="*/ 47 w 71"/>
                <a:gd name="T25" fmla="*/ 45 h 60"/>
                <a:gd name="T26" fmla="*/ 23 w 71"/>
                <a:gd name="T27" fmla="*/ 33 h 60"/>
                <a:gd name="T28" fmla="*/ 23 w 71"/>
                <a:gd name="T29" fmla="*/ 39 h 60"/>
                <a:gd name="T30" fmla="*/ 18 w 71"/>
                <a:gd name="T31" fmla="*/ 45 h 60"/>
                <a:gd name="T32" fmla="*/ 12 w 71"/>
                <a:gd name="T33" fmla="*/ 51 h 60"/>
                <a:gd name="T34" fmla="*/ 6 w 71"/>
                <a:gd name="T35" fmla="*/ 51 h 60"/>
                <a:gd name="T36" fmla="*/ 6 w 71"/>
                <a:gd name="T37" fmla="*/ 51 h 60"/>
                <a:gd name="T38" fmla="*/ 6 w 71"/>
                <a:gd name="T39" fmla="*/ 39 h 60"/>
                <a:gd name="T40" fmla="*/ 0 w 71"/>
                <a:gd name="T41" fmla="*/ 18 h 60"/>
                <a:gd name="T42" fmla="*/ 0 w 71"/>
                <a:gd name="T43" fmla="*/ 18 h 60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71" h="60">
                  <a:moveTo>
                    <a:pt x="0" y="18"/>
                  </a:moveTo>
                  <a:lnTo>
                    <a:pt x="6" y="18"/>
                  </a:lnTo>
                  <a:lnTo>
                    <a:pt x="12" y="12"/>
                  </a:lnTo>
                  <a:lnTo>
                    <a:pt x="6" y="6"/>
                  </a:lnTo>
                  <a:lnTo>
                    <a:pt x="0" y="0"/>
                  </a:lnTo>
                  <a:lnTo>
                    <a:pt x="29" y="18"/>
                  </a:lnTo>
                  <a:lnTo>
                    <a:pt x="53" y="18"/>
                  </a:lnTo>
                  <a:lnTo>
                    <a:pt x="59" y="30"/>
                  </a:lnTo>
                  <a:lnTo>
                    <a:pt x="65" y="42"/>
                  </a:lnTo>
                  <a:lnTo>
                    <a:pt x="71" y="54"/>
                  </a:lnTo>
                  <a:lnTo>
                    <a:pt x="71" y="60"/>
                  </a:lnTo>
                  <a:lnTo>
                    <a:pt x="59" y="54"/>
                  </a:lnTo>
                  <a:lnTo>
                    <a:pt x="47" y="42"/>
                  </a:lnTo>
                  <a:lnTo>
                    <a:pt x="23" y="30"/>
                  </a:lnTo>
                  <a:lnTo>
                    <a:pt x="23" y="36"/>
                  </a:lnTo>
                  <a:lnTo>
                    <a:pt x="18" y="42"/>
                  </a:lnTo>
                  <a:lnTo>
                    <a:pt x="12" y="48"/>
                  </a:lnTo>
                  <a:lnTo>
                    <a:pt x="6" y="48"/>
                  </a:lnTo>
                  <a:lnTo>
                    <a:pt x="6" y="36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/>
              <a:endParaRPr lang="zh-CN" altLang="en-US">
                <a:solidFill>
                  <a:srgbClr val="FFFFFF"/>
                </a:solidFill>
                <a:latin typeface="Times New Roman" pitchFamily="18" charset="0"/>
                <a:ea typeface="华文行楷" pitchFamily="2" charset="-122"/>
              </a:endParaRPr>
            </a:p>
          </p:txBody>
        </p:sp>
        <p:sp>
          <p:nvSpPr>
            <p:cNvPr id="8206" name="Freeform 19"/>
            <p:cNvSpPr>
              <a:spLocks/>
            </p:cNvSpPr>
            <p:nvPr userDrawn="1"/>
          </p:nvSpPr>
          <p:spPr bwMode="auto">
            <a:xfrm>
              <a:off x="855" y="3842"/>
              <a:ext cx="161" cy="164"/>
            </a:xfrm>
            <a:custGeom>
              <a:avLst/>
              <a:gdLst>
                <a:gd name="T0" fmla="*/ 30 w 161"/>
                <a:gd name="T1" fmla="*/ 0 h 162"/>
                <a:gd name="T2" fmla="*/ 48 w 161"/>
                <a:gd name="T3" fmla="*/ 6 h 162"/>
                <a:gd name="T4" fmla="*/ 72 w 161"/>
                <a:gd name="T5" fmla="*/ 6 h 162"/>
                <a:gd name="T6" fmla="*/ 114 w 161"/>
                <a:gd name="T7" fmla="*/ 12 h 162"/>
                <a:gd name="T8" fmla="*/ 96 w 161"/>
                <a:gd name="T9" fmla="*/ 57 h 162"/>
                <a:gd name="T10" fmla="*/ 96 w 161"/>
                <a:gd name="T11" fmla="*/ 63 h 162"/>
                <a:gd name="T12" fmla="*/ 102 w 161"/>
                <a:gd name="T13" fmla="*/ 75 h 162"/>
                <a:gd name="T14" fmla="*/ 108 w 161"/>
                <a:gd name="T15" fmla="*/ 87 h 162"/>
                <a:gd name="T16" fmla="*/ 120 w 161"/>
                <a:gd name="T17" fmla="*/ 99 h 162"/>
                <a:gd name="T18" fmla="*/ 143 w 161"/>
                <a:gd name="T19" fmla="*/ 117 h 162"/>
                <a:gd name="T20" fmla="*/ 155 w 161"/>
                <a:gd name="T21" fmla="*/ 144 h 162"/>
                <a:gd name="T22" fmla="*/ 161 w 161"/>
                <a:gd name="T23" fmla="*/ 162 h 162"/>
                <a:gd name="T24" fmla="*/ 161 w 161"/>
                <a:gd name="T25" fmla="*/ 168 h 162"/>
                <a:gd name="T26" fmla="*/ 96 w 161"/>
                <a:gd name="T27" fmla="*/ 105 h 162"/>
                <a:gd name="T28" fmla="*/ 30 w 161"/>
                <a:gd name="T29" fmla="*/ 57 h 162"/>
                <a:gd name="T30" fmla="*/ 0 w 161"/>
                <a:gd name="T31" fmla="*/ 0 h 162"/>
                <a:gd name="T32" fmla="*/ 30 w 161"/>
                <a:gd name="T33" fmla="*/ 0 h 162"/>
                <a:gd name="T34" fmla="*/ 30 w 161"/>
                <a:gd name="T35" fmla="*/ 0 h 162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161" h="162">
                  <a:moveTo>
                    <a:pt x="30" y="0"/>
                  </a:moveTo>
                  <a:lnTo>
                    <a:pt x="48" y="6"/>
                  </a:lnTo>
                  <a:lnTo>
                    <a:pt x="72" y="6"/>
                  </a:lnTo>
                  <a:lnTo>
                    <a:pt x="114" y="12"/>
                  </a:lnTo>
                  <a:lnTo>
                    <a:pt x="96" y="54"/>
                  </a:lnTo>
                  <a:lnTo>
                    <a:pt x="96" y="60"/>
                  </a:lnTo>
                  <a:lnTo>
                    <a:pt x="102" y="72"/>
                  </a:lnTo>
                  <a:lnTo>
                    <a:pt x="108" y="84"/>
                  </a:lnTo>
                  <a:lnTo>
                    <a:pt x="120" y="96"/>
                  </a:lnTo>
                  <a:lnTo>
                    <a:pt x="143" y="114"/>
                  </a:lnTo>
                  <a:lnTo>
                    <a:pt x="155" y="138"/>
                  </a:lnTo>
                  <a:lnTo>
                    <a:pt x="161" y="156"/>
                  </a:lnTo>
                  <a:lnTo>
                    <a:pt x="161" y="162"/>
                  </a:lnTo>
                  <a:lnTo>
                    <a:pt x="96" y="102"/>
                  </a:lnTo>
                  <a:lnTo>
                    <a:pt x="30" y="54"/>
                  </a:lnTo>
                  <a:lnTo>
                    <a:pt x="0" y="0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/>
              <a:endParaRPr lang="zh-CN" altLang="en-US">
                <a:solidFill>
                  <a:srgbClr val="FFFFFF"/>
                </a:solidFill>
                <a:latin typeface="Times New Roman" pitchFamily="18" charset="0"/>
                <a:ea typeface="华文行楷" pitchFamily="2" charset="-122"/>
              </a:endParaRPr>
            </a:p>
          </p:txBody>
        </p:sp>
        <p:sp>
          <p:nvSpPr>
            <p:cNvPr id="8207" name="Freeform 20"/>
            <p:cNvSpPr>
              <a:spLocks/>
            </p:cNvSpPr>
            <p:nvPr userDrawn="1"/>
          </p:nvSpPr>
          <p:spPr bwMode="auto">
            <a:xfrm>
              <a:off x="706" y="3854"/>
              <a:ext cx="59" cy="61"/>
            </a:xfrm>
            <a:custGeom>
              <a:avLst/>
              <a:gdLst>
                <a:gd name="T0" fmla="*/ 59 w 59"/>
                <a:gd name="T1" fmla="*/ 6 h 60"/>
                <a:gd name="T2" fmla="*/ 41 w 59"/>
                <a:gd name="T3" fmla="*/ 33 h 60"/>
                <a:gd name="T4" fmla="*/ 41 w 59"/>
                <a:gd name="T5" fmla="*/ 39 h 60"/>
                <a:gd name="T6" fmla="*/ 47 w 59"/>
                <a:gd name="T7" fmla="*/ 45 h 60"/>
                <a:gd name="T8" fmla="*/ 53 w 59"/>
                <a:gd name="T9" fmla="*/ 57 h 60"/>
                <a:gd name="T10" fmla="*/ 53 w 59"/>
                <a:gd name="T11" fmla="*/ 63 h 60"/>
                <a:gd name="T12" fmla="*/ 47 w 59"/>
                <a:gd name="T13" fmla="*/ 57 h 60"/>
                <a:gd name="T14" fmla="*/ 35 w 59"/>
                <a:gd name="T15" fmla="*/ 51 h 60"/>
                <a:gd name="T16" fmla="*/ 23 w 59"/>
                <a:gd name="T17" fmla="*/ 39 h 60"/>
                <a:gd name="T18" fmla="*/ 17 w 59"/>
                <a:gd name="T19" fmla="*/ 33 h 60"/>
                <a:gd name="T20" fmla="*/ 0 w 59"/>
                <a:gd name="T21" fmla="*/ 0 h 60"/>
                <a:gd name="T22" fmla="*/ 59 w 59"/>
                <a:gd name="T23" fmla="*/ 6 h 60"/>
                <a:gd name="T24" fmla="*/ 59 w 59"/>
                <a:gd name="T25" fmla="*/ 6 h 6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59" h="60">
                  <a:moveTo>
                    <a:pt x="59" y="6"/>
                  </a:moveTo>
                  <a:lnTo>
                    <a:pt x="41" y="30"/>
                  </a:lnTo>
                  <a:lnTo>
                    <a:pt x="41" y="36"/>
                  </a:lnTo>
                  <a:lnTo>
                    <a:pt x="47" y="42"/>
                  </a:lnTo>
                  <a:lnTo>
                    <a:pt x="53" y="54"/>
                  </a:lnTo>
                  <a:lnTo>
                    <a:pt x="53" y="60"/>
                  </a:lnTo>
                  <a:lnTo>
                    <a:pt x="47" y="54"/>
                  </a:lnTo>
                  <a:lnTo>
                    <a:pt x="35" y="48"/>
                  </a:lnTo>
                  <a:lnTo>
                    <a:pt x="23" y="36"/>
                  </a:lnTo>
                  <a:lnTo>
                    <a:pt x="17" y="30"/>
                  </a:lnTo>
                  <a:lnTo>
                    <a:pt x="0" y="0"/>
                  </a:lnTo>
                  <a:lnTo>
                    <a:pt x="59" y="6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/>
              <a:endParaRPr lang="zh-CN" altLang="en-US">
                <a:solidFill>
                  <a:srgbClr val="FFFFFF"/>
                </a:solidFill>
                <a:latin typeface="Times New Roman" pitchFamily="18" charset="0"/>
                <a:ea typeface="华文行楷" pitchFamily="2" charset="-122"/>
              </a:endParaRPr>
            </a:p>
          </p:txBody>
        </p:sp>
        <p:sp>
          <p:nvSpPr>
            <p:cNvPr id="8208" name="Freeform 21"/>
            <p:cNvSpPr>
              <a:spLocks/>
            </p:cNvSpPr>
            <p:nvPr userDrawn="1"/>
          </p:nvSpPr>
          <p:spPr bwMode="auto">
            <a:xfrm>
              <a:off x="395" y="3811"/>
              <a:ext cx="245" cy="207"/>
            </a:xfrm>
            <a:custGeom>
              <a:avLst/>
              <a:gdLst>
                <a:gd name="T0" fmla="*/ 233 w 245"/>
                <a:gd name="T1" fmla="*/ 39 h 204"/>
                <a:gd name="T2" fmla="*/ 245 w 245"/>
                <a:gd name="T3" fmla="*/ 45 h 204"/>
                <a:gd name="T4" fmla="*/ 209 w 245"/>
                <a:gd name="T5" fmla="*/ 87 h 204"/>
                <a:gd name="T6" fmla="*/ 143 w 245"/>
                <a:gd name="T7" fmla="*/ 138 h 204"/>
                <a:gd name="T8" fmla="*/ 167 w 245"/>
                <a:gd name="T9" fmla="*/ 162 h 204"/>
                <a:gd name="T10" fmla="*/ 179 w 245"/>
                <a:gd name="T11" fmla="*/ 213 h 204"/>
                <a:gd name="T12" fmla="*/ 77 w 245"/>
                <a:gd name="T13" fmla="*/ 138 h 204"/>
                <a:gd name="T14" fmla="*/ 47 w 245"/>
                <a:gd name="T15" fmla="*/ 87 h 204"/>
                <a:gd name="T16" fmla="*/ 89 w 245"/>
                <a:gd name="T17" fmla="*/ 69 h 204"/>
                <a:gd name="T18" fmla="*/ 59 w 245"/>
                <a:gd name="T19" fmla="*/ 39 h 204"/>
                <a:gd name="T20" fmla="*/ 0 w 245"/>
                <a:gd name="T21" fmla="*/ 12 h 204"/>
                <a:gd name="T22" fmla="*/ 0 w 245"/>
                <a:gd name="T23" fmla="*/ 0 h 204"/>
                <a:gd name="T24" fmla="*/ 6 w 245"/>
                <a:gd name="T25" fmla="*/ 0 h 204"/>
                <a:gd name="T26" fmla="*/ 12 w 245"/>
                <a:gd name="T27" fmla="*/ 0 h 204"/>
                <a:gd name="T28" fmla="*/ 47 w 245"/>
                <a:gd name="T29" fmla="*/ 6 h 204"/>
                <a:gd name="T30" fmla="*/ 77 w 245"/>
                <a:gd name="T31" fmla="*/ 6 h 204"/>
                <a:gd name="T32" fmla="*/ 83 w 245"/>
                <a:gd name="T33" fmla="*/ 6 h 204"/>
                <a:gd name="T34" fmla="*/ 89 w 245"/>
                <a:gd name="T35" fmla="*/ 6 h 204"/>
                <a:gd name="T36" fmla="*/ 101 w 245"/>
                <a:gd name="T37" fmla="*/ 12 h 204"/>
                <a:gd name="T38" fmla="*/ 125 w 245"/>
                <a:gd name="T39" fmla="*/ 12 h 204"/>
                <a:gd name="T40" fmla="*/ 143 w 245"/>
                <a:gd name="T41" fmla="*/ 18 h 204"/>
                <a:gd name="T42" fmla="*/ 149 w 245"/>
                <a:gd name="T43" fmla="*/ 18 h 204"/>
                <a:gd name="T44" fmla="*/ 149 w 245"/>
                <a:gd name="T45" fmla="*/ 18 h 204"/>
                <a:gd name="T46" fmla="*/ 203 w 245"/>
                <a:gd name="T47" fmla="*/ 24 h 204"/>
                <a:gd name="T48" fmla="*/ 233 w 245"/>
                <a:gd name="T49" fmla="*/ 39 h 204"/>
                <a:gd name="T50" fmla="*/ 233 w 245"/>
                <a:gd name="T51" fmla="*/ 39 h 204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245" h="204">
                  <a:moveTo>
                    <a:pt x="233" y="36"/>
                  </a:moveTo>
                  <a:lnTo>
                    <a:pt x="245" y="42"/>
                  </a:lnTo>
                  <a:lnTo>
                    <a:pt x="209" y="84"/>
                  </a:lnTo>
                  <a:lnTo>
                    <a:pt x="143" y="132"/>
                  </a:lnTo>
                  <a:lnTo>
                    <a:pt x="167" y="156"/>
                  </a:lnTo>
                  <a:lnTo>
                    <a:pt x="179" y="204"/>
                  </a:lnTo>
                  <a:lnTo>
                    <a:pt x="77" y="132"/>
                  </a:lnTo>
                  <a:lnTo>
                    <a:pt x="47" y="84"/>
                  </a:lnTo>
                  <a:lnTo>
                    <a:pt x="89" y="66"/>
                  </a:lnTo>
                  <a:lnTo>
                    <a:pt x="59" y="36"/>
                  </a:lnTo>
                  <a:lnTo>
                    <a:pt x="0" y="12"/>
                  </a:lnTo>
                  <a:lnTo>
                    <a:pt x="0" y="0"/>
                  </a:lnTo>
                  <a:lnTo>
                    <a:pt x="6" y="0"/>
                  </a:lnTo>
                  <a:lnTo>
                    <a:pt x="12" y="0"/>
                  </a:lnTo>
                  <a:lnTo>
                    <a:pt x="47" y="6"/>
                  </a:lnTo>
                  <a:lnTo>
                    <a:pt x="77" y="6"/>
                  </a:lnTo>
                  <a:lnTo>
                    <a:pt x="83" y="6"/>
                  </a:lnTo>
                  <a:lnTo>
                    <a:pt x="89" y="6"/>
                  </a:lnTo>
                  <a:lnTo>
                    <a:pt x="101" y="12"/>
                  </a:lnTo>
                  <a:lnTo>
                    <a:pt x="125" y="12"/>
                  </a:lnTo>
                  <a:lnTo>
                    <a:pt x="143" y="18"/>
                  </a:lnTo>
                  <a:lnTo>
                    <a:pt x="149" y="18"/>
                  </a:lnTo>
                  <a:lnTo>
                    <a:pt x="203" y="24"/>
                  </a:lnTo>
                  <a:lnTo>
                    <a:pt x="233" y="36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/>
              <a:endParaRPr lang="zh-CN" altLang="en-US">
                <a:solidFill>
                  <a:srgbClr val="FFFFFF"/>
                </a:solidFill>
                <a:latin typeface="Times New Roman" pitchFamily="18" charset="0"/>
                <a:ea typeface="华文行楷" pitchFamily="2" charset="-122"/>
              </a:endParaRPr>
            </a:p>
          </p:txBody>
        </p:sp>
      </p:grpSp>
      <p:sp>
        <p:nvSpPr>
          <p:cNvPr id="8198" name="Rectangle 2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28600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8199" name="Rectangle 2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49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47" name="Rectangle 24"/>
          <p:cNvSpPr>
            <a:spLocks noGrp="1" noChangeArrowheads="1"/>
          </p:cNvSpPr>
          <p:nvPr>
            <p:ph type="dt" sz="quarter" idx="2"/>
          </p:nvPr>
        </p:nvSpPr>
        <p:spPr bwMode="auto">
          <a:xfrm>
            <a:off x="457200" y="6248400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kumimoji="0" sz="1200" b="0"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48" name="Rectangle 2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kumimoji="0" sz="1200" b="0"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1pPr>
          </a:lstStyle>
          <a:p>
            <a:pPr>
              <a:defRPr/>
            </a:pPr>
            <a:fld id="{34020296-B945-462D-9E26-DB41CADB6627}" type="slidenum">
              <a:rPr lang="en-US" altLang="zh-CN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49" name="Rectangle 2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kumimoji="0" sz="1200" b="0"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1pPr>
          </a:lstStyle>
          <a:p>
            <a:pPr algn="ctr"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4514071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507349" r:id="rId1"/>
    <p:sldLayoutId id="2147507350" r:id="rId2"/>
    <p:sldLayoutId id="2147507351" r:id="rId3"/>
    <p:sldLayoutId id="2147507352" r:id="rId4"/>
    <p:sldLayoutId id="2147507353" r:id="rId5"/>
    <p:sldLayoutId id="2147507354" r:id="rId6"/>
    <p:sldLayoutId id="2147507355" r:id="rId7"/>
    <p:sldLayoutId id="2147507356" r:id="rId8"/>
    <p:sldLayoutId id="2147507357" r:id="rId9"/>
    <p:sldLayoutId id="2147507358" r:id="rId10"/>
    <p:sldLayoutId id="2147507359" r:id="rId11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Char char="•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•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•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•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•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98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29798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245043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kumimoji="0" sz="1400" b="0">
                <a:latin typeface="+mn-lt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45043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kumimoji="0" sz="1400" b="0">
                <a:latin typeface="+mn-lt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45043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kumimoji="0" sz="1400" b="0">
                <a:latin typeface="+mn-lt"/>
              </a:defRPr>
            </a:lvl1pPr>
          </a:lstStyle>
          <a:p>
            <a:pPr>
              <a:defRPr/>
            </a:pPr>
            <a:fld id="{23C399A8-B1F4-4684-A10F-69CCED73F20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506857" r:id="rId1"/>
    <p:sldLayoutId id="2147506858" r:id="rId2"/>
    <p:sldLayoutId id="2147506859" r:id="rId3"/>
    <p:sldLayoutId id="2147506860" r:id="rId4"/>
    <p:sldLayoutId id="2147506861" r:id="rId5"/>
    <p:sldLayoutId id="2147506862" r:id="rId6"/>
    <p:sldLayoutId id="2147506863" r:id="rId7"/>
    <p:sldLayoutId id="2147506864" r:id="rId8"/>
    <p:sldLayoutId id="2147506865" r:id="rId9"/>
    <p:sldLayoutId id="2147506866" r:id="rId10"/>
    <p:sldLayoutId id="2147506867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3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30003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83091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kumimoji="0" sz="1400" b="0">
                <a:latin typeface="+mn-lt"/>
              </a:defRPr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183091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kumimoji="0" sz="1400" b="0">
                <a:latin typeface="+mn-lt"/>
              </a:defRPr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183091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kumimoji="0" sz="1400" b="0">
                <a:latin typeface="+mn-lt"/>
              </a:defRPr>
            </a:lvl1pPr>
          </a:lstStyle>
          <a:p>
            <a:pPr>
              <a:defRPr/>
            </a:pPr>
            <a:fld id="{5E804120-461F-4D61-A5B7-DFE4AFD12505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36761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507361" r:id="rId1"/>
    <p:sldLayoutId id="2147507362" r:id="rId2"/>
    <p:sldLayoutId id="2147507363" r:id="rId3"/>
    <p:sldLayoutId id="2147507364" r:id="rId4"/>
    <p:sldLayoutId id="2147507365" r:id="rId5"/>
    <p:sldLayoutId id="2147507366" r:id="rId6"/>
    <p:sldLayoutId id="2147507367" r:id="rId7"/>
    <p:sldLayoutId id="2147507368" r:id="rId8"/>
    <p:sldLayoutId id="2147507369" r:id="rId9"/>
    <p:sldLayoutId id="2147507370" r:id="rId10"/>
    <p:sldLayoutId id="2147507371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6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29696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83091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kumimoji="0" sz="1400" b="0">
                <a:latin typeface="+mn-lt"/>
              </a:defRPr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183091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kumimoji="0" sz="1400" b="0">
                <a:latin typeface="+mn-lt"/>
              </a:defRPr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183091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kumimoji="0" sz="1400" b="0">
                <a:latin typeface="+mn-lt"/>
              </a:defRPr>
            </a:lvl1pPr>
          </a:lstStyle>
          <a:p>
            <a:pPr>
              <a:defRPr/>
            </a:pPr>
            <a:fld id="{DE9AF4C4-2DB3-4AB3-96AA-B575C1097DC1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53670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507373" r:id="rId1"/>
    <p:sldLayoutId id="2147507374" r:id="rId2"/>
    <p:sldLayoutId id="2147507375" r:id="rId3"/>
    <p:sldLayoutId id="2147507376" r:id="rId4"/>
    <p:sldLayoutId id="2147507377" r:id="rId5"/>
    <p:sldLayoutId id="2147507378" r:id="rId6"/>
    <p:sldLayoutId id="2147507379" r:id="rId7"/>
    <p:sldLayoutId id="2147507380" r:id="rId8"/>
    <p:sldLayoutId id="2147507381" r:id="rId9"/>
    <p:sldLayoutId id="2147507382" r:id="rId10"/>
    <p:sldLayoutId id="2147507383" r:id="rId11"/>
    <p:sldLayoutId id="2147507384" r:id="rId12"/>
    <p:sldLayoutId id="2147507385" r:id="rId13"/>
    <p:sldLayoutId id="2147507386" r:id="rId14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6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29696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83091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kumimoji="0" sz="1400" b="0">
                <a:latin typeface="+mn-lt"/>
              </a:defRPr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183091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kumimoji="0" sz="1400" b="0">
                <a:latin typeface="+mn-lt"/>
              </a:defRPr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183091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kumimoji="0" sz="1400" b="0">
                <a:latin typeface="+mn-lt"/>
              </a:defRPr>
            </a:lvl1pPr>
          </a:lstStyle>
          <a:p>
            <a:pPr>
              <a:defRPr/>
            </a:pPr>
            <a:fld id="{DE9AF4C4-2DB3-4AB3-96AA-B575C1097DC1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55141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507388" r:id="rId1"/>
    <p:sldLayoutId id="2147507389" r:id="rId2"/>
    <p:sldLayoutId id="2147507390" r:id="rId3"/>
    <p:sldLayoutId id="2147507391" r:id="rId4"/>
    <p:sldLayoutId id="2147507392" r:id="rId5"/>
    <p:sldLayoutId id="2147507393" r:id="rId6"/>
    <p:sldLayoutId id="2147507394" r:id="rId7"/>
    <p:sldLayoutId id="2147507395" r:id="rId8"/>
    <p:sldLayoutId id="2147507396" r:id="rId9"/>
    <p:sldLayoutId id="2147507397" r:id="rId10"/>
    <p:sldLayoutId id="2147507398" r:id="rId11"/>
    <p:sldLayoutId id="2147507399" r:id="rId12"/>
    <p:sldLayoutId id="2147507400" r:id="rId13"/>
    <p:sldLayoutId id="2147507401" r:id="rId14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3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30003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83091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kumimoji="0" sz="1400" b="0">
                <a:latin typeface="+mn-lt"/>
              </a:defRPr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183091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kumimoji="0" sz="1400" b="0">
                <a:latin typeface="+mn-lt"/>
              </a:defRPr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183091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kumimoji="0" sz="1400" b="0">
                <a:latin typeface="+mn-lt"/>
              </a:defRPr>
            </a:lvl1pPr>
          </a:lstStyle>
          <a:p>
            <a:pPr>
              <a:defRPr/>
            </a:pPr>
            <a:fld id="{5E804120-461F-4D61-A5B7-DFE4AFD12505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7390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507403" r:id="rId1"/>
    <p:sldLayoutId id="2147507404" r:id="rId2"/>
    <p:sldLayoutId id="2147507405" r:id="rId3"/>
    <p:sldLayoutId id="2147507406" r:id="rId4"/>
    <p:sldLayoutId id="2147507407" r:id="rId5"/>
    <p:sldLayoutId id="2147507408" r:id="rId6"/>
    <p:sldLayoutId id="2147507409" r:id="rId7"/>
    <p:sldLayoutId id="2147507410" r:id="rId8"/>
    <p:sldLayoutId id="2147507411" r:id="rId9"/>
    <p:sldLayoutId id="2147507412" r:id="rId10"/>
    <p:sldLayoutId id="2147507413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6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29696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83091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kumimoji="0" sz="1400" b="0">
                <a:latin typeface="+mn-lt"/>
              </a:defRPr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183091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kumimoji="0" sz="1400" b="0">
                <a:latin typeface="+mn-lt"/>
              </a:defRPr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183091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kumimoji="0" sz="1400" b="0">
                <a:latin typeface="+mn-lt"/>
              </a:defRPr>
            </a:lvl1pPr>
          </a:lstStyle>
          <a:p>
            <a:pPr>
              <a:defRPr/>
            </a:pPr>
            <a:fld id="{DE9AF4C4-2DB3-4AB3-96AA-B575C1097DC1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48622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507430" r:id="rId1"/>
    <p:sldLayoutId id="2147507431" r:id="rId2"/>
    <p:sldLayoutId id="2147507432" r:id="rId3"/>
    <p:sldLayoutId id="2147507433" r:id="rId4"/>
    <p:sldLayoutId id="2147507434" r:id="rId5"/>
    <p:sldLayoutId id="2147507435" r:id="rId6"/>
    <p:sldLayoutId id="2147507436" r:id="rId7"/>
    <p:sldLayoutId id="2147507437" r:id="rId8"/>
    <p:sldLayoutId id="2147507438" r:id="rId9"/>
    <p:sldLayoutId id="2147507439" r:id="rId10"/>
    <p:sldLayoutId id="2147507440" r:id="rId11"/>
    <p:sldLayoutId id="2147507441" r:id="rId12"/>
    <p:sldLayoutId id="2147507442" r:id="rId13"/>
    <p:sldLayoutId id="2147507443" r:id="rId14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3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30003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83091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kumimoji="0" sz="1400" b="0">
                <a:latin typeface="+mn-lt"/>
              </a:defRPr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183091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kumimoji="0" sz="1400" b="0">
                <a:latin typeface="+mn-lt"/>
              </a:defRPr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183091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kumimoji="0" sz="1400" b="0">
                <a:latin typeface="+mn-lt"/>
              </a:defRPr>
            </a:lvl1pPr>
          </a:lstStyle>
          <a:p>
            <a:pPr>
              <a:defRPr/>
            </a:pPr>
            <a:fld id="{5E804120-461F-4D61-A5B7-DFE4AFD12505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6640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507445" r:id="rId1"/>
    <p:sldLayoutId id="2147507446" r:id="rId2"/>
    <p:sldLayoutId id="2147507447" r:id="rId3"/>
    <p:sldLayoutId id="2147507448" r:id="rId4"/>
    <p:sldLayoutId id="2147507449" r:id="rId5"/>
    <p:sldLayoutId id="2147507450" r:id="rId6"/>
    <p:sldLayoutId id="2147507451" r:id="rId7"/>
    <p:sldLayoutId id="2147507452" r:id="rId8"/>
    <p:sldLayoutId id="2147507453" r:id="rId9"/>
    <p:sldLayoutId id="2147507454" r:id="rId10"/>
    <p:sldLayoutId id="2147507455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6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29696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83091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kumimoji="0" sz="1400" b="0">
                <a:latin typeface="+mn-lt"/>
              </a:defRPr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183091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kumimoji="0" sz="1400" b="0">
                <a:latin typeface="+mn-lt"/>
              </a:defRPr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183091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kumimoji="0" sz="1400" b="0">
                <a:latin typeface="+mn-lt"/>
              </a:defRPr>
            </a:lvl1pPr>
          </a:lstStyle>
          <a:p>
            <a:pPr>
              <a:defRPr/>
            </a:pPr>
            <a:fld id="{DE9AF4C4-2DB3-4AB3-96AA-B575C1097DC1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52673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507469" r:id="rId1"/>
    <p:sldLayoutId id="2147507470" r:id="rId2"/>
    <p:sldLayoutId id="2147507471" r:id="rId3"/>
    <p:sldLayoutId id="2147507472" r:id="rId4"/>
    <p:sldLayoutId id="2147507473" r:id="rId5"/>
    <p:sldLayoutId id="2147507474" r:id="rId6"/>
    <p:sldLayoutId id="2147507475" r:id="rId7"/>
    <p:sldLayoutId id="2147507476" r:id="rId8"/>
    <p:sldLayoutId id="2147507477" r:id="rId9"/>
    <p:sldLayoutId id="2147507478" r:id="rId10"/>
    <p:sldLayoutId id="2147507479" r:id="rId11"/>
    <p:sldLayoutId id="2147507480" r:id="rId12"/>
    <p:sldLayoutId id="2147507481" r:id="rId13"/>
    <p:sldLayoutId id="2147507482" r:id="rId14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13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30413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83091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kumimoji="0" sz="1400" b="0">
                <a:latin typeface="+mn-lt"/>
              </a:defRPr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183091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kumimoji="0" sz="1400" b="0">
                <a:latin typeface="+mn-lt"/>
              </a:defRPr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183091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kumimoji="0" sz="1400" b="0">
                <a:latin typeface="+mn-lt"/>
              </a:defRPr>
            </a:lvl1pPr>
          </a:lstStyle>
          <a:p>
            <a:pPr>
              <a:defRPr/>
            </a:pPr>
            <a:fld id="{1E457D1B-9B34-44FE-BA95-E8C2592D0323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47460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507496" r:id="rId1"/>
    <p:sldLayoutId id="2147507497" r:id="rId2"/>
    <p:sldLayoutId id="2147507498" r:id="rId3"/>
    <p:sldLayoutId id="2147507499" r:id="rId4"/>
    <p:sldLayoutId id="2147507500" r:id="rId5"/>
    <p:sldLayoutId id="2147507501" r:id="rId6"/>
    <p:sldLayoutId id="2147507502" r:id="rId7"/>
    <p:sldLayoutId id="2147507503" r:id="rId8"/>
    <p:sldLayoutId id="2147507504" r:id="rId9"/>
    <p:sldLayoutId id="2147507505" r:id="rId10"/>
    <p:sldLayoutId id="2147507506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13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30413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83091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kumimoji="0" sz="1400" b="0">
                <a:latin typeface="+mn-lt"/>
              </a:defRPr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183091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kumimoji="0" sz="1400" b="0">
                <a:latin typeface="+mn-lt"/>
              </a:defRPr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183091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kumimoji="0" sz="1400" b="0">
                <a:latin typeface="+mn-lt"/>
              </a:defRPr>
            </a:lvl1pPr>
          </a:lstStyle>
          <a:p>
            <a:pPr>
              <a:defRPr/>
            </a:pPr>
            <a:fld id="{1E457D1B-9B34-44FE-BA95-E8C2592D0323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15146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507508" r:id="rId1"/>
    <p:sldLayoutId id="2147507509" r:id="rId2"/>
    <p:sldLayoutId id="2147507510" r:id="rId3"/>
    <p:sldLayoutId id="2147507511" r:id="rId4"/>
    <p:sldLayoutId id="2147507512" r:id="rId5"/>
    <p:sldLayoutId id="2147507513" r:id="rId6"/>
    <p:sldLayoutId id="2147507514" r:id="rId7"/>
    <p:sldLayoutId id="2147507515" r:id="rId8"/>
    <p:sldLayoutId id="2147507516" r:id="rId9"/>
    <p:sldLayoutId id="2147507517" r:id="rId10"/>
    <p:sldLayoutId id="2147507518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6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29696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83091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kumimoji="0" sz="1400" b="0">
                <a:latin typeface="+mn-lt"/>
              </a:defRPr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183091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kumimoji="0" sz="1400" b="0">
                <a:latin typeface="+mn-lt"/>
              </a:defRPr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183091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kumimoji="0" sz="1400" b="0">
                <a:latin typeface="+mn-lt"/>
              </a:defRPr>
            </a:lvl1pPr>
          </a:lstStyle>
          <a:p>
            <a:pPr>
              <a:defRPr/>
            </a:pPr>
            <a:fld id="{DE9AF4C4-2DB3-4AB3-96AA-B575C1097DC1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10954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507520" r:id="rId1"/>
    <p:sldLayoutId id="2147507521" r:id="rId2"/>
    <p:sldLayoutId id="2147507522" r:id="rId3"/>
    <p:sldLayoutId id="2147507523" r:id="rId4"/>
    <p:sldLayoutId id="2147507524" r:id="rId5"/>
    <p:sldLayoutId id="2147507525" r:id="rId6"/>
    <p:sldLayoutId id="2147507526" r:id="rId7"/>
    <p:sldLayoutId id="2147507527" r:id="rId8"/>
    <p:sldLayoutId id="2147507528" r:id="rId9"/>
    <p:sldLayoutId id="2147507529" r:id="rId10"/>
    <p:sldLayoutId id="2147507530" r:id="rId11"/>
    <p:sldLayoutId id="2147507531" r:id="rId12"/>
    <p:sldLayoutId id="2147507532" r:id="rId13"/>
    <p:sldLayoutId id="2147507533" r:id="rId14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001847"/>
            </a:gs>
            <a:gs pos="100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9010" name="Group 2"/>
          <p:cNvGrpSpPr>
            <a:grpSpLocks/>
          </p:cNvGrpSpPr>
          <p:nvPr/>
        </p:nvGrpSpPr>
        <p:grpSpPr bwMode="auto">
          <a:xfrm>
            <a:off x="0" y="0"/>
            <a:ext cx="9144000" cy="6858000"/>
            <a:chOff x="0" y="0"/>
            <a:chExt cx="5760" cy="4320"/>
          </a:xfrm>
        </p:grpSpPr>
        <p:sp>
          <p:nvSpPr>
            <p:cNvPr id="2647043" name="Freeform 3"/>
            <p:cNvSpPr>
              <a:spLocks/>
            </p:cNvSpPr>
            <p:nvPr/>
          </p:nvSpPr>
          <p:spPr bwMode="hidden">
            <a:xfrm>
              <a:off x="0" y="3072"/>
              <a:ext cx="5760" cy="1248"/>
            </a:xfrm>
            <a:custGeom>
              <a:avLst/>
              <a:gdLst/>
              <a:ahLst/>
              <a:cxnLst>
                <a:cxn ang="0">
                  <a:pos x="6027" y="2296"/>
                </a:cxn>
                <a:cxn ang="0">
                  <a:pos x="0" y="2296"/>
                </a:cxn>
                <a:cxn ang="0">
                  <a:pos x="0" y="0"/>
                </a:cxn>
                <a:cxn ang="0">
                  <a:pos x="6027" y="0"/>
                </a:cxn>
                <a:cxn ang="0">
                  <a:pos x="6027" y="2296"/>
                </a:cxn>
                <a:cxn ang="0">
                  <a:pos x="6027" y="2296"/>
                </a:cxn>
              </a:cxnLst>
              <a:rect l="0" t="0" r="r" b="b"/>
              <a:pathLst>
                <a:path w="6027" h="2296">
                  <a:moveTo>
                    <a:pt x="6027" y="2296"/>
                  </a:moveTo>
                  <a:lnTo>
                    <a:pt x="0" y="2296"/>
                  </a:lnTo>
                  <a:lnTo>
                    <a:pt x="0" y="0"/>
                  </a:lnTo>
                  <a:lnTo>
                    <a:pt x="6027" y="0"/>
                  </a:lnTo>
                  <a:lnTo>
                    <a:pt x="6027" y="2296"/>
                  </a:lnTo>
                  <a:lnTo>
                    <a:pt x="6027" y="2296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chemeClr val="accent2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2647044" name="Freeform 4"/>
            <p:cNvSpPr>
              <a:spLocks/>
            </p:cNvSpPr>
            <p:nvPr/>
          </p:nvSpPr>
          <p:spPr bwMode="hidden">
            <a:xfrm>
              <a:off x="0" y="0"/>
              <a:ext cx="5760" cy="3072"/>
            </a:xfrm>
            <a:custGeom>
              <a:avLst/>
              <a:gdLst/>
              <a:ahLst/>
              <a:cxnLst>
                <a:cxn ang="0">
                  <a:pos x="6027" y="2296"/>
                </a:cxn>
                <a:cxn ang="0">
                  <a:pos x="0" y="2296"/>
                </a:cxn>
                <a:cxn ang="0">
                  <a:pos x="0" y="0"/>
                </a:cxn>
                <a:cxn ang="0">
                  <a:pos x="6027" y="0"/>
                </a:cxn>
                <a:cxn ang="0">
                  <a:pos x="6027" y="2296"/>
                </a:cxn>
                <a:cxn ang="0">
                  <a:pos x="6027" y="2296"/>
                </a:cxn>
              </a:cxnLst>
              <a:rect l="0" t="0" r="r" b="b"/>
              <a:pathLst>
                <a:path w="6027" h="2296">
                  <a:moveTo>
                    <a:pt x="6027" y="2296"/>
                  </a:moveTo>
                  <a:lnTo>
                    <a:pt x="0" y="2296"/>
                  </a:lnTo>
                  <a:lnTo>
                    <a:pt x="0" y="0"/>
                  </a:lnTo>
                  <a:lnTo>
                    <a:pt x="6027" y="0"/>
                  </a:lnTo>
                  <a:lnTo>
                    <a:pt x="6027" y="2296"/>
                  </a:lnTo>
                  <a:lnTo>
                    <a:pt x="6027" y="2296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46275"/>
                    <a:invGamma/>
                  </a:schemeClr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/>
            </a:p>
          </p:txBody>
        </p:sp>
      </p:grpSp>
      <p:sp>
        <p:nvSpPr>
          <p:cNvPr id="2647045" name="Freeform 5"/>
          <p:cNvSpPr>
            <a:spLocks/>
          </p:cNvSpPr>
          <p:nvPr/>
        </p:nvSpPr>
        <p:spPr bwMode="hidden">
          <a:xfrm>
            <a:off x="6248400" y="6262688"/>
            <a:ext cx="2895600" cy="609600"/>
          </a:xfrm>
          <a:custGeom>
            <a:avLst/>
            <a:gdLst/>
            <a:ahLst/>
            <a:cxnLst>
              <a:cxn ang="0">
                <a:pos x="5748" y="246"/>
              </a:cxn>
              <a:cxn ang="0">
                <a:pos x="0" y="246"/>
              </a:cxn>
              <a:cxn ang="0">
                <a:pos x="0" y="0"/>
              </a:cxn>
              <a:cxn ang="0">
                <a:pos x="5748" y="0"/>
              </a:cxn>
              <a:cxn ang="0">
                <a:pos x="5748" y="246"/>
              </a:cxn>
              <a:cxn ang="0">
                <a:pos x="5748" y="246"/>
              </a:cxn>
            </a:cxnLst>
            <a:rect l="0" t="0" r="r" b="b"/>
            <a:pathLst>
              <a:path w="5748" h="246">
                <a:moveTo>
                  <a:pt x="5748" y="246"/>
                </a:moveTo>
                <a:lnTo>
                  <a:pt x="0" y="246"/>
                </a:lnTo>
                <a:lnTo>
                  <a:pt x="0" y="0"/>
                </a:lnTo>
                <a:lnTo>
                  <a:pt x="5748" y="0"/>
                </a:lnTo>
                <a:lnTo>
                  <a:pt x="5748" y="246"/>
                </a:lnTo>
                <a:lnTo>
                  <a:pt x="5748" y="246"/>
                </a:lnTo>
                <a:close/>
              </a:path>
            </a:pathLst>
          </a:cu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</a:gradFill>
          <a:ln w="9525">
            <a:noFill/>
            <a:round/>
            <a:headEnd/>
            <a:tailEnd/>
          </a:ln>
        </p:spPr>
        <p:txBody>
          <a:bodyPr/>
          <a:lstStyle/>
          <a:p>
            <a:pPr algn="ctr">
              <a:defRPr/>
            </a:pPr>
            <a:endParaRPr lang="zh-CN" altLang="en-US"/>
          </a:p>
        </p:txBody>
      </p:sp>
      <p:grpSp>
        <p:nvGrpSpPr>
          <p:cNvPr id="299012" name="Group 6"/>
          <p:cNvGrpSpPr>
            <a:grpSpLocks/>
          </p:cNvGrpSpPr>
          <p:nvPr/>
        </p:nvGrpSpPr>
        <p:grpSpPr bwMode="auto">
          <a:xfrm>
            <a:off x="0" y="6019800"/>
            <a:ext cx="7848600" cy="857250"/>
            <a:chOff x="0" y="3792"/>
            <a:chExt cx="4944" cy="540"/>
          </a:xfrm>
        </p:grpSpPr>
        <p:sp>
          <p:nvSpPr>
            <p:cNvPr id="2647047" name="Freeform 7"/>
            <p:cNvSpPr>
              <a:spLocks/>
            </p:cNvSpPr>
            <p:nvPr userDrawn="1"/>
          </p:nvSpPr>
          <p:spPr bwMode="ltGray">
            <a:xfrm>
              <a:off x="1488" y="3792"/>
              <a:ext cx="3240" cy="536"/>
            </a:xfrm>
            <a:custGeom>
              <a:avLst/>
              <a:gdLst/>
              <a:ahLst/>
              <a:cxnLst>
                <a:cxn ang="0">
                  <a:pos x="3132" y="469"/>
                </a:cxn>
                <a:cxn ang="0">
                  <a:pos x="2995" y="395"/>
                </a:cxn>
                <a:cxn ang="0">
                  <a:pos x="2911" y="375"/>
                </a:cxn>
                <a:cxn ang="0">
                  <a:pos x="2678" y="228"/>
                </a:cxn>
                <a:cxn ang="0">
                  <a:pos x="2553" y="74"/>
                </a:cxn>
                <a:cxn ang="0">
                  <a:pos x="2457" y="7"/>
                </a:cxn>
                <a:cxn ang="0">
                  <a:pos x="2403" y="47"/>
                </a:cxn>
                <a:cxn ang="0">
                  <a:pos x="2289" y="74"/>
                </a:cxn>
                <a:cxn ang="0">
                  <a:pos x="2134" y="74"/>
                </a:cxn>
                <a:cxn ang="0">
                  <a:pos x="2044" y="128"/>
                </a:cxn>
                <a:cxn ang="0">
                  <a:pos x="1775" y="222"/>
                </a:cxn>
                <a:cxn ang="0">
                  <a:pos x="1602" y="181"/>
                </a:cxn>
                <a:cxn ang="0">
                  <a:pos x="1560" y="101"/>
                </a:cxn>
                <a:cxn ang="0">
                  <a:pos x="1542" y="87"/>
                </a:cxn>
                <a:cxn ang="0">
                  <a:pos x="1446" y="60"/>
                </a:cxn>
                <a:cxn ang="0">
                  <a:pos x="1375" y="74"/>
                </a:cxn>
                <a:cxn ang="0">
                  <a:pos x="1309" y="87"/>
                </a:cxn>
                <a:cxn ang="0">
                  <a:pos x="1243" y="13"/>
                </a:cxn>
                <a:cxn ang="0">
                  <a:pos x="1225" y="0"/>
                </a:cxn>
                <a:cxn ang="0">
                  <a:pos x="1189" y="0"/>
                </a:cxn>
                <a:cxn ang="0">
                  <a:pos x="1106" y="34"/>
                </a:cxn>
                <a:cxn ang="0">
                  <a:pos x="1106" y="34"/>
                </a:cxn>
                <a:cxn ang="0">
                  <a:pos x="1094" y="40"/>
                </a:cxn>
                <a:cxn ang="0">
                  <a:pos x="1070" y="54"/>
                </a:cxn>
                <a:cxn ang="0">
                  <a:pos x="1034" y="74"/>
                </a:cxn>
                <a:cxn ang="0">
                  <a:pos x="1004" y="74"/>
                </a:cxn>
                <a:cxn ang="0">
                  <a:pos x="986" y="74"/>
                </a:cxn>
                <a:cxn ang="0">
                  <a:pos x="956" y="81"/>
                </a:cxn>
                <a:cxn ang="0">
                  <a:pos x="920" y="94"/>
                </a:cxn>
                <a:cxn ang="0">
                  <a:pos x="884" y="107"/>
                </a:cxn>
                <a:cxn ang="0">
                  <a:pos x="843" y="128"/>
                </a:cxn>
                <a:cxn ang="0">
                  <a:pos x="813" y="141"/>
                </a:cxn>
                <a:cxn ang="0">
                  <a:pos x="789" y="148"/>
                </a:cxn>
                <a:cxn ang="0">
                  <a:pos x="783" y="154"/>
                </a:cxn>
                <a:cxn ang="0">
                  <a:pos x="556" y="228"/>
                </a:cxn>
                <a:cxn ang="0">
                  <a:pos x="394" y="294"/>
                </a:cxn>
                <a:cxn ang="0">
                  <a:pos x="107" y="462"/>
                </a:cxn>
                <a:cxn ang="0">
                  <a:pos x="0" y="536"/>
                </a:cxn>
                <a:cxn ang="0">
                  <a:pos x="3240" y="536"/>
                </a:cxn>
                <a:cxn ang="0">
                  <a:pos x="3132" y="469"/>
                </a:cxn>
                <a:cxn ang="0">
                  <a:pos x="3132" y="469"/>
                </a:cxn>
              </a:cxnLst>
              <a:rect l="0" t="0" r="r" b="b"/>
              <a:pathLst>
                <a:path w="3240" h="536">
                  <a:moveTo>
                    <a:pt x="3132" y="469"/>
                  </a:moveTo>
                  <a:lnTo>
                    <a:pt x="2995" y="395"/>
                  </a:lnTo>
                  <a:lnTo>
                    <a:pt x="2911" y="375"/>
                  </a:lnTo>
                  <a:lnTo>
                    <a:pt x="2678" y="228"/>
                  </a:lnTo>
                  <a:lnTo>
                    <a:pt x="2553" y="74"/>
                  </a:lnTo>
                  <a:lnTo>
                    <a:pt x="2457" y="7"/>
                  </a:lnTo>
                  <a:lnTo>
                    <a:pt x="2403" y="47"/>
                  </a:lnTo>
                  <a:lnTo>
                    <a:pt x="2289" y="74"/>
                  </a:lnTo>
                  <a:lnTo>
                    <a:pt x="2134" y="74"/>
                  </a:lnTo>
                  <a:lnTo>
                    <a:pt x="2044" y="128"/>
                  </a:lnTo>
                  <a:lnTo>
                    <a:pt x="1775" y="222"/>
                  </a:lnTo>
                  <a:lnTo>
                    <a:pt x="1602" y="181"/>
                  </a:lnTo>
                  <a:lnTo>
                    <a:pt x="1560" y="101"/>
                  </a:lnTo>
                  <a:lnTo>
                    <a:pt x="1542" y="87"/>
                  </a:lnTo>
                  <a:lnTo>
                    <a:pt x="1446" y="60"/>
                  </a:lnTo>
                  <a:lnTo>
                    <a:pt x="1375" y="74"/>
                  </a:lnTo>
                  <a:lnTo>
                    <a:pt x="1309" y="87"/>
                  </a:lnTo>
                  <a:lnTo>
                    <a:pt x="1243" y="13"/>
                  </a:lnTo>
                  <a:lnTo>
                    <a:pt x="1225" y="0"/>
                  </a:lnTo>
                  <a:lnTo>
                    <a:pt x="1189" y="0"/>
                  </a:lnTo>
                  <a:lnTo>
                    <a:pt x="1106" y="34"/>
                  </a:lnTo>
                  <a:lnTo>
                    <a:pt x="1106" y="34"/>
                  </a:lnTo>
                  <a:lnTo>
                    <a:pt x="1094" y="40"/>
                  </a:lnTo>
                  <a:lnTo>
                    <a:pt x="1070" y="54"/>
                  </a:lnTo>
                  <a:lnTo>
                    <a:pt x="1034" y="74"/>
                  </a:lnTo>
                  <a:lnTo>
                    <a:pt x="1004" y="74"/>
                  </a:lnTo>
                  <a:lnTo>
                    <a:pt x="986" y="74"/>
                  </a:lnTo>
                  <a:lnTo>
                    <a:pt x="956" y="81"/>
                  </a:lnTo>
                  <a:lnTo>
                    <a:pt x="920" y="94"/>
                  </a:lnTo>
                  <a:lnTo>
                    <a:pt x="884" y="107"/>
                  </a:lnTo>
                  <a:lnTo>
                    <a:pt x="843" y="128"/>
                  </a:lnTo>
                  <a:lnTo>
                    <a:pt x="813" y="141"/>
                  </a:lnTo>
                  <a:lnTo>
                    <a:pt x="789" y="148"/>
                  </a:lnTo>
                  <a:lnTo>
                    <a:pt x="783" y="154"/>
                  </a:lnTo>
                  <a:lnTo>
                    <a:pt x="556" y="228"/>
                  </a:lnTo>
                  <a:lnTo>
                    <a:pt x="394" y="294"/>
                  </a:lnTo>
                  <a:lnTo>
                    <a:pt x="107" y="462"/>
                  </a:lnTo>
                  <a:lnTo>
                    <a:pt x="0" y="536"/>
                  </a:lnTo>
                  <a:lnTo>
                    <a:pt x="3240" y="536"/>
                  </a:lnTo>
                  <a:lnTo>
                    <a:pt x="3132" y="469"/>
                  </a:lnTo>
                  <a:lnTo>
                    <a:pt x="3132" y="469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tint val="66667"/>
                    <a:invGamma/>
                  </a:schemeClr>
                </a:gs>
                <a:gs pos="100000">
                  <a:schemeClr val="bg2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/>
            </a:p>
          </p:txBody>
        </p:sp>
        <p:grpSp>
          <p:nvGrpSpPr>
            <p:cNvPr id="299026" name="Group 8"/>
            <p:cNvGrpSpPr>
              <a:grpSpLocks/>
            </p:cNvGrpSpPr>
            <p:nvPr userDrawn="1"/>
          </p:nvGrpSpPr>
          <p:grpSpPr bwMode="auto">
            <a:xfrm>
              <a:off x="2486" y="3792"/>
              <a:ext cx="2458" cy="540"/>
              <a:chOff x="2486" y="3792"/>
              <a:chExt cx="2458" cy="540"/>
            </a:xfrm>
          </p:grpSpPr>
          <p:sp>
            <p:nvSpPr>
              <p:cNvPr id="2647049" name="Freeform 9"/>
              <p:cNvSpPr>
                <a:spLocks/>
              </p:cNvSpPr>
              <p:nvPr userDrawn="1"/>
            </p:nvSpPr>
            <p:spPr bwMode="ltGray">
              <a:xfrm>
                <a:off x="3948" y="3799"/>
                <a:ext cx="996" cy="533"/>
              </a:xfrm>
              <a:custGeom>
                <a:avLst/>
                <a:gdLst/>
                <a:ahLst/>
                <a:cxnLst>
                  <a:cxn ang="0">
                    <a:pos x="636" y="373"/>
                  </a:cxn>
                  <a:cxn ang="0">
                    <a:pos x="495" y="370"/>
                  </a:cxn>
                  <a:cxn ang="0">
                    <a:pos x="280" y="249"/>
                  </a:cxn>
                  <a:cxn ang="0">
                    <a:pos x="127" y="66"/>
                  </a:cxn>
                  <a:cxn ang="0">
                    <a:pos x="0" y="0"/>
                  </a:cxn>
                  <a:cxn ang="0">
                    <a:pos x="22" y="26"/>
                  </a:cxn>
                  <a:cxn ang="0">
                    <a:pos x="0" y="65"/>
                  </a:cxn>
                  <a:cxn ang="0">
                    <a:pos x="30" y="119"/>
                  </a:cxn>
                  <a:cxn ang="0">
                    <a:pos x="75" y="243"/>
                  </a:cxn>
                  <a:cxn ang="0">
                    <a:pos x="45" y="422"/>
                  </a:cxn>
                  <a:cxn ang="0">
                    <a:pos x="200" y="329"/>
                  </a:cxn>
                  <a:cxn ang="0">
                    <a:pos x="612" y="533"/>
                  </a:cxn>
                  <a:cxn ang="0">
                    <a:pos x="996" y="529"/>
                  </a:cxn>
                  <a:cxn ang="0">
                    <a:pos x="828" y="473"/>
                  </a:cxn>
                  <a:cxn ang="0">
                    <a:pos x="636" y="373"/>
                  </a:cxn>
                </a:cxnLst>
                <a:rect l="0" t="0" r="r" b="b"/>
                <a:pathLst>
                  <a:path w="996" h="533">
                    <a:moveTo>
                      <a:pt x="636" y="373"/>
                    </a:moveTo>
                    <a:lnTo>
                      <a:pt x="495" y="370"/>
                    </a:lnTo>
                    <a:lnTo>
                      <a:pt x="280" y="249"/>
                    </a:lnTo>
                    <a:lnTo>
                      <a:pt x="127" y="66"/>
                    </a:lnTo>
                    <a:lnTo>
                      <a:pt x="0" y="0"/>
                    </a:lnTo>
                    <a:lnTo>
                      <a:pt x="22" y="26"/>
                    </a:lnTo>
                    <a:lnTo>
                      <a:pt x="0" y="65"/>
                    </a:lnTo>
                    <a:lnTo>
                      <a:pt x="30" y="119"/>
                    </a:lnTo>
                    <a:lnTo>
                      <a:pt x="75" y="243"/>
                    </a:lnTo>
                    <a:lnTo>
                      <a:pt x="45" y="422"/>
                    </a:lnTo>
                    <a:lnTo>
                      <a:pt x="200" y="329"/>
                    </a:lnTo>
                    <a:lnTo>
                      <a:pt x="612" y="533"/>
                    </a:lnTo>
                    <a:lnTo>
                      <a:pt x="996" y="529"/>
                    </a:lnTo>
                    <a:lnTo>
                      <a:pt x="828" y="473"/>
                    </a:lnTo>
                    <a:lnTo>
                      <a:pt x="636" y="373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2647050" name="Freeform 10"/>
              <p:cNvSpPr>
                <a:spLocks/>
              </p:cNvSpPr>
              <p:nvPr userDrawn="1"/>
            </p:nvSpPr>
            <p:spPr bwMode="ltGray">
              <a:xfrm>
                <a:off x="2677" y="3792"/>
                <a:ext cx="186" cy="395"/>
              </a:xfrm>
              <a:custGeom>
                <a:avLst/>
                <a:gdLst/>
                <a:ahLst/>
                <a:cxnLst>
                  <a:cxn ang="0">
                    <a:pos x="36" y="0"/>
                  </a:cxn>
                  <a:cxn ang="0">
                    <a:pos x="54" y="18"/>
                  </a:cxn>
                  <a:cxn ang="0">
                    <a:pos x="24" y="30"/>
                  </a:cxn>
                  <a:cxn ang="0">
                    <a:pos x="18" y="66"/>
                  </a:cxn>
                  <a:cxn ang="0">
                    <a:pos x="42" y="114"/>
                  </a:cxn>
                  <a:cxn ang="0">
                    <a:pos x="48" y="162"/>
                  </a:cxn>
                  <a:cxn ang="0">
                    <a:pos x="0" y="353"/>
                  </a:cxn>
                  <a:cxn ang="0">
                    <a:pos x="54" y="233"/>
                  </a:cxn>
                  <a:cxn ang="0">
                    <a:pos x="84" y="216"/>
                  </a:cxn>
                  <a:cxn ang="0">
                    <a:pos x="126" y="126"/>
                  </a:cxn>
                  <a:cxn ang="0">
                    <a:pos x="144" y="120"/>
                  </a:cxn>
                  <a:cxn ang="0">
                    <a:pos x="144" y="90"/>
                  </a:cxn>
                  <a:cxn ang="0">
                    <a:pos x="186" y="66"/>
                  </a:cxn>
                  <a:cxn ang="0">
                    <a:pos x="162" y="60"/>
                  </a:cxn>
                  <a:cxn ang="0">
                    <a:pos x="36" y="0"/>
                  </a:cxn>
                  <a:cxn ang="0">
                    <a:pos x="36" y="0"/>
                  </a:cxn>
                </a:cxnLst>
                <a:rect l="0" t="0" r="r" b="b"/>
                <a:pathLst>
                  <a:path w="186" h="353">
                    <a:moveTo>
                      <a:pt x="36" y="0"/>
                    </a:moveTo>
                    <a:lnTo>
                      <a:pt x="54" y="18"/>
                    </a:lnTo>
                    <a:lnTo>
                      <a:pt x="24" y="30"/>
                    </a:lnTo>
                    <a:lnTo>
                      <a:pt x="18" y="66"/>
                    </a:lnTo>
                    <a:lnTo>
                      <a:pt x="42" y="114"/>
                    </a:lnTo>
                    <a:lnTo>
                      <a:pt x="48" y="162"/>
                    </a:lnTo>
                    <a:lnTo>
                      <a:pt x="0" y="353"/>
                    </a:lnTo>
                    <a:lnTo>
                      <a:pt x="54" y="233"/>
                    </a:lnTo>
                    <a:lnTo>
                      <a:pt x="84" y="216"/>
                    </a:lnTo>
                    <a:lnTo>
                      <a:pt x="126" y="126"/>
                    </a:lnTo>
                    <a:lnTo>
                      <a:pt x="144" y="120"/>
                    </a:lnTo>
                    <a:lnTo>
                      <a:pt x="144" y="90"/>
                    </a:lnTo>
                    <a:lnTo>
                      <a:pt x="186" y="66"/>
                    </a:lnTo>
                    <a:lnTo>
                      <a:pt x="162" y="60"/>
                    </a:lnTo>
                    <a:lnTo>
                      <a:pt x="36" y="0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2647051" name="Freeform 11"/>
              <p:cNvSpPr>
                <a:spLocks/>
              </p:cNvSpPr>
              <p:nvPr userDrawn="1"/>
            </p:nvSpPr>
            <p:spPr bwMode="ltGray">
              <a:xfrm>
                <a:off x="3030" y="3893"/>
                <a:ext cx="378" cy="271"/>
              </a:xfrm>
              <a:custGeom>
                <a:avLst/>
                <a:gdLst/>
                <a:ahLst/>
                <a:cxnLst>
                  <a:cxn ang="0">
                    <a:pos x="18" y="0"/>
                  </a:cxn>
                  <a:cxn ang="0">
                    <a:pos x="12" y="13"/>
                  </a:cxn>
                  <a:cxn ang="0">
                    <a:pos x="0" y="40"/>
                  </a:cxn>
                  <a:cxn ang="0">
                    <a:pos x="60" y="121"/>
                  </a:cxn>
                  <a:cxn ang="0">
                    <a:pos x="310" y="271"/>
                  </a:cxn>
                  <a:cxn ang="0">
                    <a:pos x="290" y="139"/>
                  </a:cxn>
                  <a:cxn ang="0">
                    <a:pos x="378" y="76"/>
                  </a:cxn>
                  <a:cxn ang="0">
                    <a:pos x="251" y="94"/>
                  </a:cxn>
                  <a:cxn ang="0">
                    <a:pos x="90" y="54"/>
                  </a:cxn>
                  <a:cxn ang="0">
                    <a:pos x="18" y="0"/>
                  </a:cxn>
                  <a:cxn ang="0">
                    <a:pos x="18" y="0"/>
                  </a:cxn>
                </a:cxnLst>
                <a:rect l="0" t="0" r="r" b="b"/>
                <a:pathLst>
                  <a:path w="378" h="271">
                    <a:moveTo>
                      <a:pt x="18" y="0"/>
                    </a:moveTo>
                    <a:lnTo>
                      <a:pt x="12" y="13"/>
                    </a:lnTo>
                    <a:lnTo>
                      <a:pt x="0" y="40"/>
                    </a:lnTo>
                    <a:lnTo>
                      <a:pt x="60" y="121"/>
                    </a:lnTo>
                    <a:lnTo>
                      <a:pt x="310" y="271"/>
                    </a:lnTo>
                    <a:lnTo>
                      <a:pt x="290" y="139"/>
                    </a:lnTo>
                    <a:lnTo>
                      <a:pt x="378" y="76"/>
                    </a:lnTo>
                    <a:lnTo>
                      <a:pt x="251" y="94"/>
                    </a:lnTo>
                    <a:lnTo>
                      <a:pt x="90" y="54"/>
                    </a:lnTo>
                    <a:lnTo>
                      <a:pt x="18" y="0"/>
                    </a:lnTo>
                    <a:lnTo>
                      <a:pt x="18" y="0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2647052" name="Freeform 12"/>
              <p:cNvSpPr>
                <a:spLocks/>
              </p:cNvSpPr>
              <p:nvPr userDrawn="1"/>
            </p:nvSpPr>
            <p:spPr bwMode="ltGray">
              <a:xfrm>
                <a:off x="3628" y="3866"/>
                <a:ext cx="155" cy="74"/>
              </a:xfrm>
              <a:custGeom>
                <a:avLst/>
                <a:gdLst/>
                <a:ahLst/>
                <a:cxnLst>
                  <a:cxn ang="0">
                    <a:pos x="114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6" y="6"/>
                  </a:cxn>
                  <a:cxn ang="0">
                    <a:pos x="6" y="18"/>
                  </a:cxn>
                  <a:cxn ang="0">
                    <a:pos x="0" y="24"/>
                  </a:cxn>
                  <a:cxn ang="0">
                    <a:pos x="78" y="60"/>
                  </a:cxn>
                  <a:cxn ang="0">
                    <a:pos x="96" y="42"/>
                  </a:cxn>
                  <a:cxn ang="0">
                    <a:pos x="155" y="66"/>
                  </a:cxn>
                  <a:cxn ang="0">
                    <a:pos x="126" y="24"/>
                  </a:cxn>
                  <a:cxn ang="0">
                    <a:pos x="149" y="0"/>
                  </a:cxn>
                  <a:cxn ang="0">
                    <a:pos x="114" y="0"/>
                  </a:cxn>
                  <a:cxn ang="0">
                    <a:pos x="114" y="0"/>
                  </a:cxn>
                </a:cxnLst>
                <a:rect l="0" t="0" r="r" b="b"/>
                <a:pathLst>
                  <a:path w="155" h="66">
                    <a:moveTo>
                      <a:pt x="114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6" y="6"/>
                    </a:lnTo>
                    <a:lnTo>
                      <a:pt x="6" y="18"/>
                    </a:lnTo>
                    <a:lnTo>
                      <a:pt x="0" y="24"/>
                    </a:lnTo>
                    <a:lnTo>
                      <a:pt x="78" y="60"/>
                    </a:lnTo>
                    <a:lnTo>
                      <a:pt x="96" y="42"/>
                    </a:lnTo>
                    <a:lnTo>
                      <a:pt x="155" y="66"/>
                    </a:lnTo>
                    <a:lnTo>
                      <a:pt x="126" y="24"/>
                    </a:lnTo>
                    <a:lnTo>
                      <a:pt x="149" y="0"/>
                    </a:lnTo>
                    <a:lnTo>
                      <a:pt x="114" y="0"/>
                    </a:lnTo>
                    <a:lnTo>
                      <a:pt x="114" y="0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2647053" name="Freeform 13"/>
              <p:cNvSpPr>
                <a:spLocks/>
              </p:cNvSpPr>
              <p:nvPr userDrawn="1"/>
            </p:nvSpPr>
            <p:spPr bwMode="ltGray">
              <a:xfrm>
                <a:off x="2486" y="3859"/>
                <a:ext cx="42" cy="81"/>
              </a:xfrm>
              <a:custGeom>
                <a:avLst/>
                <a:gdLst/>
                <a:ahLst/>
                <a:cxnLst>
                  <a:cxn ang="0">
                    <a:pos x="6" y="36"/>
                  </a:cxn>
                  <a:cxn ang="0">
                    <a:pos x="0" y="18"/>
                  </a:cxn>
                  <a:cxn ang="0">
                    <a:pos x="12" y="6"/>
                  </a:cxn>
                  <a:cxn ang="0">
                    <a:pos x="0" y="6"/>
                  </a:cxn>
                  <a:cxn ang="0">
                    <a:pos x="12" y="6"/>
                  </a:cxn>
                  <a:cxn ang="0">
                    <a:pos x="24" y="6"/>
                  </a:cxn>
                  <a:cxn ang="0">
                    <a:pos x="36" y="6"/>
                  </a:cxn>
                  <a:cxn ang="0">
                    <a:pos x="42" y="0"/>
                  </a:cxn>
                  <a:cxn ang="0">
                    <a:pos x="30" y="18"/>
                  </a:cxn>
                  <a:cxn ang="0">
                    <a:pos x="42" y="48"/>
                  </a:cxn>
                  <a:cxn ang="0">
                    <a:pos x="12" y="72"/>
                  </a:cxn>
                  <a:cxn ang="0">
                    <a:pos x="6" y="36"/>
                  </a:cxn>
                  <a:cxn ang="0">
                    <a:pos x="6" y="36"/>
                  </a:cxn>
                </a:cxnLst>
                <a:rect l="0" t="0" r="r" b="b"/>
                <a:pathLst>
                  <a:path w="42" h="72">
                    <a:moveTo>
                      <a:pt x="6" y="36"/>
                    </a:moveTo>
                    <a:lnTo>
                      <a:pt x="0" y="18"/>
                    </a:lnTo>
                    <a:lnTo>
                      <a:pt x="12" y="6"/>
                    </a:lnTo>
                    <a:lnTo>
                      <a:pt x="0" y="6"/>
                    </a:lnTo>
                    <a:lnTo>
                      <a:pt x="12" y="6"/>
                    </a:lnTo>
                    <a:lnTo>
                      <a:pt x="24" y="6"/>
                    </a:lnTo>
                    <a:lnTo>
                      <a:pt x="36" y="6"/>
                    </a:lnTo>
                    <a:lnTo>
                      <a:pt x="42" y="0"/>
                    </a:lnTo>
                    <a:lnTo>
                      <a:pt x="30" y="18"/>
                    </a:lnTo>
                    <a:lnTo>
                      <a:pt x="42" y="48"/>
                    </a:lnTo>
                    <a:lnTo>
                      <a:pt x="12" y="72"/>
                    </a:lnTo>
                    <a:lnTo>
                      <a:pt x="6" y="36"/>
                    </a:lnTo>
                    <a:lnTo>
                      <a:pt x="6" y="36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ctr">
                  <a:defRPr/>
                </a:pPr>
                <a:endParaRPr lang="zh-CN" altLang="en-US"/>
              </a:p>
            </p:txBody>
          </p:sp>
        </p:grpSp>
        <p:sp>
          <p:nvSpPr>
            <p:cNvPr id="2647054" name="Freeform 14"/>
            <p:cNvSpPr>
              <a:spLocks/>
            </p:cNvSpPr>
            <p:nvPr userDrawn="1"/>
          </p:nvSpPr>
          <p:spPr bwMode="ltGray">
            <a:xfrm>
              <a:off x="0" y="3792"/>
              <a:ext cx="3976" cy="535"/>
            </a:xfrm>
            <a:custGeom>
              <a:avLst/>
              <a:gdLst/>
              <a:ahLst/>
              <a:cxnLst>
                <a:cxn ang="0">
                  <a:pos x="3976" y="527"/>
                </a:cxn>
                <a:cxn ang="0">
                  <a:pos x="3970" y="527"/>
                </a:cxn>
                <a:cxn ang="0">
                  <a:pos x="3844" y="509"/>
                </a:cxn>
                <a:cxn ang="0">
                  <a:pos x="2487" y="305"/>
                </a:cxn>
                <a:cxn ang="0">
                  <a:pos x="2039" y="36"/>
                </a:cxn>
                <a:cxn ang="0">
                  <a:pos x="1907" y="24"/>
                </a:cxn>
                <a:cxn ang="0">
                  <a:pos x="1883" y="54"/>
                </a:cxn>
                <a:cxn ang="0">
                  <a:pos x="1859" y="54"/>
                </a:cxn>
                <a:cxn ang="0">
                  <a:pos x="1830" y="30"/>
                </a:cxn>
                <a:cxn ang="0">
                  <a:pos x="1704" y="102"/>
                </a:cxn>
                <a:cxn ang="0">
                  <a:pos x="1608" y="126"/>
                </a:cxn>
                <a:cxn ang="0">
                  <a:pos x="1561" y="132"/>
                </a:cxn>
                <a:cxn ang="0">
                  <a:pos x="1495" y="102"/>
                </a:cxn>
                <a:cxn ang="0">
                  <a:pos x="1357" y="126"/>
                </a:cxn>
                <a:cxn ang="0">
                  <a:pos x="1285" y="24"/>
                </a:cxn>
                <a:cxn ang="0">
                  <a:pos x="1280" y="18"/>
                </a:cxn>
                <a:cxn ang="0">
                  <a:pos x="1262" y="12"/>
                </a:cxn>
                <a:cxn ang="0">
                  <a:pos x="1238" y="6"/>
                </a:cxn>
                <a:cxn ang="0">
                  <a:pos x="1220" y="0"/>
                </a:cxn>
                <a:cxn ang="0">
                  <a:pos x="1196" y="0"/>
                </a:cxn>
                <a:cxn ang="0">
                  <a:pos x="1166" y="0"/>
                </a:cxn>
                <a:cxn ang="0">
                  <a:pos x="1142" y="0"/>
                </a:cxn>
                <a:cxn ang="0">
                  <a:pos x="1136" y="0"/>
                </a:cxn>
                <a:cxn ang="0">
                  <a:pos x="1130" y="0"/>
                </a:cxn>
                <a:cxn ang="0">
                  <a:pos x="1124" y="6"/>
                </a:cxn>
                <a:cxn ang="0">
                  <a:pos x="1118" y="12"/>
                </a:cxn>
                <a:cxn ang="0">
                  <a:pos x="1100" y="18"/>
                </a:cxn>
                <a:cxn ang="0">
                  <a:pos x="1088" y="18"/>
                </a:cxn>
                <a:cxn ang="0">
                  <a:pos x="1070" y="24"/>
                </a:cxn>
                <a:cxn ang="0">
                  <a:pos x="1052" y="30"/>
                </a:cxn>
                <a:cxn ang="0">
                  <a:pos x="1034" y="36"/>
                </a:cxn>
                <a:cxn ang="0">
                  <a:pos x="1028" y="42"/>
                </a:cxn>
                <a:cxn ang="0">
                  <a:pos x="969" y="60"/>
                </a:cxn>
                <a:cxn ang="0">
                  <a:pos x="921" y="72"/>
                </a:cxn>
                <a:cxn ang="0">
                  <a:pos x="855" y="48"/>
                </a:cxn>
                <a:cxn ang="0">
                  <a:pos x="825" y="48"/>
                </a:cxn>
                <a:cxn ang="0">
                  <a:pos x="759" y="72"/>
                </a:cxn>
                <a:cxn ang="0">
                  <a:pos x="735" y="72"/>
                </a:cxn>
                <a:cxn ang="0">
                  <a:pos x="706" y="60"/>
                </a:cxn>
                <a:cxn ang="0">
                  <a:pos x="640" y="60"/>
                </a:cxn>
                <a:cxn ang="0">
                  <a:pos x="544" y="72"/>
                </a:cxn>
                <a:cxn ang="0">
                  <a:pos x="389" y="18"/>
                </a:cxn>
                <a:cxn ang="0">
                  <a:pos x="323" y="60"/>
                </a:cxn>
                <a:cxn ang="0">
                  <a:pos x="317" y="60"/>
                </a:cxn>
                <a:cxn ang="0">
                  <a:pos x="305" y="72"/>
                </a:cxn>
                <a:cxn ang="0">
                  <a:pos x="287" y="78"/>
                </a:cxn>
                <a:cxn ang="0">
                  <a:pos x="263" y="90"/>
                </a:cxn>
                <a:cxn ang="0">
                  <a:pos x="203" y="120"/>
                </a:cxn>
                <a:cxn ang="0">
                  <a:pos x="149" y="150"/>
                </a:cxn>
                <a:cxn ang="0">
                  <a:pos x="78" y="168"/>
                </a:cxn>
                <a:cxn ang="0">
                  <a:pos x="0" y="180"/>
                </a:cxn>
                <a:cxn ang="0">
                  <a:pos x="0" y="527"/>
                </a:cxn>
                <a:cxn ang="0">
                  <a:pos x="1010" y="527"/>
                </a:cxn>
                <a:cxn ang="0">
                  <a:pos x="3725" y="527"/>
                </a:cxn>
                <a:cxn ang="0">
                  <a:pos x="3976" y="527"/>
                </a:cxn>
                <a:cxn ang="0">
                  <a:pos x="3976" y="527"/>
                </a:cxn>
              </a:cxnLst>
              <a:rect l="0" t="0" r="r" b="b"/>
              <a:pathLst>
                <a:path w="3976" h="527">
                  <a:moveTo>
                    <a:pt x="3976" y="527"/>
                  </a:moveTo>
                  <a:lnTo>
                    <a:pt x="3970" y="527"/>
                  </a:lnTo>
                  <a:lnTo>
                    <a:pt x="3844" y="509"/>
                  </a:lnTo>
                  <a:lnTo>
                    <a:pt x="2487" y="305"/>
                  </a:lnTo>
                  <a:lnTo>
                    <a:pt x="2039" y="36"/>
                  </a:lnTo>
                  <a:lnTo>
                    <a:pt x="1907" y="24"/>
                  </a:lnTo>
                  <a:lnTo>
                    <a:pt x="1883" y="54"/>
                  </a:lnTo>
                  <a:lnTo>
                    <a:pt x="1859" y="54"/>
                  </a:lnTo>
                  <a:lnTo>
                    <a:pt x="1830" y="30"/>
                  </a:lnTo>
                  <a:lnTo>
                    <a:pt x="1704" y="102"/>
                  </a:lnTo>
                  <a:lnTo>
                    <a:pt x="1608" y="126"/>
                  </a:lnTo>
                  <a:lnTo>
                    <a:pt x="1561" y="132"/>
                  </a:lnTo>
                  <a:lnTo>
                    <a:pt x="1495" y="102"/>
                  </a:lnTo>
                  <a:lnTo>
                    <a:pt x="1357" y="126"/>
                  </a:lnTo>
                  <a:lnTo>
                    <a:pt x="1285" y="24"/>
                  </a:lnTo>
                  <a:lnTo>
                    <a:pt x="1280" y="18"/>
                  </a:lnTo>
                  <a:lnTo>
                    <a:pt x="1262" y="12"/>
                  </a:lnTo>
                  <a:lnTo>
                    <a:pt x="1238" y="6"/>
                  </a:lnTo>
                  <a:lnTo>
                    <a:pt x="1220" y="0"/>
                  </a:lnTo>
                  <a:lnTo>
                    <a:pt x="1196" y="0"/>
                  </a:lnTo>
                  <a:lnTo>
                    <a:pt x="1166" y="0"/>
                  </a:lnTo>
                  <a:lnTo>
                    <a:pt x="1142" y="0"/>
                  </a:lnTo>
                  <a:lnTo>
                    <a:pt x="1136" y="0"/>
                  </a:lnTo>
                  <a:lnTo>
                    <a:pt x="1130" y="0"/>
                  </a:lnTo>
                  <a:lnTo>
                    <a:pt x="1124" y="6"/>
                  </a:lnTo>
                  <a:lnTo>
                    <a:pt x="1118" y="12"/>
                  </a:lnTo>
                  <a:lnTo>
                    <a:pt x="1100" y="18"/>
                  </a:lnTo>
                  <a:lnTo>
                    <a:pt x="1088" y="18"/>
                  </a:lnTo>
                  <a:lnTo>
                    <a:pt x="1070" y="24"/>
                  </a:lnTo>
                  <a:lnTo>
                    <a:pt x="1052" y="30"/>
                  </a:lnTo>
                  <a:lnTo>
                    <a:pt x="1034" y="36"/>
                  </a:lnTo>
                  <a:lnTo>
                    <a:pt x="1028" y="42"/>
                  </a:lnTo>
                  <a:lnTo>
                    <a:pt x="969" y="60"/>
                  </a:lnTo>
                  <a:lnTo>
                    <a:pt x="921" y="72"/>
                  </a:lnTo>
                  <a:lnTo>
                    <a:pt x="855" y="48"/>
                  </a:lnTo>
                  <a:lnTo>
                    <a:pt x="825" y="48"/>
                  </a:lnTo>
                  <a:lnTo>
                    <a:pt x="759" y="72"/>
                  </a:lnTo>
                  <a:lnTo>
                    <a:pt x="735" y="72"/>
                  </a:lnTo>
                  <a:lnTo>
                    <a:pt x="706" y="60"/>
                  </a:lnTo>
                  <a:lnTo>
                    <a:pt x="640" y="60"/>
                  </a:lnTo>
                  <a:lnTo>
                    <a:pt x="544" y="72"/>
                  </a:lnTo>
                  <a:lnTo>
                    <a:pt x="389" y="18"/>
                  </a:lnTo>
                  <a:lnTo>
                    <a:pt x="323" y="60"/>
                  </a:lnTo>
                  <a:lnTo>
                    <a:pt x="317" y="60"/>
                  </a:lnTo>
                  <a:lnTo>
                    <a:pt x="305" y="72"/>
                  </a:lnTo>
                  <a:lnTo>
                    <a:pt x="287" y="78"/>
                  </a:lnTo>
                  <a:lnTo>
                    <a:pt x="263" y="90"/>
                  </a:lnTo>
                  <a:lnTo>
                    <a:pt x="203" y="120"/>
                  </a:lnTo>
                  <a:lnTo>
                    <a:pt x="149" y="150"/>
                  </a:lnTo>
                  <a:lnTo>
                    <a:pt x="78" y="168"/>
                  </a:lnTo>
                  <a:lnTo>
                    <a:pt x="0" y="180"/>
                  </a:lnTo>
                  <a:lnTo>
                    <a:pt x="0" y="527"/>
                  </a:lnTo>
                  <a:lnTo>
                    <a:pt x="1010" y="527"/>
                  </a:lnTo>
                  <a:lnTo>
                    <a:pt x="3725" y="527"/>
                  </a:lnTo>
                  <a:lnTo>
                    <a:pt x="3976" y="527"/>
                  </a:lnTo>
                  <a:lnTo>
                    <a:pt x="3976" y="527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tint val="75686"/>
                    <a:invGamma/>
                  </a:schemeClr>
                </a:gs>
                <a:gs pos="100000">
                  <a:schemeClr val="bg2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/>
            </a:p>
          </p:txBody>
        </p:sp>
      </p:grpSp>
      <p:grpSp>
        <p:nvGrpSpPr>
          <p:cNvPr id="299013" name="Group 15"/>
          <p:cNvGrpSpPr>
            <a:grpSpLocks/>
          </p:cNvGrpSpPr>
          <p:nvPr/>
        </p:nvGrpSpPr>
        <p:grpSpPr bwMode="auto">
          <a:xfrm>
            <a:off x="627063" y="6021388"/>
            <a:ext cx="5684837" cy="849312"/>
            <a:chOff x="395" y="3793"/>
            <a:chExt cx="3581" cy="535"/>
          </a:xfrm>
        </p:grpSpPr>
        <p:sp>
          <p:nvSpPr>
            <p:cNvPr id="2647056" name="Freeform 16"/>
            <p:cNvSpPr>
              <a:spLocks/>
            </p:cNvSpPr>
            <p:nvPr/>
          </p:nvSpPr>
          <p:spPr bwMode="auto">
            <a:xfrm>
              <a:off x="1196" y="3793"/>
              <a:ext cx="365" cy="291"/>
            </a:xfrm>
            <a:custGeom>
              <a:avLst/>
              <a:gdLst/>
              <a:ahLst/>
              <a:cxnLst>
                <a:cxn ang="0">
                  <a:pos x="24" y="24"/>
                </a:cxn>
                <a:cxn ang="0">
                  <a:pos x="0" y="60"/>
                </a:cxn>
                <a:cxn ang="0">
                  <a:pos x="66" y="108"/>
                </a:cxn>
                <a:cxn ang="0">
                  <a:pos x="143" y="180"/>
                </a:cxn>
                <a:cxn ang="0">
                  <a:pos x="191" y="168"/>
                </a:cxn>
                <a:cxn ang="0">
                  <a:pos x="341" y="287"/>
                </a:cxn>
                <a:cxn ang="0">
                  <a:pos x="305" y="174"/>
                </a:cxn>
                <a:cxn ang="0">
                  <a:pos x="365" y="132"/>
                </a:cxn>
                <a:cxn ang="0">
                  <a:pos x="359" y="126"/>
                </a:cxn>
                <a:cxn ang="0">
                  <a:pos x="335" y="114"/>
                </a:cxn>
                <a:cxn ang="0">
                  <a:pos x="299" y="90"/>
                </a:cxn>
                <a:cxn ang="0">
                  <a:pos x="257" y="72"/>
                </a:cxn>
                <a:cxn ang="0">
                  <a:pos x="215" y="54"/>
                </a:cxn>
                <a:cxn ang="0">
                  <a:pos x="173" y="36"/>
                </a:cxn>
                <a:cxn ang="0">
                  <a:pos x="143" y="24"/>
                </a:cxn>
                <a:cxn ang="0">
                  <a:pos x="131" y="18"/>
                </a:cxn>
                <a:cxn ang="0">
                  <a:pos x="107" y="18"/>
                </a:cxn>
                <a:cxn ang="0">
                  <a:pos x="95" y="18"/>
                </a:cxn>
                <a:cxn ang="0">
                  <a:pos x="72" y="12"/>
                </a:cxn>
                <a:cxn ang="0">
                  <a:pos x="66" y="12"/>
                </a:cxn>
                <a:cxn ang="0">
                  <a:pos x="54" y="6"/>
                </a:cxn>
                <a:cxn ang="0">
                  <a:pos x="42" y="0"/>
                </a:cxn>
                <a:cxn ang="0">
                  <a:pos x="30" y="0"/>
                </a:cxn>
                <a:cxn ang="0">
                  <a:pos x="24" y="24"/>
                </a:cxn>
                <a:cxn ang="0">
                  <a:pos x="24" y="24"/>
                </a:cxn>
              </a:cxnLst>
              <a:rect l="0" t="0" r="r" b="b"/>
              <a:pathLst>
                <a:path w="365" h="287">
                  <a:moveTo>
                    <a:pt x="24" y="24"/>
                  </a:moveTo>
                  <a:lnTo>
                    <a:pt x="0" y="60"/>
                  </a:lnTo>
                  <a:lnTo>
                    <a:pt x="66" y="108"/>
                  </a:lnTo>
                  <a:lnTo>
                    <a:pt x="143" y="180"/>
                  </a:lnTo>
                  <a:lnTo>
                    <a:pt x="191" y="168"/>
                  </a:lnTo>
                  <a:lnTo>
                    <a:pt x="341" y="287"/>
                  </a:lnTo>
                  <a:lnTo>
                    <a:pt x="305" y="174"/>
                  </a:lnTo>
                  <a:lnTo>
                    <a:pt x="365" y="132"/>
                  </a:lnTo>
                  <a:lnTo>
                    <a:pt x="359" y="126"/>
                  </a:lnTo>
                  <a:lnTo>
                    <a:pt x="335" y="114"/>
                  </a:lnTo>
                  <a:lnTo>
                    <a:pt x="299" y="90"/>
                  </a:lnTo>
                  <a:lnTo>
                    <a:pt x="257" y="72"/>
                  </a:lnTo>
                  <a:lnTo>
                    <a:pt x="215" y="54"/>
                  </a:lnTo>
                  <a:lnTo>
                    <a:pt x="173" y="36"/>
                  </a:lnTo>
                  <a:lnTo>
                    <a:pt x="143" y="24"/>
                  </a:lnTo>
                  <a:lnTo>
                    <a:pt x="131" y="18"/>
                  </a:lnTo>
                  <a:lnTo>
                    <a:pt x="107" y="18"/>
                  </a:lnTo>
                  <a:lnTo>
                    <a:pt x="95" y="18"/>
                  </a:lnTo>
                  <a:lnTo>
                    <a:pt x="72" y="12"/>
                  </a:lnTo>
                  <a:lnTo>
                    <a:pt x="66" y="12"/>
                  </a:lnTo>
                  <a:lnTo>
                    <a:pt x="54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24" y="24"/>
                  </a:lnTo>
                  <a:lnTo>
                    <a:pt x="24" y="24"/>
                  </a:lnTo>
                  <a:close/>
                </a:path>
              </a:pathLst>
            </a:custGeom>
            <a:solidFill>
              <a:schemeClr val="bg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2647057" name="Freeform 17"/>
            <p:cNvSpPr>
              <a:spLocks/>
            </p:cNvSpPr>
            <p:nvPr/>
          </p:nvSpPr>
          <p:spPr bwMode="auto">
            <a:xfrm>
              <a:off x="1943" y="3829"/>
              <a:ext cx="2033" cy="499"/>
            </a:xfrm>
            <a:custGeom>
              <a:avLst/>
              <a:gdLst/>
              <a:ahLst/>
              <a:cxnLst>
                <a:cxn ang="0">
                  <a:pos x="186" y="18"/>
                </a:cxn>
                <a:cxn ang="0">
                  <a:pos x="138" y="6"/>
                </a:cxn>
                <a:cxn ang="0">
                  <a:pos x="96" y="0"/>
                </a:cxn>
                <a:cxn ang="0">
                  <a:pos x="36" y="0"/>
                </a:cxn>
                <a:cxn ang="0">
                  <a:pos x="12" y="25"/>
                </a:cxn>
                <a:cxn ang="0">
                  <a:pos x="0" y="128"/>
                </a:cxn>
                <a:cxn ang="0">
                  <a:pos x="60" y="104"/>
                </a:cxn>
                <a:cxn ang="0">
                  <a:pos x="90" y="134"/>
                </a:cxn>
                <a:cxn ang="0">
                  <a:pos x="150" y="153"/>
                </a:cxn>
                <a:cxn ang="0">
                  <a:pos x="209" y="273"/>
                </a:cxn>
                <a:cxn ang="0">
                  <a:pos x="401" y="359"/>
                </a:cxn>
                <a:cxn ang="0">
                  <a:pos x="777" y="359"/>
                </a:cxn>
                <a:cxn ang="0">
                  <a:pos x="2033" y="499"/>
                </a:cxn>
                <a:cxn ang="0">
                  <a:pos x="2033" y="499"/>
                </a:cxn>
                <a:cxn ang="0">
                  <a:pos x="1991" y="493"/>
                </a:cxn>
                <a:cxn ang="0">
                  <a:pos x="676" y="243"/>
                </a:cxn>
                <a:cxn ang="0">
                  <a:pos x="514" y="159"/>
                </a:cxn>
                <a:cxn ang="0">
                  <a:pos x="425" y="110"/>
                </a:cxn>
                <a:cxn ang="0">
                  <a:pos x="365" y="92"/>
                </a:cxn>
                <a:cxn ang="0">
                  <a:pos x="281" y="61"/>
                </a:cxn>
                <a:cxn ang="0">
                  <a:pos x="186" y="18"/>
                </a:cxn>
                <a:cxn ang="0">
                  <a:pos x="186" y="18"/>
                </a:cxn>
              </a:cxnLst>
              <a:rect l="0" t="0" r="r" b="b"/>
              <a:pathLst>
                <a:path w="2033" h="499">
                  <a:moveTo>
                    <a:pt x="186" y="18"/>
                  </a:moveTo>
                  <a:lnTo>
                    <a:pt x="138" y="6"/>
                  </a:lnTo>
                  <a:lnTo>
                    <a:pt x="96" y="0"/>
                  </a:lnTo>
                  <a:lnTo>
                    <a:pt x="36" y="0"/>
                  </a:lnTo>
                  <a:lnTo>
                    <a:pt x="12" y="25"/>
                  </a:lnTo>
                  <a:lnTo>
                    <a:pt x="0" y="128"/>
                  </a:lnTo>
                  <a:lnTo>
                    <a:pt x="60" y="104"/>
                  </a:lnTo>
                  <a:lnTo>
                    <a:pt x="90" y="134"/>
                  </a:lnTo>
                  <a:lnTo>
                    <a:pt x="150" y="153"/>
                  </a:lnTo>
                  <a:lnTo>
                    <a:pt x="209" y="273"/>
                  </a:lnTo>
                  <a:lnTo>
                    <a:pt x="401" y="359"/>
                  </a:lnTo>
                  <a:lnTo>
                    <a:pt x="777" y="359"/>
                  </a:lnTo>
                  <a:lnTo>
                    <a:pt x="2033" y="499"/>
                  </a:lnTo>
                  <a:lnTo>
                    <a:pt x="2033" y="499"/>
                  </a:lnTo>
                  <a:lnTo>
                    <a:pt x="1991" y="493"/>
                  </a:lnTo>
                  <a:lnTo>
                    <a:pt x="676" y="243"/>
                  </a:lnTo>
                  <a:lnTo>
                    <a:pt x="514" y="159"/>
                  </a:lnTo>
                  <a:lnTo>
                    <a:pt x="425" y="110"/>
                  </a:lnTo>
                  <a:lnTo>
                    <a:pt x="365" y="92"/>
                  </a:lnTo>
                  <a:lnTo>
                    <a:pt x="281" y="61"/>
                  </a:lnTo>
                  <a:lnTo>
                    <a:pt x="186" y="18"/>
                  </a:lnTo>
                  <a:lnTo>
                    <a:pt x="186" y="18"/>
                  </a:lnTo>
                  <a:close/>
                </a:path>
              </a:pathLst>
            </a:custGeom>
            <a:solidFill>
              <a:schemeClr val="bg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2647058" name="Freeform 18"/>
            <p:cNvSpPr>
              <a:spLocks/>
            </p:cNvSpPr>
            <p:nvPr/>
          </p:nvSpPr>
          <p:spPr bwMode="auto">
            <a:xfrm>
              <a:off x="1830" y="3823"/>
              <a:ext cx="71" cy="61"/>
            </a:xfrm>
            <a:custGeom>
              <a:avLst/>
              <a:gdLst/>
              <a:ahLst/>
              <a:cxnLst>
                <a:cxn ang="0">
                  <a:pos x="0" y="18"/>
                </a:cxn>
                <a:cxn ang="0">
                  <a:pos x="6" y="18"/>
                </a:cxn>
                <a:cxn ang="0">
                  <a:pos x="12" y="12"/>
                </a:cxn>
                <a:cxn ang="0">
                  <a:pos x="6" y="6"/>
                </a:cxn>
                <a:cxn ang="0">
                  <a:pos x="0" y="0"/>
                </a:cxn>
                <a:cxn ang="0">
                  <a:pos x="29" y="18"/>
                </a:cxn>
                <a:cxn ang="0">
                  <a:pos x="53" y="18"/>
                </a:cxn>
                <a:cxn ang="0">
                  <a:pos x="59" y="30"/>
                </a:cxn>
                <a:cxn ang="0">
                  <a:pos x="65" y="42"/>
                </a:cxn>
                <a:cxn ang="0">
                  <a:pos x="71" y="54"/>
                </a:cxn>
                <a:cxn ang="0">
                  <a:pos x="71" y="60"/>
                </a:cxn>
                <a:cxn ang="0">
                  <a:pos x="59" y="54"/>
                </a:cxn>
                <a:cxn ang="0">
                  <a:pos x="47" y="42"/>
                </a:cxn>
                <a:cxn ang="0">
                  <a:pos x="23" y="30"/>
                </a:cxn>
                <a:cxn ang="0">
                  <a:pos x="23" y="36"/>
                </a:cxn>
                <a:cxn ang="0">
                  <a:pos x="18" y="42"/>
                </a:cxn>
                <a:cxn ang="0">
                  <a:pos x="12" y="48"/>
                </a:cxn>
                <a:cxn ang="0">
                  <a:pos x="6" y="48"/>
                </a:cxn>
                <a:cxn ang="0">
                  <a:pos x="6" y="48"/>
                </a:cxn>
                <a:cxn ang="0">
                  <a:pos x="6" y="36"/>
                </a:cxn>
                <a:cxn ang="0">
                  <a:pos x="0" y="18"/>
                </a:cxn>
                <a:cxn ang="0">
                  <a:pos x="0" y="18"/>
                </a:cxn>
              </a:cxnLst>
              <a:rect l="0" t="0" r="r" b="b"/>
              <a:pathLst>
                <a:path w="71" h="60">
                  <a:moveTo>
                    <a:pt x="0" y="18"/>
                  </a:moveTo>
                  <a:lnTo>
                    <a:pt x="6" y="18"/>
                  </a:lnTo>
                  <a:lnTo>
                    <a:pt x="12" y="12"/>
                  </a:lnTo>
                  <a:lnTo>
                    <a:pt x="6" y="6"/>
                  </a:lnTo>
                  <a:lnTo>
                    <a:pt x="0" y="0"/>
                  </a:lnTo>
                  <a:lnTo>
                    <a:pt x="29" y="18"/>
                  </a:lnTo>
                  <a:lnTo>
                    <a:pt x="53" y="18"/>
                  </a:lnTo>
                  <a:lnTo>
                    <a:pt x="59" y="30"/>
                  </a:lnTo>
                  <a:lnTo>
                    <a:pt x="65" y="42"/>
                  </a:lnTo>
                  <a:lnTo>
                    <a:pt x="71" y="54"/>
                  </a:lnTo>
                  <a:lnTo>
                    <a:pt x="71" y="60"/>
                  </a:lnTo>
                  <a:lnTo>
                    <a:pt x="59" y="54"/>
                  </a:lnTo>
                  <a:lnTo>
                    <a:pt x="47" y="42"/>
                  </a:lnTo>
                  <a:lnTo>
                    <a:pt x="23" y="30"/>
                  </a:lnTo>
                  <a:lnTo>
                    <a:pt x="23" y="36"/>
                  </a:lnTo>
                  <a:lnTo>
                    <a:pt x="18" y="42"/>
                  </a:lnTo>
                  <a:lnTo>
                    <a:pt x="12" y="48"/>
                  </a:lnTo>
                  <a:lnTo>
                    <a:pt x="6" y="48"/>
                  </a:lnTo>
                  <a:lnTo>
                    <a:pt x="6" y="48"/>
                  </a:lnTo>
                  <a:lnTo>
                    <a:pt x="6" y="36"/>
                  </a:lnTo>
                  <a:lnTo>
                    <a:pt x="0" y="18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chemeClr val="bg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2647059" name="Freeform 19"/>
            <p:cNvSpPr>
              <a:spLocks/>
            </p:cNvSpPr>
            <p:nvPr/>
          </p:nvSpPr>
          <p:spPr bwMode="auto">
            <a:xfrm>
              <a:off x="855" y="3842"/>
              <a:ext cx="161" cy="164"/>
            </a:xfrm>
            <a:custGeom>
              <a:avLst/>
              <a:gdLst/>
              <a:ahLst/>
              <a:cxnLst>
                <a:cxn ang="0">
                  <a:pos x="30" y="0"/>
                </a:cxn>
                <a:cxn ang="0">
                  <a:pos x="48" y="6"/>
                </a:cxn>
                <a:cxn ang="0">
                  <a:pos x="72" y="6"/>
                </a:cxn>
                <a:cxn ang="0">
                  <a:pos x="114" y="12"/>
                </a:cxn>
                <a:cxn ang="0">
                  <a:pos x="96" y="54"/>
                </a:cxn>
                <a:cxn ang="0">
                  <a:pos x="96" y="60"/>
                </a:cxn>
                <a:cxn ang="0">
                  <a:pos x="102" y="72"/>
                </a:cxn>
                <a:cxn ang="0">
                  <a:pos x="108" y="84"/>
                </a:cxn>
                <a:cxn ang="0">
                  <a:pos x="120" y="96"/>
                </a:cxn>
                <a:cxn ang="0">
                  <a:pos x="143" y="114"/>
                </a:cxn>
                <a:cxn ang="0">
                  <a:pos x="155" y="138"/>
                </a:cxn>
                <a:cxn ang="0">
                  <a:pos x="161" y="156"/>
                </a:cxn>
                <a:cxn ang="0">
                  <a:pos x="161" y="162"/>
                </a:cxn>
                <a:cxn ang="0">
                  <a:pos x="96" y="102"/>
                </a:cxn>
                <a:cxn ang="0">
                  <a:pos x="30" y="54"/>
                </a:cxn>
                <a:cxn ang="0">
                  <a:pos x="0" y="0"/>
                </a:cxn>
                <a:cxn ang="0">
                  <a:pos x="30" y="0"/>
                </a:cxn>
                <a:cxn ang="0">
                  <a:pos x="30" y="0"/>
                </a:cxn>
              </a:cxnLst>
              <a:rect l="0" t="0" r="r" b="b"/>
              <a:pathLst>
                <a:path w="161" h="162">
                  <a:moveTo>
                    <a:pt x="30" y="0"/>
                  </a:moveTo>
                  <a:lnTo>
                    <a:pt x="48" y="6"/>
                  </a:lnTo>
                  <a:lnTo>
                    <a:pt x="72" y="6"/>
                  </a:lnTo>
                  <a:lnTo>
                    <a:pt x="114" y="12"/>
                  </a:lnTo>
                  <a:lnTo>
                    <a:pt x="96" y="54"/>
                  </a:lnTo>
                  <a:lnTo>
                    <a:pt x="96" y="60"/>
                  </a:lnTo>
                  <a:lnTo>
                    <a:pt x="102" y="72"/>
                  </a:lnTo>
                  <a:lnTo>
                    <a:pt x="108" y="84"/>
                  </a:lnTo>
                  <a:lnTo>
                    <a:pt x="120" y="96"/>
                  </a:lnTo>
                  <a:lnTo>
                    <a:pt x="143" y="114"/>
                  </a:lnTo>
                  <a:lnTo>
                    <a:pt x="155" y="138"/>
                  </a:lnTo>
                  <a:lnTo>
                    <a:pt x="161" y="156"/>
                  </a:lnTo>
                  <a:lnTo>
                    <a:pt x="161" y="162"/>
                  </a:lnTo>
                  <a:lnTo>
                    <a:pt x="96" y="102"/>
                  </a:lnTo>
                  <a:lnTo>
                    <a:pt x="30" y="54"/>
                  </a:lnTo>
                  <a:lnTo>
                    <a:pt x="0" y="0"/>
                  </a:lnTo>
                  <a:lnTo>
                    <a:pt x="30" y="0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chemeClr val="bg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2647060" name="Freeform 20"/>
            <p:cNvSpPr>
              <a:spLocks/>
            </p:cNvSpPr>
            <p:nvPr/>
          </p:nvSpPr>
          <p:spPr bwMode="auto">
            <a:xfrm>
              <a:off x="706" y="3854"/>
              <a:ext cx="59" cy="61"/>
            </a:xfrm>
            <a:custGeom>
              <a:avLst/>
              <a:gdLst/>
              <a:ahLst/>
              <a:cxnLst>
                <a:cxn ang="0">
                  <a:pos x="59" y="6"/>
                </a:cxn>
                <a:cxn ang="0">
                  <a:pos x="41" y="30"/>
                </a:cxn>
                <a:cxn ang="0">
                  <a:pos x="41" y="36"/>
                </a:cxn>
                <a:cxn ang="0">
                  <a:pos x="47" y="42"/>
                </a:cxn>
                <a:cxn ang="0">
                  <a:pos x="53" y="54"/>
                </a:cxn>
                <a:cxn ang="0">
                  <a:pos x="53" y="60"/>
                </a:cxn>
                <a:cxn ang="0">
                  <a:pos x="47" y="54"/>
                </a:cxn>
                <a:cxn ang="0">
                  <a:pos x="35" y="48"/>
                </a:cxn>
                <a:cxn ang="0">
                  <a:pos x="23" y="36"/>
                </a:cxn>
                <a:cxn ang="0">
                  <a:pos x="17" y="30"/>
                </a:cxn>
                <a:cxn ang="0">
                  <a:pos x="0" y="0"/>
                </a:cxn>
                <a:cxn ang="0">
                  <a:pos x="59" y="6"/>
                </a:cxn>
                <a:cxn ang="0">
                  <a:pos x="59" y="6"/>
                </a:cxn>
              </a:cxnLst>
              <a:rect l="0" t="0" r="r" b="b"/>
              <a:pathLst>
                <a:path w="59" h="60">
                  <a:moveTo>
                    <a:pt x="59" y="6"/>
                  </a:moveTo>
                  <a:lnTo>
                    <a:pt x="41" y="30"/>
                  </a:lnTo>
                  <a:lnTo>
                    <a:pt x="41" y="36"/>
                  </a:lnTo>
                  <a:lnTo>
                    <a:pt x="47" y="42"/>
                  </a:lnTo>
                  <a:lnTo>
                    <a:pt x="53" y="54"/>
                  </a:lnTo>
                  <a:lnTo>
                    <a:pt x="53" y="60"/>
                  </a:lnTo>
                  <a:lnTo>
                    <a:pt x="47" y="54"/>
                  </a:lnTo>
                  <a:lnTo>
                    <a:pt x="35" y="48"/>
                  </a:lnTo>
                  <a:lnTo>
                    <a:pt x="23" y="36"/>
                  </a:lnTo>
                  <a:lnTo>
                    <a:pt x="17" y="30"/>
                  </a:lnTo>
                  <a:lnTo>
                    <a:pt x="0" y="0"/>
                  </a:lnTo>
                  <a:lnTo>
                    <a:pt x="59" y="6"/>
                  </a:lnTo>
                  <a:lnTo>
                    <a:pt x="59" y="6"/>
                  </a:lnTo>
                  <a:close/>
                </a:path>
              </a:pathLst>
            </a:custGeom>
            <a:solidFill>
              <a:schemeClr val="bg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2647061" name="Freeform 21"/>
            <p:cNvSpPr>
              <a:spLocks/>
            </p:cNvSpPr>
            <p:nvPr/>
          </p:nvSpPr>
          <p:spPr bwMode="auto">
            <a:xfrm>
              <a:off x="395" y="3811"/>
              <a:ext cx="245" cy="207"/>
            </a:xfrm>
            <a:custGeom>
              <a:avLst/>
              <a:gdLst/>
              <a:ahLst/>
              <a:cxnLst>
                <a:cxn ang="0">
                  <a:pos x="233" y="36"/>
                </a:cxn>
                <a:cxn ang="0">
                  <a:pos x="245" y="42"/>
                </a:cxn>
                <a:cxn ang="0">
                  <a:pos x="209" y="84"/>
                </a:cxn>
                <a:cxn ang="0">
                  <a:pos x="143" y="132"/>
                </a:cxn>
                <a:cxn ang="0">
                  <a:pos x="167" y="156"/>
                </a:cxn>
                <a:cxn ang="0">
                  <a:pos x="179" y="204"/>
                </a:cxn>
                <a:cxn ang="0">
                  <a:pos x="77" y="132"/>
                </a:cxn>
                <a:cxn ang="0">
                  <a:pos x="47" y="84"/>
                </a:cxn>
                <a:cxn ang="0">
                  <a:pos x="89" y="66"/>
                </a:cxn>
                <a:cxn ang="0">
                  <a:pos x="59" y="36"/>
                </a:cxn>
                <a:cxn ang="0">
                  <a:pos x="0" y="12"/>
                </a:cxn>
                <a:cxn ang="0">
                  <a:pos x="0" y="0"/>
                </a:cxn>
                <a:cxn ang="0">
                  <a:pos x="6" y="0"/>
                </a:cxn>
                <a:cxn ang="0">
                  <a:pos x="12" y="0"/>
                </a:cxn>
                <a:cxn ang="0">
                  <a:pos x="47" y="6"/>
                </a:cxn>
                <a:cxn ang="0">
                  <a:pos x="77" y="6"/>
                </a:cxn>
                <a:cxn ang="0">
                  <a:pos x="83" y="6"/>
                </a:cxn>
                <a:cxn ang="0">
                  <a:pos x="89" y="6"/>
                </a:cxn>
                <a:cxn ang="0">
                  <a:pos x="101" y="12"/>
                </a:cxn>
                <a:cxn ang="0">
                  <a:pos x="125" y="12"/>
                </a:cxn>
                <a:cxn ang="0">
                  <a:pos x="143" y="18"/>
                </a:cxn>
                <a:cxn ang="0">
                  <a:pos x="149" y="18"/>
                </a:cxn>
                <a:cxn ang="0">
                  <a:pos x="149" y="18"/>
                </a:cxn>
                <a:cxn ang="0">
                  <a:pos x="203" y="24"/>
                </a:cxn>
                <a:cxn ang="0">
                  <a:pos x="233" y="36"/>
                </a:cxn>
                <a:cxn ang="0">
                  <a:pos x="233" y="36"/>
                </a:cxn>
              </a:cxnLst>
              <a:rect l="0" t="0" r="r" b="b"/>
              <a:pathLst>
                <a:path w="245" h="204">
                  <a:moveTo>
                    <a:pt x="233" y="36"/>
                  </a:moveTo>
                  <a:lnTo>
                    <a:pt x="245" y="42"/>
                  </a:lnTo>
                  <a:lnTo>
                    <a:pt x="209" y="84"/>
                  </a:lnTo>
                  <a:lnTo>
                    <a:pt x="143" y="132"/>
                  </a:lnTo>
                  <a:lnTo>
                    <a:pt x="167" y="156"/>
                  </a:lnTo>
                  <a:lnTo>
                    <a:pt x="179" y="204"/>
                  </a:lnTo>
                  <a:lnTo>
                    <a:pt x="77" y="132"/>
                  </a:lnTo>
                  <a:lnTo>
                    <a:pt x="47" y="84"/>
                  </a:lnTo>
                  <a:lnTo>
                    <a:pt x="89" y="66"/>
                  </a:lnTo>
                  <a:lnTo>
                    <a:pt x="59" y="36"/>
                  </a:lnTo>
                  <a:lnTo>
                    <a:pt x="0" y="12"/>
                  </a:lnTo>
                  <a:lnTo>
                    <a:pt x="0" y="0"/>
                  </a:lnTo>
                  <a:lnTo>
                    <a:pt x="6" y="0"/>
                  </a:lnTo>
                  <a:lnTo>
                    <a:pt x="12" y="0"/>
                  </a:lnTo>
                  <a:lnTo>
                    <a:pt x="47" y="6"/>
                  </a:lnTo>
                  <a:lnTo>
                    <a:pt x="77" y="6"/>
                  </a:lnTo>
                  <a:lnTo>
                    <a:pt x="83" y="6"/>
                  </a:lnTo>
                  <a:lnTo>
                    <a:pt x="89" y="6"/>
                  </a:lnTo>
                  <a:lnTo>
                    <a:pt x="101" y="12"/>
                  </a:lnTo>
                  <a:lnTo>
                    <a:pt x="125" y="12"/>
                  </a:lnTo>
                  <a:lnTo>
                    <a:pt x="143" y="18"/>
                  </a:lnTo>
                  <a:lnTo>
                    <a:pt x="149" y="18"/>
                  </a:lnTo>
                  <a:lnTo>
                    <a:pt x="149" y="18"/>
                  </a:lnTo>
                  <a:lnTo>
                    <a:pt x="203" y="24"/>
                  </a:lnTo>
                  <a:lnTo>
                    <a:pt x="233" y="36"/>
                  </a:lnTo>
                  <a:lnTo>
                    <a:pt x="233" y="36"/>
                  </a:lnTo>
                  <a:close/>
                </a:path>
              </a:pathLst>
            </a:custGeom>
            <a:solidFill>
              <a:schemeClr val="bg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/>
            </a:p>
          </p:txBody>
        </p:sp>
      </p:grpSp>
      <p:sp>
        <p:nvSpPr>
          <p:cNvPr id="2647062" name="Rectangle 2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2860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299015" name="Rectangle 2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49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2647064" name="Rectangle 2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840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kumimoji="0" sz="1200" b="0"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647065" name="Rectangle 2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kumimoji="0" sz="1200" b="0"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647066" name="Rectangle 2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kumimoji="0" sz="1200" b="0"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6DC507B2-989D-4206-AC64-90A18ABF47C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507105" r:id="rId1"/>
    <p:sldLayoutId id="2147506868" r:id="rId2"/>
    <p:sldLayoutId id="2147506869" r:id="rId3"/>
    <p:sldLayoutId id="2147506870" r:id="rId4"/>
    <p:sldLayoutId id="2147506871" r:id="rId5"/>
    <p:sldLayoutId id="2147506872" r:id="rId6"/>
    <p:sldLayoutId id="2147506873" r:id="rId7"/>
    <p:sldLayoutId id="2147506874" r:id="rId8"/>
    <p:sldLayoutId id="2147506875" r:id="rId9"/>
    <p:sldLayoutId id="2147506876" r:id="rId10"/>
    <p:sldLayoutId id="2147506877" r:id="rId11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Char char="•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•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•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•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•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3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30003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83091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kumimoji="0" sz="1400" b="0">
                <a:latin typeface="+mn-lt"/>
              </a:defRPr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183091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kumimoji="0" sz="1400" b="0">
                <a:latin typeface="+mn-lt"/>
              </a:defRPr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183091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kumimoji="0" sz="1400" b="0">
                <a:latin typeface="+mn-lt"/>
              </a:defRPr>
            </a:lvl1pPr>
          </a:lstStyle>
          <a:p>
            <a:pPr>
              <a:defRPr/>
            </a:pPr>
            <a:fld id="{5E804120-461F-4D61-A5B7-DFE4AFD12505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33893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507535" r:id="rId1"/>
    <p:sldLayoutId id="2147507536" r:id="rId2"/>
    <p:sldLayoutId id="2147507537" r:id="rId3"/>
    <p:sldLayoutId id="2147507538" r:id="rId4"/>
    <p:sldLayoutId id="2147507539" r:id="rId5"/>
    <p:sldLayoutId id="2147507540" r:id="rId6"/>
    <p:sldLayoutId id="2147507541" r:id="rId7"/>
    <p:sldLayoutId id="2147507542" r:id="rId8"/>
    <p:sldLayoutId id="2147507543" r:id="rId9"/>
    <p:sldLayoutId id="2147507544" r:id="rId10"/>
    <p:sldLayoutId id="2147507545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3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30003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83091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kumimoji="0" sz="1400" b="0">
                <a:latin typeface="+mn-lt"/>
              </a:defRPr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183091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kumimoji="0" sz="1400" b="0">
                <a:latin typeface="+mn-lt"/>
              </a:defRPr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183091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kumimoji="0" sz="1400" b="0">
                <a:latin typeface="+mn-lt"/>
              </a:defRPr>
            </a:lvl1pPr>
          </a:lstStyle>
          <a:p>
            <a:pPr>
              <a:defRPr/>
            </a:pPr>
            <a:fld id="{5E804120-461F-4D61-A5B7-DFE4AFD12505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8349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507547" r:id="rId1"/>
    <p:sldLayoutId id="2147507548" r:id="rId2"/>
    <p:sldLayoutId id="2147507549" r:id="rId3"/>
    <p:sldLayoutId id="2147507550" r:id="rId4"/>
    <p:sldLayoutId id="2147507551" r:id="rId5"/>
    <p:sldLayoutId id="2147507552" r:id="rId6"/>
    <p:sldLayoutId id="2147507553" r:id="rId7"/>
    <p:sldLayoutId id="2147507554" r:id="rId8"/>
    <p:sldLayoutId id="2147507555" r:id="rId9"/>
    <p:sldLayoutId id="2147507556" r:id="rId10"/>
    <p:sldLayoutId id="2147507557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6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29696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83091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kumimoji="0" sz="1400" b="0">
                <a:latin typeface="+mn-lt"/>
              </a:defRPr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183091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kumimoji="0" sz="1400" b="0">
                <a:latin typeface="+mn-lt"/>
              </a:defRPr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183091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kumimoji="0" sz="1400" b="0">
                <a:latin typeface="+mn-lt"/>
              </a:defRPr>
            </a:lvl1pPr>
          </a:lstStyle>
          <a:p>
            <a:pPr>
              <a:defRPr/>
            </a:pPr>
            <a:fld id="{DE9AF4C4-2DB3-4AB3-96AA-B575C1097DC1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0951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507559" r:id="rId1"/>
    <p:sldLayoutId id="2147507560" r:id="rId2"/>
    <p:sldLayoutId id="2147507561" r:id="rId3"/>
    <p:sldLayoutId id="2147507562" r:id="rId4"/>
    <p:sldLayoutId id="2147507563" r:id="rId5"/>
    <p:sldLayoutId id="2147507564" r:id="rId6"/>
    <p:sldLayoutId id="2147507565" r:id="rId7"/>
    <p:sldLayoutId id="2147507566" r:id="rId8"/>
    <p:sldLayoutId id="2147507567" r:id="rId9"/>
    <p:sldLayoutId id="2147507568" r:id="rId10"/>
    <p:sldLayoutId id="2147507569" r:id="rId11"/>
    <p:sldLayoutId id="2147507570" r:id="rId12"/>
    <p:sldLayoutId id="2147507571" r:id="rId13"/>
    <p:sldLayoutId id="2147507572" r:id="rId14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83091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kumimoji="0" sz="1400" b="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83091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kumimoji="0" sz="1400" b="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83091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kumimoji="0" sz="1400" b="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fld id="{1DF06B57-E3A7-4AD6-BB70-B0B8BC2FF42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32505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507589" r:id="rId1"/>
    <p:sldLayoutId id="2147507590" r:id="rId2"/>
    <p:sldLayoutId id="2147507591" r:id="rId3"/>
    <p:sldLayoutId id="2147507592" r:id="rId4"/>
    <p:sldLayoutId id="2147507593" r:id="rId5"/>
    <p:sldLayoutId id="2147507594" r:id="rId6"/>
    <p:sldLayoutId id="2147507595" r:id="rId7"/>
    <p:sldLayoutId id="2147507596" r:id="rId8"/>
    <p:sldLayoutId id="2147507597" r:id="rId9"/>
    <p:sldLayoutId id="2147507598" r:id="rId10"/>
    <p:sldLayoutId id="2147507599" r:id="rId11"/>
    <p:sldLayoutId id="2147507600" r:id="rId12"/>
    <p:sldLayoutId id="2147507601" r:id="rId13"/>
    <p:sldLayoutId id="2147507602" r:id="rId14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83091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kumimoji="0" sz="1400" b="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83091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kumimoji="0" sz="1400" b="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83091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kumimoji="0" sz="1400" b="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fld id="{15981FF6-ADB1-420D-B4E6-B173B25416C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250218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507604" r:id="rId1"/>
    <p:sldLayoutId id="2147507605" r:id="rId2"/>
    <p:sldLayoutId id="2147507606" r:id="rId3"/>
    <p:sldLayoutId id="2147507607" r:id="rId4"/>
    <p:sldLayoutId id="2147507608" r:id="rId5"/>
    <p:sldLayoutId id="2147507609" r:id="rId6"/>
    <p:sldLayoutId id="2147507610" r:id="rId7"/>
    <p:sldLayoutId id="2147507611" r:id="rId8"/>
    <p:sldLayoutId id="2147507612" r:id="rId9"/>
    <p:sldLayoutId id="2147507613" r:id="rId10"/>
    <p:sldLayoutId id="2147507614" r:id="rId11"/>
    <p:sldLayoutId id="2147507615" r:id="rId12"/>
    <p:sldLayoutId id="2147507616" r:id="rId13"/>
    <p:sldLayoutId id="2147507617" r:id="rId14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83091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kumimoji="0" sz="1400" b="0">
                <a:latin typeface="+mn-lt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183091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kumimoji="0" sz="1400" b="0">
                <a:latin typeface="+mn-lt"/>
                <a:ea typeface="宋体" pitchFamily="2" charset="-122"/>
              </a:defRPr>
            </a:lvl1pPr>
          </a:lstStyle>
          <a:p>
            <a:pPr algn="ctr"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183091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kumimoji="0" sz="1400" b="0">
                <a:latin typeface="+mn-lt"/>
                <a:ea typeface="宋体" pitchFamily="2" charset="-122"/>
              </a:defRPr>
            </a:lvl1pPr>
          </a:lstStyle>
          <a:p>
            <a:pPr>
              <a:defRPr/>
            </a:pPr>
            <a:fld id="{BFAC2FFD-FE3A-4D5B-9B17-0B856719C0AE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6009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507619" r:id="rId1"/>
    <p:sldLayoutId id="2147507620" r:id="rId2"/>
    <p:sldLayoutId id="2147507621" r:id="rId3"/>
    <p:sldLayoutId id="2147507622" r:id="rId4"/>
    <p:sldLayoutId id="2147507623" r:id="rId5"/>
    <p:sldLayoutId id="2147507624" r:id="rId6"/>
    <p:sldLayoutId id="2147507625" r:id="rId7"/>
    <p:sldLayoutId id="2147507626" r:id="rId8"/>
    <p:sldLayoutId id="2147507627" r:id="rId9"/>
    <p:sldLayoutId id="2147507628" r:id="rId10"/>
    <p:sldLayoutId id="2147507629" r:id="rId11"/>
    <p:sldLayoutId id="2147507630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83091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kumimoji="0" sz="1400" b="0">
                <a:latin typeface="+mn-lt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183091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kumimoji="0" sz="1400" b="0">
                <a:latin typeface="+mn-lt"/>
                <a:ea typeface="宋体" pitchFamily="2" charset="-122"/>
              </a:defRPr>
            </a:lvl1pPr>
          </a:lstStyle>
          <a:p>
            <a:pPr algn="ctr"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183091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kumimoji="0" sz="1400" b="0">
                <a:latin typeface="+mn-lt"/>
                <a:ea typeface="宋体" pitchFamily="2" charset="-122"/>
              </a:defRPr>
            </a:lvl1pPr>
          </a:lstStyle>
          <a:p>
            <a:pPr>
              <a:defRPr/>
            </a:pPr>
            <a:fld id="{BFAC2FFD-FE3A-4D5B-9B17-0B856719C0AE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605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507632" r:id="rId1"/>
    <p:sldLayoutId id="2147507633" r:id="rId2"/>
    <p:sldLayoutId id="2147507634" r:id="rId3"/>
    <p:sldLayoutId id="2147507635" r:id="rId4"/>
    <p:sldLayoutId id="2147507636" r:id="rId5"/>
    <p:sldLayoutId id="2147507637" r:id="rId6"/>
    <p:sldLayoutId id="2147507638" r:id="rId7"/>
    <p:sldLayoutId id="2147507639" r:id="rId8"/>
    <p:sldLayoutId id="2147507640" r:id="rId9"/>
    <p:sldLayoutId id="2147507641" r:id="rId10"/>
    <p:sldLayoutId id="2147507642" r:id="rId11"/>
    <p:sldLayoutId id="2147507643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6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29696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83091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kumimoji="0" sz="1400" b="0">
                <a:latin typeface="+mn-lt"/>
              </a:defRPr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183091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kumimoji="0" sz="1400" b="0">
                <a:latin typeface="+mn-lt"/>
              </a:defRPr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183091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kumimoji="0" sz="1400" b="0">
                <a:latin typeface="+mn-lt"/>
              </a:defRPr>
            </a:lvl1pPr>
          </a:lstStyle>
          <a:p>
            <a:pPr>
              <a:defRPr/>
            </a:pPr>
            <a:fld id="{DE9AF4C4-2DB3-4AB3-96AA-B575C1097DC1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52187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507645" r:id="rId1"/>
    <p:sldLayoutId id="2147507646" r:id="rId2"/>
    <p:sldLayoutId id="2147507647" r:id="rId3"/>
    <p:sldLayoutId id="2147507648" r:id="rId4"/>
    <p:sldLayoutId id="2147507649" r:id="rId5"/>
    <p:sldLayoutId id="2147507650" r:id="rId6"/>
    <p:sldLayoutId id="2147507651" r:id="rId7"/>
    <p:sldLayoutId id="2147507652" r:id="rId8"/>
    <p:sldLayoutId id="2147507653" r:id="rId9"/>
    <p:sldLayoutId id="2147507654" r:id="rId10"/>
    <p:sldLayoutId id="2147507655" r:id="rId11"/>
    <p:sldLayoutId id="2147507656" r:id="rId12"/>
    <p:sldLayoutId id="2147507657" r:id="rId13"/>
    <p:sldLayoutId id="2147507658" r:id="rId14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3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30003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83091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kumimoji="0" sz="1400" b="0">
                <a:latin typeface="+mn-lt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83091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kumimoji="0" sz="1400" b="0">
                <a:latin typeface="+mn-lt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83091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kumimoji="0" sz="1400" b="0">
                <a:latin typeface="+mn-lt"/>
              </a:defRPr>
            </a:lvl1pPr>
          </a:lstStyle>
          <a:p>
            <a:pPr>
              <a:defRPr/>
            </a:pPr>
            <a:fld id="{5E804120-461F-4D61-A5B7-DFE4AFD1250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506878" r:id="rId1"/>
    <p:sldLayoutId id="2147506879" r:id="rId2"/>
    <p:sldLayoutId id="2147506880" r:id="rId3"/>
    <p:sldLayoutId id="2147506881" r:id="rId4"/>
    <p:sldLayoutId id="2147506882" r:id="rId5"/>
    <p:sldLayoutId id="2147506883" r:id="rId6"/>
    <p:sldLayoutId id="2147506884" r:id="rId7"/>
    <p:sldLayoutId id="2147506885" r:id="rId8"/>
    <p:sldLayoutId id="2147506886" r:id="rId9"/>
    <p:sldLayoutId id="2147506887" r:id="rId10"/>
    <p:sldLayoutId id="2147506888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826" name="Freeform 2"/>
          <p:cNvSpPr>
            <a:spLocks/>
          </p:cNvSpPr>
          <p:nvPr/>
        </p:nvSpPr>
        <p:spPr bwMode="hidden">
          <a:xfrm>
            <a:off x="6627813" y="6429375"/>
            <a:ext cx="285750" cy="209550"/>
          </a:xfrm>
          <a:custGeom>
            <a:avLst/>
            <a:gdLst/>
            <a:ahLst/>
            <a:cxnLst>
              <a:cxn ang="0">
                <a:pos x="0" y="132"/>
              </a:cxn>
              <a:cxn ang="0">
                <a:pos x="29" y="132"/>
              </a:cxn>
              <a:cxn ang="0">
                <a:pos x="77" y="108"/>
              </a:cxn>
              <a:cxn ang="0">
                <a:pos x="119" y="78"/>
              </a:cxn>
              <a:cxn ang="0">
                <a:pos x="155" y="48"/>
              </a:cxn>
              <a:cxn ang="0">
                <a:pos x="179" y="12"/>
              </a:cxn>
              <a:cxn ang="0">
                <a:pos x="173" y="6"/>
              </a:cxn>
              <a:cxn ang="0">
                <a:pos x="167" y="0"/>
              </a:cxn>
              <a:cxn ang="0">
                <a:pos x="137" y="42"/>
              </a:cxn>
              <a:cxn ang="0">
                <a:pos x="101" y="78"/>
              </a:cxn>
              <a:cxn ang="0">
                <a:pos x="53" y="108"/>
              </a:cxn>
              <a:cxn ang="0">
                <a:pos x="0" y="132"/>
              </a:cxn>
              <a:cxn ang="0">
                <a:pos x="0" y="132"/>
              </a:cxn>
            </a:cxnLst>
            <a:rect l="0" t="0" r="r" b="b"/>
            <a:pathLst>
              <a:path w="179" h="132">
                <a:moveTo>
                  <a:pt x="0" y="132"/>
                </a:moveTo>
                <a:lnTo>
                  <a:pt x="29" y="132"/>
                </a:lnTo>
                <a:lnTo>
                  <a:pt x="77" y="108"/>
                </a:lnTo>
                <a:lnTo>
                  <a:pt x="119" y="78"/>
                </a:lnTo>
                <a:lnTo>
                  <a:pt x="155" y="48"/>
                </a:lnTo>
                <a:lnTo>
                  <a:pt x="179" y="12"/>
                </a:lnTo>
                <a:lnTo>
                  <a:pt x="173" y="6"/>
                </a:lnTo>
                <a:lnTo>
                  <a:pt x="167" y="0"/>
                </a:lnTo>
                <a:lnTo>
                  <a:pt x="137" y="42"/>
                </a:lnTo>
                <a:lnTo>
                  <a:pt x="101" y="78"/>
                </a:lnTo>
                <a:lnTo>
                  <a:pt x="53" y="108"/>
                </a:lnTo>
                <a:lnTo>
                  <a:pt x="0" y="132"/>
                </a:lnTo>
                <a:lnTo>
                  <a:pt x="0" y="132"/>
                </a:lnTo>
                <a:close/>
              </a:path>
            </a:pathLst>
          </a:custGeom>
          <a:gradFill rotWithShape="0">
            <a:gsLst>
              <a:gs pos="0">
                <a:schemeClr val="accent2"/>
              </a:gs>
              <a:gs pos="100000">
                <a:schemeClr val="accent2">
                  <a:gamma/>
                  <a:shade val="87843"/>
                  <a:invGamma/>
                </a:schemeClr>
              </a:gs>
            </a:gsLst>
            <a:lin ang="18900000" scaled="1"/>
          </a:gradFill>
          <a:ln w="9525">
            <a:noFill/>
            <a:round/>
            <a:headEnd/>
            <a:tailEnd/>
          </a:ln>
        </p:spPr>
        <p:txBody>
          <a:bodyPr/>
          <a:lstStyle/>
          <a:p>
            <a:pPr algn="ctr">
              <a:defRPr/>
            </a:pPr>
            <a:endParaRPr lang="zh-CN" altLang="en-US"/>
          </a:p>
        </p:txBody>
      </p:sp>
      <p:grpSp>
        <p:nvGrpSpPr>
          <p:cNvPr id="301059" name="Group 3"/>
          <p:cNvGrpSpPr>
            <a:grpSpLocks/>
          </p:cNvGrpSpPr>
          <p:nvPr/>
        </p:nvGrpSpPr>
        <p:grpSpPr bwMode="auto">
          <a:xfrm>
            <a:off x="3175" y="4267200"/>
            <a:ext cx="9140825" cy="2590800"/>
            <a:chOff x="2" y="2688"/>
            <a:chExt cx="5758" cy="1632"/>
          </a:xfrm>
        </p:grpSpPr>
        <p:sp>
          <p:nvSpPr>
            <p:cNvPr id="5325828" name="Freeform 4"/>
            <p:cNvSpPr>
              <a:spLocks/>
            </p:cNvSpPr>
            <p:nvPr/>
          </p:nvSpPr>
          <p:spPr bwMode="hidden">
            <a:xfrm>
              <a:off x="2" y="2688"/>
              <a:ext cx="5758" cy="1632"/>
            </a:xfrm>
            <a:custGeom>
              <a:avLst/>
              <a:gdLst/>
              <a:ahLst/>
              <a:cxnLst>
                <a:cxn ang="0">
                  <a:pos x="5740" y="4316"/>
                </a:cxn>
                <a:cxn ang="0">
                  <a:pos x="0" y="4316"/>
                </a:cxn>
                <a:cxn ang="0">
                  <a:pos x="0" y="0"/>
                </a:cxn>
                <a:cxn ang="0">
                  <a:pos x="5740" y="0"/>
                </a:cxn>
                <a:cxn ang="0">
                  <a:pos x="5740" y="4316"/>
                </a:cxn>
                <a:cxn ang="0">
                  <a:pos x="5740" y="4316"/>
                </a:cxn>
              </a:cxnLst>
              <a:rect l="0" t="0" r="r" b="b"/>
              <a:pathLst>
                <a:path w="5740" h="4316">
                  <a:moveTo>
                    <a:pt x="5740" y="4316"/>
                  </a:moveTo>
                  <a:lnTo>
                    <a:pt x="0" y="4316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4316"/>
                  </a:lnTo>
                  <a:lnTo>
                    <a:pt x="5740" y="4316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chemeClr val="accent2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/>
            </a:p>
          </p:txBody>
        </p:sp>
        <p:grpSp>
          <p:nvGrpSpPr>
            <p:cNvPr id="301066" name="Group 5"/>
            <p:cNvGrpSpPr>
              <a:grpSpLocks/>
            </p:cNvGrpSpPr>
            <p:nvPr userDrawn="1"/>
          </p:nvGrpSpPr>
          <p:grpSpPr bwMode="auto">
            <a:xfrm>
              <a:off x="3528" y="3715"/>
              <a:ext cx="792" cy="521"/>
              <a:chOff x="3527" y="3715"/>
              <a:chExt cx="792" cy="521"/>
            </a:xfrm>
          </p:grpSpPr>
          <p:sp>
            <p:nvSpPr>
              <p:cNvPr id="5325830" name="Oval 6"/>
              <p:cNvSpPr>
                <a:spLocks noChangeArrowheads="1"/>
              </p:cNvSpPr>
              <p:nvPr/>
            </p:nvSpPr>
            <p:spPr bwMode="hidden">
              <a:xfrm>
                <a:off x="3686" y="3810"/>
                <a:ext cx="532" cy="327"/>
              </a:xfrm>
              <a:prstGeom prst="ellipse">
                <a:avLst/>
              </a:prstGeom>
              <a:gradFill rotWithShape="0">
                <a:gsLst>
                  <a:gs pos="0">
                    <a:schemeClr val="accent2"/>
                  </a:gs>
                  <a:gs pos="100000">
                    <a:schemeClr val="accent2">
                      <a:gamma/>
                      <a:shade val="90980"/>
                      <a:invGamma/>
                    </a:scheme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5325831" name="Oval 7"/>
              <p:cNvSpPr>
                <a:spLocks noChangeArrowheads="1"/>
              </p:cNvSpPr>
              <p:nvPr/>
            </p:nvSpPr>
            <p:spPr bwMode="hidden">
              <a:xfrm>
                <a:off x="3726" y="3840"/>
                <a:ext cx="452" cy="275"/>
              </a:xfrm>
              <a:prstGeom prst="ellipse">
                <a:avLst/>
              </a:prstGeom>
              <a:gradFill rotWithShape="0">
                <a:gsLst>
                  <a:gs pos="0">
                    <a:schemeClr val="accent2">
                      <a:gamma/>
                      <a:shade val="90980"/>
                      <a:invGamma/>
                    </a:schemeClr>
                  </a:gs>
                  <a:gs pos="100000">
                    <a:schemeClr val="accent2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5325832" name="Oval 8"/>
              <p:cNvSpPr>
                <a:spLocks noChangeArrowheads="1"/>
              </p:cNvSpPr>
              <p:nvPr/>
            </p:nvSpPr>
            <p:spPr bwMode="hidden">
              <a:xfrm>
                <a:off x="3782" y="3872"/>
                <a:ext cx="344" cy="207"/>
              </a:xfrm>
              <a:prstGeom prst="ellipse">
                <a:avLst/>
              </a:prstGeom>
              <a:gradFill rotWithShape="0">
                <a:gsLst>
                  <a:gs pos="0">
                    <a:schemeClr val="accent2"/>
                  </a:gs>
                  <a:gs pos="100000">
                    <a:schemeClr val="accent2">
                      <a:gamma/>
                      <a:shade val="94118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5325833" name="Oval 9"/>
              <p:cNvSpPr>
                <a:spLocks noChangeArrowheads="1"/>
              </p:cNvSpPr>
              <p:nvPr/>
            </p:nvSpPr>
            <p:spPr bwMode="hidden">
              <a:xfrm>
                <a:off x="3822" y="3896"/>
                <a:ext cx="262" cy="159"/>
              </a:xfrm>
              <a:prstGeom prst="ellipse">
                <a:avLst/>
              </a:prstGeom>
              <a:gradFill rotWithShape="0">
                <a:gsLst>
                  <a:gs pos="0">
                    <a:schemeClr val="accent2">
                      <a:gamma/>
                      <a:shade val="96863"/>
                      <a:invGamma/>
                    </a:schemeClr>
                  </a:gs>
                  <a:gs pos="100000">
                    <a:schemeClr val="accent2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5325834" name="Oval 10"/>
              <p:cNvSpPr>
                <a:spLocks noChangeArrowheads="1"/>
              </p:cNvSpPr>
              <p:nvPr/>
            </p:nvSpPr>
            <p:spPr bwMode="hidden">
              <a:xfrm>
                <a:off x="3856" y="3922"/>
                <a:ext cx="192" cy="107"/>
              </a:xfrm>
              <a:prstGeom prst="ellipse">
                <a:avLst/>
              </a:prstGeom>
              <a:gradFill rotWithShape="0">
                <a:gsLst>
                  <a:gs pos="0">
                    <a:schemeClr val="accent2"/>
                  </a:gs>
                  <a:gs pos="100000">
                    <a:schemeClr val="accent2">
                      <a:gamma/>
                      <a:shade val="94118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5325835" name="Freeform 11"/>
              <p:cNvSpPr>
                <a:spLocks/>
              </p:cNvSpPr>
              <p:nvPr/>
            </p:nvSpPr>
            <p:spPr bwMode="hidden">
              <a:xfrm>
                <a:off x="3575" y="3715"/>
                <a:ext cx="383" cy="161"/>
              </a:xfrm>
              <a:custGeom>
                <a:avLst/>
                <a:gdLst/>
                <a:ahLst/>
                <a:cxnLst>
                  <a:cxn ang="0">
                    <a:pos x="376" y="12"/>
                  </a:cxn>
                  <a:cxn ang="0">
                    <a:pos x="257" y="24"/>
                  </a:cxn>
                  <a:cxn ang="0">
                    <a:pos x="149" y="54"/>
                  </a:cxn>
                  <a:cxn ang="0">
                    <a:pos x="101" y="77"/>
                  </a:cxn>
                  <a:cxn ang="0">
                    <a:pos x="59" y="101"/>
                  </a:cxn>
                  <a:cxn ang="0">
                    <a:pos x="24" y="131"/>
                  </a:cxn>
                  <a:cxn ang="0">
                    <a:pos x="0" y="161"/>
                  </a:cxn>
                  <a:cxn ang="0">
                    <a:pos x="0" y="137"/>
                  </a:cxn>
                  <a:cxn ang="0">
                    <a:pos x="29" y="107"/>
                  </a:cxn>
                  <a:cxn ang="0">
                    <a:pos x="65" y="83"/>
                  </a:cxn>
                  <a:cxn ang="0">
                    <a:pos x="155" y="36"/>
                  </a:cxn>
                  <a:cxn ang="0">
                    <a:pos x="257" y="12"/>
                  </a:cxn>
                  <a:cxn ang="0">
                    <a:pos x="376" y="0"/>
                  </a:cxn>
                  <a:cxn ang="0">
                    <a:pos x="376" y="0"/>
                  </a:cxn>
                  <a:cxn ang="0">
                    <a:pos x="382" y="0"/>
                  </a:cxn>
                  <a:cxn ang="0">
                    <a:pos x="382" y="12"/>
                  </a:cxn>
                  <a:cxn ang="0">
                    <a:pos x="376" y="12"/>
                  </a:cxn>
                  <a:cxn ang="0">
                    <a:pos x="376" y="12"/>
                  </a:cxn>
                  <a:cxn ang="0">
                    <a:pos x="376" y="12"/>
                  </a:cxn>
                </a:cxnLst>
                <a:rect l="0" t="0" r="r" b="b"/>
                <a:pathLst>
                  <a:path w="382" h="161">
                    <a:moveTo>
                      <a:pt x="376" y="12"/>
                    </a:moveTo>
                    <a:lnTo>
                      <a:pt x="257" y="24"/>
                    </a:lnTo>
                    <a:lnTo>
                      <a:pt x="149" y="54"/>
                    </a:lnTo>
                    <a:lnTo>
                      <a:pt x="101" y="77"/>
                    </a:lnTo>
                    <a:lnTo>
                      <a:pt x="59" y="101"/>
                    </a:lnTo>
                    <a:lnTo>
                      <a:pt x="24" y="131"/>
                    </a:lnTo>
                    <a:lnTo>
                      <a:pt x="0" y="161"/>
                    </a:lnTo>
                    <a:lnTo>
                      <a:pt x="0" y="137"/>
                    </a:lnTo>
                    <a:lnTo>
                      <a:pt x="29" y="107"/>
                    </a:lnTo>
                    <a:lnTo>
                      <a:pt x="65" y="83"/>
                    </a:lnTo>
                    <a:lnTo>
                      <a:pt x="155" y="36"/>
                    </a:lnTo>
                    <a:lnTo>
                      <a:pt x="257" y="12"/>
                    </a:lnTo>
                    <a:lnTo>
                      <a:pt x="376" y="0"/>
                    </a:lnTo>
                    <a:lnTo>
                      <a:pt x="376" y="0"/>
                    </a:lnTo>
                    <a:lnTo>
                      <a:pt x="382" y="0"/>
                    </a:lnTo>
                    <a:lnTo>
                      <a:pt x="382" y="12"/>
                    </a:lnTo>
                    <a:lnTo>
                      <a:pt x="376" y="12"/>
                    </a:lnTo>
                    <a:lnTo>
                      <a:pt x="376" y="12"/>
                    </a:lnTo>
                    <a:lnTo>
                      <a:pt x="376" y="12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2">
                      <a:gamma/>
                      <a:shade val="94118"/>
                      <a:invGamma/>
                    </a:schemeClr>
                  </a:gs>
                  <a:gs pos="100000">
                    <a:schemeClr val="accent2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5325836" name="Freeform 12"/>
              <p:cNvSpPr>
                <a:spLocks/>
              </p:cNvSpPr>
              <p:nvPr/>
            </p:nvSpPr>
            <p:spPr bwMode="hidden">
              <a:xfrm>
                <a:off x="3695" y="4170"/>
                <a:ext cx="444" cy="66"/>
              </a:xfrm>
              <a:custGeom>
                <a:avLst/>
                <a:gdLst/>
                <a:ahLst/>
                <a:cxnLst>
                  <a:cxn ang="0">
                    <a:pos x="257" y="54"/>
                  </a:cxn>
                  <a:cxn ang="0">
                    <a:pos x="353" y="48"/>
                  </a:cxn>
                  <a:cxn ang="0">
                    <a:pos x="443" y="24"/>
                  </a:cxn>
                  <a:cxn ang="0">
                    <a:pos x="443" y="36"/>
                  </a:cxn>
                  <a:cxn ang="0">
                    <a:pos x="353" y="60"/>
                  </a:cxn>
                  <a:cxn ang="0">
                    <a:pos x="257" y="66"/>
                  </a:cxn>
                  <a:cxn ang="0">
                    <a:pos x="186" y="60"/>
                  </a:cxn>
                  <a:cxn ang="0">
                    <a:pos x="120" y="48"/>
                  </a:cxn>
                  <a:cxn ang="0">
                    <a:pos x="60" y="36"/>
                  </a:cxn>
                  <a:cxn ang="0">
                    <a:pos x="0" y="12"/>
                  </a:cxn>
                  <a:cxn ang="0">
                    <a:pos x="0" y="0"/>
                  </a:cxn>
                  <a:cxn ang="0">
                    <a:pos x="54" y="24"/>
                  </a:cxn>
                  <a:cxn ang="0">
                    <a:pos x="120" y="36"/>
                  </a:cxn>
                  <a:cxn ang="0">
                    <a:pos x="186" y="48"/>
                  </a:cxn>
                  <a:cxn ang="0">
                    <a:pos x="257" y="54"/>
                  </a:cxn>
                  <a:cxn ang="0">
                    <a:pos x="257" y="54"/>
                  </a:cxn>
                </a:cxnLst>
                <a:rect l="0" t="0" r="r" b="b"/>
                <a:pathLst>
                  <a:path w="443" h="66">
                    <a:moveTo>
                      <a:pt x="257" y="54"/>
                    </a:moveTo>
                    <a:lnTo>
                      <a:pt x="353" y="48"/>
                    </a:lnTo>
                    <a:lnTo>
                      <a:pt x="443" y="24"/>
                    </a:lnTo>
                    <a:lnTo>
                      <a:pt x="443" y="36"/>
                    </a:lnTo>
                    <a:lnTo>
                      <a:pt x="353" y="60"/>
                    </a:lnTo>
                    <a:lnTo>
                      <a:pt x="257" y="66"/>
                    </a:lnTo>
                    <a:lnTo>
                      <a:pt x="186" y="60"/>
                    </a:lnTo>
                    <a:lnTo>
                      <a:pt x="120" y="48"/>
                    </a:lnTo>
                    <a:lnTo>
                      <a:pt x="60" y="36"/>
                    </a:lnTo>
                    <a:lnTo>
                      <a:pt x="0" y="12"/>
                    </a:lnTo>
                    <a:lnTo>
                      <a:pt x="0" y="0"/>
                    </a:lnTo>
                    <a:lnTo>
                      <a:pt x="54" y="24"/>
                    </a:lnTo>
                    <a:lnTo>
                      <a:pt x="120" y="36"/>
                    </a:lnTo>
                    <a:lnTo>
                      <a:pt x="186" y="48"/>
                    </a:lnTo>
                    <a:lnTo>
                      <a:pt x="257" y="54"/>
                    </a:lnTo>
                    <a:lnTo>
                      <a:pt x="257" y="54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2">
                      <a:gamma/>
                      <a:shade val="84706"/>
                      <a:invGamma/>
                    </a:schemeClr>
                  </a:gs>
                  <a:gs pos="100000">
                    <a:schemeClr val="accent2"/>
                  </a:gs>
                </a:gsLst>
                <a:lin ang="189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5325837" name="Freeform 13"/>
              <p:cNvSpPr>
                <a:spLocks/>
              </p:cNvSpPr>
              <p:nvPr/>
            </p:nvSpPr>
            <p:spPr bwMode="hidden">
              <a:xfrm>
                <a:off x="3527" y="3906"/>
                <a:ext cx="89" cy="216"/>
              </a:xfrm>
              <a:custGeom>
                <a:avLst/>
                <a:gdLst/>
                <a:ahLst/>
                <a:cxnLst>
                  <a:cxn ang="0">
                    <a:pos x="12" y="66"/>
                  </a:cxn>
                  <a:cxn ang="0">
                    <a:pos x="18" y="108"/>
                  </a:cxn>
                  <a:cxn ang="0">
                    <a:pos x="36" y="144"/>
                  </a:cxn>
                  <a:cxn ang="0">
                    <a:pos x="60" y="180"/>
                  </a:cxn>
                  <a:cxn ang="0">
                    <a:pos x="89" y="216"/>
                  </a:cxn>
                  <a:cxn ang="0">
                    <a:pos x="72" y="216"/>
                  </a:cxn>
                  <a:cxn ang="0">
                    <a:pos x="42" y="180"/>
                  </a:cxn>
                  <a:cxn ang="0">
                    <a:pos x="18" y="144"/>
                  </a:cxn>
                  <a:cxn ang="0">
                    <a:pos x="6" y="108"/>
                  </a:cxn>
                  <a:cxn ang="0">
                    <a:pos x="0" y="66"/>
                  </a:cxn>
                  <a:cxn ang="0">
                    <a:pos x="0" y="30"/>
                  </a:cxn>
                  <a:cxn ang="0">
                    <a:pos x="12" y="0"/>
                  </a:cxn>
                  <a:cxn ang="0">
                    <a:pos x="30" y="0"/>
                  </a:cxn>
                  <a:cxn ang="0">
                    <a:pos x="18" y="30"/>
                  </a:cxn>
                  <a:cxn ang="0">
                    <a:pos x="12" y="66"/>
                  </a:cxn>
                  <a:cxn ang="0">
                    <a:pos x="12" y="66"/>
                  </a:cxn>
                </a:cxnLst>
                <a:rect l="0" t="0" r="r" b="b"/>
                <a:pathLst>
                  <a:path w="89" h="216">
                    <a:moveTo>
                      <a:pt x="12" y="66"/>
                    </a:moveTo>
                    <a:lnTo>
                      <a:pt x="18" y="108"/>
                    </a:lnTo>
                    <a:lnTo>
                      <a:pt x="36" y="144"/>
                    </a:lnTo>
                    <a:lnTo>
                      <a:pt x="60" y="180"/>
                    </a:lnTo>
                    <a:lnTo>
                      <a:pt x="89" y="216"/>
                    </a:lnTo>
                    <a:lnTo>
                      <a:pt x="72" y="216"/>
                    </a:lnTo>
                    <a:lnTo>
                      <a:pt x="42" y="180"/>
                    </a:lnTo>
                    <a:lnTo>
                      <a:pt x="18" y="144"/>
                    </a:lnTo>
                    <a:lnTo>
                      <a:pt x="6" y="108"/>
                    </a:lnTo>
                    <a:lnTo>
                      <a:pt x="0" y="66"/>
                    </a:lnTo>
                    <a:lnTo>
                      <a:pt x="0" y="30"/>
                    </a:lnTo>
                    <a:lnTo>
                      <a:pt x="12" y="0"/>
                    </a:lnTo>
                    <a:lnTo>
                      <a:pt x="30" y="0"/>
                    </a:lnTo>
                    <a:lnTo>
                      <a:pt x="18" y="30"/>
                    </a:lnTo>
                    <a:lnTo>
                      <a:pt x="12" y="66"/>
                    </a:lnTo>
                    <a:lnTo>
                      <a:pt x="12" y="66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2"/>
                  </a:gs>
                  <a:gs pos="100000">
                    <a:schemeClr val="accent2">
                      <a:gamma/>
                      <a:shade val="87843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5325838" name="Freeform 14"/>
              <p:cNvSpPr>
                <a:spLocks/>
              </p:cNvSpPr>
              <p:nvPr/>
            </p:nvSpPr>
            <p:spPr bwMode="hidden">
              <a:xfrm>
                <a:off x="3569" y="3745"/>
                <a:ext cx="750" cy="461"/>
              </a:xfrm>
              <a:custGeom>
                <a:avLst/>
                <a:gdLst/>
                <a:ahLst/>
                <a:cxnLst>
                  <a:cxn ang="0">
                    <a:pos x="382" y="443"/>
                  </a:cxn>
                  <a:cxn ang="0">
                    <a:pos x="311" y="437"/>
                  </a:cxn>
                  <a:cxn ang="0">
                    <a:pos x="245" y="425"/>
                  </a:cxn>
                  <a:cxn ang="0">
                    <a:pos x="185" y="407"/>
                  </a:cxn>
                  <a:cxn ang="0">
                    <a:pos x="131" y="383"/>
                  </a:cxn>
                  <a:cxn ang="0">
                    <a:pos x="83" y="347"/>
                  </a:cxn>
                  <a:cxn ang="0">
                    <a:pos x="53" y="311"/>
                  </a:cxn>
                  <a:cxn ang="0">
                    <a:pos x="30" y="269"/>
                  </a:cxn>
                  <a:cxn ang="0">
                    <a:pos x="24" y="227"/>
                  </a:cxn>
                  <a:cxn ang="0">
                    <a:pos x="30" y="185"/>
                  </a:cxn>
                  <a:cxn ang="0">
                    <a:pos x="53" y="143"/>
                  </a:cxn>
                  <a:cxn ang="0">
                    <a:pos x="83" y="107"/>
                  </a:cxn>
                  <a:cxn ang="0">
                    <a:pos x="131" y="77"/>
                  </a:cxn>
                  <a:cxn ang="0">
                    <a:pos x="185" y="47"/>
                  </a:cxn>
                  <a:cxn ang="0">
                    <a:pos x="245" y="30"/>
                  </a:cxn>
                  <a:cxn ang="0">
                    <a:pos x="311" y="18"/>
                  </a:cxn>
                  <a:cxn ang="0">
                    <a:pos x="382" y="12"/>
                  </a:cxn>
                  <a:cxn ang="0">
                    <a:pos x="478" y="18"/>
                  </a:cxn>
                  <a:cxn ang="0">
                    <a:pos x="562" y="41"/>
                  </a:cxn>
                  <a:cxn ang="0">
                    <a:pos x="562" y="36"/>
                  </a:cxn>
                  <a:cxn ang="0">
                    <a:pos x="562" y="30"/>
                  </a:cxn>
                  <a:cxn ang="0">
                    <a:pos x="478" y="6"/>
                  </a:cxn>
                  <a:cxn ang="0">
                    <a:pos x="382" y="0"/>
                  </a:cxn>
                  <a:cxn ang="0">
                    <a:pos x="305" y="6"/>
                  </a:cxn>
                  <a:cxn ang="0">
                    <a:pos x="233" y="18"/>
                  </a:cxn>
                  <a:cxn ang="0">
                    <a:pos x="167" y="41"/>
                  </a:cxn>
                  <a:cxn ang="0">
                    <a:pos x="113" y="65"/>
                  </a:cxn>
                  <a:cxn ang="0">
                    <a:pos x="65" y="101"/>
                  </a:cxn>
                  <a:cxn ang="0">
                    <a:pos x="30" y="137"/>
                  </a:cxn>
                  <a:cxn ang="0">
                    <a:pos x="6" y="179"/>
                  </a:cxn>
                  <a:cxn ang="0">
                    <a:pos x="0" y="227"/>
                  </a:cxn>
                  <a:cxn ang="0">
                    <a:pos x="6" y="275"/>
                  </a:cxn>
                  <a:cxn ang="0">
                    <a:pos x="30" y="317"/>
                  </a:cxn>
                  <a:cxn ang="0">
                    <a:pos x="65" y="359"/>
                  </a:cxn>
                  <a:cxn ang="0">
                    <a:pos x="113" y="395"/>
                  </a:cxn>
                  <a:cxn ang="0">
                    <a:pos x="167" y="419"/>
                  </a:cxn>
                  <a:cxn ang="0">
                    <a:pos x="233" y="443"/>
                  </a:cxn>
                  <a:cxn ang="0">
                    <a:pos x="305" y="455"/>
                  </a:cxn>
                  <a:cxn ang="0">
                    <a:pos x="382" y="461"/>
                  </a:cxn>
                  <a:cxn ang="0">
                    <a:pos x="448" y="455"/>
                  </a:cxn>
                  <a:cxn ang="0">
                    <a:pos x="508" y="449"/>
                  </a:cxn>
                  <a:cxn ang="0">
                    <a:pos x="609" y="413"/>
                  </a:cxn>
                  <a:cxn ang="0">
                    <a:pos x="657" y="389"/>
                  </a:cxn>
                  <a:cxn ang="0">
                    <a:pos x="693" y="359"/>
                  </a:cxn>
                  <a:cxn ang="0">
                    <a:pos x="723" y="329"/>
                  </a:cxn>
                  <a:cxn ang="0">
                    <a:pos x="747" y="293"/>
                  </a:cxn>
                  <a:cxn ang="0">
                    <a:pos x="741" y="287"/>
                  </a:cxn>
                  <a:cxn ang="0">
                    <a:pos x="729" y="281"/>
                  </a:cxn>
                  <a:cxn ang="0">
                    <a:pos x="711" y="317"/>
                  </a:cxn>
                  <a:cxn ang="0">
                    <a:pos x="681" y="347"/>
                  </a:cxn>
                  <a:cxn ang="0">
                    <a:pos x="645" y="377"/>
                  </a:cxn>
                  <a:cxn ang="0">
                    <a:pos x="604" y="401"/>
                  </a:cxn>
                  <a:cxn ang="0">
                    <a:pos x="502" y="431"/>
                  </a:cxn>
                  <a:cxn ang="0">
                    <a:pos x="442" y="443"/>
                  </a:cxn>
                  <a:cxn ang="0">
                    <a:pos x="382" y="443"/>
                  </a:cxn>
                  <a:cxn ang="0">
                    <a:pos x="382" y="443"/>
                  </a:cxn>
                </a:cxnLst>
                <a:rect l="0" t="0" r="r" b="b"/>
                <a:pathLst>
                  <a:path w="747" h="461">
                    <a:moveTo>
                      <a:pt x="382" y="443"/>
                    </a:moveTo>
                    <a:lnTo>
                      <a:pt x="311" y="437"/>
                    </a:lnTo>
                    <a:lnTo>
                      <a:pt x="245" y="425"/>
                    </a:lnTo>
                    <a:lnTo>
                      <a:pt x="185" y="407"/>
                    </a:lnTo>
                    <a:lnTo>
                      <a:pt x="131" y="383"/>
                    </a:lnTo>
                    <a:lnTo>
                      <a:pt x="83" y="347"/>
                    </a:lnTo>
                    <a:lnTo>
                      <a:pt x="53" y="311"/>
                    </a:lnTo>
                    <a:lnTo>
                      <a:pt x="30" y="269"/>
                    </a:lnTo>
                    <a:lnTo>
                      <a:pt x="24" y="227"/>
                    </a:lnTo>
                    <a:lnTo>
                      <a:pt x="30" y="185"/>
                    </a:lnTo>
                    <a:lnTo>
                      <a:pt x="53" y="143"/>
                    </a:lnTo>
                    <a:lnTo>
                      <a:pt x="83" y="107"/>
                    </a:lnTo>
                    <a:lnTo>
                      <a:pt x="131" y="77"/>
                    </a:lnTo>
                    <a:lnTo>
                      <a:pt x="185" y="47"/>
                    </a:lnTo>
                    <a:lnTo>
                      <a:pt x="245" y="30"/>
                    </a:lnTo>
                    <a:lnTo>
                      <a:pt x="311" y="18"/>
                    </a:lnTo>
                    <a:lnTo>
                      <a:pt x="382" y="12"/>
                    </a:lnTo>
                    <a:lnTo>
                      <a:pt x="478" y="18"/>
                    </a:lnTo>
                    <a:lnTo>
                      <a:pt x="562" y="41"/>
                    </a:lnTo>
                    <a:lnTo>
                      <a:pt x="562" y="36"/>
                    </a:lnTo>
                    <a:lnTo>
                      <a:pt x="562" y="30"/>
                    </a:lnTo>
                    <a:lnTo>
                      <a:pt x="478" y="6"/>
                    </a:lnTo>
                    <a:lnTo>
                      <a:pt x="382" y="0"/>
                    </a:lnTo>
                    <a:lnTo>
                      <a:pt x="305" y="6"/>
                    </a:lnTo>
                    <a:lnTo>
                      <a:pt x="233" y="18"/>
                    </a:lnTo>
                    <a:lnTo>
                      <a:pt x="167" y="41"/>
                    </a:lnTo>
                    <a:lnTo>
                      <a:pt x="113" y="65"/>
                    </a:lnTo>
                    <a:lnTo>
                      <a:pt x="65" y="101"/>
                    </a:lnTo>
                    <a:lnTo>
                      <a:pt x="30" y="137"/>
                    </a:lnTo>
                    <a:lnTo>
                      <a:pt x="6" y="179"/>
                    </a:lnTo>
                    <a:lnTo>
                      <a:pt x="0" y="227"/>
                    </a:lnTo>
                    <a:lnTo>
                      <a:pt x="6" y="275"/>
                    </a:lnTo>
                    <a:lnTo>
                      <a:pt x="30" y="317"/>
                    </a:lnTo>
                    <a:lnTo>
                      <a:pt x="65" y="359"/>
                    </a:lnTo>
                    <a:lnTo>
                      <a:pt x="113" y="395"/>
                    </a:lnTo>
                    <a:lnTo>
                      <a:pt x="167" y="419"/>
                    </a:lnTo>
                    <a:lnTo>
                      <a:pt x="233" y="443"/>
                    </a:lnTo>
                    <a:lnTo>
                      <a:pt x="305" y="455"/>
                    </a:lnTo>
                    <a:lnTo>
                      <a:pt x="382" y="461"/>
                    </a:lnTo>
                    <a:lnTo>
                      <a:pt x="448" y="455"/>
                    </a:lnTo>
                    <a:lnTo>
                      <a:pt x="508" y="449"/>
                    </a:lnTo>
                    <a:lnTo>
                      <a:pt x="609" y="413"/>
                    </a:lnTo>
                    <a:lnTo>
                      <a:pt x="657" y="389"/>
                    </a:lnTo>
                    <a:lnTo>
                      <a:pt x="693" y="359"/>
                    </a:lnTo>
                    <a:lnTo>
                      <a:pt x="723" y="329"/>
                    </a:lnTo>
                    <a:lnTo>
                      <a:pt x="747" y="293"/>
                    </a:lnTo>
                    <a:lnTo>
                      <a:pt x="741" y="287"/>
                    </a:lnTo>
                    <a:lnTo>
                      <a:pt x="729" y="281"/>
                    </a:lnTo>
                    <a:lnTo>
                      <a:pt x="711" y="317"/>
                    </a:lnTo>
                    <a:lnTo>
                      <a:pt x="681" y="347"/>
                    </a:lnTo>
                    <a:lnTo>
                      <a:pt x="645" y="377"/>
                    </a:lnTo>
                    <a:lnTo>
                      <a:pt x="604" y="401"/>
                    </a:lnTo>
                    <a:lnTo>
                      <a:pt x="502" y="431"/>
                    </a:lnTo>
                    <a:lnTo>
                      <a:pt x="442" y="443"/>
                    </a:lnTo>
                    <a:lnTo>
                      <a:pt x="382" y="443"/>
                    </a:lnTo>
                    <a:lnTo>
                      <a:pt x="382" y="443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2"/>
                  </a:gs>
                  <a:gs pos="100000">
                    <a:schemeClr val="accent2">
                      <a:gamma/>
                      <a:shade val="90980"/>
                      <a:invGamma/>
                    </a:schemeClr>
                  </a:gs>
                </a:gsLst>
                <a:path path="rect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5325839" name="Freeform 15"/>
              <p:cNvSpPr>
                <a:spLocks/>
              </p:cNvSpPr>
              <p:nvPr/>
            </p:nvSpPr>
            <p:spPr bwMode="hidden">
              <a:xfrm>
                <a:off x="4037" y="3721"/>
                <a:ext cx="96" cy="3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2"/>
                  </a:cxn>
                  <a:cxn ang="0">
                    <a:pos x="48" y="18"/>
                  </a:cxn>
                  <a:cxn ang="0">
                    <a:pos x="96" y="30"/>
                  </a:cxn>
                  <a:cxn ang="0">
                    <a:pos x="96" y="24"/>
                  </a:cxn>
                  <a:cxn ang="0">
                    <a:pos x="96" y="18"/>
                  </a:cxn>
                  <a:cxn ang="0">
                    <a:pos x="48" y="12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w="96" h="30">
                    <a:moveTo>
                      <a:pt x="0" y="0"/>
                    </a:moveTo>
                    <a:lnTo>
                      <a:pt x="0" y="12"/>
                    </a:lnTo>
                    <a:lnTo>
                      <a:pt x="48" y="18"/>
                    </a:lnTo>
                    <a:lnTo>
                      <a:pt x="96" y="30"/>
                    </a:lnTo>
                    <a:lnTo>
                      <a:pt x="96" y="24"/>
                    </a:lnTo>
                    <a:lnTo>
                      <a:pt x="96" y="18"/>
                    </a:lnTo>
                    <a:lnTo>
                      <a:pt x="48" y="12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2"/>
                  </a:gs>
                  <a:gs pos="100000">
                    <a:schemeClr val="accent2">
                      <a:gamma/>
                      <a:shade val="87843"/>
                      <a:invGamma/>
                    </a:schemeClr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5325840" name="Oval 16"/>
              <p:cNvSpPr>
                <a:spLocks noChangeArrowheads="1"/>
              </p:cNvSpPr>
              <p:nvPr/>
            </p:nvSpPr>
            <p:spPr bwMode="hidden">
              <a:xfrm>
                <a:off x="3910" y="3948"/>
                <a:ext cx="84" cy="53"/>
              </a:xfrm>
              <a:prstGeom prst="ellipse">
                <a:avLst/>
              </a:prstGeom>
              <a:gradFill rotWithShape="0">
                <a:gsLst>
                  <a:gs pos="0">
                    <a:schemeClr val="accent2">
                      <a:gamma/>
                      <a:shade val="94118"/>
                      <a:invGamma/>
                    </a:schemeClr>
                  </a:gs>
                  <a:gs pos="100000">
                    <a:schemeClr val="accent2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algn="ctr">
                  <a:defRPr/>
                </a:pPr>
                <a:endParaRPr lang="zh-CN" altLang="en-US"/>
              </a:p>
            </p:txBody>
          </p:sp>
        </p:grpSp>
        <p:grpSp>
          <p:nvGrpSpPr>
            <p:cNvPr id="301067" name="Group 17"/>
            <p:cNvGrpSpPr>
              <a:grpSpLocks/>
            </p:cNvGrpSpPr>
            <p:nvPr userDrawn="1"/>
          </p:nvGrpSpPr>
          <p:grpSpPr bwMode="auto">
            <a:xfrm>
              <a:off x="1776" y="3631"/>
              <a:ext cx="1626" cy="683"/>
              <a:chOff x="1776" y="3631"/>
              <a:chExt cx="1626" cy="683"/>
            </a:xfrm>
          </p:grpSpPr>
          <p:sp>
            <p:nvSpPr>
              <p:cNvPr id="5325842" name="Oval 18"/>
              <p:cNvSpPr>
                <a:spLocks noChangeArrowheads="1"/>
              </p:cNvSpPr>
              <p:nvPr/>
            </p:nvSpPr>
            <p:spPr bwMode="hidden">
              <a:xfrm>
                <a:off x="2268" y="3934"/>
                <a:ext cx="638" cy="377"/>
              </a:xfrm>
              <a:prstGeom prst="ellipse">
                <a:avLst/>
              </a:prstGeom>
              <a:gradFill rotWithShape="0">
                <a:gsLst>
                  <a:gs pos="0">
                    <a:schemeClr val="accent2">
                      <a:gamma/>
                      <a:shade val="87843"/>
                      <a:invGamma/>
                    </a:schemeClr>
                  </a:gs>
                  <a:gs pos="100000">
                    <a:schemeClr val="accent2"/>
                  </a:gs>
                </a:gsLst>
                <a:lin ang="27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5325843" name="Oval 19"/>
              <p:cNvSpPr>
                <a:spLocks noChangeArrowheads="1"/>
              </p:cNvSpPr>
              <p:nvPr/>
            </p:nvSpPr>
            <p:spPr bwMode="hidden">
              <a:xfrm>
                <a:off x="2314" y="3958"/>
                <a:ext cx="543" cy="332"/>
              </a:xfrm>
              <a:prstGeom prst="ellipse">
                <a:avLst/>
              </a:prstGeom>
              <a:gradFill rotWithShape="0">
                <a:gsLst>
                  <a:gs pos="0">
                    <a:schemeClr val="accent2"/>
                  </a:gs>
                  <a:gs pos="100000">
                    <a:schemeClr val="accent2">
                      <a:gamma/>
                      <a:shade val="87843"/>
                      <a:invGamma/>
                    </a:schemeClr>
                  </a:gs>
                </a:gsLst>
                <a:lin ang="27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5325844" name="Oval 20"/>
              <p:cNvSpPr>
                <a:spLocks noChangeArrowheads="1"/>
              </p:cNvSpPr>
              <p:nvPr/>
            </p:nvSpPr>
            <p:spPr bwMode="hidden">
              <a:xfrm>
                <a:off x="2341" y="3979"/>
                <a:ext cx="501" cy="299"/>
              </a:xfrm>
              <a:prstGeom prst="ellipse">
                <a:avLst/>
              </a:prstGeom>
              <a:gradFill rotWithShape="0">
                <a:gsLst>
                  <a:gs pos="0">
                    <a:schemeClr val="accent2">
                      <a:gamma/>
                      <a:shade val="90980"/>
                      <a:invGamma/>
                    </a:schemeClr>
                  </a:gs>
                  <a:gs pos="100000">
                    <a:schemeClr val="accent2"/>
                  </a:gs>
                </a:gsLst>
                <a:lin ang="27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5325845" name="Oval 21"/>
              <p:cNvSpPr>
                <a:spLocks noChangeArrowheads="1"/>
              </p:cNvSpPr>
              <p:nvPr/>
            </p:nvSpPr>
            <p:spPr bwMode="hidden">
              <a:xfrm>
                <a:off x="2368" y="3997"/>
                <a:ext cx="444" cy="258"/>
              </a:xfrm>
              <a:prstGeom prst="ellipse">
                <a:avLst/>
              </a:prstGeom>
              <a:gradFill rotWithShape="0">
                <a:gsLst>
                  <a:gs pos="0">
                    <a:schemeClr val="accent2">
                      <a:gamma/>
                      <a:shade val="87843"/>
                      <a:invGamma/>
                    </a:schemeClr>
                  </a:gs>
                  <a:gs pos="100000">
                    <a:schemeClr val="accent2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5325846" name="Oval 22"/>
              <p:cNvSpPr>
                <a:spLocks noChangeArrowheads="1"/>
              </p:cNvSpPr>
              <p:nvPr/>
            </p:nvSpPr>
            <p:spPr bwMode="hidden">
              <a:xfrm>
                <a:off x="2385" y="4005"/>
                <a:ext cx="413" cy="240"/>
              </a:xfrm>
              <a:prstGeom prst="ellipse">
                <a:avLst/>
              </a:prstGeom>
              <a:gradFill rotWithShape="0">
                <a:gsLst>
                  <a:gs pos="0">
                    <a:schemeClr val="accent2">
                      <a:gamma/>
                      <a:shade val="94118"/>
                      <a:invGamma/>
                    </a:schemeClr>
                  </a:gs>
                  <a:gs pos="100000">
                    <a:schemeClr val="accent2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5325847" name="Oval 23"/>
              <p:cNvSpPr>
                <a:spLocks noChangeArrowheads="1"/>
              </p:cNvSpPr>
              <p:nvPr/>
            </p:nvSpPr>
            <p:spPr bwMode="hidden">
              <a:xfrm>
                <a:off x="2437" y="4026"/>
                <a:ext cx="306" cy="192"/>
              </a:xfrm>
              <a:prstGeom prst="ellipse">
                <a:avLst/>
              </a:prstGeom>
              <a:gradFill rotWithShape="0">
                <a:gsLst>
                  <a:gs pos="0">
                    <a:schemeClr val="accent2">
                      <a:gamma/>
                      <a:shade val="87843"/>
                      <a:invGamma/>
                    </a:schemeClr>
                  </a:gs>
                  <a:gs pos="100000">
                    <a:schemeClr val="accent2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5325848" name="Oval 24"/>
              <p:cNvSpPr>
                <a:spLocks noChangeArrowheads="1"/>
              </p:cNvSpPr>
              <p:nvPr/>
            </p:nvSpPr>
            <p:spPr bwMode="hidden">
              <a:xfrm>
                <a:off x="2476" y="4056"/>
                <a:ext cx="227" cy="135"/>
              </a:xfrm>
              <a:prstGeom prst="ellipse">
                <a:avLst/>
              </a:prstGeom>
              <a:gradFill rotWithShape="0">
                <a:gsLst>
                  <a:gs pos="0">
                    <a:schemeClr val="accent2"/>
                  </a:gs>
                  <a:gs pos="100000">
                    <a:schemeClr val="accent2">
                      <a:gamma/>
                      <a:shade val="90980"/>
                      <a:invGamma/>
                    </a:schemeClr>
                  </a:gs>
                </a:gsLst>
                <a:lin ang="27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5325849" name="Oval 25"/>
              <p:cNvSpPr>
                <a:spLocks noChangeArrowheads="1"/>
              </p:cNvSpPr>
              <p:nvPr/>
            </p:nvSpPr>
            <p:spPr bwMode="hidden">
              <a:xfrm>
                <a:off x="2542" y="4097"/>
                <a:ext cx="90" cy="60"/>
              </a:xfrm>
              <a:prstGeom prst="ellipse">
                <a:avLst/>
              </a:prstGeom>
              <a:gradFill rotWithShape="0">
                <a:gsLst>
                  <a:gs pos="0">
                    <a:schemeClr val="accent2"/>
                  </a:gs>
                  <a:gs pos="100000">
                    <a:schemeClr val="accent2">
                      <a:gamma/>
                      <a:shade val="90980"/>
                      <a:invGamma/>
                    </a:schemeClr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5325850" name="Freeform 26"/>
              <p:cNvSpPr>
                <a:spLocks/>
              </p:cNvSpPr>
              <p:nvPr/>
            </p:nvSpPr>
            <p:spPr bwMode="hidden">
              <a:xfrm>
                <a:off x="2585" y="3822"/>
                <a:ext cx="449" cy="186"/>
              </a:xfrm>
              <a:custGeom>
                <a:avLst/>
                <a:gdLst/>
                <a:ahLst/>
                <a:cxnLst>
                  <a:cxn ang="0">
                    <a:pos x="6" y="6"/>
                  </a:cxn>
                  <a:cxn ang="0">
                    <a:pos x="78" y="12"/>
                  </a:cxn>
                  <a:cxn ang="0">
                    <a:pos x="150" y="18"/>
                  </a:cxn>
                  <a:cxn ang="0">
                    <a:pos x="215" y="36"/>
                  </a:cxn>
                  <a:cxn ang="0">
                    <a:pos x="275" y="60"/>
                  </a:cxn>
                  <a:cxn ang="0">
                    <a:pos x="329" y="84"/>
                  </a:cxn>
                  <a:cxn ang="0">
                    <a:pos x="377" y="114"/>
                  </a:cxn>
                  <a:cxn ang="0">
                    <a:pos x="419" y="150"/>
                  </a:cxn>
                  <a:cxn ang="0">
                    <a:pos x="448" y="186"/>
                  </a:cxn>
                  <a:cxn ang="0">
                    <a:pos x="448" y="162"/>
                  </a:cxn>
                  <a:cxn ang="0">
                    <a:pos x="413" y="126"/>
                  </a:cxn>
                  <a:cxn ang="0">
                    <a:pos x="371" y="96"/>
                  </a:cxn>
                  <a:cxn ang="0">
                    <a:pos x="323" y="66"/>
                  </a:cxn>
                  <a:cxn ang="0">
                    <a:pos x="269" y="48"/>
                  </a:cxn>
                  <a:cxn ang="0">
                    <a:pos x="144" y="12"/>
                  </a:cxn>
                  <a:cxn ang="0">
                    <a:pos x="78" y="6"/>
                  </a:cxn>
                  <a:cxn ang="0">
                    <a:pos x="6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6"/>
                  </a:cxn>
                  <a:cxn ang="0">
                    <a:pos x="0" y="6"/>
                  </a:cxn>
                  <a:cxn ang="0">
                    <a:pos x="6" y="6"/>
                  </a:cxn>
                  <a:cxn ang="0">
                    <a:pos x="6" y="6"/>
                  </a:cxn>
                </a:cxnLst>
                <a:rect l="0" t="0" r="r" b="b"/>
                <a:pathLst>
                  <a:path w="448" h="186">
                    <a:moveTo>
                      <a:pt x="6" y="6"/>
                    </a:moveTo>
                    <a:lnTo>
                      <a:pt x="78" y="12"/>
                    </a:lnTo>
                    <a:lnTo>
                      <a:pt x="150" y="18"/>
                    </a:lnTo>
                    <a:lnTo>
                      <a:pt x="215" y="36"/>
                    </a:lnTo>
                    <a:lnTo>
                      <a:pt x="275" y="60"/>
                    </a:lnTo>
                    <a:lnTo>
                      <a:pt x="329" y="84"/>
                    </a:lnTo>
                    <a:lnTo>
                      <a:pt x="377" y="114"/>
                    </a:lnTo>
                    <a:lnTo>
                      <a:pt x="419" y="150"/>
                    </a:lnTo>
                    <a:lnTo>
                      <a:pt x="448" y="186"/>
                    </a:lnTo>
                    <a:lnTo>
                      <a:pt x="448" y="162"/>
                    </a:lnTo>
                    <a:lnTo>
                      <a:pt x="413" y="126"/>
                    </a:lnTo>
                    <a:lnTo>
                      <a:pt x="371" y="96"/>
                    </a:lnTo>
                    <a:lnTo>
                      <a:pt x="323" y="66"/>
                    </a:lnTo>
                    <a:lnTo>
                      <a:pt x="269" y="48"/>
                    </a:lnTo>
                    <a:lnTo>
                      <a:pt x="144" y="12"/>
                    </a:lnTo>
                    <a:lnTo>
                      <a:pt x="78" y="6"/>
                    </a:lnTo>
                    <a:lnTo>
                      <a:pt x="6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6" y="6"/>
                    </a:lnTo>
                    <a:lnTo>
                      <a:pt x="6" y="6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2">
                      <a:gamma/>
                      <a:shade val="90980"/>
                      <a:invGamma/>
                    </a:schemeClr>
                  </a:gs>
                  <a:gs pos="100000">
                    <a:schemeClr val="accent2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5325851" name="Freeform 27"/>
              <p:cNvSpPr>
                <a:spLocks/>
              </p:cNvSpPr>
              <p:nvPr/>
            </p:nvSpPr>
            <p:spPr bwMode="hidden">
              <a:xfrm>
                <a:off x="2142" y="3852"/>
                <a:ext cx="892" cy="462"/>
              </a:xfrm>
              <a:custGeom>
                <a:avLst/>
                <a:gdLst/>
                <a:ahLst/>
                <a:cxnLst>
                  <a:cxn ang="0">
                    <a:pos x="23" y="276"/>
                  </a:cxn>
                  <a:cxn ang="0">
                    <a:pos x="29" y="222"/>
                  </a:cxn>
                  <a:cxn ang="0">
                    <a:pos x="59" y="174"/>
                  </a:cxn>
                  <a:cxn ang="0">
                    <a:pos x="95" y="132"/>
                  </a:cxn>
                  <a:cxn ang="0">
                    <a:pos x="149" y="96"/>
                  </a:cxn>
                  <a:cxn ang="0">
                    <a:pos x="209" y="60"/>
                  </a:cxn>
                  <a:cxn ang="0">
                    <a:pos x="281" y="36"/>
                  </a:cxn>
                  <a:cxn ang="0">
                    <a:pos x="364" y="24"/>
                  </a:cxn>
                  <a:cxn ang="0">
                    <a:pos x="448" y="18"/>
                  </a:cxn>
                  <a:cxn ang="0">
                    <a:pos x="532" y="24"/>
                  </a:cxn>
                  <a:cxn ang="0">
                    <a:pos x="609" y="36"/>
                  </a:cxn>
                  <a:cxn ang="0">
                    <a:pos x="681" y="60"/>
                  </a:cxn>
                  <a:cxn ang="0">
                    <a:pos x="741" y="96"/>
                  </a:cxn>
                  <a:cxn ang="0">
                    <a:pos x="795" y="132"/>
                  </a:cxn>
                  <a:cxn ang="0">
                    <a:pos x="831" y="174"/>
                  </a:cxn>
                  <a:cxn ang="0">
                    <a:pos x="861" y="222"/>
                  </a:cxn>
                  <a:cxn ang="0">
                    <a:pos x="867" y="276"/>
                  </a:cxn>
                  <a:cxn ang="0">
                    <a:pos x="855" y="330"/>
                  </a:cxn>
                  <a:cxn ang="0">
                    <a:pos x="831" y="378"/>
                  </a:cxn>
                  <a:cxn ang="0">
                    <a:pos x="783" y="426"/>
                  </a:cxn>
                  <a:cxn ang="0">
                    <a:pos x="723" y="462"/>
                  </a:cxn>
                  <a:cxn ang="0">
                    <a:pos x="765" y="462"/>
                  </a:cxn>
                  <a:cxn ang="0">
                    <a:pos x="819" y="426"/>
                  </a:cxn>
                  <a:cxn ang="0">
                    <a:pos x="855" y="378"/>
                  </a:cxn>
                  <a:cxn ang="0">
                    <a:pos x="884" y="330"/>
                  </a:cxn>
                  <a:cxn ang="0">
                    <a:pos x="890" y="276"/>
                  </a:cxn>
                  <a:cxn ang="0">
                    <a:pos x="884" y="222"/>
                  </a:cxn>
                  <a:cxn ang="0">
                    <a:pos x="855" y="168"/>
                  </a:cxn>
                  <a:cxn ang="0">
                    <a:pos x="813" y="120"/>
                  </a:cxn>
                  <a:cxn ang="0">
                    <a:pos x="759" y="84"/>
                  </a:cxn>
                  <a:cxn ang="0">
                    <a:pos x="693" y="48"/>
                  </a:cxn>
                  <a:cxn ang="0">
                    <a:pos x="621" y="24"/>
                  </a:cxn>
                  <a:cxn ang="0">
                    <a:pos x="538" y="6"/>
                  </a:cxn>
                  <a:cxn ang="0">
                    <a:pos x="448" y="0"/>
                  </a:cxn>
                  <a:cxn ang="0">
                    <a:pos x="358" y="6"/>
                  </a:cxn>
                  <a:cxn ang="0">
                    <a:pos x="275" y="24"/>
                  </a:cxn>
                  <a:cxn ang="0">
                    <a:pos x="197" y="48"/>
                  </a:cxn>
                  <a:cxn ang="0">
                    <a:pos x="131" y="84"/>
                  </a:cxn>
                  <a:cxn ang="0">
                    <a:pos x="77" y="120"/>
                  </a:cxn>
                  <a:cxn ang="0">
                    <a:pos x="35" y="168"/>
                  </a:cxn>
                  <a:cxn ang="0">
                    <a:pos x="12" y="222"/>
                  </a:cxn>
                  <a:cxn ang="0">
                    <a:pos x="0" y="276"/>
                  </a:cxn>
                  <a:cxn ang="0">
                    <a:pos x="6" y="330"/>
                  </a:cxn>
                  <a:cxn ang="0">
                    <a:pos x="35" y="378"/>
                  </a:cxn>
                  <a:cxn ang="0">
                    <a:pos x="71" y="426"/>
                  </a:cxn>
                  <a:cxn ang="0">
                    <a:pos x="125" y="462"/>
                  </a:cxn>
                  <a:cxn ang="0">
                    <a:pos x="167" y="462"/>
                  </a:cxn>
                  <a:cxn ang="0">
                    <a:pos x="107" y="426"/>
                  </a:cxn>
                  <a:cxn ang="0">
                    <a:pos x="59" y="378"/>
                  </a:cxn>
                  <a:cxn ang="0">
                    <a:pos x="35" y="330"/>
                  </a:cxn>
                  <a:cxn ang="0">
                    <a:pos x="23" y="276"/>
                  </a:cxn>
                  <a:cxn ang="0">
                    <a:pos x="23" y="276"/>
                  </a:cxn>
                </a:cxnLst>
                <a:rect l="0" t="0" r="r" b="b"/>
                <a:pathLst>
                  <a:path w="890" h="462">
                    <a:moveTo>
                      <a:pt x="23" y="276"/>
                    </a:moveTo>
                    <a:lnTo>
                      <a:pt x="29" y="222"/>
                    </a:lnTo>
                    <a:lnTo>
                      <a:pt x="59" y="174"/>
                    </a:lnTo>
                    <a:lnTo>
                      <a:pt x="95" y="132"/>
                    </a:lnTo>
                    <a:lnTo>
                      <a:pt x="149" y="96"/>
                    </a:lnTo>
                    <a:lnTo>
                      <a:pt x="209" y="60"/>
                    </a:lnTo>
                    <a:lnTo>
                      <a:pt x="281" y="36"/>
                    </a:lnTo>
                    <a:lnTo>
                      <a:pt x="364" y="24"/>
                    </a:lnTo>
                    <a:lnTo>
                      <a:pt x="448" y="18"/>
                    </a:lnTo>
                    <a:lnTo>
                      <a:pt x="532" y="24"/>
                    </a:lnTo>
                    <a:lnTo>
                      <a:pt x="609" y="36"/>
                    </a:lnTo>
                    <a:lnTo>
                      <a:pt x="681" y="60"/>
                    </a:lnTo>
                    <a:lnTo>
                      <a:pt x="741" y="96"/>
                    </a:lnTo>
                    <a:lnTo>
                      <a:pt x="795" y="132"/>
                    </a:lnTo>
                    <a:lnTo>
                      <a:pt x="831" y="174"/>
                    </a:lnTo>
                    <a:lnTo>
                      <a:pt x="861" y="222"/>
                    </a:lnTo>
                    <a:lnTo>
                      <a:pt x="867" y="276"/>
                    </a:lnTo>
                    <a:lnTo>
                      <a:pt x="855" y="330"/>
                    </a:lnTo>
                    <a:lnTo>
                      <a:pt x="831" y="378"/>
                    </a:lnTo>
                    <a:lnTo>
                      <a:pt x="783" y="426"/>
                    </a:lnTo>
                    <a:lnTo>
                      <a:pt x="723" y="462"/>
                    </a:lnTo>
                    <a:lnTo>
                      <a:pt x="765" y="462"/>
                    </a:lnTo>
                    <a:lnTo>
                      <a:pt x="819" y="426"/>
                    </a:lnTo>
                    <a:lnTo>
                      <a:pt x="855" y="378"/>
                    </a:lnTo>
                    <a:lnTo>
                      <a:pt x="884" y="330"/>
                    </a:lnTo>
                    <a:lnTo>
                      <a:pt x="890" y="276"/>
                    </a:lnTo>
                    <a:lnTo>
                      <a:pt x="884" y="222"/>
                    </a:lnTo>
                    <a:lnTo>
                      <a:pt x="855" y="168"/>
                    </a:lnTo>
                    <a:lnTo>
                      <a:pt x="813" y="120"/>
                    </a:lnTo>
                    <a:lnTo>
                      <a:pt x="759" y="84"/>
                    </a:lnTo>
                    <a:lnTo>
                      <a:pt x="693" y="48"/>
                    </a:lnTo>
                    <a:lnTo>
                      <a:pt x="621" y="24"/>
                    </a:lnTo>
                    <a:lnTo>
                      <a:pt x="538" y="6"/>
                    </a:lnTo>
                    <a:lnTo>
                      <a:pt x="448" y="0"/>
                    </a:lnTo>
                    <a:lnTo>
                      <a:pt x="358" y="6"/>
                    </a:lnTo>
                    <a:lnTo>
                      <a:pt x="275" y="24"/>
                    </a:lnTo>
                    <a:lnTo>
                      <a:pt x="197" y="48"/>
                    </a:lnTo>
                    <a:lnTo>
                      <a:pt x="131" y="84"/>
                    </a:lnTo>
                    <a:lnTo>
                      <a:pt x="77" y="120"/>
                    </a:lnTo>
                    <a:lnTo>
                      <a:pt x="35" y="168"/>
                    </a:lnTo>
                    <a:lnTo>
                      <a:pt x="12" y="222"/>
                    </a:lnTo>
                    <a:lnTo>
                      <a:pt x="0" y="276"/>
                    </a:lnTo>
                    <a:lnTo>
                      <a:pt x="6" y="330"/>
                    </a:lnTo>
                    <a:lnTo>
                      <a:pt x="35" y="378"/>
                    </a:lnTo>
                    <a:lnTo>
                      <a:pt x="71" y="426"/>
                    </a:lnTo>
                    <a:lnTo>
                      <a:pt x="125" y="462"/>
                    </a:lnTo>
                    <a:lnTo>
                      <a:pt x="167" y="462"/>
                    </a:lnTo>
                    <a:lnTo>
                      <a:pt x="107" y="426"/>
                    </a:lnTo>
                    <a:lnTo>
                      <a:pt x="59" y="378"/>
                    </a:lnTo>
                    <a:lnTo>
                      <a:pt x="35" y="330"/>
                    </a:lnTo>
                    <a:lnTo>
                      <a:pt x="23" y="276"/>
                    </a:lnTo>
                    <a:lnTo>
                      <a:pt x="23" y="276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2"/>
                  </a:gs>
                  <a:gs pos="100000">
                    <a:schemeClr val="accent2">
                      <a:gamma/>
                      <a:shade val="84706"/>
                      <a:invGamma/>
                    </a:schemeClr>
                  </a:gs>
                </a:gsLst>
                <a:lin ang="27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5325852" name="Freeform 28"/>
              <p:cNvSpPr>
                <a:spLocks/>
              </p:cNvSpPr>
              <p:nvPr/>
            </p:nvSpPr>
            <p:spPr bwMode="hidden">
              <a:xfrm>
                <a:off x="2082" y="3828"/>
                <a:ext cx="407" cy="486"/>
              </a:xfrm>
              <a:custGeom>
                <a:avLst/>
                <a:gdLst/>
                <a:ahLst/>
                <a:cxnLst>
                  <a:cxn ang="0">
                    <a:pos x="18" y="300"/>
                  </a:cxn>
                  <a:cxn ang="0">
                    <a:pos x="24" y="246"/>
                  </a:cxn>
                  <a:cxn ang="0">
                    <a:pos x="48" y="198"/>
                  </a:cxn>
                  <a:cxn ang="0">
                    <a:pos x="83" y="150"/>
                  </a:cxn>
                  <a:cxn ang="0">
                    <a:pos x="131" y="108"/>
                  </a:cxn>
                  <a:cxn ang="0">
                    <a:pos x="185" y="72"/>
                  </a:cxn>
                  <a:cxn ang="0">
                    <a:pos x="251" y="42"/>
                  </a:cxn>
                  <a:cxn ang="0">
                    <a:pos x="329" y="24"/>
                  </a:cxn>
                  <a:cxn ang="0">
                    <a:pos x="406" y="6"/>
                  </a:cxn>
                  <a:cxn ang="0">
                    <a:pos x="406" y="0"/>
                  </a:cxn>
                  <a:cxn ang="0">
                    <a:pos x="323" y="12"/>
                  </a:cxn>
                  <a:cxn ang="0">
                    <a:pos x="245" y="36"/>
                  </a:cxn>
                  <a:cxn ang="0">
                    <a:pos x="179" y="66"/>
                  </a:cxn>
                  <a:cxn ang="0">
                    <a:pos x="119" y="102"/>
                  </a:cxn>
                  <a:cxn ang="0">
                    <a:pos x="72" y="144"/>
                  </a:cxn>
                  <a:cxn ang="0">
                    <a:pos x="30" y="192"/>
                  </a:cxn>
                  <a:cxn ang="0">
                    <a:pos x="6" y="246"/>
                  </a:cxn>
                  <a:cxn ang="0">
                    <a:pos x="0" y="300"/>
                  </a:cxn>
                  <a:cxn ang="0">
                    <a:pos x="6" y="348"/>
                  </a:cxn>
                  <a:cxn ang="0">
                    <a:pos x="30" y="396"/>
                  </a:cxn>
                  <a:cxn ang="0">
                    <a:pos x="66" y="444"/>
                  </a:cxn>
                  <a:cxn ang="0">
                    <a:pos x="107" y="486"/>
                  </a:cxn>
                  <a:cxn ang="0">
                    <a:pos x="131" y="486"/>
                  </a:cxn>
                  <a:cxn ang="0">
                    <a:pos x="83" y="450"/>
                  </a:cxn>
                  <a:cxn ang="0">
                    <a:pos x="48" y="402"/>
                  </a:cxn>
                  <a:cxn ang="0">
                    <a:pos x="24" y="354"/>
                  </a:cxn>
                  <a:cxn ang="0">
                    <a:pos x="18" y="300"/>
                  </a:cxn>
                  <a:cxn ang="0">
                    <a:pos x="18" y="300"/>
                  </a:cxn>
                </a:cxnLst>
                <a:rect l="0" t="0" r="r" b="b"/>
                <a:pathLst>
                  <a:path w="406" h="486">
                    <a:moveTo>
                      <a:pt x="18" y="300"/>
                    </a:moveTo>
                    <a:lnTo>
                      <a:pt x="24" y="246"/>
                    </a:lnTo>
                    <a:lnTo>
                      <a:pt x="48" y="198"/>
                    </a:lnTo>
                    <a:lnTo>
                      <a:pt x="83" y="150"/>
                    </a:lnTo>
                    <a:lnTo>
                      <a:pt x="131" y="108"/>
                    </a:lnTo>
                    <a:lnTo>
                      <a:pt x="185" y="72"/>
                    </a:lnTo>
                    <a:lnTo>
                      <a:pt x="251" y="42"/>
                    </a:lnTo>
                    <a:lnTo>
                      <a:pt x="329" y="24"/>
                    </a:lnTo>
                    <a:lnTo>
                      <a:pt x="406" y="6"/>
                    </a:lnTo>
                    <a:lnTo>
                      <a:pt x="406" y="0"/>
                    </a:lnTo>
                    <a:lnTo>
                      <a:pt x="323" y="12"/>
                    </a:lnTo>
                    <a:lnTo>
                      <a:pt x="245" y="36"/>
                    </a:lnTo>
                    <a:lnTo>
                      <a:pt x="179" y="66"/>
                    </a:lnTo>
                    <a:lnTo>
                      <a:pt x="119" y="102"/>
                    </a:lnTo>
                    <a:lnTo>
                      <a:pt x="72" y="144"/>
                    </a:lnTo>
                    <a:lnTo>
                      <a:pt x="30" y="192"/>
                    </a:lnTo>
                    <a:lnTo>
                      <a:pt x="6" y="246"/>
                    </a:lnTo>
                    <a:lnTo>
                      <a:pt x="0" y="300"/>
                    </a:lnTo>
                    <a:lnTo>
                      <a:pt x="6" y="348"/>
                    </a:lnTo>
                    <a:lnTo>
                      <a:pt x="30" y="396"/>
                    </a:lnTo>
                    <a:lnTo>
                      <a:pt x="66" y="444"/>
                    </a:lnTo>
                    <a:lnTo>
                      <a:pt x="107" y="486"/>
                    </a:lnTo>
                    <a:lnTo>
                      <a:pt x="131" y="486"/>
                    </a:lnTo>
                    <a:lnTo>
                      <a:pt x="83" y="450"/>
                    </a:lnTo>
                    <a:lnTo>
                      <a:pt x="48" y="402"/>
                    </a:lnTo>
                    <a:lnTo>
                      <a:pt x="24" y="354"/>
                    </a:lnTo>
                    <a:lnTo>
                      <a:pt x="18" y="300"/>
                    </a:lnTo>
                    <a:lnTo>
                      <a:pt x="18" y="30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2"/>
                  </a:gs>
                  <a:gs pos="100000">
                    <a:schemeClr val="accent2">
                      <a:gamma/>
                      <a:shade val="90980"/>
                      <a:invGamma/>
                    </a:schemeClr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5325853" name="Freeform 29"/>
              <p:cNvSpPr>
                <a:spLocks/>
              </p:cNvSpPr>
              <p:nvPr/>
            </p:nvSpPr>
            <p:spPr bwMode="hidden">
              <a:xfrm>
                <a:off x="2987" y="4044"/>
                <a:ext cx="108" cy="252"/>
              </a:xfrm>
              <a:custGeom>
                <a:avLst/>
                <a:gdLst/>
                <a:ahLst/>
                <a:cxnLst>
                  <a:cxn ang="0">
                    <a:pos x="89" y="84"/>
                  </a:cxn>
                  <a:cxn ang="0">
                    <a:pos x="83" y="132"/>
                  </a:cxn>
                  <a:cxn ang="0">
                    <a:pos x="65" y="174"/>
                  </a:cxn>
                  <a:cxn ang="0">
                    <a:pos x="36" y="216"/>
                  </a:cxn>
                  <a:cxn ang="0">
                    <a:pos x="0" y="252"/>
                  </a:cxn>
                  <a:cxn ang="0">
                    <a:pos x="18" y="252"/>
                  </a:cxn>
                  <a:cxn ang="0">
                    <a:pos x="53" y="216"/>
                  </a:cxn>
                  <a:cxn ang="0">
                    <a:pos x="83" y="174"/>
                  </a:cxn>
                  <a:cxn ang="0">
                    <a:pos x="101" y="132"/>
                  </a:cxn>
                  <a:cxn ang="0">
                    <a:pos x="107" y="84"/>
                  </a:cxn>
                  <a:cxn ang="0">
                    <a:pos x="101" y="42"/>
                  </a:cxn>
                  <a:cxn ang="0">
                    <a:pos x="89" y="0"/>
                  </a:cxn>
                  <a:cxn ang="0">
                    <a:pos x="65" y="0"/>
                  </a:cxn>
                  <a:cxn ang="0">
                    <a:pos x="83" y="42"/>
                  </a:cxn>
                  <a:cxn ang="0">
                    <a:pos x="89" y="84"/>
                  </a:cxn>
                  <a:cxn ang="0">
                    <a:pos x="89" y="84"/>
                  </a:cxn>
                </a:cxnLst>
                <a:rect l="0" t="0" r="r" b="b"/>
                <a:pathLst>
                  <a:path w="107" h="252">
                    <a:moveTo>
                      <a:pt x="89" y="84"/>
                    </a:moveTo>
                    <a:lnTo>
                      <a:pt x="83" y="132"/>
                    </a:lnTo>
                    <a:lnTo>
                      <a:pt x="65" y="174"/>
                    </a:lnTo>
                    <a:lnTo>
                      <a:pt x="36" y="216"/>
                    </a:lnTo>
                    <a:lnTo>
                      <a:pt x="0" y="252"/>
                    </a:lnTo>
                    <a:lnTo>
                      <a:pt x="18" y="252"/>
                    </a:lnTo>
                    <a:lnTo>
                      <a:pt x="53" y="216"/>
                    </a:lnTo>
                    <a:lnTo>
                      <a:pt x="83" y="174"/>
                    </a:lnTo>
                    <a:lnTo>
                      <a:pt x="101" y="132"/>
                    </a:lnTo>
                    <a:lnTo>
                      <a:pt x="107" y="84"/>
                    </a:lnTo>
                    <a:lnTo>
                      <a:pt x="101" y="42"/>
                    </a:lnTo>
                    <a:lnTo>
                      <a:pt x="89" y="0"/>
                    </a:lnTo>
                    <a:lnTo>
                      <a:pt x="65" y="0"/>
                    </a:lnTo>
                    <a:lnTo>
                      <a:pt x="83" y="42"/>
                    </a:lnTo>
                    <a:lnTo>
                      <a:pt x="89" y="84"/>
                    </a:lnTo>
                    <a:lnTo>
                      <a:pt x="89" y="84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2"/>
                  </a:gs>
                  <a:gs pos="100000">
                    <a:schemeClr val="accent2">
                      <a:gamma/>
                      <a:shade val="81961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5325854" name="Freeform 30"/>
              <p:cNvSpPr>
                <a:spLocks/>
              </p:cNvSpPr>
              <p:nvPr/>
            </p:nvSpPr>
            <p:spPr bwMode="hidden">
              <a:xfrm>
                <a:off x="2068" y="3685"/>
                <a:ext cx="835" cy="150"/>
              </a:xfrm>
              <a:custGeom>
                <a:avLst/>
                <a:gdLst/>
                <a:ahLst/>
                <a:cxnLst>
                  <a:cxn ang="0">
                    <a:pos x="518" y="18"/>
                  </a:cxn>
                  <a:cxn ang="0">
                    <a:pos x="597" y="24"/>
                  </a:cxn>
                  <a:cxn ang="0">
                    <a:pos x="682" y="30"/>
                  </a:cxn>
                  <a:cxn ang="0">
                    <a:pos x="755" y="42"/>
                  </a:cxn>
                  <a:cxn ang="0">
                    <a:pos x="828" y="60"/>
                  </a:cxn>
                  <a:cxn ang="0">
                    <a:pos x="835" y="42"/>
                  </a:cxn>
                  <a:cxn ang="0">
                    <a:pos x="761" y="24"/>
                  </a:cxn>
                  <a:cxn ang="0">
                    <a:pos x="688" y="12"/>
                  </a:cxn>
                  <a:cxn ang="0">
                    <a:pos x="603" y="6"/>
                  </a:cxn>
                  <a:cxn ang="0">
                    <a:pos x="518" y="0"/>
                  </a:cxn>
                  <a:cxn ang="0">
                    <a:pos x="372" y="12"/>
                  </a:cxn>
                  <a:cxn ang="0">
                    <a:pos x="232" y="36"/>
                  </a:cxn>
                  <a:cxn ang="0">
                    <a:pos x="110" y="78"/>
                  </a:cxn>
                  <a:cxn ang="0">
                    <a:pos x="0" y="132"/>
                  </a:cxn>
                  <a:cxn ang="0">
                    <a:pos x="19" y="150"/>
                  </a:cxn>
                  <a:cxn ang="0">
                    <a:pos x="122" y="96"/>
                  </a:cxn>
                  <a:cxn ang="0">
                    <a:pos x="244" y="54"/>
                  </a:cxn>
                  <a:cxn ang="0">
                    <a:pos x="378" y="30"/>
                  </a:cxn>
                  <a:cxn ang="0">
                    <a:pos x="518" y="18"/>
                  </a:cxn>
                  <a:cxn ang="0">
                    <a:pos x="518" y="18"/>
                  </a:cxn>
                </a:cxnLst>
                <a:rect l="0" t="0" r="r" b="b"/>
                <a:pathLst>
                  <a:path w="835" h="150">
                    <a:moveTo>
                      <a:pt x="518" y="18"/>
                    </a:moveTo>
                    <a:lnTo>
                      <a:pt x="597" y="24"/>
                    </a:lnTo>
                    <a:lnTo>
                      <a:pt x="682" y="30"/>
                    </a:lnTo>
                    <a:lnTo>
                      <a:pt x="755" y="42"/>
                    </a:lnTo>
                    <a:lnTo>
                      <a:pt x="828" y="60"/>
                    </a:lnTo>
                    <a:lnTo>
                      <a:pt x="835" y="42"/>
                    </a:lnTo>
                    <a:lnTo>
                      <a:pt x="761" y="24"/>
                    </a:lnTo>
                    <a:lnTo>
                      <a:pt x="688" y="12"/>
                    </a:lnTo>
                    <a:lnTo>
                      <a:pt x="603" y="6"/>
                    </a:lnTo>
                    <a:lnTo>
                      <a:pt x="518" y="0"/>
                    </a:lnTo>
                    <a:lnTo>
                      <a:pt x="372" y="12"/>
                    </a:lnTo>
                    <a:lnTo>
                      <a:pt x="232" y="36"/>
                    </a:lnTo>
                    <a:lnTo>
                      <a:pt x="110" y="78"/>
                    </a:lnTo>
                    <a:lnTo>
                      <a:pt x="0" y="132"/>
                    </a:lnTo>
                    <a:lnTo>
                      <a:pt x="19" y="150"/>
                    </a:lnTo>
                    <a:lnTo>
                      <a:pt x="122" y="96"/>
                    </a:lnTo>
                    <a:lnTo>
                      <a:pt x="244" y="54"/>
                    </a:lnTo>
                    <a:lnTo>
                      <a:pt x="378" y="30"/>
                    </a:lnTo>
                    <a:lnTo>
                      <a:pt x="518" y="18"/>
                    </a:lnTo>
                    <a:lnTo>
                      <a:pt x="518" y="18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5325855" name="Freeform 31"/>
              <p:cNvSpPr>
                <a:spLocks/>
              </p:cNvSpPr>
              <p:nvPr/>
            </p:nvSpPr>
            <p:spPr bwMode="hidden">
              <a:xfrm>
                <a:off x="1867" y="3853"/>
                <a:ext cx="171" cy="461"/>
              </a:xfrm>
              <a:custGeom>
                <a:avLst/>
                <a:gdLst/>
                <a:ahLst/>
                <a:cxnLst>
                  <a:cxn ang="0">
                    <a:pos x="31" y="263"/>
                  </a:cxn>
                  <a:cxn ang="0">
                    <a:pos x="43" y="191"/>
                  </a:cxn>
                  <a:cxn ang="0">
                    <a:pos x="67" y="131"/>
                  </a:cxn>
                  <a:cxn ang="0">
                    <a:pos x="116" y="72"/>
                  </a:cxn>
                  <a:cxn ang="0">
                    <a:pos x="171" y="18"/>
                  </a:cxn>
                  <a:cxn ang="0">
                    <a:pos x="153" y="0"/>
                  </a:cxn>
                  <a:cxn ang="0">
                    <a:pos x="86" y="60"/>
                  </a:cxn>
                  <a:cxn ang="0">
                    <a:pos x="43" y="120"/>
                  </a:cxn>
                  <a:cxn ang="0">
                    <a:pos x="13" y="191"/>
                  </a:cxn>
                  <a:cxn ang="0">
                    <a:pos x="0" y="263"/>
                  </a:cxn>
                  <a:cxn ang="0">
                    <a:pos x="6" y="317"/>
                  </a:cxn>
                  <a:cxn ang="0">
                    <a:pos x="25" y="365"/>
                  </a:cxn>
                  <a:cxn ang="0">
                    <a:pos x="49" y="413"/>
                  </a:cxn>
                  <a:cxn ang="0">
                    <a:pos x="86" y="461"/>
                  </a:cxn>
                  <a:cxn ang="0">
                    <a:pos x="122" y="461"/>
                  </a:cxn>
                  <a:cxn ang="0">
                    <a:pos x="86" y="413"/>
                  </a:cxn>
                  <a:cxn ang="0">
                    <a:pos x="55" y="365"/>
                  </a:cxn>
                  <a:cxn ang="0">
                    <a:pos x="37" y="317"/>
                  </a:cxn>
                  <a:cxn ang="0">
                    <a:pos x="31" y="263"/>
                  </a:cxn>
                  <a:cxn ang="0">
                    <a:pos x="31" y="263"/>
                  </a:cxn>
                </a:cxnLst>
                <a:rect l="0" t="0" r="r" b="b"/>
                <a:pathLst>
                  <a:path w="171" h="461">
                    <a:moveTo>
                      <a:pt x="31" y="263"/>
                    </a:moveTo>
                    <a:lnTo>
                      <a:pt x="43" y="191"/>
                    </a:lnTo>
                    <a:lnTo>
                      <a:pt x="67" y="131"/>
                    </a:lnTo>
                    <a:lnTo>
                      <a:pt x="116" y="72"/>
                    </a:lnTo>
                    <a:lnTo>
                      <a:pt x="171" y="18"/>
                    </a:lnTo>
                    <a:lnTo>
                      <a:pt x="153" y="0"/>
                    </a:lnTo>
                    <a:lnTo>
                      <a:pt x="86" y="60"/>
                    </a:lnTo>
                    <a:lnTo>
                      <a:pt x="43" y="120"/>
                    </a:lnTo>
                    <a:lnTo>
                      <a:pt x="13" y="191"/>
                    </a:lnTo>
                    <a:lnTo>
                      <a:pt x="0" y="263"/>
                    </a:lnTo>
                    <a:lnTo>
                      <a:pt x="6" y="317"/>
                    </a:lnTo>
                    <a:lnTo>
                      <a:pt x="25" y="365"/>
                    </a:lnTo>
                    <a:lnTo>
                      <a:pt x="49" y="413"/>
                    </a:lnTo>
                    <a:lnTo>
                      <a:pt x="86" y="461"/>
                    </a:lnTo>
                    <a:lnTo>
                      <a:pt x="122" y="461"/>
                    </a:lnTo>
                    <a:lnTo>
                      <a:pt x="86" y="413"/>
                    </a:lnTo>
                    <a:lnTo>
                      <a:pt x="55" y="365"/>
                    </a:lnTo>
                    <a:lnTo>
                      <a:pt x="37" y="317"/>
                    </a:lnTo>
                    <a:lnTo>
                      <a:pt x="31" y="263"/>
                    </a:lnTo>
                    <a:lnTo>
                      <a:pt x="31" y="263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5325856" name="Freeform 32"/>
              <p:cNvSpPr>
                <a:spLocks/>
              </p:cNvSpPr>
              <p:nvPr/>
            </p:nvSpPr>
            <p:spPr bwMode="hidden">
              <a:xfrm>
                <a:off x="2951" y="3751"/>
                <a:ext cx="360" cy="563"/>
              </a:xfrm>
              <a:custGeom>
                <a:avLst/>
                <a:gdLst/>
                <a:ahLst/>
                <a:cxnLst>
                  <a:cxn ang="0">
                    <a:pos x="360" y="365"/>
                  </a:cxn>
                  <a:cxn ang="0">
                    <a:pos x="353" y="305"/>
                  </a:cxn>
                  <a:cxn ang="0">
                    <a:pos x="335" y="251"/>
                  </a:cxn>
                  <a:cxn ang="0">
                    <a:pos x="305" y="204"/>
                  </a:cxn>
                  <a:cxn ang="0">
                    <a:pos x="262" y="156"/>
                  </a:cxn>
                  <a:cxn ang="0">
                    <a:pos x="213" y="108"/>
                  </a:cxn>
                  <a:cxn ang="0">
                    <a:pos x="159" y="66"/>
                  </a:cxn>
                  <a:cxn ang="0">
                    <a:pos x="92" y="30"/>
                  </a:cxn>
                  <a:cxn ang="0">
                    <a:pos x="19" y="0"/>
                  </a:cxn>
                  <a:cxn ang="0">
                    <a:pos x="0" y="12"/>
                  </a:cxn>
                  <a:cxn ang="0">
                    <a:pos x="67" y="42"/>
                  </a:cxn>
                  <a:cxn ang="0">
                    <a:pos x="134" y="78"/>
                  </a:cxn>
                  <a:cxn ang="0">
                    <a:pos x="189" y="114"/>
                  </a:cxn>
                  <a:cxn ang="0">
                    <a:pos x="238" y="162"/>
                  </a:cxn>
                  <a:cxn ang="0">
                    <a:pos x="274" y="210"/>
                  </a:cxn>
                  <a:cxn ang="0">
                    <a:pos x="299" y="257"/>
                  </a:cxn>
                  <a:cxn ang="0">
                    <a:pos x="317" y="311"/>
                  </a:cxn>
                  <a:cxn ang="0">
                    <a:pos x="323" y="365"/>
                  </a:cxn>
                  <a:cxn ang="0">
                    <a:pos x="317" y="419"/>
                  </a:cxn>
                  <a:cxn ang="0">
                    <a:pos x="299" y="467"/>
                  </a:cxn>
                  <a:cxn ang="0">
                    <a:pos x="274" y="515"/>
                  </a:cxn>
                  <a:cxn ang="0">
                    <a:pos x="238" y="563"/>
                  </a:cxn>
                  <a:cxn ang="0">
                    <a:pos x="268" y="563"/>
                  </a:cxn>
                  <a:cxn ang="0">
                    <a:pos x="311" y="515"/>
                  </a:cxn>
                  <a:cxn ang="0">
                    <a:pos x="335" y="467"/>
                  </a:cxn>
                  <a:cxn ang="0">
                    <a:pos x="353" y="419"/>
                  </a:cxn>
                  <a:cxn ang="0">
                    <a:pos x="360" y="365"/>
                  </a:cxn>
                  <a:cxn ang="0">
                    <a:pos x="360" y="365"/>
                  </a:cxn>
                </a:cxnLst>
                <a:rect l="0" t="0" r="r" b="b"/>
                <a:pathLst>
                  <a:path w="360" h="563">
                    <a:moveTo>
                      <a:pt x="360" y="365"/>
                    </a:moveTo>
                    <a:lnTo>
                      <a:pt x="353" y="305"/>
                    </a:lnTo>
                    <a:lnTo>
                      <a:pt x="335" y="251"/>
                    </a:lnTo>
                    <a:lnTo>
                      <a:pt x="305" y="204"/>
                    </a:lnTo>
                    <a:lnTo>
                      <a:pt x="262" y="156"/>
                    </a:lnTo>
                    <a:lnTo>
                      <a:pt x="213" y="108"/>
                    </a:lnTo>
                    <a:lnTo>
                      <a:pt x="159" y="66"/>
                    </a:lnTo>
                    <a:lnTo>
                      <a:pt x="92" y="30"/>
                    </a:lnTo>
                    <a:lnTo>
                      <a:pt x="19" y="0"/>
                    </a:lnTo>
                    <a:lnTo>
                      <a:pt x="0" y="12"/>
                    </a:lnTo>
                    <a:lnTo>
                      <a:pt x="67" y="42"/>
                    </a:lnTo>
                    <a:lnTo>
                      <a:pt x="134" y="78"/>
                    </a:lnTo>
                    <a:lnTo>
                      <a:pt x="189" y="114"/>
                    </a:lnTo>
                    <a:lnTo>
                      <a:pt x="238" y="162"/>
                    </a:lnTo>
                    <a:lnTo>
                      <a:pt x="274" y="210"/>
                    </a:lnTo>
                    <a:lnTo>
                      <a:pt x="299" y="257"/>
                    </a:lnTo>
                    <a:lnTo>
                      <a:pt x="317" y="311"/>
                    </a:lnTo>
                    <a:lnTo>
                      <a:pt x="323" y="365"/>
                    </a:lnTo>
                    <a:lnTo>
                      <a:pt x="317" y="419"/>
                    </a:lnTo>
                    <a:lnTo>
                      <a:pt x="299" y="467"/>
                    </a:lnTo>
                    <a:lnTo>
                      <a:pt x="274" y="515"/>
                    </a:lnTo>
                    <a:lnTo>
                      <a:pt x="238" y="563"/>
                    </a:lnTo>
                    <a:lnTo>
                      <a:pt x="268" y="563"/>
                    </a:lnTo>
                    <a:lnTo>
                      <a:pt x="311" y="515"/>
                    </a:lnTo>
                    <a:lnTo>
                      <a:pt x="335" y="467"/>
                    </a:lnTo>
                    <a:lnTo>
                      <a:pt x="353" y="419"/>
                    </a:lnTo>
                    <a:lnTo>
                      <a:pt x="360" y="365"/>
                    </a:lnTo>
                    <a:lnTo>
                      <a:pt x="360" y="365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2"/>
                  </a:gs>
                  <a:gs pos="100000">
                    <a:schemeClr val="accent2">
                      <a:gamma/>
                      <a:shade val="87843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5325857" name="Freeform 33"/>
              <p:cNvSpPr>
                <a:spLocks/>
              </p:cNvSpPr>
              <p:nvPr/>
            </p:nvSpPr>
            <p:spPr bwMode="hidden">
              <a:xfrm>
                <a:off x="2318" y="3631"/>
                <a:ext cx="1078" cy="425"/>
              </a:xfrm>
              <a:custGeom>
                <a:avLst/>
                <a:gdLst/>
                <a:ahLst/>
                <a:cxnLst>
                  <a:cxn ang="0">
                    <a:pos x="1053" y="425"/>
                  </a:cxn>
                  <a:cxn ang="0">
                    <a:pos x="1078" y="419"/>
                  </a:cxn>
                  <a:cxn ang="0">
                    <a:pos x="1066" y="377"/>
                  </a:cxn>
                  <a:cxn ang="0">
                    <a:pos x="1047" y="336"/>
                  </a:cxn>
                  <a:cxn ang="0">
                    <a:pos x="986" y="252"/>
                  </a:cxn>
                  <a:cxn ang="0">
                    <a:pos x="907" y="180"/>
                  </a:cxn>
                  <a:cxn ang="0">
                    <a:pos x="810" y="120"/>
                  </a:cxn>
                  <a:cxn ang="0">
                    <a:pos x="694" y="72"/>
                  </a:cxn>
                  <a:cxn ang="0">
                    <a:pos x="560" y="30"/>
                  </a:cxn>
                  <a:cxn ang="0">
                    <a:pos x="420" y="6"/>
                  </a:cxn>
                  <a:cxn ang="0">
                    <a:pos x="268" y="0"/>
                  </a:cxn>
                  <a:cxn ang="0">
                    <a:pos x="134" y="6"/>
                  </a:cxn>
                  <a:cxn ang="0">
                    <a:pos x="0" y="24"/>
                  </a:cxn>
                  <a:cxn ang="0">
                    <a:pos x="12" y="36"/>
                  </a:cxn>
                  <a:cxn ang="0">
                    <a:pos x="134" y="18"/>
                  </a:cxn>
                  <a:cxn ang="0">
                    <a:pos x="268" y="12"/>
                  </a:cxn>
                  <a:cxn ang="0">
                    <a:pos x="420" y="18"/>
                  </a:cxn>
                  <a:cxn ang="0">
                    <a:pos x="554" y="42"/>
                  </a:cxn>
                  <a:cxn ang="0">
                    <a:pos x="682" y="84"/>
                  </a:cxn>
                  <a:cxn ang="0">
                    <a:pos x="798" y="132"/>
                  </a:cxn>
                  <a:cxn ang="0">
                    <a:pos x="895" y="192"/>
                  </a:cxn>
                  <a:cxn ang="0">
                    <a:pos x="968" y="264"/>
                  </a:cxn>
                  <a:cxn ang="0">
                    <a:pos x="999" y="300"/>
                  </a:cxn>
                  <a:cxn ang="0">
                    <a:pos x="1023" y="342"/>
                  </a:cxn>
                  <a:cxn ang="0">
                    <a:pos x="1041" y="383"/>
                  </a:cxn>
                  <a:cxn ang="0">
                    <a:pos x="1053" y="425"/>
                  </a:cxn>
                  <a:cxn ang="0">
                    <a:pos x="1053" y="425"/>
                  </a:cxn>
                </a:cxnLst>
                <a:rect l="0" t="0" r="r" b="b"/>
                <a:pathLst>
                  <a:path w="1078" h="425">
                    <a:moveTo>
                      <a:pt x="1053" y="425"/>
                    </a:moveTo>
                    <a:lnTo>
                      <a:pt x="1078" y="419"/>
                    </a:lnTo>
                    <a:lnTo>
                      <a:pt x="1066" y="377"/>
                    </a:lnTo>
                    <a:lnTo>
                      <a:pt x="1047" y="336"/>
                    </a:lnTo>
                    <a:lnTo>
                      <a:pt x="986" y="252"/>
                    </a:lnTo>
                    <a:lnTo>
                      <a:pt x="907" y="180"/>
                    </a:lnTo>
                    <a:lnTo>
                      <a:pt x="810" y="120"/>
                    </a:lnTo>
                    <a:lnTo>
                      <a:pt x="694" y="72"/>
                    </a:lnTo>
                    <a:lnTo>
                      <a:pt x="560" y="30"/>
                    </a:lnTo>
                    <a:lnTo>
                      <a:pt x="420" y="6"/>
                    </a:lnTo>
                    <a:lnTo>
                      <a:pt x="268" y="0"/>
                    </a:lnTo>
                    <a:lnTo>
                      <a:pt x="134" y="6"/>
                    </a:lnTo>
                    <a:lnTo>
                      <a:pt x="0" y="24"/>
                    </a:lnTo>
                    <a:lnTo>
                      <a:pt x="12" y="36"/>
                    </a:lnTo>
                    <a:lnTo>
                      <a:pt x="134" y="18"/>
                    </a:lnTo>
                    <a:lnTo>
                      <a:pt x="268" y="12"/>
                    </a:lnTo>
                    <a:lnTo>
                      <a:pt x="420" y="18"/>
                    </a:lnTo>
                    <a:lnTo>
                      <a:pt x="554" y="42"/>
                    </a:lnTo>
                    <a:lnTo>
                      <a:pt x="682" y="84"/>
                    </a:lnTo>
                    <a:lnTo>
                      <a:pt x="798" y="132"/>
                    </a:lnTo>
                    <a:lnTo>
                      <a:pt x="895" y="192"/>
                    </a:lnTo>
                    <a:lnTo>
                      <a:pt x="968" y="264"/>
                    </a:lnTo>
                    <a:lnTo>
                      <a:pt x="999" y="300"/>
                    </a:lnTo>
                    <a:lnTo>
                      <a:pt x="1023" y="342"/>
                    </a:lnTo>
                    <a:lnTo>
                      <a:pt x="1041" y="383"/>
                    </a:lnTo>
                    <a:lnTo>
                      <a:pt x="1053" y="425"/>
                    </a:lnTo>
                    <a:lnTo>
                      <a:pt x="1053" y="425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2"/>
                  </a:gs>
                  <a:gs pos="100000">
                    <a:schemeClr val="accent2">
                      <a:gamma/>
                      <a:shade val="87843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5325858" name="Freeform 34"/>
              <p:cNvSpPr>
                <a:spLocks/>
              </p:cNvSpPr>
              <p:nvPr/>
            </p:nvSpPr>
            <p:spPr bwMode="hidden">
              <a:xfrm>
                <a:off x="3304" y="4080"/>
                <a:ext cx="98" cy="234"/>
              </a:xfrm>
              <a:custGeom>
                <a:avLst/>
                <a:gdLst/>
                <a:ahLst/>
                <a:cxnLst>
                  <a:cxn ang="0">
                    <a:pos x="0" y="234"/>
                  </a:cxn>
                  <a:cxn ang="0">
                    <a:pos x="25" y="234"/>
                  </a:cxn>
                  <a:cxn ang="0">
                    <a:pos x="55" y="186"/>
                  </a:cxn>
                  <a:cxn ang="0">
                    <a:pos x="80" y="138"/>
                  </a:cxn>
                  <a:cxn ang="0">
                    <a:pos x="92" y="90"/>
                  </a:cxn>
                  <a:cxn ang="0">
                    <a:pos x="98" y="36"/>
                  </a:cxn>
                  <a:cxn ang="0">
                    <a:pos x="98" y="0"/>
                  </a:cxn>
                  <a:cxn ang="0">
                    <a:pos x="74" y="0"/>
                  </a:cxn>
                  <a:cxn ang="0">
                    <a:pos x="74" y="36"/>
                  </a:cxn>
                  <a:cxn ang="0">
                    <a:pos x="67" y="90"/>
                  </a:cxn>
                  <a:cxn ang="0">
                    <a:pos x="55" y="138"/>
                  </a:cxn>
                  <a:cxn ang="0">
                    <a:pos x="31" y="186"/>
                  </a:cxn>
                  <a:cxn ang="0">
                    <a:pos x="0" y="234"/>
                  </a:cxn>
                  <a:cxn ang="0">
                    <a:pos x="0" y="234"/>
                  </a:cxn>
                </a:cxnLst>
                <a:rect l="0" t="0" r="r" b="b"/>
                <a:pathLst>
                  <a:path w="98" h="234">
                    <a:moveTo>
                      <a:pt x="0" y="234"/>
                    </a:moveTo>
                    <a:lnTo>
                      <a:pt x="25" y="234"/>
                    </a:lnTo>
                    <a:lnTo>
                      <a:pt x="55" y="186"/>
                    </a:lnTo>
                    <a:lnTo>
                      <a:pt x="80" y="138"/>
                    </a:lnTo>
                    <a:lnTo>
                      <a:pt x="92" y="90"/>
                    </a:lnTo>
                    <a:lnTo>
                      <a:pt x="98" y="36"/>
                    </a:lnTo>
                    <a:lnTo>
                      <a:pt x="98" y="0"/>
                    </a:lnTo>
                    <a:lnTo>
                      <a:pt x="74" y="0"/>
                    </a:lnTo>
                    <a:lnTo>
                      <a:pt x="74" y="36"/>
                    </a:lnTo>
                    <a:lnTo>
                      <a:pt x="67" y="90"/>
                    </a:lnTo>
                    <a:lnTo>
                      <a:pt x="55" y="138"/>
                    </a:lnTo>
                    <a:lnTo>
                      <a:pt x="31" y="186"/>
                    </a:lnTo>
                    <a:lnTo>
                      <a:pt x="0" y="234"/>
                    </a:lnTo>
                    <a:lnTo>
                      <a:pt x="0" y="234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2"/>
                  </a:gs>
                  <a:gs pos="100000">
                    <a:schemeClr val="accent2">
                      <a:gamma/>
                      <a:shade val="87843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5325859" name="Freeform 35"/>
              <p:cNvSpPr>
                <a:spLocks/>
              </p:cNvSpPr>
              <p:nvPr/>
            </p:nvSpPr>
            <p:spPr bwMode="hidden">
              <a:xfrm>
                <a:off x="1776" y="3673"/>
                <a:ext cx="481" cy="641"/>
              </a:xfrm>
              <a:custGeom>
                <a:avLst/>
                <a:gdLst/>
                <a:ahLst/>
                <a:cxnLst>
                  <a:cxn ang="0">
                    <a:pos x="18" y="443"/>
                  </a:cxn>
                  <a:cxn ang="0">
                    <a:pos x="24" y="371"/>
                  </a:cxn>
                  <a:cxn ang="0">
                    <a:pos x="55" y="305"/>
                  </a:cxn>
                  <a:cxn ang="0">
                    <a:pos x="91" y="246"/>
                  </a:cxn>
                  <a:cxn ang="0">
                    <a:pos x="146" y="186"/>
                  </a:cxn>
                  <a:cxn ang="0">
                    <a:pos x="213" y="132"/>
                  </a:cxn>
                  <a:cxn ang="0">
                    <a:pos x="292" y="84"/>
                  </a:cxn>
                  <a:cxn ang="0">
                    <a:pos x="384" y="48"/>
                  </a:cxn>
                  <a:cxn ang="0">
                    <a:pos x="481" y="12"/>
                  </a:cxn>
                  <a:cxn ang="0">
                    <a:pos x="457" y="0"/>
                  </a:cxn>
                  <a:cxn ang="0">
                    <a:pos x="359" y="36"/>
                  </a:cxn>
                  <a:cxn ang="0">
                    <a:pos x="274" y="78"/>
                  </a:cxn>
                  <a:cxn ang="0">
                    <a:pos x="195" y="126"/>
                  </a:cxn>
                  <a:cxn ang="0">
                    <a:pos x="128" y="180"/>
                  </a:cxn>
                  <a:cxn ang="0">
                    <a:pos x="73" y="240"/>
                  </a:cxn>
                  <a:cxn ang="0">
                    <a:pos x="37" y="305"/>
                  </a:cxn>
                  <a:cxn ang="0">
                    <a:pos x="6" y="371"/>
                  </a:cxn>
                  <a:cxn ang="0">
                    <a:pos x="0" y="443"/>
                  </a:cxn>
                  <a:cxn ang="0">
                    <a:pos x="6" y="497"/>
                  </a:cxn>
                  <a:cxn ang="0">
                    <a:pos x="18" y="545"/>
                  </a:cxn>
                  <a:cxn ang="0">
                    <a:pos x="43" y="593"/>
                  </a:cxn>
                  <a:cxn ang="0">
                    <a:pos x="73" y="641"/>
                  </a:cxn>
                  <a:cxn ang="0">
                    <a:pos x="97" y="641"/>
                  </a:cxn>
                  <a:cxn ang="0">
                    <a:pos x="67" y="593"/>
                  </a:cxn>
                  <a:cxn ang="0">
                    <a:pos x="43" y="545"/>
                  </a:cxn>
                  <a:cxn ang="0">
                    <a:pos x="24" y="497"/>
                  </a:cxn>
                  <a:cxn ang="0">
                    <a:pos x="18" y="443"/>
                  </a:cxn>
                  <a:cxn ang="0">
                    <a:pos x="18" y="443"/>
                  </a:cxn>
                </a:cxnLst>
                <a:rect l="0" t="0" r="r" b="b"/>
                <a:pathLst>
                  <a:path w="481" h="641">
                    <a:moveTo>
                      <a:pt x="18" y="443"/>
                    </a:moveTo>
                    <a:lnTo>
                      <a:pt x="24" y="371"/>
                    </a:lnTo>
                    <a:lnTo>
                      <a:pt x="55" y="305"/>
                    </a:lnTo>
                    <a:lnTo>
                      <a:pt x="91" y="246"/>
                    </a:lnTo>
                    <a:lnTo>
                      <a:pt x="146" y="186"/>
                    </a:lnTo>
                    <a:lnTo>
                      <a:pt x="213" y="132"/>
                    </a:lnTo>
                    <a:lnTo>
                      <a:pt x="292" y="84"/>
                    </a:lnTo>
                    <a:lnTo>
                      <a:pt x="384" y="48"/>
                    </a:lnTo>
                    <a:lnTo>
                      <a:pt x="481" y="12"/>
                    </a:lnTo>
                    <a:lnTo>
                      <a:pt x="457" y="0"/>
                    </a:lnTo>
                    <a:lnTo>
                      <a:pt x="359" y="36"/>
                    </a:lnTo>
                    <a:lnTo>
                      <a:pt x="274" y="78"/>
                    </a:lnTo>
                    <a:lnTo>
                      <a:pt x="195" y="126"/>
                    </a:lnTo>
                    <a:lnTo>
                      <a:pt x="128" y="180"/>
                    </a:lnTo>
                    <a:lnTo>
                      <a:pt x="73" y="240"/>
                    </a:lnTo>
                    <a:lnTo>
                      <a:pt x="37" y="305"/>
                    </a:lnTo>
                    <a:lnTo>
                      <a:pt x="6" y="371"/>
                    </a:lnTo>
                    <a:lnTo>
                      <a:pt x="0" y="443"/>
                    </a:lnTo>
                    <a:lnTo>
                      <a:pt x="6" y="497"/>
                    </a:lnTo>
                    <a:lnTo>
                      <a:pt x="18" y="545"/>
                    </a:lnTo>
                    <a:lnTo>
                      <a:pt x="43" y="593"/>
                    </a:lnTo>
                    <a:lnTo>
                      <a:pt x="73" y="641"/>
                    </a:lnTo>
                    <a:lnTo>
                      <a:pt x="97" y="641"/>
                    </a:lnTo>
                    <a:lnTo>
                      <a:pt x="67" y="593"/>
                    </a:lnTo>
                    <a:lnTo>
                      <a:pt x="43" y="545"/>
                    </a:lnTo>
                    <a:lnTo>
                      <a:pt x="24" y="497"/>
                    </a:lnTo>
                    <a:lnTo>
                      <a:pt x="18" y="443"/>
                    </a:lnTo>
                    <a:lnTo>
                      <a:pt x="18" y="443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ctr">
                  <a:defRPr/>
                </a:pPr>
                <a:endParaRPr lang="zh-CN" altLang="en-US"/>
              </a:p>
            </p:txBody>
          </p:sp>
        </p:grpSp>
        <p:grpSp>
          <p:nvGrpSpPr>
            <p:cNvPr id="301068" name="Group 36"/>
            <p:cNvGrpSpPr>
              <a:grpSpLocks/>
            </p:cNvGrpSpPr>
            <p:nvPr userDrawn="1"/>
          </p:nvGrpSpPr>
          <p:grpSpPr bwMode="auto">
            <a:xfrm>
              <a:off x="4128" y="3360"/>
              <a:ext cx="1351" cy="821"/>
              <a:chOff x="4128" y="3360"/>
              <a:chExt cx="1351" cy="821"/>
            </a:xfrm>
          </p:grpSpPr>
          <p:sp>
            <p:nvSpPr>
              <p:cNvPr id="5325861" name="Freeform 37"/>
              <p:cNvSpPr>
                <a:spLocks noEditPoints="1"/>
              </p:cNvSpPr>
              <p:nvPr/>
            </p:nvSpPr>
            <p:spPr bwMode="hidden">
              <a:xfrm>
                <a:off x="4200" y="3402"/>
                <a:ext cx="1201" cy="731"/>
              </a:xfrm>
              <a:custGeom>
                <a:avLst/>
                <a:gdLst/>
                <a:ahLst/>
                <a:cxnLst>
                  <a:cxn ang="0">
                    <a:pos x="484" y="6"/>
                  </a:cxn>
                  <a:cxn ang="0">
                    <a:pos x="263" y="60"/>
                  </a:cxn>
                  <a:cxn ang="0">
                    <a:pos x="101" y="162"/>
                  </a:cxn>
                  <a:cxn ang="0">
                    <a:pos x="12" y="294"/>
                  </a:cxn>
                  <a:cxn ang="0">
                    <a:pos x="0" y="366"/>
                  </a:cxn>
                  <a:cxn ang="0">
                    <a:pos x="12" y="437"/>
                  </a:cxn>
                  <a:cxn ang="0">
                    <a:pos x="101" y="569"/>
                  </a:cxn>
                  <a:cxn ang="0">
                    <a:pos x="263" y="671"/>
                  </a:cxn>
                  <a:cxn ang="0">
                    <a:pos x="484" y="725"/>
                  </a:cxn>
                  <a:cxn ang="0">
                    <a:pos x="723" y="725"/>
                  </a:cxn>
                  <a:cxn ang="0">
                    <a:pos x="938" y="671"/>
                  </a:cxn>
                  <a:cxn ang="0">
                    <a:pos x="1100" y="569"/>
                  </a:cxn>
                  <a:cxn ang="0">
                    <a:pos x="1189" y="437"/>
                  </a:cxn>
                  <a:cxn ang="0">
                    <a:pos x="1201" y="366"/>
                  </a:cxn>
                  <a:cxn ang="0">
                    <a:pos x="1189" y="294"/>
                  </a:cxn>
                  <a:cxn ang="0">
                    <a:pos x="1100" y="162"/>
                  </a:cxn>
                  <a:cxn ang="0">
                    <a:pos x="938" y="60"/>
                  </a:cxn>
                  <a:cxn ang="0">
                    <a:pos x="723" y="6"/>
                  </a:cxn>
                  <a:cxn ang="0">
                    <a:pos x="604" y="0"/>
                  </a:cxn>
                  <a:cxn ang="0">
                    <a:pos x="490" y="701"/>
                  </a:cxn>
                  <a:cxn ang="0">
                    <a:pos x="287" y="647"/>
                  </a:cxn>
                  <a:cxn ang="0">
                    <a:pos x="131" y="557"/>
                  </a:cxn>
                  <a:cxn ang="0">
                    <a:pos x="48" y="437"/>
                  </a:cxn>
                  <a:cxn ang="0">
                    <a:pos x="36" y="366"/>
                  </a:cxn>
                  <a:cxn ang="0">
                    <a:pos x="48" y="300"/>
                  </a:cxn>
                  <a:cxn ang="0">
                    <a:pos x="131" y="174"/>
                  </a:cxn>
                  <a:cxn ang="0">
                    <a:pos x="287" y="84"/>
                  </a:cxn>
                  <a:cxn ang="0">
                    <a:pos x="490" y="30"/>
                  </a:cxn>
                  <a:cxn ang="0">
                    <a:pos x="717" y="30"/>
                  </a:cxn>
                  <a:cxn ang="0">
                    <a:pos x="920" y="84"/>
                  </a:cxn>
                  <a:cxn ang="0">
                    <a:pos x="1070" y="174"/>
                  </a:cxn>
                  <a:cxn ang="0">
                    <a:pos x="1153" y="300"/>
                  </a:cxn>
                  <a:cxn ang="0">
                    <a:pos x="1153" y="437"/>
                  </a:cxn>
                  <a:cxn ang="0">
                    <a:pos x="1070" y="557"/>
                  </a:cxn>
                  <a:cxn ang="0">
                    <a:pos x="920" y="647"/>
                  </a:cxn>
                  <a:cxn ang="0">
                    <a:pos x="717" y="701"/>
                  </a:cxn>
                  <a:cxn ang="0">
                    <a:pos x="604" y="707"/>
                  </a:cxn>
                </a:cxnLst>
                <a:rect l="0" t="0" r="r" b="b"/>
                <a:pathLst>
                  <a:path w="1201" h="731">
                    <a:moveTo>
                      <a:pt x="604" y="0"/>
                    </a:moveTo>
                    <a:lnTo>
                      <a:pt x="484" y="6"/>
                    </a:lnTo>
                    <a:lnTo>
                      <a:pt x="370" y="30"/>
                    </a:lnTo>
                    <a:lnTo>
                      <a:pt x="263" y="60"/>
                    </a:lnTo>
                    <a:lnTo>
                      <a:pt x="179" y="108"/>
                    </a:lnTo>
                    <a:lnTo>
                      <a:pt x="101" y="162"/>
                    </a:lnTo>
                    <a:lnTo>
                      <a:pt x="48" y="222"/>
                    </a:lnTo>
                    <a:lnTo>
                      <a:pt x="12" y="294"/>
                    </a:lnTo>
                    <a:lnTo>
                      <a:pt x="6" y="330"/>
                    </a:lnTo>
                    <a:lnTo>
                      <a:pt x="0" y="366"/>
                    </a:lnTo>
                    <a:lnTo>
                      <a:pt x="6" y="401"/>
                    </a:lnTo>
                    <a:lnTo>
                      <a:pt x="12" y="437"/>
                    </a:lnTo>
                    <a:lnTo>
                      <a:pt x="48" y="509"/>
                    </a:lnTo>
                    <a:lnTo>
                      <a:pt x="101" y="569"/>
                    </a:lnTo>
                    <a:lnTo>
                      <a:pt x="179" y="623"/>
                    </a:lnTo>
                    <a:lnTo>
                      <a:pt x="263" y="671"/>
                    </a:lnTo>
                    <a:lnTo>
                      <a:pt x="370" y="701"/>
                    </a:lnTo>
                    <a:lnTo>
                      <a:pt x="484" y="725"/>
                    </a:lnTo>
                    <a:lnTo>
                      <a:pt x="604" y="731"/>
                    </a:lnTo>
                    <a:lnTo>
                      <a:pt x="723" y="725"/>
                    </a:lnTo>
                    <a:lnTo>
                      <a:pt x="837" y="701"/>
                    </a:lnTo>
                    <a:lnTo>
                      <a:pt x="938" y="671"/>
                    </a:lnTo>
                    <a:lnTo>
                      <a:pt x="1028" y="623"/>
                    </a:lnTo>
                    <a:lnTo>
                      <a:pt x="1100" y="569"/>
                    </a:lnTo>
                    <a:lnTo>
                      <a:pt x="1153" y="509"/>
                    </a:lnTo>
                    <a:lnTo>
                      <a:pt x="1189" y="437"/>
                    </a:lnTo>
                    <a:lnTo>
                      <a:pt x="1201" y="401"/>
                    </a:lnTo>
                    <a:lnTo>
                      <a:pt x="1201" y="366"/>
                    </a:lnTo>
                    <a:lnTo>
                      <a:pt x="1201" y="330"/>
                    </a:lnTo>
                    <a:lnTo>
                      <a:pt x="1189" y="294"/>
                    </a:lnTo>
                    <a:lnTo>
                      <a:pt x="1153" y="222"/>
                    </a:lnTo>
                    <a:lnTo>
                      <a:pt x="1100" y="162"/>
                    </a:lnTo>
                    <a:lnTo>
                      <a:pt x="1028" y="108"/>
                    </a:lnTo>
                    <a:lnTo>
                      <a:pt x="938" y="60"/>
                    </a:lnTo>
                    <a:lnTo>
                      <a:pt x="837" y="30"/>
                    </a:lnTo>
                    <a:lnTo>
                      <a:pt x="723" y="6"/>
                    </a:lnTo>
                    <a:lnTo>
                      <a:pt x="604" y="0"/>
                    </a:lnTo>
                    <a:lnTo>
                      <a:pt x="604" y="0"/>
                    </a:lnTo>
                    <a:close/>
                    <a:moveTo>
                      <a:pt x="604" y="707"/>
                    </a:moveTo>
                    <a:lnTo>
                      <a:pt x="490" y="701"/>
                    </a:lnTo>
                    <a:lnTo>
                      <a:pt x="382" y="683"/>
                    </a:lnTo>
                    <a:lnTo>
                      <a:pt x="287" y="647"/>
                    </a:lnTo>
                    <a:lnTo>
                      <a:pt x="203" y="611"/>
                    </a:lnTo>
                    <a:lnTo>
                      <a:pt x="131" y="557"/>
                    </a:lnTo>
                    <a:lnTo>
                      <a:pt x="83" y="497"/>
                    </a:lnTo>
                    <a:lnTo>
                      <a:pt x="48" y="437"/>
                    </a:lnTo>
                    <a:lnTo>
                      <a:pt x="42" y="401"/>
                    </a:lnTo>
                    <a:lnTo>
                      <a:pt x="36" y="366"/>
                    </a:lnTo>
                    <a:lnTo>
                      <a:pt x="42" y="330"/>
                    </a:lnTo>
                    <a:lnTo>
                      <a:pt x="48" y="300"/>
                    </a:lnTo>
                    <a:lnTo>
                      <a:pt x="83" y="234"/>
                    </a:lnTo>
                    <a:lnTo>
                      <a:pt x="131" y="174"/>
                    </a:lnTo>
                    <a:lnTo>
                      <a:pt x="203" y="126"/>
                    </a:lnTo>
                    <a:lnTo>
                      <a:pt x="287" y="84"/>
                    </a:lnTo>
                    <a:lnTo>
                      <a:pt x="382" y="54"/>
                    </a:lnTo>
                    <a:lnTo>
                      <a:pt x="490" y="30"/>
                    </a:lnTo>
                    <a:lnTo>
                      <a:pt x="604" y="24"/>
                    </a:lnTo>
                    <a:lnTo>
                      <a:pt x="717" y="30"/>
                    </a:lnTo>
                    <a:lnTo>
                      <a:pt x="825" y="54"/>
                    </a:lnTo>
                    <a:lnTo>
                      <a:pt x="920" y="84"/>
                    </a:lnTo>
                    <a:lnTo>
                      <a:pt x="1004" y="126"/>
                    </a:lnTo>
                    <a:lnTo>
                      <a:pt x="1070" y="174"/>
                    </a:lnTo>
                    <a:lnTo>
                      <a:pt x="1124" y="234"/>
                    </a:lnTo>
                    <a:lnTo>
                      <a:pt x="1153" y="300"/>
                    </a:lnTo>
                    <a:lnTo>
                      <a:pt x="1165" y="366"/>
                    </a:lnTo>
                    <a:lnTo>
                      <a:pt x="1153" y="437"/>
                    </a:lnTo>
                    <a:lnTo>
                      <a:pt x="1124" y="497"/>
                    </a:lnTo>
                    <a:lnTo>
                      <a:pt x="1070" y="557"/>
                    </a:lnTo>
                    <a:lnTo>
                      <a:pt x="1004" y="611"/>
                    </a:lnTo>
                    <a:lnTo>
                      <a:pt x="920" y="647"/>
                    </a:lnTo>
                    <a:lnTo>
                      <a:pt x="825" y="683"/>
                    </a:lnTo>
                    <a:lnTo>
                      <a:pt x="717" y="701"/>
                    </a:lnTo>
                    <a:lnTo>
                      <a:pt x="604" y="707"/>
                    </a:lnTo>
                    <a:lnTo>
                      <a:pt x="604" y="707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2">
                      <a:gamma/>
                      <a:tint val="96863"/>
                      <a:invGamma/>
                    </a:schemeClr>
                  </a:gs>
                  <a:gs pos="100000">
                    <a:schemeClr val="accent2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5325862" name="Freeform 38"/>
              <p:cNvSpPr>
                <a:spLocks/>
              </p:cNvSpPr>
              <p:nvPr/>
            </p:nvSpPr>
            <p:spPr bwMode="hidden">
              <a:xfrm>
                <a:off x="4128" y="3366"/>
                <a:ext cx="544" cy="737"/>
              </a:xfrm>
              <a:custGeom>
                <a:avLst/>
                <a:gdLst/>
                <a:ahLst/>
                <a:cxnLst>
                  <a:cxn ang="0">
                    <a:pos x="24" y="402"/>
                  </a:cxn>
                  <a:cxn ang="0">
                    <a:pos x="36" y="330"/>
                  </a:cxn>
                  <a:cxn ang="0">
                    <a:pos x="66" y="264"/>
                  </a:cxn>
                  <a:cxn ang="0">
                    <a:pos x="108" y="204"/>
                  </a:cxn>
                  <a:cxn ang="0">
                    <a:pos x="173" y="150"/>
                  </a:cxn>
                  <a:cxn ang="0">
                    <a:pos x="251" y="102"/>
                  </a:cxn>
                  <a:cxn ang="0">
                    <a:pos x="335" y="60"/>
                  </a:cxn>
                  <a:cxn ang="0">
                    <a:pos x="436" y="30"/>
                  </a:cxn>
                  <a:cxn ang="0">
                    <a:pos x="544" y="12"/>
                  </a:cxn>
                  <a:cxn ang="0">
                    <a:pos x="544" y="0"/>
                  </a:cxn>
                  <a:cxn ang="0">
                    <a:pos x="430" y="18"/>
                  </a:cxn>
                  <a:cxn ang="0">
                    <a:pos x="329" y="48"/>
                  </a:cxn>
                  <a:cxn ang="0">
                    <a:pos x="233" y="90"/>
                  </a:cxn>
                  <a:cxn ang="0">
                    <a:pos x="155" y="138"/>
                  </a:cxn>
                  <a:cxn ang="0">
                    <a:pos x="90" y="198"/>
                  </a:cxn>
                  <a:cxn ang="0">
                    <a:pos x="42" y="258"/>
                  </a:cxn>
                  <a:cxn ang="0">
                    <a:pos x="12" y="330"/>
                  </a:cxn>
                  <a:cxn ang="0">
                    <a:pos x="0" y="402"/>
                  </a:cxn>
                  <a:cxn ang="0">
                    <a:pos x="6" y="455"/>
                  </a:cxn>
                  <a:cxn ang="0">
                    <a:pos x="18" y="503"/>
                  </a:cxn>
                  <a:cxn ang="0">
                    <a:pos x="42" y="545"/>
                  </a:cxn>
                  <a:cxn ang="0">
                    <a:pos x="78" y="593"/>
                  </a:cxn>
                  <a:cxn ang="0">
                    <a:pos x="114" y="635"/>
                  </a:cxn>
                  <a:cxn ang="0">
                    <a:pos x="161" y="671"/>
                  </a:cxn>
                  <a:cxn ang="0">
                    <a:pos x="221" y="707"/>
                  </a:cxn>
                  <a:cxn ang="0">
                    <a:pos x="281" y="737"/>
                  </a:cxn>
                  <a:cxn ang="0">
                    <a:pos x="323" y="737"/>
                  </a:cxn>
                  <a:cxn ang="0">
                    <a:pos x="257" y="707"/>
                  </a:cxn>
                  <a:cxn ang="0">
                    <a:pos x="203" y="671"/>
                  </a:cxn>
                  <a:cxn ang="0">
                    <a:pos x="149" y="635"/>
                  </a:cxn>
                  <a:cxn ang="0">
                    <a:pos x="108" y="593"/>
                  </a:cxn>
                  <a:cxn ang="0">
                    <a:pos x="72" y="551"/>
                  </a:cxn>
                  <a:cxn ang="0">
                    <a:pos x="48" y="503"/>
                  </a:cxn>
                  <a:cxn ang="0">
                    <a:pos x="30" y="455"/>
                  </a:cxn>
                  <a:cxn ang="0">
                    <a:pos x="24" y="402"/>
                  </a:cxn>
                  <a:cxn ang="0">
                    <a:pos x="24" y="402"/>
                  </a:cxn>
                </a:cxnLst>
                <a:rect l="0" t="0" r="r" b="b"/>
                <a:pathLst>
                  <a:path w="544" h="737">
                    <a:moveTo>
                      <a:pt x="24" y="402"/>
                    </a:moveTo>
                    <a:lnTo>
                      <a:pt x="36" y="330"/>
                    </a:lnTo>
                    <a:lnTo>
                      <a:pt x="66" y="264"/>
                    </a:lnTo>
                    <a:lnTo>
                      <a:pt x="108" y="204"/>
                    </a:lnTo>
                    <a:lnTo>
                      <a:pt x="173" y="150"/>
                    </a:lnTo>
                    <a:lnTo>
                      <a:pt x="251" y="102"/>
                    </a:lnTo>
                    <a:lnTo>
                      <a:pt x="335" y="60"/>
                    </a:lnTo>
                    <a:lnTo>
                      <a:pt x="436" y="30"/>
                    </a:lnTo>
                    <a:lnTo>
                      <a:pt x="544" y="12"/>
                    </a:lnTo>
                    <a:lnTo>
                      <a:pt x="544" y="0"/>
                    </a:lnTo>
                    <a:lnTo>
                      <a:pt x="430" y="18"/>
                    </a:lnTo>
                    <a:lnTo>
                      <a:pt x="329" y="48"/>
                    </a:lnTo>
                    <a:lnTo>
                      <a:pt x="233" y="90"/>
                    </a:lnTo>
                    <a:lnTo>
                      <a:pt x="155" y="138"/>
                    </a:lnTo>
                    <a:lnTo>
                      <a:pt x="90" y="198"/>
                    </a:lnTo>
                    <a:lnTo>
                      <a:pt x="42" y="258"/>
                    </a:lnTo>
                    <a:lnTo>
                      <a:pt x="12" y="330"/>
                    </a:lnTo>
                    <a:lnTo>
                      <a:pt x="0" y="402"/>
                    </a:lnTo>
                    <a:lnTo>
                      <a:pt x="6" y="455"/>
                    </a:lnTo>
                    <a:lnTo>
                      <a:pt x="18" y="503"/>
                    </a:lnTo>
                    <a:lnTo>
                      <a:pt x="42" y="545"/>
                    </a:lnTo>
                    <a:lnTo>
                      <a:pt x="78" y="593"/>
                    </a:lnTo>
                    <a:lnTo>
                      <a:pt x="114" y="635"/>
                    </a:lnTo>
                    <a:lnTo>
                      <a:pt x="161" y="671"/>
                    </a:lnTo>
                    <a:lnTo>
                      <a:pt x="221" y="707"/>
                    </a:lnTo>
                    <a:lnTo>
                      <a:pt x="281" y="737"/>
                    </a:lnTo>
                    <a:lnTo>
                      <a:pt x="323" y="737"/>
                    </a:lnTo>
                    <a:lnTo>
                      <a:pt x="257" y="707"/>
                    </a:lnTo>
                    <a:lnTo>
                      <a:pt x="203" y="671"/>
                    </a:lnTo>
                    <a:lnTo>
                      <a:pt x="149" y="635"/>
                    </a:lnTo>
                    <a:lnTo>
                      <a:pt x="108" y="593"/>
                    </a:lnTo>
                    <a:lnTo>
                      <a:pt x="72" y="551"/>
                    </a:lnTo>
                    <a:lnTo>
                      <a:pt x="48" y="503"/>
                    </a:lnTo>
                    <a:lnTo>
                      <a:pt x="30" y="455"/>
                    </a:lnTo>
                    <a:lnTo>
                      <a:pt x="24" y="402"/>
                    </a:lnTo>
                    <a:lnTo>
                      <a:pt x="24" y="402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2">
                      <a:gamma/>
                      <a:tint val="96863"/>
                      <a:invGamma/>
                    </a:schemeClr>
                  </a:gs>
                  <a:gs pos="100000">
                    <a:schemeClr val="accent2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5325863" name="Freeform 39"/>
              <p:cNvSpPr>
                <a:spLocks/>
              </p:cNvSpPr>
              <p:nvPr/>
            </p:nvSpPr>
            <p:spPr bwMode="hidden">
              <a:xfrm>
                <a:off x="4792" y="3360"/>
                <a:ext cx="609" cy="252"/>
              </a:xfrm>
              <a:custGeom>
                <a:avLst/>
                <a:gdLst/>
                <a:ahLst/>
                <a:cxnLst>
                  <a:cxn ang="0">
                    <a:pos x="12" y="12"/>
                  </a:cxn>
                  <a:cxn ang="0">
                    <a:pos x="113" y="18"/>
                  </a:cxn>
                  <a:cxn ang="0">
                    <a:pos x="203" y="30"/>
                  </a:cxn>
                  <a:cxn ang="0">
                    <a:pos x="292" y="48"/>
                  </a:cxn>
                  <a:cxn ang="0">
                    <a:pos x="376" y="78"/>
                  </a:cxn>
                  <a:cxn ang="0">
                    <a:pos x="448" y="114"/>
                  </a:cxn>
                  <a:cxn ang="0">
                    <a:pos x="514" y="156"/>
                  </a:cxn>
                  <a:cxn ang="0">
                    <a:pos x="567" y="198"/>
                  </a:cxn>
                  <a:cxn ang="0">
                    <a:pos x="609" y="252"/>
                  </a:cxn>
                  <a:cxn ang="0">
                    <a:pos x="609" y="216"/>
                  </a:cxn>
                  <a:cxn ang="0">
                    <a:pos x="561" y="168"/>
                  </a:cxn>
                  <a:cxn ang="0">
                    <a:pos x="502" y="126"/>
                  </a:cxn>
                  <a:cxn ang="0">
                    <a:pos x="436" y="90"/>
                  </a:cxn>
                  <a:cxn ang="0">
                    <a:pos x="364" y="60"/>
                  </a:cxn>
                  <a:cxn ang="0">
                    <a:pos x="286" y="36"/>
                  </a:cxn>
                  <a:cxn ang="0">
                    <a:pos x="197" y="18"/>
                  </a:cxn>
                  <a:cxn ang="0">
                    <a:pos x="107" y="6"/>
                  </a:cxn>
                  <a:cxn ang="0">
                    <a:pos x="12" y="0"/>
                  </a:cxn>
                  <a:cxn ang="0">
                    <a:pos x="6" y="0"/>
                  </a:cxn>
                  <a:cxn ang="0">
                    <a:pos x="0" y="0"/>
                  </a:cxn>
                  <a:cxn ang="0">
                    <a:pos x="0" y="12"/>
                  </a:cxn>
                  <a:cxn ang="0">
                    <a:pos x="6" y="12"/>
                  </a:cxn>
                  <a:cxn ang="0">
                    <a:pos x="12" y="12"/>
                  </a:cxn>
                  <a:cxn ang="0">
                    <a:pos x="12" y="12"/>
                  </a:cxn>
                </a:cxnLst>
                <a:rect l="0" t="0" r="r" b="b"/>
                <a:pathLst>
                  <a:path w="609" h="252">
                    <a:moveTo>
                      <a:pt x="12" y="12"/>
                    </a:moveTo>
                    <a:lnTo>
                      <a:pt x="113" y="18"/>
                    </a:lnTo>
                    <a:lnTo>
                      <a:pt x="203" y="30"/>
                    </a:lnTo>
                    <a:lnTo>
                      <a:pt x="292" y="48"/>
                    </a:lnTo>
                    <a:lnTo>
                      <a:pt x="376" y="78"/>
                    </a:lnTo>
                    <a:lnTo>
                      <a:pt x="448" y="114"/>
                    </a:lnTo>
                    <a:lnTo>
                      <a:pt x="514" y="156"/>
                    </a:lnTo>
                    <a:lnTo>
                      <a:pt x="567" y="198"/>
                    </a:lnTo>
                    <a:lnTo>
                      <a:pt x="609" y="252"/>
                    </a:lnTo>
                    <a:lnTo>
                      <a:pt x="609" y="216"/>
                    </a:lnTo>
                    <a:lnTo>
                      <a:pt x="561" y="168"/>
                    </a:lnTo>
                    <a:lnTo>
                      <a:pt x="502" y="126"/>
                    </a:lnTo>
                    <a:lnTo>
                      <a:pt x="436" y="90"/>
                    </a:lnTo>
                    <a:lnTo>
                      <a:pt x="364" y="60"/>
                    </a:lnTo>
                    <a:lnTo>
                      <a:pt x="286" y="36"/>
                    </a:lnTo>
                    <a:lnTo>
                      <a:pt x="197" y="18"/>
                    </a:lnTo>
                    <a:lnTo>
                      <a:pt x="107" y="6"/>
                    </a:lnTo>
                    <a:lnTo>
                      <a:pt x="12" y="0"/>
                    </a:ln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12"/>
                    </a:lnTo>
                    <a:lnTo>
                      <a:pt x="12" y="12"/>
                    </a:lnTo>
                    <a:lnTo>
                      <a:pt x="12" y="12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2">
                      <a:gamma/>
                      <a:tint val="94118"/>
                      <a:invGamma/>
                    </a:schemeClr>
                  </a:gs>
                  <a:gs pos="100000">
                    <a:schemeClr val="accent2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5325864" name="Freeform 40"/>
              <p:cNvSpPr>
                <a:spLocks/>
              </p:cNvSpPr>
              <p:nvPr/>
            </p:nvSpPr>
            <p:spPr bwMode="hidden">
              <a:xfrm>
                <a:off x="5246" y="4007"/>
                <a:ext cx="72" cy="54"/>
              </a:xfrm>
              <a:custGeom>
                <a:avLst/>
                <a:gdLst/>
                <a:ahLst/>
                <a:cxnLst>
                  <a:cxn ang="0">
                    <a:pos x="72" y="0"/>
                  </a:cxn>
                  <a:cxn ang="0">
                    <a:pos x="36" y="30"/>
                  </a:cxn>
                  <a:cxn ang="0">
                    <a:pos x="0" y="54"/>
                  </a:cxn>
                  <a:cxn ang="0">
                    <a:pos x="36" y="54"/>
                  </a:cxn>
                  <a:cxn ang="0">
                    <a:pos x="54" y="42"/>
                  </a:cxn>
                  <a:cxn ang="0">
                    <a:pos x="72" y="24"/>
                  </a:cxn>
                  <a:cxn ang="0">
                    <a:pos x="72" y="24"/>
                  </a:cxn>
                  <a:cxn ang="0">
                    <a:pos x="72" y="0"/>
                  </a:cxn>
                  <a:cxn ang="0">
                    <a:pos x="72" y="0"/>
                  </a:cxn>
                </a:cxnLst>
                <a:rect l="0" t="0" r="r" b="b"/>
                <a:pathLst>
                  <a:path w="72" h="54">
                    <a:moveTo>
                      <a:pt x="72" y="0"/>
                    </a:moveTo>
                    <a:lnTo>
                      <a:pt x="36" y="30"/>
                    </a:lnTo>
                    <a:lnTo>
                      <a:pt x="0" y="54"/>
                    </a:lnTo>
                    <a:lnTo>
                      <a:pt x="36" y="54"/>
                    </a:lnTo>
                    <a:lnTo>
                      <a:pt x="54" y="42"/>
                    </a:lnTo>
                    <a:lnTo>
                      <a:pt x="72" y="24"/>
                    </a:lnTo>
                    <a:lnTo>
                      <a:pt x="72" y="24"/>
                    </a:lnTo>
                    <a:lnTo>
                      <a:pt x="72" y="0"/>
                    </a:lnTo>
                    <a:lnTo>
                      <a:pt x="72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2"/>
                  </a:gs>
                  <a:gs pos="100000">
                    <a:schemeClr val="accent2">
                      <a:gamma/>
                      <a:shade val="94118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5325865" name="Freeform 41"/>
              <p:cNvSpPr>
                <a:spLocks/>
              </p:cNvSpPr>
              <p:nvPr/>
            </p:nvSpPr>
            <p:spPr bwMode="hidden">
              <a:xfrm>
                <a:off x="4505" y="4073"/>
                <a:ext cx="705" cy="108"/>
              </a:xfrm>
              <a:custGeom>
                <a:avLst/>
                <a:gdLst/>
                <a:ahLst/>
                <a:cxnLst>
                  <a:cxn ang="0">
                    <a:pos x="299" y="90"/>
                  </a:cxn>
                  <a:cxn ang="0">
                    <a:pos x="221" y="90"/>
                  </a:cxn>
                  <a:cxn ang="0">
                    <a:pos x="143" y="78"/>
                  </a:cxn>
                  <a:cxn ang="0">
                    <a:pos x="0" y="48"/>
                  </a:cxn>
                  <a:cxn ang="0">
                    <a:pos x="0" y="66"/>
                  </a:cxn>
                  <a:cxn ang="0">
                    <a:pos x="143" y="96"/>
                  </a:cxn>
                  <a:cxn ang="0">
                    <a:pos x="221" y="108"/>
                  </a:cxn>
                  <a:cxn ang="0">
                    <a:pos x="299" y="108"/>
                  </a:cxn>
                  <a:cxn ang="0">
                    <a:pos x="412" y="102"/>
                  </a:cxn>
                  <a:cxn ang="0">
                    <a:pos x="520" y="84"/>
                  </a:cxn>
                  <a:cxn ang="0">
                    <a:pos x="615" y="60"/>
                  </a:cxn>
                  <a:cxn ang="0">
                    <a:pos x="705" y="24"/>
                  </a:cxn>
                  <a:cxn ang="0">
                    <a:pos x="705" y="0"/>
                  </a:cxn>
                  <a:cxn ang="0">
                    <a:pos x="615" y="42"/>
                  </a:cxn>
                  <a:cxn ang="0">
                    <a:pos x="520" y="66"/>
                  </a:cxn>
                  <a:cxn ang="0">
                    <a:pos x="412" y="84"/>
                  </a:cxn>
                  <a:cxn ang="0">
                    <a:pos x="299" y="90"/>
                  </a:cxn>
                  <a:cxn ang="0">
                    <a:pos x="299" y="90"/>
                  </a:cxn>
                </a:cxnLst>
                <a:rect l="0" t="0" r="r" b="b"/>
                <a:pathLst>
                  <a:path w="705" h="108">
                    <a:moveTo>
                      <a:pt x="299" y="90"/>
                    </a:moveTo>
                    <a:lnTo>
                      <a:pt x="221" y="90"/>
                    </a:lnTo>
                    <a:lnTo>
                      <a:pt x="143" y="78"/>
                    </a:lnTo>
                    <a:lnTo>
                      <a:pt x="0" y="48"/>
                    </a:lnTo>
                    <a:lnTo>
                      <a:pt x="0" y="66"/>
                    </a:lnTo>
                    <a:lnTo>
                      <a:pt x="143" y="96"/>
                    </a:lnTo>
                    <a:lnTo>
                      <a:pt x="221" y="108"/>
                    </a:lnTo>
                    <a:lnTo>
                      <a:pt x="299" y="108"/>
                    </a:lnTo>
                    <a:lnTo>
                      <a:pt x="412" y="102"/>
                    </a:lnTo>
                    <a:lnTo>
                      <a:pt x="520" y="84"/>
                    </a:lnTo>
                    <a:lnTo>
                      <a:pt x="615" y="60"/>
                    </a:lnTo>
                    <a:lnTo>
                      <a:pt x="705" y="24"/>
                    </a:lnTo>
                    <a:lnTo>
                      <a:pt x="705" y="0"/>
                    </a:lnTo>
                    <a:lnTo>
                      <a:pt x="615" y="42"/>
                    </a:lnTo>
                    <a:lnTo>
                      <a:pt x="520" y="66"/>
                    </a:lnTo>
                    <a:lnTo>
                      <a:pt x="412" y="84"/>
                    </a:lnTo>
                    <a:lnTo>
                      <a:pt x="299" y="90"/>
                    </a:lnTo>
                    <a:lnTo>
                      <a:pt x="299" y="9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2"/>
                  </a:gs>
                  <a:gs pos="100000">
                    <a:schemeClr val="accent2">
                      <a:gamma/>
                      <a:shade val="94118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5325866" name="Freeform 42"/>
              <p:cNvSpPr>
                <a:spLocks/>
              </p:cNvSpPr>
              <p:nvPr/>
            </p:nvSpPr>
            <p:spPr bwMode="hidden">
              <a:xfrm>
                <a:off x="5336" y="3654"/>
                <a:ext cx="143" cy="341"/>
              </a:xfrm>
              <a:custGeom>
                <a:avLst/>
                <a:gdLst/>
                <a:ahLst/>
                <a:cxnLst>
                  <a:cxn ang="0">
                    <a:pos x="119" y="114"/>
                  </a:cxn>
                  <a:cxn ang="0">
                    <a:pos x="113" y="173"/>
                  </a:cxn>
                  <a:cxn ang="0">
                    <a:pos x="89" y="239"/>
                  </a:cxn>
                  <a:cxn ang="0">
                    <a:pos x="47" y="293"/>
                  </a:cxn>
                  <a:cxn ang="0">
                    <a:pos x="0" y="341"/>
                  </a:cxn>
                  <a:cxn ang="0">
                    <a:pos x="29" y="341"/>
                  </a:cxn>
                  <a:cxn ang="0">
                    <a:pos x="77" y="287"/>
                  </a:cxn>
                  <a:cxn ang="0">
                    <a:pos x="113" y="233"/>
                  </a:cxn>
                  <a:cxn ang="0">
                    <a:pos x="137" y="173"/>
                  </a:cxn>
                  <a:cxn ang="0">
                    <a:pos x="143" y="114"/>
                  </a:cxn>
                  <a:cxn ang="0">
                    <a:pos x="137" y="60"/>
                  </a:cxn>
                  <a:cxn ang="0">
                    <a:pos x="119" y="0"/>
                  </a:cxn>
                  <a:cxn ang="0">
                    <a:pos x="89" y="0"/>
                  </a:cxn>
                  <a:cxn ang="0">
                    <a:pos x="113" y="60"/>
                  </a:cxn>
                  <a:cxn ang="0">
                    <a:pos x="119" y="114"/>
                  </a:cxn>
                  <a:cxn ang="0">
                    <a:pos x="119" y="114"/>
                  </a:cxn>
                </a:cxnLst>
                <a:rect l="0" t="0" r="r" b="b"/>
                <a:pathLst>
                  <a:path w="143" h="341">
                    <a:moveTo>
                      <a:pt x="119" y="114"/>
                    </a:moveTo>
                    <a:lnTo>
                      <a:pt x="113" y="173"/>
                    </a:lnTo>
                    <a:lnTo>
                      <a:pt x="89" y="239"/>
                    </a:lnTo>
                    <a:lnTo>
                      <a:pt x="47" y="293"/>
                    </a:lnTo>
                    <a:lnTo>
                      <a:pt x="0" y="341"/>
                    </a:lnTo>
                    <a:lnTo>
                      <a:pt x="29" y="341"/>
                    </a:lnTo>
                    <a:lnTo>
                      <a:pt x="77" y="287"/>
                    </a:lnTo>
                    <a:lnTo>
                      <a:pt x="113" y="233"/>
                    </a:lnTo>
                    <a:lnTo>
                      <a:pt x="137" y="173"/>
                    </a:lnTo>
                    <a:lnTo>
                      <a:pt x="143" y="114"/>
                    </a:lnTo>
                    <a:lnTo>
                      <a:pt x="137" y="60"/>
                    </a:lnTo>
                    <a:lnTo>
                      <a:pt x="119" y="0"/>
                    </a:lnTo>
                    <a:lnTo>
                      <a:pt x="89" y="0"/>
                    </a:lnTo>
                    <a:lnTo>
                      <a:pt x="113" y="60"/>
                    </a:lnTo>
                    <a:lnTo>
                      <a:pt x="119" y="114"/>
                    </a:lnTo>
                    <a:lnTo>
                      <a:pt x="119" y="114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2"/>
                  </a:gs>
                  <a:gs pos="100000">
                    <a:schemeClr val="accent2">
                      <a:gamma/>
                      <a:shade val="94118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5325867" name="Freeform 43"/>
              <p:cNvSpPr>
                <a:spLocks/>
              </p:cNvSpPr>
              <p:nvPr/>
            </p:nvSpPr>
            <p:spPr bwMode="hidden">
              <a:xfrm>
                <a:off x="5061" y="3624"/>
                <a:ext cx="83" cy="90"/>
              </a:xfrm>
              <a:custGeom>
                <a:avLst/>
                <a:gdLst/>
                <a:ahLst/>
                <a:cxnLst>
                  <a:cxn ang="0">
                    <a:pos x="59" y="90"/>
                  </a:cxn>
                  <a:cxn ang="0">
                    <a:pos x="83" y="84"/>
                  </a:cxn>
                  <a:cxn ang="0">
                    <a:pos x="71" y="60"/>
                  </a:cxn>
                  <a:cxn ang="0">
                    <a:pos x="53" y="42"/>
                  </a:cxn>
                  <a:cxn ang="0">
                    <a:pos x="6" y="0"/>
                  </a:cxn>
                  <a:cxn ang="0">
                    <a:pos x="0" y="18"/>
                  </a:cxn>
                  <a:cxn ang="0">
                    <a:pos x="35" y="48"/>
                  </a:cxn>
                  <a:cxn ang="0">
                    <a:pos x="59" y="90"/>
                  </a:cxn>
                  <a:cxn ang="0">
                    <a:pos x="59" y="90"/>
                  </a:cxn>
                </a:cxnLst>
                <a:rect l="0" t="0" r="r" b="b"/>
                <a:pathLst>
                  <a:path w="83" h="90">
                    <a:moveTo>
                      <a:pt x="59" y="90"/>
                    </a:moveTo>
                    <a:lnTo>
                      <a:pt x="83" y="84"/>
                    </a:lnTo>
                    <a:lnTo>
                      <a:pt x="71" y="60"/>
                    </a:lnTo>
                    <a:lnTo>
                      <a:pt x="53" y="42"/>
                    </a:lnTo>
                    <a:lnTo>
                      <a:pt x="6" y="0"/>
                    </a:lnTo>
                    <a:lnTo>
                      <a:pt x="0" y="18"/>
                    </a:lnTo>
                    <a:lnTo>
                      <a:pt x="35" y="48"/>
                    </a:lnTo>
                    <a:lnTo>
                      <a:pt x="59" y="90"/>
                    </a:lnTo>
                    <a:lnTo>
                      <a:pt x="59" y="9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2"/>
                  </a:gs>
                  <a:gs pos="100000">
                    <a:schemeClr val="accent2">
                      <a:gamma/>
                      <a:shade val="94118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5325868" name="Freeform 44"/>
              <p:cNvSpPr>
                <a:spLocks/>
              </p:cNvSpPr>
              <p:nvPr/>
            </p:nvSpPr>
            <p:spPr bwMode="hidden">
              <a:xfrm>
                <a:off x="4445" y="3552"/>
                <a:ext cx="717" cy="431"/>
              </a:xfrm>
              <a:custGeom>
                <a:avLst/>
                <a:gdLst/>
                <a:ahLst/>
                <a:cxnLst>
                  <a:cxn ang="0">
                    <a:pos x="693" y="216"/>
                  </a:cxn>
                  <a:cxn ang="0">
                    <a:pos x="687" y="257"/>
                  </a:cxn>
                  <a:cxn ang="0">
                    <a:pos x="669" y="293"/>
                  </a:cxn>
                  <a:cxn ang="0">
                    <a:pos x="633" y="329"/>
                  </a:cxn>
                  <a:cxn ang="0">
                    <a:pos x="598" y="359"/>
                  </a:cxn>
                  <a:cxn ang="0">
                    <a:pos x="544" y="383"/>
                  </a:cxn>
                  <a:cxn ang="0">
                    <a:pos x="490" y="401"/>
                  </a:cxn>
                  <a:cxn ang="0">
                    <a:pos x="424" y="413"/>
                  </a:cxn>
                  <a:cxn ang="0">
                    <a:pos x="359" y="419"/>
                  </a:cxn>
                  <a:cxn ang="0">
                    <a:pos x="293" y="413"/>
                  </a:cxn>
                  <a:cxn ang="0">
                    <a:pos x="227" y="401"/>
                  </a:cxn>
                  <a:cxn ang="0">
                    <a:pos x="173" y="383"/>
                  </a:cxn>
                  <a:cxn ang="0">
                    <a:pos x="119" y="359"/>
                  </a:cxn>
                  <a:cxn ang="0">
                    <a:pos x="84" y="329"/>
                  </a:cxn>
                  <a:cxn ang="0">
                    <a:pos x="48" y="293"/>
                  </a:cxn>
                  <a:cxn ang="0">
                    <a:pos x="30" y="257"/>
                  </a:cxn>
                  <a:cxn ang="0">
                    <a:pos x="24" y="216"/>
                  </a:cxn>
                  <a:cxn ang="0">
                    <a:pos x="30" y="174"/>
                  </a:cxn>
                  <a:cxn ang="0">
                    <a:pos x="48" y="138"/>
                  </a:cxn>
                  <a:cxn ang="0">
                    <a:pos x="84" y="102"/>
                  </a:cxn>
                  <a:cxn ang="0">
                    <a:pos x="119" y="72"/>
                  </a:cxn>
                  <a:cxn ang="0">
                    <a:pos x="173" y="48"/>
                  </a:cxn>
                  <a:cxn ang="0">
                    <a:pos x="227" y="30"/>
                  </a:cxn>
                  <a:cxn ang="0">
                    <a:pos x="293" y="18"/>
                  </a:cxn>
                  <a:cxn ang="0">
                    <a:pos x="359" y="12"/>
                  </a:cxn>
                  <a:cxn ang="0">
                    <a:pos x="418" y="18"/>
                  </a:cxn>
                  <a:cxn ang="0">
                    <a:pos x="478" y="30"/>
                  </a:cxn>
                  <a:cxn ang="0">
                    <a:pos x="532" y="48"/>
                  </a:cxn>
                  <a:cxn ang="0">
                    <a:pos x="580" y="66"/>
                  </a:cxn>
                  <a:cxn ang="0">
                    <a:pos x="586" y="48"/>
                  </a:cxn>
                  <a:cxn ang="0">
                    <a:pos x="478" y="12"/>
                  </a:cxn>
                  <a:cxn ang="0">
                    <a:pos x="418" y="6"/>
                  </a:cxn>
                  <a:cxn ang="0">
                    <a:pos x="359" y="0"/>
                  </a:cxn>
                  <a:cxn ang="0">
                    <a:pos x="287" y="6"/>
                  </a:cxn>
                  <a:cxn ang="0">
                    <a:pos x="221" y="18"/>
                  </a:cxn>
                  <a:cxn ang="0">
                    <a:pos x="161" y="36"/>
                  </a:cxn>
                  <a:cxn ang="0">
                    <a:pos x="107" y="66"/>
                  </a:cxn>
                  <a:cxn ang="0">
                    <a:pos x="60" y="96"/>
                  </a:cxn>
                  <a:cxn ang="0">
                    <a:pos x="30" y="132"/>
                  </a:cxn>
                  <a:cxn ang="0">
                    <a:pos x="6" y="174"/>
                  </a:cxn>
                  <a:cxn ang="0">
                    <a:pos x="0" y="216"/>
                  </a:cxn>
                  <a:cxn ang="0">
                    <a:pos x="6" y="257"/>
                  </a:cxn>
                  <a:cxn ang="0">
                    <a:pos x="30" y="299"/>
                  </a:cxn>
                  <a:cxn ang="0">
                    <a:pos x="60" y="335"/>
                  </a:cxn>
                  <a:cxn ang="0">
                    <a:pos x="107" y="371"/>
                  </a:cxn>
                  <a:cxn ang="0">
                    <a:pos x="161" y="395"/>
                  </a:cxn>
                  <a:cxn ang="0">
                    <a:pos x="221" y="413"/>
                  </a:cxn>
                  <a:cxn ang="0">
                    <a:pos x="287" y="425"/>
                  </a:cxn>
                  <a:cxn ang="0">
                    <a:pos x="359" y="431"/>
                  </a:cxn>
                  <a:cxn ang="0">
                    <a:pos x="430" y="425"/>
                  </a:cxn>
                  <a:cxn ang="0">
                    <a:pos x="496" y="413"/>
                  </a:cxn>
                  <a:cxn ang="0">
                    <a:pos x="562" y="395"/>
                  </a:cxn>
                  <a:cxn ang="0">
                    <a:pos x="610" y="371"/>
                  </a:cxn>
                  <a:cxn ang="0">
                    <a:pos x="657" y="335"/>
                  </a:cxn>
                  <a:cxn ang="0">
                    <a:pos x="687" y="299"/>
                  </a:cxn>
                  <a:cxn ang="0">
                    <a:pos x="711" y="257"/>
                  </a:cxn>
                  <a:cxn ang="0">
                    <a:pos x="717" y="216"/>
                  </a:cxn>
                  <a:cxn ang="0">
                    <a:pos x="717" y="204"/>
                  </a:cxn>
                  <a:cxn ang="0">
                    <a:pos x="711" y="192"/>
                  </a:cxn>
                  <a:cxn ang="0">
                    <a:pos x="687" y="198"/>
                  </a:cxn>
                  <a:cxn ang="0">
                    <a:pos x="693" y="210"/>
                  </a:cxn>
                  <a:cxn ang="0">
                    <a:pos x="693" y="216"/>
                  </a:cxn>
                  <a:cxn ang="0">
                    <a:pos x="693" y="216"/>
                  </a:cxn>
                </a:cxnLst>
                <a:rect l="0" t="0" r="r" b="b"/>
                <a:pathLst>
                  <a:path w="717" h="431">
                    <a:moveTo>
                      <a:pt x="693" y="216"/>
                    </a:moveTo>
                    <a:lnTo>
                      <a:pt x="687" y="257"/>
                    </a:lnTo>
                    <a:lnTo>
                      <a:pt x="669" y="293"/>
                    </a:lnTo>
                    <a:lnTo>
                      <a:pt x="633" y="329"/>
                    </a:lnTo>
                    <a:lnTo>
                      <a:pt x="598" y="359"/>
                    </a:lnTo>
                    <a:lnTo>
                      <a:pt x="544" y="383"/>
                    </a:lnTo>
                    <a:lnTo>
                      <a:pt x="490" y="401"/>
                    </a:lnTo>
                    <a:lnTo>
                      <a:pt x="424" y="413"/>
                    </a:lnTo>
                    <a:lnTo>
                      <a:pt x="359" y="419"/>
                    </a:lnTo>
                    <a:lnTo>
                      <a:pt x="293" y="413"/>
                    </a:lnTo>
                    <a:lnTo>
                      <a:pt x="227" y="401"/>
                    </a:lnTo>
                    <a:lnTo>
                      <a:pt x="173" y="383"/>
                    </a:lnTo>
                    <a:lnTo>
                      <a:pt x="119" y="359"/>
                    </a:lnTo>
                    <a:lnTo>
                      <a:pt x="84" y="329"/>
                    </a:lnTo>
                    <a:lnTo>
                      <a:pt x="48" y="293"/>
                    </a:lnTo>
                    <a:lnTo>
                      <a:pt x="30" y="257"/>
                    </a:lnTo>
                    <a:lnTo>
                      <a:pt x="24" y="216"/>
                    </a:lnTo>
                    <a:lnTo>
                      <a:pt x="30" y="174"/>
                    </a:lnTo>
                    <a:lnTo>
                      <a:pt x="48" y="138"/>
                    </a:lnTo>
                    <a:lnTo>
                      <a:pt x="84" y="102"/>
                    </a:lnTo>
                    <a:lnTo>
                      <a:pt x="119" y="72"/>
                    </a:lnTo>
                    <a:lnTo>
                      <a:pt x="173" y="48"/>
                    </a:lnTo>
                    <a:lnTo>
                      <a:pt x="227" y="30"/>
                    </a:lnTo>
                    <a:lnTo>
                      <a:pt x="293" y="18"/>
                    </a:lnTo>
                    <a:lnTo>
                      <a:pt x="359" y="12"/>
                    </a:lnTo>
                    <a:lnTo>
                      <a:pt x="418" y="18"/>
                    </a:lnTo>
                    <a:lnTo>
                      <a:pt x="478" y="30"/>
                    </a:lnTo>
                    <a:lnTo>
                      <a:pt x="532" y="48"/>
                    </a:lnTo>
                    <a:lnTo>
                      <a:pt x="580" y="66"/>
                    </a:lnTo>
                    <a:lnTo>
                      <a:pt x="586" y="48"/>
                    </a:lnTo>
                    <a:lnTo>
                      <a:pt x="478" y="12"/>
                    </a:lnTo>
                    <a:lnTo>
                      <a:pt x="418" y="6"/>
                    </a:lnTo>
                    <a:lnTo>
                      <a:pt x="359" y="0"/>
                    </a:lnTo>
                    <a:lnTo>
                      <a:pt x="287" y="6"/>
                    </a:lnTo>
                    <a:lnTo>
                      <a:pt x="221" y="18"/>
                    </a:lnTo>
                    <a:lnTo>
                      <a:pt x="161" y="36"/>
                    </a:lnTo>
                    <a:lnTo>
                      <a:pt x="107" y="66"/>
                    </a:lnTo>
                    <a:lnTo>
                      <a:pt x="60" y="96"/>
                    </a:lnTo>
                    <a:lnTo>
                      <a:pt x="30" y="132"/>
                    </a:lnTo>
                    <a:lnTo>
                      <a:pt x="6" y="174"/>
                    </a:lnTo>
                    <a:lnTo>
                      <a:pt x="0" y="216"/>
                    </a:lnTo>
                    <a:lnTo>
                      <a:pt x="6" y="257"/>
                    </a:lnTo>
                    <a:lnTo>
                      <a:pt x="30" y="299"/>
                    </a:lnTo>
                    <a:lnTo>
                      <a:pt x="60" y="335"/>
                    </a:lnTo>
                    <a:lnTo>
                      <a:pt x="107" y="371"/>
                    </a:lnTo>
                    <a:lnTo>
                      <a:pt x="161" y="395"/>
                    </a:lnTo>
                    <a:lnTo>
                      <a:pt x="221" y="413"/>
                    </a:lnTo>
                    <a:lnTo>
                      <a:pt x="287" y="425"/>
                    </a:lnTo>
                    <a:lnTo>
                      <a:pt x="359" y="431"/>
                    </a:lnTo>
                    <a:lnTo>
                      <a:pt x="430" y="425"/>
                    </a:lnTo>
                    <a:lnTo>
                      <a:pt x="496" y="413"/>
                    </a:lnTo>
                    <a:lnTo>
                      <a:pt x="562" y="395"/>
                    </a:lnTo>
                    <a:lnTo>
                      <a:pt x="610" y="371"/>
                    </a:lnTo>
                    <a:lnTo>
                      <a:pt x="657" y="335"/>
                    </a:lnTo>
                    <a:lnTo>
                      <a:pt x="687" y="299"/>
                    </a:lnTo>
                    <a:lnTo>
                      <a:pt x="711" y="257"/>
                    </a:lnTo>
                    <a:lnTo>
                      <a:pt x="717" y="216"/>
                    </a:lnTo>
                    <a:lnTo>
                      <a:pt x="717" y="204"/>
                    </a:lnTo>
                    <a:lnTo>
                      <a:pt x="711" y="192"/>
                    </a:lnTo>
                    <a:lnTo>
                      <a:pt x="687" y="198"/>
                    </a:lnTo>
                    <a:lnTo>
                      <a:pt x="693" y="210"/>
                    </a:lnTo>
                    <a:lnTo>
                      <a:pt x="693" y="216"/>
                    </a:lnTo>
                    <a:lnTo>
                      <a:pt x="693" y="216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5325869" name="Freeform 45"/>
              <p:cNvSpPr>
                <a:spLocks/>
              </p:cNvSpPr>
              <p:nvPr/>
            </p:nvSpPr>
            <p:spPr bwMode="hidden">
              <a:xfrm>
                <a:off x="4349" y="3510"/>
                <a:ext cx="909" cy="533"/>
              </a:xfrm>
              <a:custGeom>
                <a:avLst/>
                <a:gdLst/>
                <a:ahLst/>
                <a:cxnLst>
                  <a:cxn ang="0">
                    <a:pos x="616" y="0"/>
                  </a:cxn>
                  <a:cxn ang="0">
                    <a:pos x="616" y="18"/>
                  </a:cxn>
                  <a:cxn ang="0">
                    <a:pos x="724" y="60"/>
                  </a:cxn>
                  <a:cxn ang="0">
                    <a:pos x="765" y="84"/>
                  </a:cxn>
                  <a:cxn ang="0">
                    <a:pos x="807" y="114"/>
                  </a:cxn>
                  <a:cxn ang="0">
                    <a:pos x="837" y="144"/>
                  </a:cxn>
                  <a:cxn ang="0">
                    <a:pos x="861" y="180"/>
                  </a:cxn>
                  <a:cxn ang="0">
                    <a:pos x="873" y="216"/>
                  </a:cxn>
                  <a:cxn ang="0">
                    <a:pos x="879" y="258"/>
                  </a:cxn>
                  <a:cxn ang="0">
                    <a:pos x="873" y="311"/>
                  </a:cxn>
                  <a:cxn ang="0">
                    <a:pos x="843" y="359"/>
                  </a:cxn>
                  <a:cxn ang="0">
                    <a:pos x="807" y="401"/>
                  </a:cxn>
                  <a:cxn ang="0">
                    <a:pos x="753" y="443"/>
                  </a:cxn>
                  <a:cxn ang="0">
                    <a:pos x="694" y="473"/>
                  </a:cxn>
                  <a:cxn ang="0">
                    <a:pos x="622" y="497"/>
                  </a:cxn>
                  <a:cxn ang="0">
                    <a:pos x="538" y="509"/>
                  </a:cxn>
                  <a:cxn ang="0">
                    <a:pos x="455" y="515"/>
                  </a:cxn>
                  <a:cxn ang="0">
                    <a:pos x="371" y="509"/>
                  </a:cxn>
                  <a:cxn ang="0">
                    <a:pos x="287" y="497"/>
                  </a:cxn>
                  <a:cxn ang="0">
                    <a:pos x="215" y="473"/>
                  </a:cxn>
                  <a:cxn ang="0">
                    <a:pos x="156" y="443"/>
                  </a:cxn>
                  <a:cxn ang="0">
                    <a:pos x="102" y="401"/>
                  </a:cxn>
                  <a:cxn ang="0">
                    <a:pos x="66" y="359"/>
                  </a:cxn>
                  <a:cxn ang="0">
                    <a:pos x="36" y="311"/>
                  </a:cxn>
                  <a:cxn ang="0">
                    <a:pos x="30" y="258"/>
                  </a:cxn>
                  <a:cxn ang="0">
                    <a:pos x="36" y="222"/>
                  </a:cxn>
                  <a:cxn ang="0">
                    <a:pos x="48" y="186"/>
                  </a:cxn>
                  <a:cxn ang="0">
                    <a:pos x="66" y="156"/>
                  </a:cxn>
                  <a:cxn ang="0">
                    <a:pos x="90" y="126"/>
                  </a:cxn>
                  <a:cxn ang="0">
                    <a:pos x="66" y="114"/>
                  </a:cxn>
                  <a:cxn ang="0">
                    <a:pos x="36" y="144"/>
                  </a:cxn>
                  <a:cxn ang="0">
                    <a:pos x="18" y="180"/>
                  </a:cxn>
                  <a:cxn ang="0">
                    <a:pos x="6" y="216"/>
                  </a:cxn>
                  <a:cxn ang="0">
                    <a:pos x="0" y="258"/>
                  </a:cxn>
                  <a:cxn ang="0">
                    <a:pos x="12" y="311"/>
                  </a:cxn>
                  <a:cxn ang="0">
                    <a:pos x="36" y="365"/>
                  </a:cxn>
                  <a:cxn ang="0">
                    <a:pos x="78" y="413"/>
                  </a:cxn>
                  <a:cxn ang="0">
                    <a:pos x="132" y="449"/>
                  </a:cxn>
                  <a:cxn ang="0">
                    <a:pos x="203" y="485"/>
                  </a:cxn>
                  <a:cxn ang="0">
                    <a:pos x="275" y="509"/>
                  </a:cxn>
                  <a:cxn ang="0">
                    <a:pos x="365" y="527"/>
                  </a:cxn>
                  <a:cxn ang="0">
                    <a:pos x="455" y="533"/>
                  </a:cxn>
                  <a:cxn ang="0">
                    <a:pos x="544" y="527"/>
                  </a:cxn>
                  <a:cxn ang="0">
                    <a:pos x="634" y="509"/>
                  </a:cxn>
                  <a:cxn ang="0">
                    <a:pos x="712" y="485"/>
                  </a:cxn>
                  <a:cxn ang="0">
                    <a:pos x="777" y="449"/>
                  </a:cxn>
                  <a:cxn ang="0">
                    <a:pos x="831" y="413"/>
                  </a:cxn>
                  <a:cxn ang="0">
                    <a:pos x="873" y="365"/>
                  </a:cxn>
                  <a:cxn ang="0">
                    <a:pos x="897" y="311"/>
                  </a:cxn>
                  <a:cxn ang="0">
                    <a:pos x="909" y="258"/>
                  </a:cxn>
                  <a:cxn ang="0">
                    <a:pos x="903" y="216"/>
                  </a:cxn>
                  <a:cxn ang="0">
                    <a:pos x="885" y="174"/>
                  </a:cxn>
                  <a:cxn ang="0">
                    <a:pos x="861" y="132"/>
                  </a:cxn>
                  <a:cxn ang="0">
                    <a:pos x="825" y="102"/>
                  </a:cxn>
                  <a:cxn ang="0">
                    <a:pos x="783" y="66"/>
                  </a:cxn>
                  <a:cxn ang="0">
                    <a:pos x="735" y="42"/>
                  </a:cxn>
                  <a:cxn ang="0">
                    <a:pos x="616" y="0"/>
                  </a:cxn>
                  <a:cxn ang="0">
                    <a:pos x="616" y="0"/>
                  </a:cxn>
                </a:cxnLst>
                <a:rect l="0" t="0" r="r" b="b"/>
                <a:pathLst>
                  <a:path w="909" h="533">
                    <a:moveTo>
                      <a:pt x="616" y="0"/>
                    </a:moveTo>
                    <a:lnTo>
                      <a:pt x="616" y="18"/>
                    </a:lnTo>
                    <a:lnTo>
                      <a:pt x="724" y="60"/>
                    </a:lnTo>
                    <a:lnTo>
                      <a:pt x="765" y="84"/>
                    </a:lnTo>
                    <a:lnTo>
                      <a:pt x="807" y="114"/>
                    </a:lnTo>
                    <a:lnTo>
                      <a:pt x="837" y="144"/>
                    </a:lnTo>
                    <a:lnTo>
                      <a:pt x="861" y="180"/>
                    </a:lnTo>
                    <a:lnTo>
                      <a:pt x="873" y="216"/>
                    </a:lnTo>
                    <a:lnTo>
                      <a:pt x="879" y="258"/>
                    </a:lnTo>
                    <a:lnTo>
                      <a:pt x="873" y="311"/>
                    </a:lnTo>
                    <a:lnTo>
                      <a:pt x="843" y="359"/>
                    </a:lnTo>
                    <a:lnTo>
                      <a:pt x="807" y="401"/>
                    </a:lnTo>
                    <a:lnTo>
                      <a:pt x="753" y="443"/>
                    </a:lnTo>
                    <a:lnTo>
                      <a:pt x="694" y="473"/>
                    </a:lnTo>
                    <a:lnTo>
                      <a:pt x="622" y="497"/>
                    </a:lnTo>
                    <a:lnTo>
                      <a:pt x="538" y="509"/>
                    </a:lnTo>
                    <a:lnTo>
                      <a:pt x="455" y="515"/>
                    </a:lnTo>
                    <a:lnTo>
                      <a:pt x="371" y="509"/>
                    </a:lnTo>
                    <a:lnTo>
                      <a:pt x="287" y="497"/>
                    </a:lnTo>
                    <a:lnTo>
                      <a:pt x="215" y="473"/>
                    </a:lnTo>
                    <a:lnTo>
                      <a:pt x="156" y="443"/>
                    </a:lnTo>
                    <a:lnTo>
                      <a:pt x="102" y="401"/>
                    </a:lnTo>
                    <a:lnTo>
                      <a:pt x="66" y="359"/>
                    </a:lnTo>
                    <a:lnTo>
                      <a:pt x="36" y="311"/>
                    </a:lnTo>
                    <a:lnTo>
                      <a:pt x="30" y="258"/>
                    </a:lnTo>
                    <a:lnTo>
                      <a:pt x="36" y="222"/>
                    </a:lnTo>
                    <a:lnTo>
                      <a:pt x="48" y="186"/>
                    </a:lnTo>
                    <a:lnTo>
                      <a:pt x="66" y="156"/>
                    </a:lnTo>
                    <a:lnTo>
                      <a:pt x="90" y="126"/>
                    </a:lnTo>
                    <a:lnTo>
                      <a:pt x="66" y="114"/>
                    </a:lnTo>
                    <a:lnTo>
                      <a:pt x="36" y="144"/>
                    </a:lnTo>
                    <a:lnTo>
                      <a:pt x="18" y="180"/>
                    </a:lnTo>
                    <a:lnTo>
                      <a:pt x="6" y="216"/>
                    </a:lnTo>
                    <a:lnTo>
                      <a:pt x="0" y="258"/>
                    </a:lnTo>
                    <a:lnTo>
                      <a:pt x="12" y="311"/>
                    </a:lnTo>
                    <a:lnTo>
                      <a:pt x="36" y="365"/>
                    </a:lnTo>
                    <a:lnTo>
                      <a:pt x="78" y="413"/>
                    </a:lnTo>
                    <a:lnTo>
                      <a:pt x="132" y="449"/>
                    </a:lnTo>
                    <a:lnTo>
                      <a:pt x="203" y="485"/>
                    </a:lnTo>
                    <a:lnTo>
                      <a:pt x="275" y="509"/>
                    </a:lnTo>
                    <a:lnTo>
                      <a:pt x="365" y="527"/>
                    </a:lnTo>
                    <a:lnTo>
                      <a:pt x="455" y="533"/>
                    </a:lnTo>
                    <a:lnTo>
                      <a:pt x="544" y="527"/>
                    </a:lnTo>
                    <a:lnTo>
                      <a:pt x="634" y="509"/>
                    </a:lnTo>
                    <a:lnTo>
                      <a:pt x="712" y="485"/>
                    </a:lnTo>
                    <a:lnTo>
                      <a:pt x="777" y="449"/>
                    </a:lnTo>
                    <a:lnTo>
                      <a:pt x="831" y="413"/>
                    </a:lnTo>
                    <a:lnTo>
                      <a:pt x="873" y="365"/>
                    </a:lnTo>
                    <a:lnTo>
                      <a:pt x="897" y="311"/>
                    </a:lnTo>
                    <a:lnTo>
                      <a:pt x="909" y="258"/>
                    </a:lnTo>
                    <a:lnTo>
                      <a:pt x="903" y="216"/>
                    </a:lnTo>
                    <a:lnTo>
                      <a:pt x="885" y="174"/>
                    </a:lnTo>
                    <a:lnTo>
                      <a:pt x="861" y="132"/>
                    </a:lnTo>
                    <a:lnTo>
                      <a:pt x="825" y="102"/>
                    </a:lnTo>
                    <a:lnTo>
                      <a:pt x="783" y="66"/>
                    </a:lnTo>
                    <a:lnTo>
                      <a:pt x="735" y="42"/>
                    </a:lnTo>
                    <a:lnTo>
                      <a:pt x="616" y="0"/>
                    </a:lnTo>
                    <a:lnTo>
                      <a:pt x="616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2">
                      <a:gamma/>
                      <a:tint val="96863"/>
                      <a:invGamma/>
                    </a:schemeClr>
                  </a:gs>
                  <a:gs pos="100000">
                    <a:schemeClr val="accent2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5325870" name="Freeform 46"/>
              <p:cNvSpPr>
                <a:spLocks/>
              </p:cNvSpPr>
              <p:nvPr/>
            </p:nvSpPr>
            <p:spPr bwMode="hidden">
              <a:xfrm>
                <a:off x="4564" y="3492"/>
                <a:ext cx="365" cy="66"/>
              </a:xfrm>
              <a:custGeom>
                <a:avLst/>
                <a:gdLst/>
                <a:ahLst/>
                <a:cxnLst>
                  <a:cxn ang="0">
                    <a:pos x="240" y="18"/>
                  </a:cxn>
                  <a:cxn ang="0">
                    <a:pos x="299" y="24"/>
                  </a:cxn>
                  <a:cxn ang="0">
                    <a:pos x="359" y="30"/>
                  </a:cxn>
                  <a:cxn ang="0">
                    <a:pos x="365" y="12"/>
                  </a:cxn>
                  <a:cxn ang="0">
                    <a:pos x="305" y="6"/>
                  </a:cxn>
                  <a:cxn ang="0">
                    <a:pos x="240" y="0"/>
                  </a:cxn>
                  <a:cxn ang="0">
                    <a:pos x="174" y="6"/>
                  </a:cxn>
                  <a:cxn ang="0">
                    <a:pos x="114" y="12"/>
                  </a:cxn>
                  <a:cxn ang="0">
                    <a:pos x="0" y="42"/>
                  </a:cxn>
                  <a:cxn ang="0">
                    <a:pos x="0" y="66"/>
                  </a:cxn>
                  <a:cxn ang="0">
                    <a:pos x="54" y="48"/>
                  </a:cxn>
                  <a:cxn ang="0">
                    <a:pos x="114" y="30"/>
                  </a:cxn>
                  <a:cxn ang="0">
                    <a:pos x="174" y="24"/>
                  </a:cxn>
                  <a:cxn ang="0">
                    <a:pos x="240" y="18"/>
                  </a:cxn>
                  <a:cxn ang="0">
                    <a:pos x="240" y="18"/>
                  </a:cxn>
                </a:cxnLst>
                <a:rect l="0" t="0" r="r" b="b"/>
                <a:pathLst>
                  <a:path w="365" h="66">
                    <a:moveTo>
                      <a:pt x="240" y="18"/>
                    </a:moveTo>
                    <a:lnTo>
                      <a:pt x="299" y="24"/>
                    </a:lnTo>
                    <a:lnTo>
                      <a:pt x="359" y="30"/>
                    </a:lnTo>
                    <a:lnTo>
                      <a:pt x="365" y="12"/>
                    </a:lnTo>
                    <a:lnTo>
                      <a:pt x="305" y="6"/>
                    </a:lnTo>
                    <a:lnTo>
                      <a:pt x="240" y="0"/>
                    </a:lnTo>
                    <a:lnTo>
                      <a:pt x="174" y="6"/>
                    </a:lnTo>
                    <a:lnTo>
                      <a:pt x="114" y="12"/>
                    </a:lnTo>
                    <a:lnTo>
                      <a:pt x="0" y="42"/>
                    </a:lnTo>
                    <a:lnTo>
                      <a:pt x="0" y="66"/>
                    </a:lnTo>
                    <a:lnTo>
                      <a:pt x="54" y="48"/>
                    </a:lnTo>
                    <a:lnTo>
                      <a:pt x="114" y="30"/>
                    </a:lnTo>
                    <a:lnTo>
                      <a:pt x="174" y="24"/>
                    </a:lnTo>
                    <a:lnTo>
                      <a:pt x="240" y="18"/>
                    </a:lnTo>
                    <a:lnTo>
                      <a:pt x="240" y="18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2">
                      <a:gamma/>
                      <a:tint val="96863"/>
                      <a:invGamma/>
                    </a:schemeClr>
                  </a:gs>
                  <a:gs pos="100000">
                    <a:schemeClr val="accent2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5325871" name="Freeform 47"/>
              <p:cNvSpPr>
                <a:spLocks/>
              </p:cNvSpPr>
              <p:nvPr/>
            </p:nvSpPr>
            <p:spPr bwMode="hidden">
              <a:xfrm>
                <a:off x="4463" y="3558"/>
                <a:ext cx="66" cy="48"/>
              </a:xfrm>
              <a:custGeom>
                <a:avLst/>
                <a:gdLst/>
                <a:ahLst/>
                <a:cxnLst>
                  <a:cxn ang="0">
                    <a:pos x="66" y="18"/>
                  </a:cxn>
                  <a:cxn ang="0">
                    <a:pos x="48" y="0"/>
                  </a:cxn>
                  <a:cxn ang="0">
                    <a:pos x="24" y="12"/>
                  </a:cxn>
                  <a:cxn ang="0">
                    <a:pos x="0" y="30"/>
                  </a:cxn>
                  <a:cxn ang="0">
                    <a:pos x="12" y="48"/>
                  </a:cxn>
                  <a:cxn ang="0">
                    <a:pos x="42" y="30"/>
                  </a:cxn>
                  <a:cxn ang="0">
                    <a:pos x="66" y="18"/>
                  </a:cxn>
                  <a:cxn ang="0">
                    <a:pos x="66" y="18"/>
                  </a:cxn>
                </a:cxnLst>
                <a:rect l="0" t="0" r="r" b="b"/>
                <a:pathLst>
                  <a:path w="66" h="48">
                    <a:moveTo>
                      <a:pt x="66" y="18"/>
                    </a:moveTo>
                    <a:lnTo>
                      <a:pt x="48" y="0"/>
                    </a:lnTo>
                    <a:lnTo>
                      <a:pt x="24" y="12"/>
                    </a:lnTo>
                    <a:lnTo>
                      <a:pt x="0" y="30"/>
                    </a:lnTo>
                    <a:lnTo>
                      <a:pt x="12" y="48"/>
                    </a:lnTo>
                    <a:lnTo>
                      <a:pt x="42" y="30"/>
                    </a:lnTo>
                    <a:lnTo>
                      <a:pt x="66" y="18"/>
                    </a:lnTo>
                    <a:lnTo>
                      <a:pt x="66" y="18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2">
                      <a:gamma/>
                      <a:tint val="96863"/>
                      <a:invGamma/>
                    </a:schemeClr>
                  </a:gs>
                  <a:gs pos="100000">
                    <a:schemeClr val="accent2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5325872" name="Oval 48"/>
              <p:cNvSpPr>
                <a:spLocks noChangeArrowheads="1"/>
              </p:cNvSpPr>
              <p:nvPr/>
            </p:nvSpPr>
            <p:spPr bwMode="hidden">
              <a:xfrm>
                <a:off x="4546" y="3608"/>
                <a:ext cx="518" cy="319"/>
              </a:xfrm>
              <a:prstGeom prst="ellipse">
                <a:avLst/>
              </a:prstGeom>
              <a:gradFill rotWithShape="0">
                <a:gsLst>
                  <a:gs pos="0">
                    <a:schemeClr val="accent2">
                      <a:gamma/>
                      <a:shade val="94118"/>
                      <a:invGamma/>
                    </a:schemeClr>
                  </a:gs>
                  <a:gs pos="100000">
                    <a:schemeClr val="accent2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5325873" name="Oval 49"/>
              <p:cNvSpPr>
                <a:spLocks noChangeArrowheads="1"/>
              </p:cNvSpPr>
              <p:nvPr/>
            </p:nvSpPr>
            <p:spPr bwMode="hidden">
              <a:xfrm>
                <a:off x="4578" y="3630"/>
                <a:ext cx="446" cy="271"/>
              </a:xfrm>
              <a:prstGeom prst="ellipse">
                <a:avLst/>
              </a:prstGeom>
              <a:gradFill rotWithShape="0">
                <a:gsLst>
                  <a:gs pos="0">
                    <a:schemeClr val="accent2">
                      <a:gamma/>
                      <a:tint val="96863"/>
                      <a:invGamma/>
                    </a:schemeClr>
                  </a:gs>
                  <a:gs pos="100000">
                    <a:schemeClr val="accent2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5325874" name="Oval 50"/>
              <p:cNvSpPr>
                <a:spLocks noChangeArrowheads="1"/>
              </p:cNvSpPr>
              <p:nvPr/>
            </p:nvSpPr>
            <p:spPr bwMode="hidden">
              <a:xfrm>
                <a:off x="4610" y="3650"/>
                <a:ext cx="386" cy="233"/>
              </a:xfrm>
              <a:prstGeom prst="ellipse">
                <a:avLst/>
              </a:prstGeom>
              <a:gradFill rotWithShape="0">
                <a:gsLst>
                  <a:gs pos="0">
                    <a:schemeClr val="accent2"/>
                  </a:gs>
                  <a:gs pos="100000">
                    <a:schemeClr val="accent2">
                      <a:gamma/>
                      <a:shade val="94118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5325875" name="Oval 51"/>
              <p:cNvSpPr>
                <a:spLocks noChangeArrowheads="1"/>
              </p:cNvSpPr>
              <p:nvPr/>
            </p:nvSpPr>
            <p:spPr bwMode="hidden">
              <a:xfrm>
                <a:off x="4654" y="3678"/>
                <a:ext cx="298" cy="177"/>
              </a:xfrm>
              <a:prstGeom prst="ellipse">
                <a:avLst/>
              </a:prstGeom>
              <a:gradFill rotWithShape="0">
                <a:gsLst>
                  <a:gs pos="0">
                    <a:schemeClr val="accent2">
                      <a:gamma/>
                      <a:shade val="94118"/>
                      <a:invGamma/>
                    </a:schemeClr>
                  </a:gs>
                  <a:gs pos="100000">
                    <a:schemeClr val="accent2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5325876" name="Oval 52"/>
              <p:cNvSpPr>
                <a:spLocks noChangeArrowheads="1"/>
              </p:cNvSpPr>
              <p:nvPr/>
            </p:nvSpPr>
            <p:spPr bwMode="hidden">
              <a:xfrm>
                <a:off x="4690" y="3698"/>
                <a:ext cx="222" cy="139"/>
              </a:xfrm>
              <a:prstGeom prst="ellipse">
                <a:avLst/>
              </a:prstGeom>
              <a:gradFill rotWithShape="0">
                <a:gsLst>
                  <a:gs pos="0">
                    <a:schemeClr val="accent2"/>
                  </a:gs>
                  <a:gs pos="100000">
                    <a:schemeClr val="accent2">
                      <a:gamma/>
                      <a:shade val="94118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5325877" name="Oval 53"/>
              <p:cNvSpPr>
                <a:spLocks noChangeArrowheads="1"/>
              </p:cNvSpPr>
              <p:nvPr/>
            </p:nvSpPr>
            <p:spPr bwMode="hidden">
              <a:xfrm>
                <a:off x="4738" y="3728"/>
                <a:ext cx="126" cy="81"/>
              </a:xfrm>
              <a:prstGeom prst="ellipse">
                <a:avLst/>
              </a:prstGeom>
              <a:gradFill rotWithShape="0">
                <a:gsLst>
                  <a:gs pos="0">
                    <a:schemeClr val="accent2">
                      <a:gamma/>
                      <a:shade val="96863"/>
                      <a:invGamma/>
                    </a:schemeClr>
                  </a:gs>
                  <a:gs pos="100000">
                    <a:schemeClr val="accent2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algn="ctr">
                  <a:defRPr/>
                </a:pPr>
                <a:endParaRPr lang="zh-CN" altLang="en-US"/>
              </a:p>
            </p:txBody>
          </p:sp>
        </p:grpSp>
        <p:grpSp>
          <p:nvGrpSpPr>
            <p:cNvPr id="301069" name="Group 54"/>
            <p:cNvGrpSpPr>
              <a:grpSpLocks/>
            </p:cNvGrpSpPr>
            <p:nvPr userDrawn="1"/>
          </p:nvGrpSpPr>
          <p:grpSpPr bwMode="auto">
            <a:xfrm>
              <a:off x="5280" y="3024"/>
              <a:ext cx="425" cy="258"/>
              <a:chOff x="5280" y="3024"/>
              <a:chExt cx="425" cy="258"/>
            </a:xfrm>
          </p:grpSpPr>
          <p:sp>
            <p:nvSpPr>
              <p:cNvPr id="5325879" name="Freeform 55"/>
              <p:cNvSpPr>
                <a:spLocks/>
              </p:cNvSpPr>
              <p:nvPr/>
            </p:nvSpPr>
            <p:spPr bwMode="hidden">
              <a:xfrm>
                <a:off x="5280" y="3186"/>
                <a:ext cx="383" cy="96"/>
              </a:xfrm>
              <a:custGeom>
                <a:avLst/>
                <a:gdLst/>
                <a:ahLst/>
                <a:cxnLst>
                  <a:cxn ang="0">
                    <a:pos x="209" y="96"/>
                  </a:cxn>
                  <a:cxn ang="0">
                    <a:pos x="143" y="90"/>
                  </a:cxn>
                  <a:cxn ang="0">
                    <a:pos x="83" y="66"/>
                  </a:cxn>
                  <a:cxn ang="0">
                    <a:pos x="35" y="36"/>
                  </a:cxn>
                  <a:cxn ang="0">
                    <a:pos x="6" y="0"/>
                  </a:cxn>
                  <a:cxn ang="0">
                    <a:pos x="0" y="6"/>
                  </a:cxn>
                  <a:cxn ang="0">
                    <a:pos x="29" y="42"/>
                  </a:cxn>
                  <a:cxn ang="0">
                    <a:pos x="77" y="72"/>
                  </a:cxn>
                  <a:cxn ang="0">
                    <a:pos x="137" y="90"/>
                  </a:cxn>
                  <a:cxn ang="0">
                    <a:pos x="209" y="96"/>
                  </a:cxn>
                  <a:cxn ang="0">
                    <a:pos x="263" y="90"/>
                  </a:cxn>
                  <a:cxn ang="0">
                    <a:pos x="311" y="84"/>
                  </a:cxn>
                  <a:cxn ang="0">
                    <a:pos x="352" y="66"/>
                  </a:cxn>
                  <a:cxn ang="0">
                    <a:pos x="382" y="42"/>
                  </a:cxn>
                  <a:cxn ang="0">
                    <a:pos x="376" y="42"/>
                  </a:cxn>
                  <a:cxn ang="0">
                    <a:pos x="346" y="66"/>
                  </a:cxn>
                  <a:cxn ang="0">
                    <a:pos x="305" y="78"/>
                  </a:cxn>
                  <a:cxn ang="0">
                    <a:pos x="263" y="90"/>
                  </a:cxn>
                  <a:cxn ang="0">
                    <a:pos x="209" y="96"/>
                  </a:cxn>
                  <a:cxn ang="0">
                    <a:pos x="209" y="96"/>
                  </a:cxn>
                </a:cxnLst>
                <a:rect l="0" t="0" r="r" b="b"/>
                <a:pathLst>
                  <a:path w="382" h="96">
                    <a:moveTo>
                      <a:pt x="209" y="96"/>
                    </a:moveTo>
                    <a:lnTo>
                      <a:pt x="143" y="90"/>
                    </a:lnTo>
                    <a:lnTo>
                      <a:pt x="83" y="66"/>
                    </a:lnTo>
                    <a:lnTo>
                      <a:pt x="35" y="36"/>
                    </a:lnTo>
                    <a:lnTo>
                      <a:pt x="6" y="0"/>
                    </a:lnTo>
                    <a:lnTo>
                      <a:pt x="0" y="6"/>
                    </a:lnTo>
                    <a:lnTo>
                      <a:pt x="29" y="42"/>
                    </a:lnTo>
                    <a:lnTo>
                      <a:pt x="77" y="72"/>
                    </a:lnTo>
                    <a:lnTo>
                      <a:pt x="137" y="90"/>
                    </a:lnTo>
                    <a:lnTo>
                      <a:pt x="209" y="96"/>
                    </a:lnTo>
                    <a:lnTo>
                      <a:pt x="263" y="90"/>
                    </a:lnTo>
                    <a:lnTo>
                      <a:pt x="311" y="84"/>
                    </a:lnTo>
                    <a:lnTo>
                      <a:pt x="352" y="66"/>
                    </a:lnTo>
                    <a:lnTo>
                      <a:pt x="382" y="42"/>
                    </a:lnTo>
                    <a:lnTo>
                      <a:pt x="376" y="42"/>
                    </a:lnTo>
                    <a:lnTo>
                      <a:pt x="346" y="66"/>
                    </a:lnTo>
                    <a:lnTo>
                      <a:pt x="305" y="78"/>
                    </a:lnTo>
                    <a:lnTo>
                      <a:pt x="263" y="90"/>
                    </a:lnTo>
                    <a:lnTo>
                      <a:pt x="209" y="96"/>
                    </a:lnTo>
                    <a:lnTo>
                      <a:pt x="209" y="96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2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5325880" name="Freeform 56"/>
              <p:cNvSpPr>
                <a:spLocks/>
              </p:cNvSpPr>
              <p:nvPr/>
            </p:nvSpPr>
            <p:spPr bwMode="hidden">
              <a:xfrm>
                <a:off x="5315" y="3024"/>
                <a:ext cx="258" cy="54"/>
              </a:xfrm>
              <a:custGeom>
                <a:avLst/>
                <a:gdLst/>
                <a:ahLst/>
                <a:cxnLst>
                  <a:cxn ang="0">
                    <a:pos x="174" y="0"/>
                  </a:cxn>
                  <a:cxn ang="0">
                    <a:pos x="216" y="6"/>
                  </a:cxn>
                  <a:cxn ang="0">
                    <a:pos x="258" y="12"/>
                  </a:cxn>
                  <a:cxn ang="0">
                    <a:pos x="252" y="6"/>
                  </a:cxn>
                  <a:cxn ang="0">
                    <a:pos x="216" y="0"/>
                  </a:cxn>
                  <a:cxn ang="0">
                    <a:pos x="174" y="0"/>
                  </a:cxn>
                  <a:cxn ang="0">
                    <a:pos x="120" y="6"/>
                  </a:cxn>
                  <a:cxn ang="0">
                    <a:pos x="78" y="12"/>
                  </a:cxn>
                  <a:cxn ang="0">
                    <a:pos x="36" y="30"/>
                  </a:cxn>
                  <a:cxn ang="0">
                    <a:pos x="0" y="48"/>
                  </a:cxn>
                  <a:cxn ang="0">
                    <a:pos x="6" y="54"/>
                  </a:cxn>
                  <a:cxn ang="0">
                    <a:pos x="36" y="36"/>
                  </a:cxn>
                  <a:cxn ang="0">
                    <a:pos x="78" y="18"/>
                  </a:cxn>
                  <a:cxn ang="0">
                    <a:pos x="120" y="6"/>
                  </a:cxn>
                  <a:cxn ang="0">
                    <a:pos x="174" y="0"/>
                  </a:cxn>
                  <a:cxn ang="0">
                    <a:pos x="174" y="0"/>
                  </a:cxn>
                </a:cxnLst>
                <a:rect l="0" t="0" r="r" b="b"/>
                <a:pathLst>
                  <a:path w="258" h="54">
                    <a:moveTo>
                      <a:pt x="174" y="0"/>
                    </a:moveTo>
                    <a:lnTo>
                      <a:pt x="216" y="6"/>
                    </a:lnTo>
                    <a:lnTo>
                      <a:pt x="258" y="12"/>
                    </a:lnTo>
                    <a:lnTo>
                      <a:pt x="252" y="6"/>
                    </a:lnTo>
                    <a:lnTo>
                      <a:pt x="216" y="0"/>
                    </a:lnTo>
                    <a:lnTo>
                      <a:pt x="174" y="0"/>
                    </a:lnTo>
                    <a:lnTo>
                      <a:pt x="120" y="6"/>
                    </a:lnTo>
                    <a:lnTo>
                      <a:pt x="78" y="12"/>
                    </a:lnTo>
                    <a:lnTo>
                      <a:pt x="36" y="30"/>
                    </a:lnTo>
                    <a:lnTo>
                      <a:pt x="0" y="48"/>
                    </a:lnTo>
                    <a:lnTo>
                      <a:pt x="6" y="54"/>
                    </a:lnTo>
                    <a:lnTo>
                      <a:pt x="36" y="36"/>
                    </a:lnTo>
                    <a:lnTo>
                      <a:pt x="78" y="18"/>
                    </a:lnTo>
                    <a:lnTo>
                      <a:pt x="120" y="6"/>
                    </a:lnTo>
                    <a:lnTo>
                      <a:pt x="174" y="0"/>
                    </a:lnTo>
                    <a:lnTo>
                      <a:pt x="174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2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5325881" name="Freeform 57"/>
              <p:cNvSpPr>
                <a:spLocks/>
              </p:cNvSpPr>
              <p:nvPr/>
            </p:nvSpPr>
            <p:spPr bwMode="hidden">
              <a:xfrm>
                <a:off x="5645" y="3066"/>
                <a:ext cx="60" cy="156"/>
              </a:xfrm>
              <a:custGeom>
                <a:avLst/>
                <a:gdLst/>
                <a:ahLst/>
                <a:cxnLst>
                  <a:cxn ang="0">
                    <a:pos x="54" y="90"/>
                  </a:cxn>
                  <a:cxn ang="0">
                    <a:pos x="48" y="126"/>
                  </a:cxn>
                  <a:cxn ang="0">
                    <a:pos x="24" y="156"/>
                  </a:cxn>
                  <a:cxn ang="0">
                    <a:pos x="30" y="156"/>
                  </a:cxn>
                  <a:cxn ang="0">
                    <a:pos x="54" y="126"/>
                  </a:cxn>
                  <a:cxn ang="0">
                    <a:pos x="60" y="90"/>
                  </a:cxn>
                  <a:cxn ang="0">
                    <a:pos x="54" y="66"/>
                  </a:cxn>
                  <a:cxn ang="0">
                    <a:pos x="48" y="42"/>
                  </a:cxn>
                  <a:cxn ang="0">
                    <a:pos x="30" y="18"/>
                  </a:cxn>
                  <a:cxn ang="0">
                    <a:pos x="6" y="0"/>
                  </a:cxn>
                  <a:cxn ang="0">
                    <a:pos x="0" y="6"/>
                  </a:cxn>
                  <a:cxn ang="0">
                    <a:pos x="24" y="24"/>
                  </a:cxn>
                  <a:cxn ang="0">
                    <a:pos x="42" y="42"/>
                  </a:cxn>
                  <a:cxn ang="0">
                    <a:pos x="48" y="66"/>
                  </a:cxn>
                  <a:cxn ang="0">
                    <a:pos x="54" y="90"/>
                  </a:cxn>
                  <a:cxn ang="0">
                    <a:pos x="54" y="90"/>
                  </a:cxn>
                </a:cxnLst>
                <a:rect l="0" t="0" r="r" b="b"/>
                <a:pathLst>
                  <a:path w="60" h="156">
                    <a:moveTo>
                      <a:pt x="54" y="90"/>
                    </a:moveTo>
                    <a:lnTo>
                      <a:pt x="48" y="126"/>
                    </a:lnTo>
                    <a:lnTo>
                      <a:pt x="24" y="156"/>
                    </a:lnTo>
                    <a:lnTo>
                      <a:pt x="30" y="156"/>
                    </a:lnTo>
                    <a:lnTo>
                      <a:pt x="54" y="126"/>
                    </a:lnTo>
                    <a:lnTo>
                      <a:pt x="60" y="90"/>
                    </a:lnTo>
                    <a:lnTo>
                      <a:pt x="54" y="66"/>
                    </a:lnTo>
                    <a:lnTo>
                      <a:pt x="48" y="42"/>
                    </a:lnTo>
                    <a:lnTo>
                      <a:pt x="30" y="18"/>
                    </a:lnTo>
                    <a:lnTo>
                      <a:pt x="6" y="0"/>
                    </a:lnTo>
                    <a:lnTo>
                      <a:pt x="0" y="6"/>
                    </a:lnTo>
                    <a:lnTo>
                      <a:pt x="24" y="24"/>
                    </a:lnTo>
                    <a:lnTo>
                      <a:pt x="42" y="42"/>
                    </a:lnTo>
                    <a:lnTo>
                      <a:pt x="48" y="66"/>
                    </a:lnTo>
                    <a:lnTo>
                      <a:pt x="54" y="90"/>
                    </a:lnTo>
                    <a:lnTo>
                      <a:pt x="54" y="9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2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5325882" name="Freeform 58"/>
              <p:cNvSpPr>
                <a:spLocks/>
              </p:cNvSpPr>
              <p:nvPr/>
            </p:nvSpPr>
            <p:spPr bwMode="hidden">
              <a:xfrm>
                <a:off x="5375" y="3246"/>
                <a:ext cx="192" cy="18"/>
              </a:xfrm>
              <a:custGeom>
                <a:avLst/>
                <a:gdLst/>
                <a:ahLst/>
                <a:cxnLst>
                  <a:cxn ang="0">
                    <a:pos x="114" y="12"/>
                  </a:cxn>
                  <a:cxn ang="0">
                    <a:pos x="72" y="6"/>
                  </a:cxn>
                  <a:cxn ang="0">
                    <a:pos x="30" y="0"/>
                  </a:cxn>
                  <a:cxn ang="0">
                    <a:pos x="0" y="0"/>
                  </a:cxn>
                  <a:cxn ang="0">
                    <a:pos x="54" y="12"/>
                  </a:cxn>
                  <a:cxn ang="0">
                    <a:pos x="114" y="18"/>
                  </a:cxn>
                  <a:cxn ang="0">
                    <a:pos x="156" y="18"/>
                  </a:cxn>
                  <a:cxn ang="0">
                    <a:pos x="192" y="12"/>
                  </a:cxn>
                  <a:cxn ang="0">
                    <a:pos x="186" y="0"/>
                  </a:cxn>
                  <a:cxn ang="0">
                    <a:pos x="150" y="6"/>
                  </a:cxn>
                  <a:cxn ang="0">
                    <a:pos x="114" y="12"/>
                  </a:cxn>
                  <a:cxn ang="0">
                    <a:pos x="114" y="12"/>
                  </a:cxn>
                </a:cxnLst>
                <a:rect l="0" t="0" r="r" b="b"/>
                <a:pathLst>
                  <a:path w="192" h="18">
                    <a:moveTo>
                      <a:pt x="114" y="12"/>
                    </a:moveTo>
                    <a:lnTo>
                      <a:pt x="72" y="6"/>
                    </a:lnTo>
                    <a:lnTo>
                      <a:pt x="30" y="0"/>
                    </a:lnTo>
                    <a:lnTo>
                      <a:pt x="0" y="0"/>
                    </a:lnTo>
                    <a:lnTo>
                      <a:pt x="54" y="12"/>
                    </a:lnTo>
                    <a:lnTo>
                      <a:pt x="114" y="18"/>
                    </a:lnTo>
                    <a:lnTo>
                      <a:pt x="156" y="18"/>
                    </a:lnTo>
                    <a:lnTo>
                      <a:pt x="192" y="12"/>
                    </a:lnTo>
                    <a:lnTo>
                      <a:pt x="186" y="0"/>
                    </a:lnTo>
                    <a:lnTo>
                      <a:pt x="150" y="6"/>
                    </a:lnTo>
                    <a:lnTo>
                      <a:pt x="114" y="12"/>
                    </a:lnTo>
                    <a:lnTo>
                      <a:pt x="114" y="12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2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5325883" name="Freeform 59"/>
              <p:cNvSpPr>
                <a:spLocks/>
              </p:cNvSpPr>
              <p:nvPr/>
            </p:nvSpPr>
            <p:spPr bwMode="hidden">
              <a:xfrm>
                <a:off x="5304" y="3042"/>
                <a:ext cx="161" cy="186"/>
              </a:xfrm>
              <a:custGeom>
                <a:avLst/>
                <a:gdLst/>
                <a:ahLst/>
                <a:cxnLst>
                  <a:cxn ang="0">
                    <a:pos x="11" y="114"/>
                  </a:cxn>
                  <a:cxn ang="0">
                    <a:pos x="17" y="96"/>
                  </a:cxn>
                  <a:cxn ang="0">
                    <a:pos x="23" y="78"/>
                  </a:cxn>
                  <a:cxn ang="0">
                    <a:pos x="53" y="42"/>
                  </a:cxn>
                  <a:cxn ang="0">
                    <a:pos x="101" y="18"/>
                  </a:cxn>
                  <a:cxn ang="0">
                    <a:pos x="155" y="6"/>
                  </a:cxn>
                  <a:cxn ang="0">
                    <a:pos x="161" y="0"/>
                  </a:cxn>
                  <a:cxn ang="0">
                    <a:pos x="95" y="12"/>
                  </a:cxn>
                  <a:cxn ang="0">
                    <a:pos x="47" y="36"/>
                  </a:cxn>
                  <a:cxn ang="0">
                    <a:pos x="11" y="72"/>
                  </a:cxn>
                  <a:cxn ang="0">
                    <a:pos x="5" y="90"/>
                  </a:cxn>
                  <a:cxn ang="0">
                    <a:pos x="0" y="114"/>
                  </a:cxn>
                  <a:cxn ang="0">
                    <a:pos x="11" y="150"/>
                  </a:cxn>
                  <a:cxn ang="0">
                    <a:pos x="23" y="168"/>
                  </a:cxn>
                  <a:cxn ang="0">
                    <a:pos x="41" y="186"/>
                  </a:cxn>
                  <a:cxn ang="0">
                    <a:pos x="65" y="186"/>
                  </a:cxn>
                  <a:cxn ang="0">
                    <a:pos x="41" y="168"/>
                  </a:cxn>
                  <a:cxn ang="0">
                    <a:pos x="23" y="150"/>
                  </a:cxn>
                  <a:cxn ang="0">
                    <a:pos x="17" y="132"/>
                  </a:cxn>
                  <a:cxn ang="0">
                    <a:pos x="11" y="114"/>
                  </a:cxn>
                  <a:cxn ang="0">
                    <a:pos x="11" y="114"/>
                  </a:cxn>
                </a:cxnLst>
                <a:rect l="0" t="0" r="r" b="b"/>
                <a:pathLst>
                  <a:path w="161" h="186">
                    <a:moveTo>
                      <a:pt x="11" y="114"/>
                    </a:moveTo>
                    <a:lnTo>
                      <a:pt x="17" y="96"/>
                    </a:lnTo>
                    <a:lnTo>
                      <a:pt x="23" y="78"/>
                    </a:lnTo>
                    <a:lnTo>
                      <a:pt x="53" y="42"/>
                    </a:lnTo>
                    <a:lnTo>
                      <a:pt x="101" y="18"/>
                    </a:lnTo>
                    <a:lnTo>
                      <a:pt x="155" y="6"/>
                    </a:lnTo>
                    <a:lnTo>
                      <a:pt x="161" y="0"/>
                    </a:lnTo>
                    <a:lnTo>
                      <a:pt x="95" y="12"/>
                    </a:lnTo>
                    <a:lnTo>
                      <a:pt x="47" y="36"/>
                    </a:lnTo>
                    <a:lnTo>
                      <a:pt x="11" y="72"/>
                    </a:lnTo>
                    <a:lnTo>
                      <a:pt x="5" y="90"/>
                    </a:lnTo>
                    <a:lnTo>
                      <a:pt x="0" y="114"/>
                    </a:lnTo>
                    <a:lnTo>
                      <a:pt x="11" y="150"/>
                    </a:lnTo>
                    <a:lnTo>
                      <a:pt x="23" y="168"/>
                    </a:lnTo>
                    <a:lnTo>
                      <a:pt x="41" y="186"/>
                    </a:lnTo>
                    <a:lnTo>
                      <a:pt x="65" y="186"/>
                    </a:lnTo>
                    <a:lnTo>
                      <a:pt x="41" y="168"/>
                    </a:lnTo>
                    <a:lnTo>
                      <a:pt x="23" y="150"/>
                    </a:lnTo>
                    <a:lnTo>
                      <a:pt x="17" y="132"/>
                    </a:lnTo>
                    <a:lnTo>
                      <a:pt x="11" y="114"/>
                    </a:lnTo>
                    <a:lnTo>
                      <a:pt x="11" y="114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accent2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5325884" name="Freeform 60"/>
              <p:cNvSpPr>
                <a:spLocks/>
              </p:cNvSpPr>
              <p:nvPr/>
            </p:nvSpPr>
            <p:spPr bwMode="hidden">
              <a:xfrm>
                <a:off x="5489" y="3042"/>
                <a:ext cx="186" cy="210"/>
              </a:xfrm>
              <a:custGeom>
                <a:avLst/>
                <a:gdLst/>
                <a:ahLst/>
                <a:cxnLst>
                  <a:cxn ang="0">
                    <a:pos x="0" y="6"/>
                  </a:cxn>
                  <a:cxn ang="0">
                    <a:pos x="66" y="12"/>
                  </a:cxn>
                  <a:cxn ang="0">
                    <a:pos x="119" y="36"/>
                  </a:cxn>
                  <a:cxn ang="0">
                    <a:pos x="155" y="72"/>
                  </a:cxn>
                  <a:cxn ang="0">
                    <a:pos x="161" y="90"/>
                  </a:cxn>
                  <a:cxn ang="0">
                    <a:pos x="167" y="114"/>
                  </a:cxn>
                  <a:cxn ang="0">
                    <a:pos x="161" y="138"/>
                  </a:cxn>
                  <a:cxn ang="0">
                    <a:pos x="149" y="162"/>
                  </a:cxn>
                  <a:cxn ang="0">
                    <a:pos x="119" y="180"/>
                  </a:cxn>
                  <a:cxn ang="0">
                    <a:pos x="90" y="198"/>
                  </a:cxn>
                  <a:cxn ang="0">
                    <a:pos x="96" y="210"/>
                  </a:cxn>
                  <a:cxn ang="0">
                    <a:pos x="131" y="192"/>
                  </a:cxn>
                  <a:cxn ang="0">
                    <a:pos x="161" y="168"/>
                  </a:cxn>
                  <a:cxn ang="0">
                    <a:pos x="179" y="144"/>
                  </a:cxn>
                  <a:cxn ang="0">
                    <a:pos x="185" y="114"/>
                  </a:cxn>
                  <a:cxn ang="0">
                    <a:pos x="179" y="90"/>
                  </a:cxn>
                  <a:cxn ang="0">
                    <a:pos x="173" y="66"/>
                  </a:cxn>
                  <a:cxn ang="0">
                    <a:pos x="155" y="48"/>
                  </a:cxn>
                  <a:cxn ang="0">
                    <a:pos x="131" y="30"/>
                  </a:cxn>
                  <a:cxn ang="0">
                    <a:pos x="72" y="6"/>
                  </a:cxn>
                  <a:cxn ang="0">
                    <a:pos x="0" y="0"/>
                  </a:cxn>
                  <a:cxn ang="0">
                    <a:pos x="0" y="6"/>
                  </a:cxn>
                  <a:cxn ang="0">
                    <a:pos x="0" y="6"/>
                  </a:cxn>
                  <a:cxn ang="0">
                    <a:pos x="0" y="6"/>
                  </a:cxn>
                </a:cxnLst>
                <a:rect l="0" t="0" r="r" b="b"/>
                <a:pathLst>
                  <a:path w="185" h="210">
                    <a:moveTo>
                      <a:pt x="0" y="6"/>
                    </a:moveTo>
                    <a:lnTo>
                      <a:pt x="66" y="12"/>
                    </a:lnTo>
                    <a:lnTo>
                      <a:pt x="119" y="36"/>
                    </a:lnTo>
                    <a:lnTo>
                      <a:pt x="155" y="72"/>
                    </a:lnTo>
                    <a:lnTo>
                      <a:pt x="161" y="90"/>
                    </a:lnTo>
                    <a:lnTo>
                      <a:pt x="167" y="114"/>
                    </a:lnTo>
                    <a:lnTo>
                      <a:pt x="161" y="138"/>
                    </a:lnTo>
                    <a:lnTo>
                      <a:pt x="149" y="162"/>
                    </a:lnTo>
                    <a:lnTo>
                      <a:pt x="119" y="180"/>
                    </a:lnTo>
                    <a:lnTo>
                      <a:pt x="90" y="198"/>
                    </a:lnTo>
                    <a:lnTo>
                      <a:pt x="96" y="210"/>
                    </a:lnTo>
                    <a:lnTo>
                      <a:pt x="131" y="192"/>
                    </a:lnTo>
                    <a:lnTo>
                      <a:pt x="161" y="168"/>
                    </a:lnTo>
                    <a:lnTo>
                      <a:pt x="179" y="144"/>
                    </a:lnTo>
                    <a:lnTo>
                      <a:pt x="185" y="114"/>
                    </a:lnTo>
                    <a:lnTo>
                      <a:pt x="179" y="90"/>
                    </a:lnTo>
                    <a:lnTo>
                      <a:pt x="173" y="66"/>
                    </a:lnTo>
                    <a:lnTo>
                      <a:pt x="155" y="48"/>
                    </a:lnTo>
                    <a:lnTo>
                      <a:pt x="131" y="30"/>
                    </a:lnTo>
                    <a:lnTo>
                      <a:pt x="72" y="6"/>
                    </a:lnTo>
                    <a:lnTo>
                      <a:pt x="0" y="0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accent2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5325885" name="Freeform 61"/>
              <p:cNvSpPr>
                <a:spLocks noEditPoints="1"/>
              </p:cNvSpPr>
              <p:nvPr/>
            </p:nvSpPr>
            <p:spPr bwMode="hidden">
              <a:xfrm>
                <a:off x="5345" y="3058"/>
                <a:ext cx="299" cy="186"/>
              </a:xfrm>
              <a:custGeom>
                <a:avLst/>
                <a:gdLst/>
                <a:ahLst/>
                <a:cxnLst>
                  <a:cxn ang="0">
                    <a:pos x="150" y="0"/>
                  </a:cxn>
                  <a:cxn ang="0">
                    <a:pos x="90" y="6"/>
                  </a:cxn>
                  <a:cxn ang="0">
                    <a:pos x="42" y="30"/>
                  </a:cxn>
                  <a:cxn ang="0">
                    <a:pos x="12" y="54"/>
                  </a:cxn>
                  <a:cxn ang="0">
                    <a:pos x="6" y="72"/>
                  </a:cxn>
                  <a:cxn ang="0">
                    <a:pos x="0" y="90"/>
                  </a:cxn>
                  <a:cxn ang="0">
                    <a:pos x="6" y="108"/>
                  </a:cxn>
                  <a:cxn ang="0">
                    <a:pos x="12" y="126"/>
                  </a:cxn>
                  <a:cxn ang="0">
                    <a:pos x="42" y="156"/>
                  </a:cxn>
                  <a:cxn ang="0">
                    <a:pos x="90" y="180"/>
                  </a:cxn>
                  <a:cxn ang="0">
                    <a:pos x="150" y="186"/>
                  </a:cxn>
                  <a:cxn ang="0">
                    <a:pos x="209" y="180"/>
                  </a:cxn>
                  <a:cxn ang="0">
                    <a:pos x="257" y="156"/>
                  </a:cxn>
                  <a:cxn ang="0">
                    <a:pos x="287" y="126"/>
                  </a:cxn>
                  <a:cxn ang="0">
                    <a:pos x="299" y="108"/>
                  </a:cxn>
                  <a:cxn ang="0">
                    <a:pos x="299" y="90"/>
                  </a:cxn>
                  <a:cxn ang="0">
                    <a:pos x="299" y="72"/>
                  </a:cxn>
                  <a:cxn ang="0">
                    <a:pos x="287" y="54"/>
                  </a:cxn>
                  <a:cxn ang="0">
                    <a:pos x="257" y="30"/>
                  </a:cxn>
                  <a:cxn ang="0">
                    <a:pos x="209" y="6"/>
                  </a:cxn>
                  <a:cxn ang="0">
                    <a:pos x="150" y="0"/>
                  </a:cxn>
                  <a:cxn ang="0">
                    <a:pos x="150" y="0"/>
                  </a:cxn>
                  <a:cxn ang="0">
                    <a:pos x="150" y="180"/>
                  </a:cxn>
                  <a:cxn ang="0">
                    <a:pos x="96" y="174"/>
                  </a:cxn>
                  <a:cxn ang="0">
                    <a:pos x="48" y="156"/>
                  </a:cxn>
                  <a:cxn ang="0">
                    <a:pos x="18" y="126"/>
                  </a:cxn>
                  <a:cxn ang="0">
                    <a:pos x="12" y="108"/>
                  </a:cxn>
                  <a:cxn ang="0">
                    <a:pos x="6" y="90"/>
                  </a:cxn>
                  <a:cxn ang="0">
                    <a:pos x="12" y="72"/>
                  </a:cxn>
                  <a:cxn ang="0">
                    <a:pos x="18" y="54"/>
                  </a:cxn>
                  <a:cxn ang="0">
                    <a:pos x="48" y="30"/>
                  </a:cxn>
                  <a:cxn ang="0">
                    <a:pos x="96" y="12"/>
                  </a:cxn>
                  <a:cxn ang="0">
                    <a:pos x="150" y="6"/>
                  </a:cxn>
                  <a:cxn ang="0">
                    <a:pos x="203" y="12"/>
                  </a:cxn>
                  <a:cxn ang="0">
                    <a:pos x="251" y="30"/>
                  </a:cxn>
                  <a:cxn ang="0">
                    <a:pos x="281" y="54"/>
                  </a:cxn>
                  <a:cxn ang="0">
                    <a:pos x="293" y="72"/>
                  </a:cxn>
                  <a:cxn ang="0">
                    <a:pos x="293" y="90"/>
                  </a:cxn>
                  <a:cxn ang="0">
                    <a:pos x="293" y="108"/>
                  </a:cxn>
                  <a:cxn ang="0">
                    <a:pos x="281" y="126"/>
                  </a:cxn>
                  <a:cxn ang="0">
                    <a:pos x="251" y="156"/>
                  </a:cxn>
                  <a:cxn ang="0">
                    <a:pos x="203" y="174"/>
                  </a:cxn>
                  <a:cxn ang="0">
                    <a:pos x="150" y="180"/>
                  </a:cxn>
                  <a:cxn ang="0">
                    <a:pos x="150" y="180"/>
                  </a:cxn>
                </a:cxnLst>
                <a:rect l="0" t="0" r="r" b="b"/>
                <a:pathLst>
                  <a:path w="299" h="186">
                    <a:moveTo>
                      <a:pt x="150" y="0"/>
                    </a:moveTo>
                    <a:lnTo>
                      <a:pt x="90" y="6"/>
                    </a:lnTo>
                    <a:lnTo>
                      <a:pt x="42" y="30"/>
                    </a:lnTo>
                    <a:lnTo>
                      <a:pt x="12" y="54"/>
                    </a:lnTo>
                    <a:lnTo>
                      <a:pt x="6" y="72"/>
                    </a:lnTo>
                    <a:lnTo>
                      <a:pt x="0" y="90"/>
                    </a:lnTo>
                    <a:lnTo>
                      <a:pt x="6" y="108"/>
                    </a:lnTo>
                    <a:lnTo>
                      <a:pt x="12" y="126"/>
                    </a:lnTo>
                    <a:lnTo>
                      <a:pt x="42" y="156"/>
                    </a:lnTo>
                    <a:lnTo>
                      <a:pt x="90" y="180"/>
                    </a:lnTo>
                    <a:lnTo>
                      <a:pt x="150" y="186"/>
                    </a:lnTo>
                    <a:lnTo>
                      <a:pt x="209" y="180"/>
                    </a:lnTo>
                    <a:lnTo>
                      <a:pt x="257" y="156"/>
                    </a:lnTo>
                    <a:lnTo>
                      <a:pt x="287" y="126"/>
                    </a:lnTo>
                    <a:lnTo>
                      <a:pt x="299" y="108"/>
                    </a:lnTo>
                    <a:lnTo>
                      <a:pt x="299" y="90"/>
                    </a:lnTo>
                    <a:lnTo>
                      <a:pt x="299" y="72"/>
                    </a:lnTo>
                    <a:lnTo>
                      <a:pt x="287" y="54"/>
                    </a:lnTo>
                    <a:lnTo>
                      <a:pt x="257" y="30"/>
                    </a:lnTo>
                    <a:lnTo>
                      <a:pt x="209" y="6"/>
                    </a:lnTo>
                    <a:lnTo>
                      <a:pt x="150" y="0"/>
                    </a:lnTo>
                    <a:lnTo>
                      <a:pt x="150" y="0"/>
                    </a:lnTo>
                    <a:close/>
                    <a:moveTo>
                      <a:pt x="150" y="180"/>
                    </a:moveTo>
                    <a:lnTo>
                      <a:pt x="96" y="174"/>
                    </a:lnTo>
                    <a:lnTo>
                      <a:pt x="48" y="156"/>
                    </a:lnTo>
                    <a:lnTo>
                      <a:pt x="18" y="126"/>
                    </a:lnTo>
                    <a:lnTo>
                      <a:pt x="12" y="108"/>
                    </a:lnTo>
                    <a:lnTo>
                      <a:pt x="6" y="90"/>
                    </a:lnTo>
                    <a:lnTo>
                      <a:pt x="12" y="72"/>
                    </a:lnTo>
                    <a:lnTo>
                      <a:pt x="18" y="54"/>
                    </a:lnTo>
                    <a:lnTo>
                      <a:pt x="48" y="30"/>
                    </a:lnTo>
                    <a:lnTo>
                      <a:pt x="96" y="12"/>
                    </a:lnTo>
                    <a:lnTo>
                      <a:pt x="150" y="6"/>
                    </a:lnTo>
                    <a:lnTo>
                      <a:pt x="203" y="12"/>
                    </a:lnTo>
                    <a:lnTo>
                      <a:pt x="251" y="30"/>
                    </a:lnTo>
                    <a:lnTo>
                      <a:pt x="281" y="54"/>
                    </a:lnTo>
                    <a:lnTo>
                      <a:pt x="293" y="72"/>
                    </a:lnTo>
                    <a:lnTo>
                      <a:pt x="293" y="90"/>
                    </a:lnTo>
                    <a:lnTo>
                      <a:pt x="293" y="108"/>
                    </a:lnTo>
                    <a:lnTo>
                      <a:pt x="281" y="126"/>
                    </a:lnTo>
                    <a:lnTo>
                      <a:pt x="251" y="156"/>
                    </a:lnTo>
                    <a:lnTo>
                      <a:pt x="203" y="174"/>
                    </a:lnTo>
                    <a:lnTo>
                      <a:pt x="150" y="180"/>
                    </a:lnTo>
                    <a:lnTo>
                      <a:pt x="150" y="18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2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ctr">
                  <a:defRPr/>
                </a:pPr>
                <a:endParaRPr lang="zh-CN" altLang="en-US"/>
              </a:p>
            </p:txBody>
          </p:sp>
          <p:grpSp>
            <p:nvGrpSpPr>
              <p:cNvPr id="301077" name="Group 62"/>
              <p:cNvGrpSpPr>
                <a:grpSpLocks/>
              </p:cNvGrpSpPr>
              <p:nvPr/>
            </p:nvGrpSpPr>
            <p:grpSpPr bwMode="auto">
              <a:xfrm>
                <a:off x="5381" y="3085"/>
                <a:ext cx="227" cy="132"/>
                <a:chOff x="5381" y="3085"/>
                <a:chExt cx="227" cy="132"/>
              </a:xfrm>
            </p:grpSpPr>
            <p:sp>
              <p:nvSpPr>
                <p:cNvPr id="5325887" name="Oval 63"/>
                <p:cNvSpPr>
                  <a:spLocks noChangeArrowheads="1"/>
                </p:cNvSpPr>
                <p:nvPr userDrawn="1"/>
              </p:nvSpPr>
              <p:spPr bwMode="hidden">
                <a:xfrm>
                  <a:off x="5381" y="3085"/>
                  <a:ext cx="227" cy="132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bg1"/>
                    </a:gs>
                    <a:gs pos="100000">
                      <a:schemeClr val="accent2"/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algn="ctr">
                    <a:defRPr/>
                  </a:pPr>
                  <a:endParaRPr lang="zh-CN" altLang="en-US"/>
                </a:p>
              </p:txBody>
            </p:sp>
            <p:sp>
              <p:nvSpPr>
                <p:cNvPr id="5325888" name="Oval 64"/>
                <p:cNvSpPr>
                  <a:spLocks noChangeArrowheads="1"/>
                </p:cNvSpPr>
                <p:nvPr userDrawn="1"/>
              </p:nvSpPr>
              <p:spPr bwMode="hidden">
                <a:xfrm>
                  <a:off x="5403" y="3099"/>
                  <a:ext cx="182" cy="102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accent2"/>
                    </a:gs>
                    <a:gs pos="100000">
                      <a:schemeClr val="bg1"/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algn="ctr">
                    <a:defRPr/>
                  </a:pPr>
                  <a:endParaRPr lang="zh-CN" altLang="en-US"/>
                </a:p>
              </p:txBody>
            </p:sp>
            <p:sp>
              <p:nvSpPr>
                <p:cNvPr id="5325889" name="Oval 65"/>
                <p:cNvSpPr>
                  <a:spLocks noChangeArrowheads="1"/>
                </p:cNvSpPr>
                <p:nvPr userDrawn="1"/>
              </p:nvSpPr>
              <p:spPr bwMode="hidden">
                <a:xfrm>
                  <a:off x="5431" y="3109"/>
                  <a:ext cx="125" cy="82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bg1"/>
                    </a:gs>
                    <a:gs pos="100000">
                      <a:schemeClr val="accent2"/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algn="ctr">
                    <a:defRPr/>
                  </a:pPr>
                  <a:endParaRPr lang="zh-CN" altLang="en-US"/>
                </a:p>
              </p:txBody>
            </p:sp>
            <p:sp>
              <p:nvSpPr>
                <p:cNvPr id="5325890" name="Oval 66"/>
                <p:cNvSpPr>
                  <a:spLocks noChangeArrowheads="1"/>
                </p:cNvSpPr>
                <p:nvPr userDrawn="1"/>
              </p:nvSpPr>
              <p:spPr bwMode="hidden">
                <a:xfrm>
                  <a:off x="5458" y="3125"/>
                  <a:ext cx="73" cy="47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accent2"/>
                    </a:gs>
                    <a:gs pos="100000">
                      <a:schemeClr val="bg1"/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algn="ctr">
                    <a:defRPr/>
                  </a:pPr>
                  <a:endParaRPr lang="zh-CN" altLang="en-US"/>
                </a:p>
              </p:txBody>
            </p:sp>
          </p:grpSp>
        </p:grpSp>
      </p:grpSp>
      <p:sp>
        <p:nvSpPr>
          <p:cNvPr id="301060" name="Rectangle 67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7813"/>
            <a:ext cx="8229600" cy="1139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1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301061" name="Rectangle 68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5325893" name="Rectangle 69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kumimoji="0" sz="1400" b="0"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325894" name="Rectangle 70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kumimoji="0" sz="1400" b="0"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325895" name="Rectangle 71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kumimoji="0" sz="1400" b="0"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B87E0B8B-6001-42C2-A198-15DEBF47E49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506889" r:id="rId1"/>
    <p:sldLayoutId id="2147506890" r:id="rId2"/>
    <p:sldLayoutId id="2147506891" r:id="rId3"/>
    <p:sldLayoutId id="2147506892" r:id="rId4"/>
    <p:sldLayoutId id="2147506893" r:id="rId5"/>
    <p:sldLayoutId id="2147506894" r:id="rId6"/>
    <p:sldLayoutId id="2147506895" r:id="rId7"/>
    <p:sldLayoutId id="2147506896" r:id="rId8"/>
    <p:sldLayoutId id="2147506897" r:id="rId9"/>
    <p:sldLayoutId id="2147506898" r:id="rId10"/>
    <p:sldLayoutId id="2147506899" r:id="rId11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80000"/>
        <a:buFont typeface="Wingdings" pitchFamily="2" charset="2"/>
        <a:buChar char="Ø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50000"/>
        <a:buFont typeface="Wingdings" pitchFamily="2" charset="2"/>
        <a:buChar char="l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50000"/>
        <a:buFont typeface="Wingdings" pitchFamily="2" charset="2"/>
        <a:buChar char="l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Char char="•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Char char="•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Char char="•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Char char="•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Char char="•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2082" name="Group 2"/>
          <p:cNvGrpSpPr>
            <a:grpSpLocks/>
          </p:cNvGrpSpPr>
          <p:nvPr/>
        </p:nvGrpSpPr>
        <p:grpSpPr bwMode="auto">
          <a:xfrm>
            <a:off x="0" y="0"/>
            <a:ext cx="9144000" cy="6858000"/>
            <a:chOff x="0" y="0"/>
            <a:chExt cx="5760" cy="4320"/>
          </a:xfrm>
        </p:grpSpPr>
        <p:sp>
          <p:nvSpPr>
            <p:cNvPr id="18" name="Rectangle 3"/>
            <p:cNvSpPr>
              <a:spLocks noChangeArrowheads="1"/>
            </p:cNvSpPr>
            <p:nvPr/>
          </p:nvSpPr>
          <p:spPr bwMode="hidden">
            <a:xfrm>
              <a:off x="0" y="0"/>
              <a:ext cx="2208" cy="4320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kumimoji="0" lang="zh-CN" altLang="zh-CN" sz="2400" b="0">
                <a:latin typeface="Times New Roman" pitchFamily="18" charset="0"/>
              </a:endParaRPr>
            </a:p>
          </p:txBody>
        </p:sp>
        <p:sp>
          <p:nvSpPr>
            <p:cNvPr id="19" name="Rectangle 4"/>
            <p:cNvSpPr>
              <a:spLocks noChangeArrowheads="1"/>
            </p:cNvSpPr>
            <p:nvPr/>
          </p:nvSpPr>
          <p:spPr bwMode="hidden">
            <a:xfrm>
              <a:off x="1081" y="1065"/>
              <a:ext cx="4679" cy="1596"/>
            </a:xfrm>
            <a:prstGeom prst="rect">
              <a:avLst/>
            </a:prstGeom>
            <a:solidFill>
              <a:schemeClr val="bg2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kumimoji="0" lang="zh-CN" altLang="zh-CN" sz="2400" b="0">
                <a:latin typeface="Times New Roman" pitchFamily="18" charset="0"/>
              </a:endParaRPr>
            </a:p>
          </p:txBody>
        </p:sp>
        <p:grpSp>
          <p:nvGrpSpPr>
            <p:cNvPr id="302090" name="Group 5"/>
            <p:cNvGrpSpPr>
              <a:grpSpLocks/>
            </p:cNvGrpSpPr>
            <p:nvPr/>
          </p:nvGrpSpPr>
          <p:grpSpPr bwMode="auto">
            <a:xfrm>
              <a:off x="0" y="672"/>
              <a:ext cx="1806" cy="1989"/>
              <a:chOff x="0" y="672"/>
              <a:chExt cx="1806" cy="1989"/>
            </a:xfrm>
          </p:grpSpPr>
          <p:sp>
            <p:nvSpPr>
              <p:cNvPr id="21" name="Rectangle 6"/>
              <p:cNvSpPr>
                <a:spLocks noChangeArrowheads="1"/>
              </p:cNvSpPr>
              <p:nvPr userDrawn="1"/>
            </p:nvSpPr>
            <p:spPr bwMode="auto">
              <a:xfrm>
                <a:off x="361" y="2257"/>
                <a:ext cx="363" cy="404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kumimoji="0" lang="zh-CN" altLang="zh-CN" sz="2400" b="0">
                  <a:latin typeface="Times New Roman" pitchFamily="18" charset="0"/>
                </a:endParaRPr>
              </a:p>
            </p:txBody>
          </p:sp>
          <p:sp>
            <p:nvSpPr>
              <p:cNvPr id="22" name="Rectangle 7"/>
              <p:cNvSpPr>
                <a:spLocks noChangeArrowheads="1"/>
              </p:cNvSpPr>
              <p:nvPr userDrawn="1"/>
            </p:nvSpPr>
            <p:spPr bwMode="auto">
              <a:xfrm>
                <a:off x="1081" y="1065"/>
                <a:ext cx="362" cy="405"/>
              </a:xfrm>
              <a:prstGeom prst="rect">
                <a:avLst/>
              </a:prstGeom>
              <a:solidFill>
                <a:schemeClr val="folHlink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kumimoji="0" lang="zh-CN" altLang="zh-CN" sz="2400" b="0">
                  <a:latin typeface="Times New Roman" pitchFamily="18" charset="0"/>
                </a:endParaRPr>
              </a:p>
            </p:txBody>
          </p:sp>
          <p:sp>
            <p:nvSpPr>
              <p:cNvPr id="23" name="Rectangle 8"/>
              <p:cNvSpPr>
                <a:spLocks noChangeArrowheads="1"/>
              </p:cNvSpPr>
              <p:nvPr userDrawn="1"/>
            </p:nvSpPr>
            <p:spPr bwMode="auto">
              <a:xfrm>
                <a:off x="1437" y="672"/>
                <a:ext cx="369" cy="400"/>
              </a:xfrm>
              <a:prstGeom prst="rect">
                <a:avLst/>
              </a:prstGeom>
              <a:solidFill>
                <a:schemeClr val="folHlink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kumimoji="0" lang="zh-CN" altLang="zh-CN" sz="2400" b="0">
                  <a:latin typeface="Times New Roman" pitchFamily="18" charset="0"/>
                </a:endParaRPr>
              </a:p>
            </p:txBody>
          </p:sp>
          <p:sp>
            <p:nvSpPr>
              <p:cNvPr id="24" name="Rectangle 9"/>
              <p:cNvSpPr>
                <a:spLocks noChangeArrowheads="1"/>
              </p:cNvSpPr>
              <p:nvPr userDrawn="1"/>
            </p:nvSpPr>
            <p:spPr bwMode="auto">
              <a:xfrm>
                <a:off x="719" y="2257"/>
                <a:ext cx="368" cy="404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kumimoji="0" lang="zh-CN" altLang="zh-CN" sz="2400" b="0">
                  <a:latin typeface="Times New Roman" pitchFamily="18" charset="0"/>
                </a:endParaRPr>
              </a:p>
            </p:txBody>
          </p:sp>
          <p:sp>
            <p:nvSpPr>
              <p:cNvPr id="25" name="Rectangle 10"/>
              <p:cNvSpPr>
                <a:spLocks noChangeArrowheads="1"/>
              </p:cNvSpPr>
              <p:nvPr userDrawn="1"/>
            </p:nvSpPr>
            <p:spPr bwMode="auto">
              <a:xfrm>
                <a:off x="1437" y="1065"/>
                <a:ext cx="369" cy="405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kumimoji="0" lang="zh-CN" altLang="zh-CN" sz="2400" b="0">
                  <a:latin typeface="Times New Roman" pitchFamily="18" charset="0"/>
                </a:endParaRPr>
              </a:p>
            </p:txBody>
          </p:sp>
          <p:sp>
            <p:nvSpPr>
              <p:cNvPr id="26" name="Rectangle 11"/>
              <p:cNvSpPr>
                <a:spLocks noChangeArrowheads="1"/>
              </p:cNvSpPr>
              <p:nvPr userDrawn="1"/>
            </p:nvSpPr>
            <p:spPr bwMode="auto">
              <a:xfrm>
                <a:off x="719" y="1464"/>
                <a:ext cx="368" cy="399"/>
              </a:xfrm>
              <a:prstGeom prst="rect">
                <a:avLst/>
              </a:prstGeom>
              <a:solidFill>
                <a:schemeClr val="folHlink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kumimoji="0" lang="zh-CN" altLang="zh-CN" sz="2400" b="0">
                  <a:latin typeface="Times New Roman" pitchFamily="18" charset="0"/>
                </a:endParaRPr>
              </a:p>
            </p:txBody>
          </p:sp>
          <p:sp>
            <p:nvSpPr>
              <p:cNvPr id="27" name="Rectangle 12"/>
              <p:cNvSpPr>
                <a:spLocks noChangeArrowheads="1"/>
              </p:cNvSpPr>
              <p:nvPr userDrawn="1"/>
            </p:nvSpPr>
            <p:spPr bwMode="auto">
              <a:xfrm>
                <a:off x="0" y="1464"/>
                <a:ext cx="367" cy="399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kumimoji="0" lang="zh-CN" altLang="zh-CN" sz="2400" b="0">
                  <a:latin typeface="Times New Roman" pitchFamily="18" charset="0"/>
                </a:endParaRPr>
              </a:p>
            </p:txBody>
          </p:sp>
          <p:sp>
            <p:nvSpPr>
              <p:cNvPr id="28" name="Rectangle 13"/>
              <p:cNvSpPr>
                <a:spLocks noChangeArrowheads="1"/>
              </p:cNvSpPr>
              <p:nvPr userDrawn="1"/>
            </p:nvSpPr>
            <p:spPr bwMode="auto">
              <a:xfrm>
                <a:off x="1081" y="1464"/>
                <a:ext cx="362" cy="399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kumimoji="0" lang="zh-CN" altLang="zh-CN" sz="2400" b="0">
                  <a:latin typeface="Times New Roman" pitchFamily="18" charset="0"/>
                </a:endParaRPr>
              </a:p>
            </p:txBody>
          </p:sp>
          <p:sp>
            <p:nvSpPr>
              <p:cNvPr id="29" name="Rectangle 14"/>
              <p:cNvSpPr>
                <a:spLocks noChangeArrowheads="1"/>
              </p:cNvSpPr>
              <p:nvPr userDrawn="1"/>
            </p:nvSpPr>
            <p:spPr bwMode="auto">
              <a:xfrm>
                <a:off x="361" y="1857"/>
                <a:ext cx="363" cy="406"/>
              </a:xfrm>
              <a:prstGeom prst="rect">
                <a:avLst/>
              </a:prstGeom>
              <a:solidFill>
                <a:schemeClr val="folHlink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kumimoji="0" lang="zh-CN" altLang="zh-CN" sz="2400" b="0">
                  <a:latin typeface="Times New Roman" pitchFamily="18" charset="0"/>
                </a:endParaRPr>
              </a:p>
            </p:txBody>
          </p:sp>
          <p:sp>
            <p:nvSpPr>
              <p:cNvPr id="30" name="Rectangle 15"/>
              <p:cNvSpPr>
                <a:spLocks noChangeArrowheads="1"/>
              </p:cNvSpPr>
              <p:nvPr userDrawn="1"/>
            </p:nvSpPr>
            <p:spPr bwMode="auto">
              <a:xfrm>
                <a:off x="719" y="1857"/>
                <a:ext cx="368" cy="406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kumimoji="0" lang="zh-CN" altLang="zh-CN" sz="2400" b="0">
                  <a:latin typeface="Times New Roman" pitchFamily="18" charset="0"/>
                </a:endParaRPr>
              </a:p>
            </p:txBody>
          </p:sp>
        </p:grpSp>
      </p:grpSp>
      <p:sp>
        <p:nvSpPr>
          <p:cNvPr id="302083" name="Rectangle 14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457200"/>
            <a:ext cx="82296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302084" name="Rectangle 15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981200"/>
            <a:ext cx="8229600" cy="388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31" name="Rectangle 1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8400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kumimoji="0" sz="1200" b="0">
                <a:latin typeface="+mn-lt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2" name="Rectangle 17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kumimoji="0" sz="1200" b="0">
                <a:latin typeface="+mn-lt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3" name="Rectangle 1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kumimoji="0" sz="1200" b="0">
                <a:latin typeface="Arial Black" pitchFamily="34" charset="0"/>
              </a:defRPr>
            </a:lvl1pPr>
          </a:lstStyle>
          <a:p>
            <a:pPr>
              <a:defRPr/>
            </a:pPr>
            <a:fld id="{762F362C-4C48-44FC-A9EF-22A4F4C8F19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506900" r:id="rId1"/>
    <p:sldLayoutId id="2147506901" r:id="rId2"/>
    <p:sldLayoutId id="2147506902" r:id="rId3"/>
    <p:sldLayoutId id="2147506903" r:id="rId4"/>
    <p:sldLayoutId id="2147506904" r:id="rId5"/>
    <p:sldLayoutId id="2147506905" r:id="rId6"/>
    <p:sldLayoutId id="2147506906" r:id="rId7"/>
    <p:sldLayoutId id="2147506907" r:id="rId8"/>
    <p:sldLayoutId id="2147506908" r:id="rId9"/>
    <p:sldLayoutId id="2147506909" r:id="rId10"/>
    <p:sldLayoutId id="2147506910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宋体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宋体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宋体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宋体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宋体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宋体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宋体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75000"/>
        <a:buFont typeface="Wingdings" pitchFamily="2" charset="2"/>
        <a:buChar char="n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80000"/>
        <a:buFont typeface="Wingdings" pitchFamily="2" charset="2"/>
        <a:buChar char="¨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¨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891" name="Rectangle 67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7813"/>
            <a:ext cx="8229600" cy="1139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1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5325892" name="Rectangle 68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36" name="Rectangle 68"/>
          <p:cNvSpPr>
            <a:spLocks noGrp="1" noChangeArrowheads="1"/>
          </p:cNvSpPr>
          <p:nvPr>
            <p:ph type="dt" sz="quarter" idx="2"/>
          </p:nvPr>
        </p:nvSpPr>
        <p:spPr bwMode="auto">
          <a:xfrm>
            <a:off x="457200" y="6248400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kumimoji="0" sz="1400" b="0"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37" name="Rectangle 6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kumimoji="0" sz="1400" b="0"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38" name="Rectangle 7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kumimoji="0" sz="1400" b="0"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5D288D20-4D4D-4041-89BF-EBEB31B58B2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507106" r:id="rId1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80000"/>
        <a:buFont typeface="Wingdings" pitchFamily="2" charset="2"/>
        <a:buChar char="Ø"/>
        <a:defRPr sz="3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50000"/>
        <a:buFont typeface="Wingdings" pitchFamily="2" charset="2"/>
        <a:buChar char="l"/>
        <a:defRPr sz="28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Char char="•"/>
        <a:defRPr sz="24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50000"/>
        <a:buFont typeface="Wingdings" pitchFamily="2" charset="2"/>
        <a:buChar char="l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Char char="•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Char char="•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Char char="•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Char char="•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Char char="•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Layout" Target="../slideLayouts/slideLayout3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5.wmf"/><Relationship Id="rId5" Type="http://schemas.openxmlformats.org/officeDocument/2006/relationships/oleObject" Target="../embeddings/oleObject17.bin"/><Relationship Id="rId4" Type="http://schemas.openxmlformats.org/officeDocument/2006/relationships/image" Target="../media/image14.wmf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oleObject" Target="../embeddings/oleObject110.bin"/><Relationship Id="rId7" Type="http://schemas.openxmlformats.org/officeDocument/2006/relationships/image" Target="../media/image104.png"/><Relationship Id="rId2" Type="http://schemas.openxmlformats.org/officeDocument/2006/relationships/slideLayout" Target="../slideLayouts/slideLayout164.xml"/><Relationship Id="rId1" Type="http://schemas.openxmlformats.org/officeDocument/2006/relationships/vmlDrawing" Target="../drawings/vmlDrawing32.vml"/><Relationship Id="rId6" Type="http://schemas.openxmlformats.org/officeDocument/2006/relationships/image" Target="../media/image88.wmf"/><Relationship Id="rId5" Type="http://schemas.openxmlformats.org/officeDocument/2006/relationships/oleObject" Target="../embeddings/oleObject111.bin"/><Relationship Id="rId10" Type="http://schemas.openxmlformats.org/officeDocument/2006/relationships/image" Target="../media/image107.png"/><Relationship Id="rId4" Type="http://schemas.openxmlformats.org/officeDocument/2006/relationships/image" Target="../media/image87.wmf"/><Relationship Id="rId9" Type="http://schemas.openxmlformats.org/officeDocument/2006/relationships/image" Target="../media/image106.png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oleObject" Target="../embeddings/oleObject112.bin"/><Relationship Id="rId7" Type="http://schemas.openxmlformats.org/officeDocument/2006/relationships/image" Target="../media/image104.png"/><Relationship Id="rId12" Type="http://schemas.openxmlformats.org/officeDocument/2006/relationships/image" Target="../media/image136.png"/><Relationship Id="rId2" Type="http://schemas.openxmlformats.org/officeDocument/2006/relationships/slideLayout" Target="../slideLayouts/slideLayout164.xml"/><Relationship Id="rId1" Type="http://schemas.openxmlformats.org/officeDocument/2006/relationships/vmlDrawing" Target="../drawings/vmlDrawing33.vml"/><Relationship Id="rId6" Type="http://schemas.openxmlformats.org/officeDocument/2006/relationships/image" Target="../media/image88.wmf"/><Relationship Id="rId11" Type="http://schemas.openxmlformats.org/officeDocument/2006/relationships/image" Target="../media/image120.png"/><Relationship Id="rId5" Type="http://schemas.openxmlformats.org/officeDocument/2006/relationships/oleObject" Target="../embeddings/oleObject113.bin"/><Relationship Id="rId10" Type="http://schemas.openxmlformats.org/officeDocument/2006/relationships/image" Target="../media/image109.png"/><Relationship Id="rId4" Type="http://schemas.openxmlformats.org/officeDocument/2006/relationships/image" Target="../media/image87.wmf"/><Relationship Id="rId9" Type="http://schemas.openxmlformats.org/officeDocument/2006/relationships/image" Target="../media/image108.png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oleObject" Target="../embeddings/oleObject114.bin"/><Relationship Id="rId7" Type="http://schemas.openxmlformats.org/officeDocument/2006/relationships/image" Target="../media/image104.png"/><Relationship Id="rId12" Type="http://schemas.openxmlformats.org/officeDocument/2006/relationships/image" Target="../media/image140.png"/><Relationship Id="rId2" Type="http://schemas.openxmlformats.org/officeDocument/2006/relationships/slideLayout" Target="../slideLayouts/slideLayout164.xml"/><Relationship Id="rId1" Type="http://schemas.openxmlformats.org/officeDocument/2006/relationships/vmlDrawing" Target="../drawings/vmlDrawing34.vml"/><Relationship Id="rId6" Type="http://schemas.openxmlformats.org/officeDocument/2006/relationships/image" Target="../media/image88.wmf"/><Relationship Id="rId11" Type="http://schemas.openxmlformats.org/officeDocument/2006/relationships/image" Target="../media/image139.png"/><Relationship Id="rId5" Type="http://schemas.openxmlformats.org/officeDocument/2006/relationships/oleObject" Target="../embeddings/oleObject115.bin"/><Relationship Id="rId10" Type="http://schemas.openxmlformats.org/officeDocument/2006/relationships/image" Target="../media/image138.png"/><Relationship Id="rId4" Type="http://schemas.openxmlformats.org/officeDocument/2006/relationships/image" Target="../media/image87.wmf"/><Relationship Id="rId9" Type="http://schemas.openxmlformats.org/officeDocument/2006/relationships/image" Target="../media/image137.png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oleObject" Target="../embeddings/oleObject116.bin"/><Relationship Id="rId7" Type="http://schemas.openxmlformats.org/officeDocument/2006/relationships/image" Target="../media/image104.png"/><Relationship Id="rId2" Type="http://schemas.openxmlformats.org/officeDocument/2006/relationships/slideLayout" Target="../slideLayouts/slideLayout164.xml"/><Relationship Id="rId1" Type="http://schemas.openxmlformats.org/officeDocument/2006/relationships/vmlDrawing" Target="../drawings/vmlDrawing35.vml"/><Relationship Id="rId6" Type="http://schemas.openxmlformats.org/officeDocument/2006/relationships/image" Target="../media/image88.wmf"/><Relationship Id="rId5" Type="http://schemas.openxmlformats.org/officeDocument/2006/relationships/oleObject" Target="../embeddings/oleObject117.bin"/><Relationship Id="rId10" Type="http://schemas.openxmlformats.org/officeDocument/2006/relationships/image" Target="../media/image142.png"/><Relationship Id="rId4" Type="http://schemas.openxmlformats.org/officeDocument/2006/relationships/image" Target="../media/image87.wmf"/><Relationship Id="rId9" Type="http://schemas.openxmlformats.org/officeDocument/2006/relationships/image" Target="../media/image141.png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64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8.bin"/><Relationship Id="rId2" Type="http://schemas.openxmlformats.org/officeDocument/2006/relationships/slideLayout" Target="../slideLayouts/slideLayout169.xml"/><Relationship Id="rId1" Type="http://schemas.openxmlformats.org/officeDocument/2006/relationships/vmlDrawing" Target="../drawings/vmlDrawing36.vml"/><Relationship Id="rId4" Type="http://schemas.openxmlformats.org/officeDocument/2006/relationships/image" Target="../media/image89.wmf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wmf"/><Relationship Id="rId3" Type="http://schemas.openxmlformats.org/officeDocument/2006/relationships/oleObject" Target="../embeddings/oleObject119.bin"/><Relationship Id="rId7" Type="http://schemas.openxmlformats.org/officeDocument/2006/relationships/oleObject" Target="../embeddings/oleObject121.bin"/><Relationship Id="rId2" Type="http://schemas.openxmlformats.org/officeDocument/2006/relationships/slideLayout" Target="../slideLayouts/slideLayout169.xml"/><Relationship Id="rId1" Type="http://schemas.openxmlformats.org/officeDocument/2006/relationships/vmlDrawing" Target="../drawings/vmlDrawing37.vml"/><Relationship Id="rId6" Type="http://schemas.openxmlformats.org/officeDocument/2006/relationships/image" Target="../media/image91.wmf"/><Relationship Id="rId5" Type="http://schemas.openxmlformats.org/officeDocument/2006/relationships/oleObject" Target="../embeddings/oleObject120.bin"/><Relationship Id="rId4" Type="http://schemas.openxmlformats.org/officeDocument/2006/relationships/image" Target="../media/image90.wmf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9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2.bin"/><Relationship Id="rId2" Type="http://schemas.openxmlformats.org/officeDocument/2006/relationships/slideLayout" Target="../slideLayouts/slideLayout169.xml"/><Relationship Id="rId1" Type="http://schemas.openxmlformats.org/officeDocument/2006/relationships/vmlDrawing" Target="../drawings/vmlDrawing38.vml"/><Relationship Id="rId4" Type="http://schemas.openxmlformats.org/officeDocument/2006/relationships/image" Target="../media/image89.wmf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6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3.bin"/><Relationship Id="rId2" Type="http://schemas.openxmlformats.org/officeDocument/2006/relationships/slideLayout" Target="../slideLayouts/slideLayout158.xml"/><Relationship Id="rId1" Type="http://schemas.openxmlformats.org/officeDocument/2006/relationships/vmlDrawing" Target="../drawings/vmlDrawing39.vml"/><Relationship Id="rId4" Type="http://schemas.openxmlformats.org/officeDocument/2006/relationships/image" Target="../media/image92.wmf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26.bin"/><Relationship Id="rId3" Type="http://schemas.openxmlformats.org/officeDocument/2006/relationships/slide" Target="slide201.xml"/><Relationship Id="rId7" Type="http://schemas.openxmlformats.org/officeDocument/2006/relationships/image" Target="../media/image92.wmf"/><Relationship Id="rId2" Type="http://schemas.openxmlformats.org/officeDocument/2006/relationships/slideLayout" Target="../slideLayouts/slideLayout158.xml"/><Relationship Id="rId1" Type="http://schemas.openxmlformats.org/officeDocument/2006/relationships/vmlDrawing" Target="../drawings/vmlDrawing40.vml"/><Relationship Id="rId6" Type="http://schemas.openxmlformats.org/officeDocument/2006/relationships/oleObject" Target="../embeddings/oleObject125.bin"/><Relationship Id="rId5" Type="http://schemas.openxmlformats.org/officeDocument/2006/relationships/image" Target="../media/image93.wmf"/><Relationship Id="rId4" Type="http://schemas.openxmlformats.org/officeDocument/2006/relationships/oleObject" Target="../embeddings/oleObject124.bin"/><Relationship Id="rId9" Type="http://schemas.openxmlformats.org/officeDocument/2006/relationships/image" Target="../media/image94.wmf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29.bin"/><Relationship Id="rId3" Type="http://schemas.openxmlformats.org/officeDocument/2006/relationships/oleObject" Target="../embeddings/oleObject127.bin"/><Relationship Id="rId7" Type="http://schemas.openxmlformats.org/officeDocument/2006/relationships/slide" Target="slide201.xml"/><Relationship Id="rId2" Type="http://schemas.openxmlformats.org/officeDocument/2006/relationships/slideLayout" Target="../slideLayouts/slideLayout158.xml"/><Relationship Id="rId1" Type="http://schemas.openxmlformats.org/officeDocument/2006/relationships/vmlDrawing" Target="../drawings/vmlDrawing41.vml"/><Relationship Id="rId6" Type="http://schemas.openxmlformats.org/officeDocument/2006/relationships/image" Target="../media/image95.wmf"/><Relationship Id="rId5" Type="http://schemas.openxmlformats.org/officeDocument/2006/relationships/oleObject" Target="../embeddings/oleObject128.bin"/><Relationship Id="rId4" Type="http://schemas.openxmlformats.org/officeDocument/2006/relationships/image" Target="../media/image92.wmf"/><Relationship Id="rId9" Type="http://schemas.openxmlformats.org/officeDocument/2006/relationships/image" Target="../media/image93.wmf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32.bin"/><Relationship Id="rId3" Type="http://schemas.openxmlformats.org/officeDocument/2006/relationships/oleObject" Target="../embeddings/oleObject130.bin"/><Relationship Id="rId7" Type="http://schemas.openxmlformats.org/officeDocument/2006/relationships/slide" Target="slide201.xml"/><Relationship Id="rId2" Type="http://schemas.openxmlformats.org/officeDocument/2006/relationships/slideLayout" Target="../slideLayouts/slideLayout158.xml"/><Relationship Id="rId1" Type="http://schemas.openxmlformats.org/officeDocument/2006/relationships/vmlDrawing" Target="../drawings/vmlDrawing42.vml"/><Relationship Id="rId6" Type="http://schemas.openxmlformats.org/officeDocument/2006/relationships/image" Target="../media/image96.wmf"/><Relationship Id="rId5" Type="http://schemas.openxmlformats.org/officeDocument/2006/relationships/oleObject" Target="../embeddings/oleObject131.bin"/><Relationship Id="rId4" Type="http://schemas.openxmlformats.org/officeDocument/2006/relationships/image" Target="../media/image92.wmf"/><Relationship Id="rId9" Type="http://schemas.openxmlformats.org/officeDocument/2006/relationships/image" Target="../media/image93.wmf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35.bin"/><Relationship Id="rId13" Type="http://schemas.openxmlformats.org/officeDocument/2006/relationships/image" Target="../media/image92.wmf"/><Relationship Id="rId3" Type="http://schemas.openxmlformats.org/officeDocument/2006/relationships/oleObject" Target="../embeddings/oleObject133.bin"/><Relationship Id="rId7" Type="http://schemas.openxmlformats.org/officeDocument/2006/relationships/image" Target="../media/image98.wmf"/><Relationship Id="rId12" Type="http://schemas.openxmlformats.org/officeDocument/2006/relationships/oleObject" Target="../embeddings/oleObject137.bin"/><Relationship Id="rId2" Type="http://schemas.openxmlformats.org/officeDocument/2006/relationships/slideLayout" Target="../slideLayouts/slideLayout158.xml"/><Relationship Id="rId1" Type="http://schemas.openxmlformats.org/officeDocument/2006/relationships/vmlDrawing" Target="../drawings/vmlDrawing43.vml"/><Relationship Id="rId6" Type="http://schemas.openxmlformats.org/officeDocument/2006/relationships/oleObject" Target="../embeddings/oleObject134.bin"/><Relationship Id="rId11" Type="http://schemas.openxmlformats.org/officeDocument/2006/relationships/image" Target="../media/image100.wmf"/><Relationship Id="rId5" Type="http://schemas.openxmlformats.org/officeDocument/2006/relationships/slide" Target="slide201.xml"/><Relationship Id="rId10" Type="http://schemas.openxmlformats.org/officeDocument/2006/relationships/oleObject" Target="../embeddings/oleObject136.bin"/><Relationship Id="rId4" Type="http://schemas.openxmlformats.org/officeDocument/2006/relationships/image" Target="../media/image97.wmf"/><Relationship Id="rId9" Type="http://schemas.openxmlformats.org/officeDocument/2006/relationships/image" Target="../media/image99.wmf"/></Relationships>
</file>

<file path=ppt/slides/_rels/slide11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40.bin"/><Relationship Id="rId3" Type="http://schemas.openxmlformats.org/officeDocument/2006/relationships/slide" Target="slide201.xml"/><Relationship Id="rId7" Type="http://schemas.openxmlformats.org/officeDocument/2006/relationships/image" Target="../media/image92.wmf"/><Relationship Id="rId2" Type="http://schemas.openxmlformats.org/officeDocument/2006/relationships/slideLayout" Target="../slideLayouts/slideLayout158.xml"/><Relationship Id="rId1" Type="http://schemas.openxmlformats.org/officeDocument/2006/relationships/vmlDrawing" Target="../drawings/vmlDrawing44.vml"/><Relationship Id="rId6" Type="http://schemas.openxmlformats.org/officeDocument/2006/relationships/oleObject" Target="../embeddings/oleObject139.bin"/><Relationship Id="rId5" Type="http://schemas.openxmlformats.org/officeDocument/2006/relationships/image" Target="../media/image101.wmf"/><Relationship Id="rId4" Type="http://schemas.openxmlformats.org/officeDocument/2006/relationships/oleObject" Target="../embeddings/oleObject138.bin"/><Relationship Id="rId9" Type="http://schemas.openxmlformats.org/officeDocument/2006/relationships/image" Target="../media/image102.wmf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wmf"/><Relationship Id="rId3" Type="http://schemas.openxmlformats.org/officeDocument/2006/relationships/oleObject" Target="../embeddings/oleObject141.bin"/><Relationship Id="rId7" Type="http://schemas.openxmlformats.org/officeDocument/2006/relationships/oleObject" Target="../embeddings/oleObject143.bin"/><Relationship Id="rId12" Type="http://schemas.openxmlformats.org/officeDocument/2006/relationships/image" Target="../media/image106.wmf"/><Relationship Id="rId2" Type="http://schemas.openxmlformats.org/officeDocument/2006/relationships/slideLayout" Target="../slideLayouts/slideLayout158.xml"/><Relationship Id="rId1" Type="http://schemas.openxmlformats.org/officeDocument/2006/relationships/vmlDrawing" Target="../drawings/vmlDrawing45.vml"/><Relationship Id="rId6" Type="http://schemas.openxmlformats.org/officeDocument/2006/relationships/image" Target="../media/image103.wmf"/><Relationship Id="rId11" Type="http://schemas.openxmlformats.org/officeDocument/2006/relationships/oleObject" Target="../embeddings/oleObject145.bin"/><Relationship Id="rId5" Type="http://schemas.openxmlformats.org/officeDocument/2006/relationships/oleObject" Target="../embeddings/oleObject142.bin"/><Relationship Id="rId10" Type="http://schemas.openxmlformats.org/officeDocument/2006/relationships/image" Target="../media/image105.wmf"/><Relationship Id="rId4" Type="http://schemas.openxmlformats.org/officeDocument/2006/relationships/image" Target="../media/image102.wmf"/><Relationship Id="rId9" Type="http://schemas.openxmlformats.org/officeDocument/2006/relationships/oleObject" Target="../embeddings/oleObject144.bin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568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144.png"/><Relationship Id="rId4" Type="http://schemas.openxmlformats.org/officeDocument/2006/relationships/image" Target="../media/image145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149.png"/><Relationship Id="rId4" Type="http://schemas.openxmlformats.org/officeDocument/2006/relationships/image" Target="../media/image148.png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51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58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3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6.bin"/><Relationship Id="rId2" Type="http://schemas.openxmlformats.org/officeDocument/2006/relationships/slideLayout" Target="../slideLayouts/slideLayout63.xml"/><Relationship Id="rId1" Type="http://schemas.openxmlformats.org/officeDocument/2006/relationships/vmlDrawing" Target="../drawings/vmlDrawing46.vml"/><Relationship Id="rId4" Type="http://schemas.openxmlformats.org/officeDocument/2006/relationships/image" Target="../media/image107.wmf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jpeg"/><Relationship Id="rId1" Type="http://schemas.openxmlformats.org/officeDocument/2006/relationships/slideLayout" Target="../slideLayouts/slideLayout6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3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3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2.xml"/></Relationships>
</file>

<file path=ppt/slides/_rels/slide1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wmf"/><Relationship Id="rId3" Type="http://schemas.openxmlformats.org/officeDocument/2006/relationships/oleObject" Target="../embeddings/oleObject147.bin"/><Relationship Id="rId7" Type="http://schemas.openxmlformats.org/officeDocument/2006/relationships/oleObject" Target="../embeddings/oleObject149.bin"/><Relationship Id="rId2" Type="http://schemas.openxmlformats.org/officeDocument/2006/relationships/slideLayout" Target="../slideLayouts/slideLayout22.xml"/><Relationship Id="rId1" Type="http://schemas.openxmlformats.org/officeDocument/2006/relationships/vmlDrawing" Target="../drawings/vmlDrawing47.vml"/><Relationship Id="rId6" Type="http://schemas.openxmlformats.org/officeDocument/2006/relationships/image" Target="../media/image110.wmf"/><Relationship Id="rId5" Type="http://schemas.openxmlformats.org/officeDocument/2006/relationships/oleObject" Target="../embeddings/oleObject148.bin"/><Relationship Id="rId4" Type="http://schemas.openxmlformats.org/officeDocument/2006/relationships/image" Target="../media/image109.wmf"/></Relationships>
</file>

<file path=ppt/slides/_rels/slide1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wmf"/><Relationship Id="rId3" Type="http://schemas.openxmlformats.org/officeDocument/2006/relationships/oleObject" Target="../embeddings/oleObject150.bin"/><Relationship Id="rId7" Type="http://schemas.openxmlformats.org/officeDocument/2006/relationships/oleObject" Target="../embeddings/oleObject152.bin"/><Relationship Id="rId2" Type="http://schemas.openxmlformats.org/officeDocument/2006/relationships/slideLayout" Target="../slideLayouts/slideLayout22.xml"/><Relationship Id="rId1" Type="http://schemas.openxmlformats.org/officeDocument/2006/relationships/vmlDrawing" Target="../drawings/vmlDrawing48.vml"/><Relationship Id="rId6" Type="http://schemas.openxmlformats.org/officeDocument/2006/relationships/image" Target="../media/image109.wmf"/><Relationship Id="rId5" Type="http://schemas.openxmlformats.org/officeDocument/2006/relationships/oleObject" Target="../embeddings/oleObject151.bin"/><Relationship Id="rId4" Type="http://schemas.openxmlformats.org/officeDocument/2006/relationships/image" Target="../media/image112.wmf"/></Relationships>
</file>

<file path=ppt/slides/_rels/slide1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wmf"/><Relationship Id="rId3" Type="http://schemas.openxmlformats.org/officeDocument/2006/relationships/oleObject" Target="../embeddings/oleObject153.bin"/><Relationship Id="rId7" Type="http://schemas.openxmlformats.org/officeDocument/2006/relationships/oleObject" Target="../embeddings/oleObject155.bin"/><Relationship Id="rId12" Type="http://schemas.openxmlformats.org/officeDocument/2006/relationships/image" Target="../media/image118.wmf"/><Relationship Id="rId2" Type="http://schemas.openxmlformats.org/officeDocument/2006/relationships/slideLayout" Target="../slideLayouts/slideLayout22.xml"/><Relationship Id="rId1" Type="http://schemas.openxmlformats.org/officeDocument/2006/relationships/vmlDrawing" Target="../drawings/vmlDrawing49.vml"/><Relationship Id="rId6" Type="http://schemas.openxmlformats.org/officeDocument/2006/relationships/image" Target="../media/image115.wmf"/><Relationship Id="rId11" Type="http://schemas.openxmlformats.org/officeDocument/2006/relationships/oleObject" Target="../embeddings/oleObject157.bin"/><Relationship Id="rId5" Type="http://schemas.openxmlformats.org/officeDocument/2006/relationships/oleObject" Target="../embeddings/oleObject154.bin"/><Relationship Id="rId10" Type="http://schemas.openxmlformats.org/officeDocument/2006/relationships/image" Target="../media/image117.wmf"/><Relationship Id="rId4" Type="http://schemas.openxmlformats.org/officeDocument/2006/relationships/image" Target="../media/image114.wmf"/><Relationship Id="rId9" Type="http://schemas.openxmlformats.org/officeDocument/2006/relationships/oleObject" Target="../embeddings/oleObject156.bin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wmf"/><Relationship Id="rId3" Type="http://schemas.openxmlformats.org/officeDocument/2006/relationships/oleObject" Target="../embeddings/oleObject158.bin"/><Relationship Id="rId7" Type="http://schemas.openxmlformats.org/officeDocument/2006/relationships/oleObject" Target="../embeddings/oleObject160.bin"/><Relationship Id="rId12" Type="http://schemas.openxmlformats.org/officeDocument/2006/relationships/image" Target="../media/image123.wmf"/><Relationship Id="rId2" Type="http://schemas.openxmlformats.org/officeDocument/2006/relationships/slideLayout" Target="../slideLayouts/slideLayout22.xml"/><Relationship Id="rId1" Type="http://schemas.openxmlformats.org/officeDocument/2006/relationships/vmlDrawing" Target="../drawings/vmlDrawing50.vml"/><Relationship Id="rId6" Type="http://schemas.openxmlformats.org/officeDocument/2006/relationships/image" Target="../media/image120.wmf"/><Relationship Id="rId11" Type="http://schemas.openxmlformats.org/officeDocument/2006/relationships/oleObject" Target="../embeddings/oleObject162.bin"/><Relationship Id="rId5" Type="http://schemas.openxmlformats.org/officeDocument/2006/relationships/oleObject" Target="../embeddings/oleObject159.bin"/><Relationship Id="rId10" Type="http://schemas.openxmlformats.org/officeDocument/2006/relationships/image" Target="../media/image122.wmf"/><Relationship Id="rId4" Type="http://schemas.openxmlformats.org/officeDocument/2006/relationships/image" Target="../media/image119.wmf"/><Relationship Id="rId9" Type="http://schemas.openxmlformats.org/officeDocument/2006/relationships/oleObject" Target="../embeddings/oleObject161.bin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3.bin"/><Relationship Id="rId2" Type="http://schemas.openxmlformats.org/officeDocument/2006/relationships/slideLayout" Target="../slideLayouts/slideLayout27.xml"/><Relationship Id="rId1" Type="http://schemas.openxmlformats.org/officeDocument/2006/relationships/vmlDrawing" Target="../drawings/vmlDrawing51.vml"/><Relationship Id="rId6" Type="http://schemas.openxmlformats.org/officeDocument/2006/relationships/image" Target="../media/image125.wmf"/><Relationship Id="rId5" Type="http://schemas.openxmlformats.org/officeDocument/2006/relationships/oleObject" Target="../embeddings/oleObject164.bin"/><Relationship Id="rId4" Type="http://schemas.openxmlformats.org/officeDocument/2006/relationships/image" Target="../media/image124.wmf"/></Relationships>
</file>

<file path=ppt/slides/_rels/slide1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wmf"/><Relationship Id="rId3" Type="http://schemas.openxmlformats.org/officeDocument/2006/relationships/oleObject" Target="../embeddings/oleObject165.bin"/><Relationship Id="rId7" Type="http://schemas.openxmlformats.org/officeDocument/2006/relationships/oleObject" Target="../embeddings/oleObject167.bin"/><Relationship Id="rId12" Type="http://schemas.openxmlformats.org/officeDocument/2006/relationships/image" Target="../media/image130.wmf"/><Relationship Id="rId2" Type="http://schemas.openxmlformats.org/officeDocument/2006/relationships/slideLayout" Target="../slideLayouts/slideLayout22.xml"/><Relationship Id="rId1" Type="http://schemas.openxmlformats.org/officeDocument/2006/relationships/vmlDrawing" Target="../drawings/vmlDrawing52.vml"/><Relationship Id="rId6" Type="http://schemas.openxmlformats.org/officeDocument/2006/relationships/image" Target="../media/image127.wmf"/><Relationship Id="rId11" Type="http://schemas.openxmlformats.org/officeDocument/2006/relationships/oleObject" Target="../embeddings/oleObject169.bin"/><Relationship Id="rId5" Type="http://schemas.openxmlformats.org/officeDocument/2006/relationships/oleObject" Target="../embeddings/oleObject166.bin"/><Relationship Id="rId10" Type="http://schemas.openxmlformats.org/officeDocument/2006/relationships/image" Target="../media/image129.wmf"/><Relationship Id="rId4" Type="http://schemas.openxmlformats.org/officeDocument/2006/relationships/image" Target="../media/image126.wmf"/><Relationship Id="rId9" Type="http://schemas.openxmlformats.org/officeDocument/2006/relationships/oleObject" Target="../embeddings/oleObject168.bin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3.xml"/></Relationships>
</file>

<file path=ppt/slides/_rels/slide1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wmf"/><Relationship Id="rId3" Type="http://schemas.openxmlformats.org/officeDocument/2006/relationships/oleObject" Target="../embeddings/oleObject170.bin"/><Relationship Id="rId7" Type="http://schemas.openxmlformats.org/officeDocument/2006/relationships/oleObject" Target="../embeddings/oleObject172.bin"/><Relationship Id="rId2" Type="http://schemas.openxmlformats.org/officeDocument/2006/relationships/slideLayout" Target="../slideLayouts/slideLayout27.xml"/><Relationship Id="rId1" Type="http://schemas.openxmlformats.org/officeDocument/2006/relationships/vmlDrawing" Target="../drawings/vmlDrawing53.vml"/><Relationship Id="rId6" Type="http://schemas.openxmlformats.org/officeDocument/2006/relationships/image" Target="../media/image131.wmf"/><Relationship Id="rId5" Type="http://schemas.openxmlformats.org/officeDocument/2006/relationships/oleObject" Target="../embeddings/oleObject171.bin"/><Relationship Id="rId4" Type="http://schemas.openxmlformats.org/officeDocument/2006/relationships/image" Target="../media/image127.wmf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3.xml"/></Relationships>
</file>

<file path=ppt/slides/_rels/slide1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wmf"/><Relationship Id="rId3" Type="http://schemas.openxmlformats.org/officeDocument/2006/relationships/oleObject" Target="../embeddings/oleObject173.bin"/><Relationship Id="rId7" Type="http://schemas.openxmlformats.org/officeDocument/2006/relationships/oleObject" Target="../embeddings/oleObject175.bin"/><Relationship Id="rId2" Type="http://schemas.openxmlformats.org/officeDocument/2006/relationships/slideLayout" Target="../slideLayouts/slideLayout108.xml"/><Relationship Id="rId1" Type="http://schemas.openxmlformats.org/officeDocument/2006/relationships/vmlDrawing" Target="../drawings/vmlDrawing54.vml"/><Relationship Id="rId6" Type="http://schemas.openxmlformats.org/officeDocument/2006/relationships/image" Target="../media/image134.wmf"/><Relationship Id="rId5" Type="http://schemas.openxmlformats.org/officeDocument/2006/relationships/oleObject" Target="../embeddings/oleObject174.bin"/><Relationship Id="rId4" Type="http://schemas.openxmlformats.org/officeDocument/2006/relationships/image" Target="../media/image133.wmf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6.bin"/><Relationship Id="rId2" Type="http://schemas.openxmlformats.org/officeDocument/2006/relationships/slideLayout" Target="../slideLayouts/slideLayout22.xml"/><Relationship Id="rId1" Type="http://schemas.openxmlformats.org/officeDocument/2006/relationships/vmlDrawing" Target="../drawings/vmlDrawing55.vml"/><Relationship Id="rId4" Type="http://schemas.openxmlformats.org/officeDocument/2006/relationships/image" Target="../media/image135.wmf"/></Relationships>
</file>

<file path=ppt/slides/_rels/slide1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wmf"/><Relationship Id="rId3" Type="http://schemas.openxmlformats.org/officeDocument/2006/relationships/oleObject" Target="../embeddings/oleObject177.bin"/><Relationship Id="rId7" Type="http://schemas.openxmlformats.org/officeDocument/2006/relationships/oleObject" Target="../embeddings/oleObject179.bin"/><Relationship Id="rId2" Type="http://schemas.openxmlformats.org/officeDocument/2006/relationships/slideLayout" Target="../slideLayouts/slideLayout22.xml"/><Relationship Id="rId1" Type="http://schemas.openxmlformats.org/officeDocument/2006/relationships/vmlDrawing" Target="../drawings/vmlDrawing56.vml"/><Relationship Id="rId6" Type="http://schemas.openxmlformats.org/officeDocument/2006/relationships/image" Target="../media/image137.wmf"/><Relationship Id="rId5" Type="http://schemas.openxmlformats.org/officeDocument/2006/relationships/oleObject" Target="../embeddings/oleObject178.bin"/><Relationship Id="rId4" Type="http://schemas.openxmlformats.org/officeDocument/2006/relationships/image" Target="../media/image136.wmf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3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0.bin"/><Relationship Id="rId2" Type="http://schemas.openxmlformats.org/officeDocument/2006/relationships/slideLayout" Target="../slideLayouts/slideLayout63.xml"/><Relationship Id="rId1" Type="http://schemas.openxmlformats.org/officeDocument/2006/relationships/vmlDrawing" Target="../drawings/vmlDrawing57.vml"/><Relationship Id="rId4" Type="http://schemas.openxmlformats.org/officeDocument/2006/relationships/image" Target="../media/image139.wmf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1.bin"/><Relationship Id="rId2" Type="http://schemas.openxmlformats.org/officeDocument/2006/relationships/slideLayout" Target="../slideLayouts/slideLayout63.xml"/><Relationship Id="rId1" Type="http://schemas.openxmlformats.org/officeDocument/2006/relationships/vmlDrawing" Target="../drawings/vmlDrawing58.vml"/><Relationship Id="rId6" Type="http://schemas.openxmlformats.org/officeDocument/2006/relationships/image" Target="../media/image141.wmf"/><Relationship Id="rId5" Type="http://schemas.openxmlformats.org/officeDocument/2006/relationships/oleObject" Target="../embeddings/oleObject182.bin"/><Relationship Id="rId4" Type="http://schemas.openxmlformats.org/officeDocument/2006/relationships/image" Target="../media/image140.wmf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579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wmf"/><Relationship Id="rId3" Type="http://schemas.openxmlformats.org/officeDocument/2006/relationships/oleObject" Target="../embeddings/oleObject18.bin"/><Relationship Id="rId7" Type="http://schemas.openxmlformats.org/officeDocument/2006/relationships/oleObject" Target="../embeddings/oleObject20.bin"/><Relationship Id="rId2" Type="http://schemas.openxmlformats.org/officeDocument/2006/relationships/slideLayout" Target="../slideLayouts/slideLayout63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7.wmf"/><Relationship Id="rId5" Type="http://schemas.openxmlformats.org/officeDocument/2006/relationships/oleObject" Target="../embeddings/oleObject19.bin"/><Relationship Id="rId10" Type="http://schemas.openxmlformats.org/officeDocument/2006/relationships/image" Target="../media/image19.wmf"/><Relationship Id="rId4" Type="http://schemas.openxmlformats.org/officeDocument/2006/relationships/image" Target="../media/image16.wmf"/><Relationship Id="rId9" Type="http://schemas.openxmlformats.org/officeDocument/2006/relationships/oleObject" Target="../embeddings/oleObject21.bin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604.xml"/><Relationship Id="rId1" Type="http://schemas.openxmlformats.org/officeDocument/2006/relationships/vmlDrawing" Target="../drawings/vmlDrawing59.vml"/><Relationship Id="rId5" Type="http://schemas.openxmlformats.org/officeDocument/2006/relationships/image" Target="../media/image142.wmf"/><Relationship Id="rId4" Type="http://schemas.openxmlformats.org/officeDocument/2006/relationships/oleObject" Target="../embeddings/oleObject183.bin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4.bin"/><Relationship Id="rId2" Type="http://schemas.openxmlformats.org/officeDocument/2006/relationships/slideLayout" Target="../slideLayouts/slideLayout615.xml"/><Relationship Id="rId1" Type="http://schemas.openxmlformats.org/officeDocument/2006/relationships/vmlDrawing" Target="../drawings/vmlDrawing60.vml"/><Relationship Id="rId4" Type="http://schemas.openxmlformats.org/officeDocument/2006/relationships/image" Target="../media/image89.wmf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5.bin"/><Relationship Id="rId2" Type="http://schemas.openxmlformats.org/officeDocument/2006/relationships/slideLayout" Target="../slideLayouts/slideLayout189.xml"/><Relationship Id="rId1" Type="http://schemas.openxmlformats.org/officeDocument/2006/relationships/vmlDrawing" Target="../drawings/vmlDrawing61.vml"/><Relationship Id="rId4" Type="http://schemas.openxmlformats.org/officeDocument/2006/relationships/image" Target="../media/image143.wmf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6.bin"/><Relationship Id="rId2" Type="http://schemas.openxmlformats.org/officeDocument/2006/relationships/slideLayout" Target="../slideLayouts/slideLayout189.xml"/><Relationship Id="rId1" Type="http://schemas.openxmlformats.org/officeDocument/2006/relationships/vmlDrawing" Target="../drawings/vmlDrawing62.vml"/><Relationship Id="rId6" Type="http://schemas.openxmlformats.org/officeDocument/2006/relationships/image" Target="../media/image145.wmf"/><Relationship Id="rId5" Type="http://schemas.openxmlformats.org/officeDocument/2006/relationships/oleObject" Target="../embeddings/oleObject187.bin"/><Relationship Id="rId4" Type="http://schemas.openxmlformats.org/officeDocument/2006/relationships/image" Target="../media/image144.wmf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8.bin"/><Relationship Id="rId2" Type="http://schemas.openxmlformats.org/officeDocument/2006/relationships/slideLayout" Target="../slideLayouts/slideLayout189.xml"/><Relationship Id="rId1" Type="http://schemas.openxmlformats.org/officeDocument/2006/relationships/vmlDrawing" Target="../drawings/vmlDrawing63.vml"/><Relationship Id="rId6" Type="http://schemas.openxmlformats.org/officeDocument/2006/relationships/image" Target="../media/image144.wmf"/><Relationship Id="rId5" Type="http://schemas.openxmlformats.org/officeDocument/2006/relationships/oleObject" Target="../embeddings/oleObject189.bin"/><Relationship Id="rId4" Type="http://schemas.openxmlformats.org/officeDocument/2006/relationships/image" Target="../media/image145.wmf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0.bin"/><Relationship Id="rId2" Type="http://schemas.openxmlformats.org/officeDocument/2006/relationships/slideLayout" Target="../slideLayouts/slideLayout63.xml"/><Relationship Id="rId1" Type="http://schemas.openxmlformats.org/officeDocument/2006/relationships/vmlDrawing" Target="../drawings/vmlDrawing64.vml"/><Relationship Id="rId6" Type="http://schemas.openxmlformats.org/officeDocument/2006/relationships/image" Target="../media/image147.wmf"/><Relationship Id="rId5" Type="http://schemas.openxmlformats.org/officeDocument/2006/relationships/oleObject" Target="../embeddings/oleObject191.bin"/><Relationship Id="rId4" Type="http://schemas.openxmlformats.org/officeDocument/2006/relationships/image" Target="../media/image146.wmf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2.xml"/></Relationships>
</file>

<file path=ppt/slides/_rels/slide1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wmf"/><Relationship Id="rId3" Type="http://schemas.openxmlformats.org/officeDocument/2006/relationships/oleObject" Target="../embeddings/oleObject192.bin"/><Relationship Id="rId7" Type="http://schemas.openxmlformats.org/officeDocument/2006/relationships/oleObject" Target="../embeddings/oleObject194.bin"/><Relationship Id="rId2" Type="http://schemas.openxmlformats.org/officeDocument/2006/relationships/slideLayout" Target="../slideLayouts/slideLayout27.xml"/><Relationship Id="rId1" Type="http://schemas.openxmlformats.org/officeDocument/2006/relationships/vmlDrawing" Target="../drawings/vmlDrawing65.vml"/><Relationship Id="rId6" Type="http://schemas.openxmlformats.org/officeDocument/2006/relationships/image" Target="../media/image149.wmf"/><Relationship Id="rId5" Type="http://schemas.openxmlformats.org/officeDocument/2006/relationships/oleObject" Target="../embeddings/oleObject193.bin"/><Relationship Id="rId4" Type="http://schemas.openxmlformats.org/officeDocument/2006/relationships/image" Target="../media/image148.wmf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5.bin"/><Relationship Id="rId2" Type="http://schemas.openxmlformats.org/officeDocument/2006/relationships/slideLayout" Target="../slideLayouts/slideLayout36.xml"/><Relationship Id="rId1" Type="http://schemas.openxmlformats.org/officeDocument/2006/relationships/vmlDrawing" Target="../drawings/vmlDrawing66.vml"/><Relationship Id="rId6" Type="http://schemas.openxmlformats.org/officeDocument/2006/relationships/image" Target="../media/image152.wmf"/><Relationship Id="rId5" Type="http://schemas.openxmlformats.org/officeDocument/2006/relationships/oleObject" Target="../embeddings/oleObject196.bin"/><Relationship Id="rId4" Type="http://schemas.openxmlformats.org/officeDocument/2006/relationships/image" Target="../media/image151.wm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wmf"/><Relationship Id="rId3" Type="http://schemas.openxmlformats.org/officeDocument/2006/relationships/oleObject" Target="../embeddings/oleObject22.bin"/><Relationship Id="rId7" Type="http://schemas.openxmlformats.org/officeDocument/2006/relationships/oleObject" Target="../embeddings/oleObject24.bin"/><Relationship Id="rId2" Type="http://schemas.openxmlformats.org/officeDocument/2006/relationships/slideLayout" Target="../slideLayouts/slideLayout63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21.wmf"/><Relationship Id="rId5" Type="http://schemas.openxmlformats.org/officeDocument/2006/relationships/oleObject" Target="../embeddings/oleObject23.bin"/><Relationship Id="rId10" Type="http://schemas.openxmlformats.org/officeDocument/2006/relationships/image" Target="../media/image23.wmf"/><Relationship Id="rId4" Type="http://schemas.openxmlformats.org/officeDocument/2006/relationships/image" Target="../media/image20.wmf"/><Relationship Id="rId9" Type="http://schemas.openxmlformats.org/officeDocument/2006/relationships/oleObject" Target="../embeddings/oleObject25.bin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7.bin"/><Relationship Id="rId2" Type="http://schemas.openxmlformats.org/officeDocument/2006/relationships/slideLayout" Target="../slideLayouts/slideLayout36.xml"/><Relationship Id="rId1" Type="http://schemas.openxmlformats.org/officeDocument/2006/relationships/vmlDrawing" Target="../drawings/vmlDrawing67.vml"/><Relationship Id="rId6" Type="http://schemas.openxmlformats.org/officeDocument/2006/relationships/image" Target="../media/image154.wmf"/><Relationship Id="rId5" Type="http://schemas.openxmlformats.org/officeDocument/2006/relationships/oleObject" Target="../embeddings/oleObject198.bin"/><Relationship Id="rId4" Type="http://schemas.openxmlformats.org/officeDocument/2006/relationships/image" Target="../media/image153.wmf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9.bin"/><Relationship Id="rId2" Type="http://schemas.openxmlformats.org/officeDocument/2006/relationships/slideLayout" Target="../slideLayouts/slideLayout36.xml"/><Relationship Id="rId1" Type="http://schemas.openxmlformats.org/officeDocument/2006/relationships/vmlDrawing" Target="../drawings/vmlDrawing68.vml"/><Relationship Id="rId6" Type="http://schemas.openxmlformats.org/officeDocument/2006/relationships/image" Target="../media/image156.wmf"/><Relationship Id="rId5" Type="http://schemas.openxmlformats.org/officeDocument/2006/relationships/oleObject" Target="../embeddings/oleObject200.bin"/><Relationship Id="rId4" Type="http://schemas.openxmlformats.org/officeDocument/2006/relationships/image" Target="../media/image155.wmf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1.bin"/><Relationship Id="rId2" Type="http://schemas.openxmlformats.org/officeDocument/2006/relationships/slideLayout" Target="../slideLayouts/slideLayout36.xml"/><Relationship Id="rId1" Type="http://schemas.openxmlformats.org/officeDocument/2006/relationships/vmlDrawing" Target="../drawings/vmlDrawing69.vml"/><Relationship Id="rId6" Type="http://schemas.openxmlformats.org/officeDocument/2006/relationships/image" Target="../media/image158.wmf"/><Relationship Id="rId5" Type="http://schemas.openxmlformats.org/officeDocument/2006/relationships/oleObject" Target="../embeddings/oleObject202.bin"/><Relationship Id="rId4" Type="http://schemas.openxmlformats.org/officeDocument/2006/relationships/image" Target="../media/image157.wmf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3.bin"/><Relationship Id="rId2" Type="http://schemas.openxmlformats.org/officeDocument/2006/relationships/slideLayout" Target="../slideLayouts/slideLayout36.xml"/><Relationship Id="rId1" Type="http://schemas.openxmlformats.org/officeDocument/2006/relationships/vmlDrawing" Target="../drawings/vmlDrawing70.vml"/><Relationship Id="rId6" Type="http://schemas.openxmlformats.org/officeDocument/2006/relationships/image" Target="../media/image160.wmf"/><Relationship Id="rId5" Type="http://schemas.openxmlformats.org/officeDocument/2006/relationships/oleObject" Target="../embeddings/oleObject204.bin"/><Relationship Id="rId4" Type="http://schemas.openxmlformats.org/officeDocument/2006/relationships/image" Target="../media/image159.wmf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5.bin"/><Relationship Id="rId2" Type="http://schemas.openxmlformats.org/officeDocument/2006/relationships/slideLayout" Target="../slideLayouts/slideLayout36.xml"/><Relationship Id="rId1" Type="http://schemas.openxmlformats.org/officeDocument/2006/relationships/vmlDrawing" Target="../drawings/vmlDrawing71.vml"/><Relationship Id="rId6" Type="http://schemas.openxmlformats.org/officeDocument/2006/relationships/image" Target="../media/image162.wmf"/><Relationship Id="rId5" Type="http://schemas.openxmlformats.org/officeDocument/2006/relationships/oleObject" Target="../embeddings/oleObject206.bin"/><Relationship Id="rId4" Type="http://schemas.openxmlformats.org/officeDocument/2006/relationships/image" Target="../media/image161.wmf"/></Relationships>
</file>

<file path=ppt/slides/_rels/slide1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wmf"/><Relationship Id="rId3" Type="http://schemas.openxmlformats.org/officeDocument/2006/relationships/oleObject" Target="../embeddings/oleObject207.bin"/><Relationship Id="rId7" Type="http://schemas.openxmlformats.org/officeDocument/2006/relationships/oleObject" Target="../embeddings/oleObject209.bin"/><Relationship Id="rId2" Type="http://schemas.openxmlformats.org/officeDocument/2006/relationships/slideLayout" Target="../slideLayouts/slideLayout36.xml"/><Relationship Id="rId1" Type="http://schemas.openxmlformats.org/officeDocument/2006/relationships/vmlDrawing" Target="../drawings/vmlDrawing72.vml"/><Relationship Id="rId6" Type="http://schemas.openxmlformats.org/officeDocument/2006/relationships/image" Target="../media/image164.wmf"/><Relationship Id="rId5" Type="http://schemas.openxmlformats.org/officeDocument/2006/relationships/oleObject" Target="../embeddings/oleObject208.bin"/><Relationship Id="rId4" Type="http://schemas.openxmlformats.org/officeDocument/2006/relationships/image" Target="../media/image163.wmf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208.png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0.bin"/><Relationship Id="rId2" Type="http://schemas.openxmlformats.org/officeDocument/2006/relationships/slideLayout" Target="../slideLayouts/slideLayout22.xml"/><Relationship Id="rId1" Type="http://schemas.openxmlformats.org/officeDocument/2006/relationships/vmlDrawing" Target="../drawings/vmlDrawing73.vml"/><Relationship Id="rId4" Type="http://schemas.openxmlformats.org/officeDocument/2006/relationships/image" Target="../media/image166.wmf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1.bin"/><Relationship Id="rId2" Type="http://schemas.openxmlformats.org/officeDocument/2006/relationships/slideLayout" Target="../slideLayouts/slideLayout22.xml"/><Relationship Id="rId1" Type="http://schemas.openxmlformats.org/officeDocument/2006/relationships/vmlDrawing" Target="../drawings/vmlDrawing74.vml"/><Relationship Id="rId4" Type="http://schemas.openxmlformats.org/officeDocument/2006/relationships/image" Target="../media/image166.w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3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7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7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7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2.bin"/><Relationship Id="rId2" Type="http://schemas.openxmlformats.org/officeDocument/2006/relationships/slideLayout" Target="../slideLayouts/slideLayout22.xml"/><Relationship Id="rId1" Type="http://schemas.openxmlformats.org/officeDocument/2006/relationships/vmlDrawing" Target="../drawings/vmlDrawing75.vml"/><Relationship Id="rId5" Type="http://schemas.openxmlformats.org/officeDocument/2006/relationships/image" Target="../media/image1.jpeg"/><Relationship Id="rId4" Type="http://schemas.openxmlformats.org/officeDocument/2006/relationships/image" Target="../media/image166.wmf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22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22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0.png"/><Relationship Id="rId1" Type="http://schemas.openxmlformats.org/officeDocument/2006/relationships/slideLayout" Target="../slideLayouts/slideLayout22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2" Type="http://schemas.openxmlformats.org/officeDocument/2006/relationships/image" Target="../media/image1690.png"/><Relationship Id="rId1" Type="http://schemas.openxmlformats.org/officeDocument/2006/relationships/slideLayout" Target="../slideLayouts/slideLayout22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21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3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215.png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3.bin"/><Relationship Id="rId2" Type="http://schemas.openxmlformats.org/officeDocument/2006/relationships/slideLayout" Target="../slideLayouts/slideLayout22.xml"/><Relationship Id="rId1" Type="http://schemas.openxmlformats.org/officeDocument/2006/relationships/vmlDrawing" Target="../drawings/vmlDrawing76.vml"/><Relationship Id="rId4" Type="http://schemas.openxmlformats.org/officeDocument/2006/relationships/image" Target="../media/image167.wmf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9.xml"/></Relationships>
</file>

<file path=ppt/slides/_rels/slide1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wmf"/><Relationship Id="rId3" Type="http://schemas.openxmlformats.org/officeDocument/2006/relationships/oleObject" Target="../embeddings/oleObject214.bin"/><Relationship Id="rId7" Type="http://schemas.openxmlformats.org/officeDocument/2006/relationships/oleObject" Target="../embeddings/oleObject216.bin"/><Relationship Id="rId2" Type="http://schemas.openxmlformats.org/officeDocument/2006/relationships/slideLayout" Target="../slideLayouts/slideLayout199.xml"/><Relationship Id="rId1" Type="http://schemas.openxmlformats.org/officeDocument/2006/relationships/vmlDrawing" Target="../drawings/vmlDrawing77.vml"/><Relationship Id="rId6" Type="http://schemas.openxmlformats.org/officeDocument/2006/relationships/image" Target="../media/image169.wmf"/><Relationship Id="rId5" Type="http://schemas.openxmlformats.org/officeDocument/2006/relationships/oleObject" Target="../embeddings/oleObject215.bin"/><Relationship Id="rId4" Type="http://schemas.openxmlformats.org/officeDocument/2006/relationships/image" Target="../media/image168.wmf"/></Relationships>
</file>

<file path=ppt/slides/_rels/slide1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3.wmf"/><Relationship Id="rId13" Type="http://schemas.openxmlformats.org/officeDocument/2006/relationships/oleObject" Target="../embeddings/oleObject222.bin"/><Relationship Id="rId18" Type="http://schemas.openxmlformats.org/officeDocument/2006/relationships/image" Target="../media/image178.wmf"/><Relationship Id="rId3" Type="http://schemas.openxmlformats.org/officeDocument/2006/relationships/oleObject" Target="../embeddings/oleObject217.bin"/><Relationship Id="rId7" Type="http://schemas.openxmlformats.org/officeDocument/2006/relationships/oleObject" Target="../embeddings/oleObject219.bin"/><Relationship Id="rId12" Type="http://schemas.openxmlformats.org/officeDocument/2006/relationships/image" Target="../media/image175.wmf"/><Relationship Id="rId17" Type="http://schemas.openxmlformats.org/officeDocument/2006/relationships/oleObject" Target="../embeddings/oleObject224.bin"/><Relationship Id="rId2" Type="http://schemas.openxmlformats.org/officeDocument/2006/relationships/slideLayout" Target="../slideLayouts/slideLayout199.xml"/><Relationship Id="rId16" Type="http://schemas.openxmlformats.org/officeDocument/2006/relationships/image" Target="../media/image177.wmf"/><Relationship Id="rId20" Type="http://schemas.openxmlformats.org/officeDocument/2006/relationships/image" Target="../media/image179.wmf"/><Relationship Id="rId1" Type="http://schemas.openxmlformats.org/officeDocument/2006/relationships/vmlDrawing" Target="../drawings/vmlDrawing78.vml"/><Relationship Id="rId6" Type="http://schemas.openxmlformats.org/officeDocument/2006/relationships/image" Target="../media/image172.wmf"/><Relationship Id="rId11" Type="http://schemas.openxmlformats.org/officeDocument/2006/relationships/oleObject" Target="../embeddings/oleObject221.bin"/><Relationship Id="rId5" Type="http://schemas.openxmlformats.org/officeDocument/2006/relationships/oleObject" Target="../embeddings/oleObject218.bin"/><Relationship Id="rId15" Type="http://schemas.openxmlformats.org/officeDocument/2006/relationships/oleObject" Target="../embeddings/oleObject223.bin"/><Relationship Id="rId10" Type="http://schemas.openxmlformats.org/officeDocument/2006/relationships/image" Target="../media/image174.wmf"/><Relationship Id="rId19" Type="http://schemas.openxmlformats.org/officeDocument/2006/relationships/oleObject" Target="../embeddings/oleObject225.bin"/><Relationship Id="rId4" Type="http://schemas.openxmlformats.org/officeDocument/2006/relationships/image" Target="../media/image171.wmf"/><Relationship Id="rId9" Type="http://schemas.openxmlformats.org/officeDocument/2006/relationships/oleObject" Target="../embeddings/oleObject220.bin"/><Relationship Id="rId14" Type="http://schemas.openxmlformats.org/officeDocument/2006/relationships/image" Target="../media/image176.wmf"/></Relationships>
</file>

<file path=ppt/slides/_rels/slide1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3.wmf"/><Relationship Id="rId13" Type="http://schemas.openxmlformats.org/officeDocument/2006/relationships/oleObject" Target="../embeddings/oleObject231.bin"/><Relationship Id="rId3" Type="http://schemas.openxmlformats.org/officeDocument/2006/relationships/oleObject" Target="../embeddings/oleObject226.bin"/><Relationship Id="rId7" Type="http://schemas.openxmlformats.org/officeDocument/2006/relationships/oleObject" Target="../embeddings/oleObject228.bin"/><Relationship Id="rId12" Type="http://schemas.openxmlformats.org/officeDocument/2006/relationships/image" Target="../media/image175.wmf"/><Relationship Id="rId2" Type="http://schemas.openxmlformats.org/officeDocument/2006/relationships/slideLayout" Target="../slideLayouts/slideLayout199.xml"/><Relationship Id="rId1" Type="http://schemas.openxmlformats.org/officeDocument/2006/relationships/vmlDrawing" Target="../drawings/vmlDrawing79.vml"/><Relationship Id="rId6" Type="http://schemas.openxmlformats.org/officeDocument/2006/relationships/image" Target="../media/image172.wmf"/><Relationship Id="rId11" Type="http://schemas.openxmlformats.org/officeDocument/2006/relationships/oleObject" Target="../embeddings/oleObject230.bin"/><Relationship Id="rId5" Type="http://schemas.openxmlformats.org/officeDocument/2006/relationships/oleObject" Target="../embeddings/oleObject227.bin"/><Relationship Id="rId10" Type="http://schemas.openxmlformats.org/officeDocument/2006/relationships/image" Target="../media/image174.wmf"/><Relationship Id="rId4" Type="http://schemas.openxmlformats.org/officeDocument/2006/relationships/image" Target="../media/image171.wmf"/><Relationship Id="rId9" Type="http://schemas.openxmlformats.org/officeDocument/2006/relationships/oleObject" Target="../embeddings/oleObject229.bin"/><Relationship Id="rId14" Type="http://schemas.openxmlformats.org/officeDocument/2006/relationships/image" Target="../media/image176.wmf"/></Relationships>
</file>

<file path=ppt/slides/_rels/slide1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3.wmf"/><Relationship Id="rId13" Type="http://schemas.openxmlformats.org/officeDocument/2006/relationships/oleObject" Target="../embeddings/oleObject237.bin"/><Relationship Id="rId3" Type="http://schemas.openxmlformats.org/officeDocument/2006/relationships/oleObject" Target="../embeddings/oleObject232.bin"/><Relationship Id="rId7" Type="http://schemas.openxmlformats.org/officeDocument/2006/relationships/oleObject" Target="../embeddings/oleObject234.bin"/><Relationship Id="rId12" Type="http://schemas.openxmlformats.org/officeDocument/2006/relationships/image" Target="../media/image175.wmf"/><Relationship Id="rId2" Type="http://schemas.openxmlformats.org/officeDocument/2006/relationships/slideLayout" Target="../slideLayouts/slideLayout199.xml"/><Relationship Id="rId1" Type="http://schemas.openxmlformats.org/officeDocument/2006/relationships/vmlDrawing" Target="../drawings/vmlDrawing80.vml"/><Relationship Id="rId6" Type="http://schemas.openxmlformats.org/officeDocument/2006/relationships/image" Target="../media/image172.wmf"/><Relationship Id="rId11" Type="http://schemas.openxmlformats.org/officeDocument/2006/relationships/oleObject" Target="../embeddings/oleObject236.bin"/><Relationship Id="rId5" Type="http://schemas.openxmlformats.org/officeDocument/2006/relationships/oleObject" Target="../embeddings/oleObject233.bin"/><Relationship Id="rId10" Type="http://schemas.openxmlformats.org/officeDocument/2006/relationships/image" Target="../media/image174.wmf"/><Relationship Id="rId4" Type="http://schemas.openxmlformats.org/officeDocument/2006/relationships/image" Target="../media/image171.wmf"/><Relationship Id="rId9" Type="http://schemas.openxmlformats.org/officeDocument/2006/relationships/oleObject" Target="../embeddings/oleObject235.bin"/><Relationship Id="rId14" Type="http://schemas.openxmlformats.org/officeDocument/2006/relationships/image" Target="../media/image176.wmf"/></Relationships>
</file>

<file path=ppt/slides/_rels/slide1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1.wmf"/><Relationship Id="rId13" Type="http://schemas.openxmlformats.org/officeDocument/2006/relationships/oleObject" Target="../embeddings/oleObject243.bin"/><Relationship Id="rId3" Type="http://schemas.openxmlformats.org/officeDocument/2006/relationships/oleObject" Target="../embeddings/oleObject238.bin"/><Relationship Id="rId7" Type="http://schemas.openxmlformats.org/officeDocument/2006/relationships/oleObject" Target="../embeddings/oleObject240.bin"/><Relationship Id="rId12" Type="http://schemas.openxmlformats.org/officeDocument/2006/relationships/image" Target="../media/image175.wmf"/><Relationship Id="rId2" Type="http://schemas.openxmlformats.org/officeDocument/2006/relationships/slideLayout" Target="../slideLayouts/slideLayout199.xml"/><Relationship Id="rId1" Type="http://schemas.openxmlformats.org/officeDocument/2006/relationships/vmlDrawing" Target="../drawings/vmlDrawing81.vml"/><Relationship Id="rId6" Type="http://schemas.openxmlformats.org/officeDocument/2006/relationships/image" Target="../media/image180.wmf"/><Relationship Id="rId11" Type="http://schemas.openxmlformats.org/officeDocument/2006/relationships/oleObject" Target="../embeddings/oleObject242.bin"/><Relationship Id="rId5" Type="http://schemas.openxmlformats.org/officeDocument/2006/relationships/oleObject" Target="../embeddings/oleObject239.bin"/><Relationship Id="rId10" Type="http://schemas.openxmlformats.org/officeDocument/2006/relationships/image" Target="../media/image182.wmf"/><Relationship Id="rId4" Type="http://schemas.openxmlformats.org/officeDocument/2006/relationships/image" Target="../media/image171.wmf"/><Relationship Id="rId9" Type="http://schemas.openxmlformats.org/officeDocument/2006/relationships/oleObject" Target="../embeddings/oleObject241.bin"/><Relationship Id="rId14" Type="http://schemas.openxmlformats.org/officeDocument/2006/relationships/image" Target="../media/image176.wmf"/></Relationships>
</file>

<file path=ppt/slides/_rels/slide1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6.wmf"/><Relationship Id="rId3" Type="http://schemas.openxmlformats.org/officeDocument/2006/relationships/oleObject" Target="../embeddings/oleObject244.bin"/><Relationship Id="rId7" Type="http://schemas.openxmlformats.org/officeDocument/2006/relationships/oleObject" Target="../embeddings/oleObject246.bin"/><Relationship Id="rId2" Type="http://schemas.openxmlformats.org/officeDocument/2006/relationships/slideLayout" Target="../slideLayouts/slideLayout199.xml"/><Relationship Id="rId1" Type="http://schemas.openxmlformats.org/officeDocument/2006/relationships/vmlDrawing" Target="../drawings/vmlDrawing82.vml"/><Relationship Id="rId6" Type="http://schemas.openxmlformats.org/officeDocument/2006/relationships/image" Target="../media/image175.wmf"/><Relationship Id="rId5" Type="http://schemas.openxmlformats.org/officeDocument/2006/relationships/oleObject" Target="../embeddings/oleObject245.bin"/><Relationship Id="rId4" Type="http://schemas.openxmlformats.org/officeDocument/2006/relationships/image" Target="../media/image171.wmf"/></Relationships>
</file>

<file path=ppt/slides/_rels/slide1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6.wmf"/><Relationship Id="rId3" Type="http://schemas.openxmlformats.org/officeDocument/2006/relationships/oleObject" Target="../embeddings/oleObject247.bin"/><Relationship Id="rId7" Type="http://schemas.openxmlformats.org/officeDocument/2006/relationships/oleObject" Target="../embeddings/oleObject249.bin"/><Relationship Id="rId2" Type="http://schemas.openxmlformats.org/officeDocument/2006/relationships/slideLayout" Target="../slideLayouts/slideLayout199.xml"/><Relationship Id="rId1" Type="http://schemas.openxmlformats.org/officeDocument/2006/relationships/vmlDrawing" Target="../drawings/vmlDrawing83.vml"/><Relationship Id="rId6" Type="http://schemas.openxmlformats.org/officeDocument/2006/relationships/image" Target="../media/image175.wmf"/><Relationship Id="rId5" Type="http://schemas.openxmlformats.org/officeDocument/2006/relationships/oleObject" Target="../embeddings/oleObject248.bin"/><Relationship Id="rId4" Type="http://schemas.openxmlformats.org/officeDocument/2006/relationships/image" Target="../media/image171.w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4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89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89.xml"/></Relationships>
</file>

<file path=ppt/slides/_rels/slide1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3.png"/><Relationship Id="rId7" Type="http://schemas.openxmlformats.org/officeDocument/2006/relationships/image" Target="../media/image224.png"/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189.xml"/><Relationship Id="rId6" Type="http://schemas.openxmlformats.org/officeDocument/2006/relationships/image" Target="../media/image221.png"/><Relationship Id="rId5" Type="http://schemas.openxmlformats.org/officeDocument/2006/relationships/image" Target="../media/image220.png"/><Relationship Id="rId4" Type="http://schemas.openxmlformats.org/officeDocument/2006/relationships/image" Target="../media/image219.png"/><Relationship Id="rId9" Type="http://schemas.openxmlformats.org/officeDocument/2006/relationships/image" Target="../media/image225.png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50.png"/><Relationship Id="rId1" Type="http://schemas.openxmlformats.org/officeDocument/2006/relationships/slideLayout" Target="../slideLayouts/slideLayout189.xml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png"/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189.xml"/><Relationship Id="rId6" Type="http://schemas.openxmlformats.org/officeDocument/2006/relationships/image" Target="../media/image230.png"/><Relationship Id="rId5" Type="http://schemas.openxmlformats.org/officeDocument/2006/relationships/image" Target="../media/image229.png"/><Relationship Id="rId4" Type="http://schemas.openxmlformats.org/officeDocument/2006/relationships/image" Target="../media/image228.png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png"/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189.xml"/><Relationship Id="rId6" Type="http://schemas.openxmlformats.org/officeDocument/2006/relationships/image" Target="../media/image230.png"/><Relationship Id="rId5" Type="http://schemas.openxmlformats.org/officeDocument/2006/relationships/image" Target="../media/image229.png"/><Relationship Id="rId4" Type="http://schemas.openxmlformats.org/officeDocument/2006/relationships/image" Target="../media/image228.png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189.xml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8.png"/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189.xml"/><Relationship Id="rId6" Type="http://schemas.openxmlformats.org/officeDocument/2006/relationships/image" Target="../media/image226.png"/><Relationship Id="rId5" Type="http://schemas.openxmlformats.org/officeDocument/2006/relationships/image" Target="../media/image230.png"/><Relationship Id="rId4" Type="http://schemas.openxmlformats.org/officeDocument/2006/relationships/image" Target="../media/image229.png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3.png"/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231.png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3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1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22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22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22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2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22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585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585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wmf"/><Relationship Id="rId3" Type="http://schemas.openxmlformats.org/officeDocument/2006/relationships/oleObject" Target="../embeddings/oleObject26.bin"/><Relationship Id="rId7" Type="http://schemas.openxmlformats.org/officeDocument/2006/relationships/oleObject" Target="../embeddings/oleObject28.bin"/><Relationship Id="rId12" Type="http://schemas.openxmlformats.org/officeDocument/2006/relationships/image" Target="../media/image28.wmf"/><Relationship Id="rId2" Type="http://schemas.openxmlformats.org/officeDocument/2006/relationships/slideLayout" Target="../slideLayouts/slideLayout63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25.wmf"/><Relationship Id="rId11" Type="http://schemas.openxmlformats.org/officeDocument/2006/relationships/oleObject" Target="../embeddings/oleObject30.bin"/><Relationship Id="rId5" Type="http://schemas.openxmlformats.org/officeDocument/2006/relationships/oleObject" Target="../embeddings/oleObject27.bin"/><Relationship Id="rId10" Type="http://schemas.openxmlformats.org/officeDocument/2006/relationships/image" Target="../media/image27.wmf"/><Relationship Id="rId4" Type="http://schemas.openxmlformats.org/officeDocument/2006/relationships/image" Target="../media/image24.wmf"/><Relationship Id="rId9" Type="http://schemas.openxmlformats.org/officeDocument/2006/relationships/oleObject" Target="../embeddings/oleObject29.bin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700.png"/><Relationship Id="rId1" Type="http://schemas.openxmlformats.org/officeDocument/2006/relationships/slideLayout" Target="../slideLayouts/slideLayout114.xml"/><Relationship Id="rId4" Type="http://schemas.openxmlformats.org/officeDocument/2006/relationships/image" Target="../media/image172.png"/></Relationships>
</file>

<file path=ppt/slides/_rels/slide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114.xml"/><Relationship Id="rId5" Type="http://schemas.openxmlformats.org/officeDocument/2006/relationships/image" Target="../media/image176.png"/><Relationship Id="rId4" Type="http://schemas.openxmlformats.org/officeDocument/2006/relationships/image" Target="../media/image175.png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2.xml"/></Relationships>
</file>

<file path=ppt/slides/_rels/slide2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5.wmf"/><Relationship Id="rId3" Type="http://schemas.openxmlformats.org/officeDocument/2006/relationships/oleObject" Target="../embeddings/oleObject250.bin"/><Relationship Id="rId7" Type="http://schemas.openxmlformats.org/officeDocument/2006/relationships/oleObject" Target="../embeddings/oleObject252.bin"/><Relationship Id="rId2" Type="http://schemas.openxmlformats.org/officeDocument/2006/relationships/slideLayout" Target="../slideLayouts/slideLayout22.xml"/><Relationship Id="rId1" Type="http://schemas.openxmlformats.org/officeDocument/2006/relationships/vmlDrawing" Target="../drawings/vmlDrawing84.vml"/><Relationship Id="rId6" Type="http://schemas.openxmlformats.org/officeDocument/2006/relationships/image" Target="../media/image184.wmf"/><Relationship Id="rId5" Type="http://schemas.openxmlformats.org/officeDocument/2006/relationships/oleObject" Target="../embeddings/oleObject251.bin"/><Relationship Id="rId4" Type="http://schemas.openxmlformats.org/officeDocument/2006/relationships/image" Target="../media/image183.wmf"/></Relationships>
</file>

<file path=ppt/slides/_rels/slide2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7.wmf"/><Relationship Id="rId3" Type="http://schemas.openxmlformats.org/officeDocument/2006/relationships/oleObject" Target="../embeddings/oleObject253.bin"/><Relationship Id="rId7" Type="http://schemas.openxmlformats.org/officeDocument/2006/relationships/oleObject" Target="../embeddings/oleObject255.bin"/><Relationship Id="rId2" Type="http://schemas.openxmlformats.org/officeDocument/2006/relationships/slideLayout" Target="../slideLayouts/slideLayout22.xml"/><Relationship Id="rId1" Type="http://schemas.openxmlformats.org/officeDocument/2006/relationships/vmlDrawing" Target="../drawings/vmlDrawing85.vml"/><Relationship Id="rId6" Type="http://schemas.openxmlformats.org/officeDocument/2006/relationships/image" Target="../media/image186.wmf"/><Relationship Id="rId5" Type="http://schemas.openxmlformats.org/officeDocument/2006/relationships/oleObject" Target="../embeddings/oleObject254.bin"/><Relationship Id="rId10" Type="http://schemas.openxmlformats.org/officeDocument/2006/relationships/image" Target="../media/image188.wmf"/><Relationship Id="rId4" Type="http://schemas.openxmlformats.org/officeDocument/2006/relationships/image" Target="../media/image185.wmf"/><Relationship Id="rId9" Type="http://schemas.openxmlformats.org/officeDocument/2006/relationships/oleObject" Target="../embeddings/oleObject256.bin"/></Relationships>
</file>

<file path=ppt/slides/_rels/slide2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6.wmf"/><Relationship Id="rId3" Type="http://schemas.openxmlformats.org/officeDocument/2006/relationships/oleObject" Target="../embeddings/oleObject257.bin"/><Relationship Id="rId7" Type="http://schemas.openxmlformats.org/officeDocument/2006/relationships/oleObject" Target="../embeddings/oleObject259.bin"/><Relationship Id="rId2" Type="http://schemas.openxmlformats.org/officeDocument/2006/relationships/slideLayout" Target="../slideLayouts/slideLayout22.xml"/><Relationship Id="rId1" Type="http://schemas.openxmlformats.org/officeDocument/2006/relationships/vmlDrawing" Target="../drawings/vmlDrawing86.vml"/><Relationship Id="rId6" Type="http://schemas.openxmlformats.org/officeDocument/2006/relationships/image" Target="../media/image188.wmf"/><Relationship Id="rId5" Type="http://schemas.openxmlformats.org/officeDocument/2006/relationships/oleObject" Target="../embeddings/oleObject258.bin"/><Relationship Id="rId10" Type="http://schemas.openxmlformats.org/officeDocument/2006/relationships/image" Target="../media/image189.wmf"/><Relationship Id="rId4" Type="http://schemas.openxmlformats.org/officeDocument/2006/relationships/image" Target="../media/image187.wmf"/><Relationship Id="rId9" Type="http://schemas.openxmlformats.org/officeDocument/2006/relationships/oleObject" Target="../embeddings/oleObject260.bin"/></Relationships>
</file>

<file path=ppt/slides/_rels/slide2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6.wmf"/><Relationship Id="rId3" Type="http://schemas.openxmlformats.org/officeDocument/2006/relationships/oleObject" Target="../embeddings/oleObject261.bin"/><Relationship Id="rId7" Type="http://schemas.openxmlformats.org/officeDocument/2006/relationships/oleObject" Target="../embeddings/oleObject263.bin"/><Relationship Id="rId2" Type="http://schemas.openxmlformats.org/officeDocument/2006/relationships/slideLayout" Target="../slideLayouts/slideLayout22.xml"/><Relationship Id="rId1" Type="http://schemas.openxmlformats.org/officeDocument/2006/relationships/vmlDrawing" Target="../drawings/vmlDrawing87.vml"/><Relationship Id="rId6" Type="http://schemas.openxmlformats.org/officeDocument/2006/relationships/image" Target="../media/image188.wmf"/><Relationship Id="rId5" Type="http://schemas.openxmlformats.org/officeDocument/2006/relationships/oleObject" Target="../embeddings/oleObject262.bin"/><Relationship Id="rId10" Type="http://schemas.openxmlformats.org/officeDocument/2006/relationships/image" Target="../media/image190.wmf"/><Relationship Id="rId4" Type="http://schemas.openxmlformats.org/officeDocument/2006/relationships/image" Target="../media/image187.wmf"/><Relationship Id="rId9" Type="http://schemas.openxmlformats.org/officeDocument/2006/relationships/oleObject" Target="../embeddings/oleObject264.bin"/></Relationships>
</file>

<file path=ppt/slides/_rels/slide2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65.bin"/><Relationship Id="rId2" Type="http://schemas.openxmlformats.org/officeDocument/2006/relationships/slideLayout" Target="../slideLayouts/slideLayout22.xml"/><Relationship Id="rId1" Type="http://schemas.openxmlformats.org/officeDocument/2006/relationships/vmlDrawing" Target="../drawings/vmlDrawing88.vml"/><Relationship Id="rId4" Type="http://schemas.openxmlformats.org/officeDocument/2006/relationships/image" Target="../media/image190.wmf"/></Relationships>
</file>

<file path=ppt/slides/_rels/slide2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66.bin"/><Relationship Id="rId2" Type="http://schemas.openxmlformats.org/officeDocument/2006/relationships/slideLayout" Target="../slideLayouts/slideLayout22.xml"/><Relationship Id="rId1" Type="http://schemas.openxmlformats.org/officeDocument/2006/relationships/vmlDrawing" Target="../drawings/vmlDrawing89.vml"/><Relationship Id="rId4" Type="http://schemas.openxmlformats.org/officeDocument/2006/relationships/image" Target="../media/image190.wmf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2.xml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2.xml"/></Relationships>
</file>

<file path=ppt/slides/_rels/slide2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3.wmf"/><Relationship Id="rId3" Type="http://schemas.openxmlformats.org/officeDocument/2006/relationships/oleObject" Target="../embeddings/oleObject267.bin"/><Relationship Id="rId7" Type="http://schemas.openxmlformats.org/officeDocument/2006/relationships/oleObject" Target="../embeddings/oleObject269.bin"/><Relationship Id="rId12" Type="http://schemas.openxmlformats.org/officeDocument/2006/relationships/image" Target="../media/image195.wmf"/><Relationship Id="rId2" Type="http://schemas.openxmlformats.org/officeDocument/2006/relationships/slideLayout" Target="../slideLayouts/slideLayout22.xml"/><Relationship Id="rId1" Type="http://schemas.openxmlformats.org/officeDocument/2006/relationships/vmlDrawing" Target="../drawings/vmlDrawing90.vml"/><Relationship Id="rId6" Type="http://schemas.openxmlformats.org/officeDocument/2006/relationships/image" Target="../media/image192.wmf"/><Relationship Id="rId11" Type="http://schemas.openxmlformats.org/officeDocument/2006/relationships/oleObject" Target="../embeddings/oleObject271.bin"/><Relationship Id="rId5" Type="http://schemas.openxmlformats.org/officeDocument/2006/relationships/oleObject" Target="../embeddings/oleObject268.bin"/><Relationship Id="rId10" Type="http://schemas.openxmlformats.org/officeDocument/2006/relationships/image" Target="../media/image194.wmf"/><Relationship Id="rId4" Type="http://schemas.openxmlformats.org/officeDocument/2006/relationships/image" Target="../media/image191.wmf"/><Relationship Id="rId9" Type="http://schemas.openxmlformats.org/officeDocument/2006/relationships/oleObject" Target="../embeddings/oleObject270.bin"/></Relationships>
</file>

<file path=ppt/slides/_rels/slide2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7.wmf"/><Relationship Id="rId3" Type="http://schemas.openxmlformats.org/officeDocument/2006/relationships/oleObject" Target="../embeddings/oleObject272.bin"/><Relationship Id="rId7" Type="http://schemas.openxmlformats.org/officeDocument/2006/relationships/oleObject" Target="../embeddings/oleObject274.bin"/><Relationship Id="rId12" Type="http://schemas.openxmlformats.org/officeDocument/2006/relationships/image" Target="../media/image191.wmf"/><Relationship Id="rId2" Type="http://schemas.openxmlformats.org/officeDocument/2006/relationships/slideLayout" Target="../slideLayouts/slideLayout22.xml"/><Relationship Id="rId1" Type="http://schemas.openxmlformats.org/officeDocument/2006/relationships/vmlDrawing" Target="../drawings/vmlDrawing91.vml"/><Relationship Id="rId6" Type="http://schemas.openxmlformats.org/officeDocument/2006/relationships/image" Target="../media/image196.wmf"/><Relationship Id="rId11" Type="http://schemas.openxmlformats.org/officeDocument/2006/relationships/oleObject" Target="../embeddings/oleObject276.bin"/><Relationship Id="rId5" Type="http://schemas.openxmlformats.org/officeDocument/2006/relationships/oleObject" Target="../embeddings/oleObject273.bin"/><Relationship Id="rId10" Type="http://schemas.openxmlformats.org/officeDocument/2006/relationships/image" Target="../media/image198.wmf"/><Relationship Id="rId4" Type="http://schemas.openxmlformats.org/officeDocument/2006/relationships/image" Target="../media/image192.wmf"/><Relationship Id="rId9" Type="http://schemas.openxmlformats.org/officeDocument/2006/relationships/oleObject" Target="../embeddings/oleObject275.bin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621.xml"/></Relationships>
</file>

<file path=ppt/slides/_rels/slide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2.xml"/></Relationships>
</file>

<file path=ppt/slides/_rels/slide2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2.xml"/></Relationships>
</file>

<file path=ppt/slides/_rels/slide2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2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0.xml"/></Relationships>
</file>

<file path=ppt/slides/_rels/slide2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77.bin"/><Relationship Id="rId2" Type="http://schemas.openxmlformats.org/officeDocument/2006/relationships/slideLayout" Target="../slideLayouts/slideLayout63.xml"/><Relationship Id="rId1" Type="http://schemas.openxmlformats.org/officeDocument/2006/relationships/vmlDrawing" Target="../drawings/vmlDrawing92.vml"/><Relationship Id="rId4" Type="http://schemas.openxmlformats.org/officeDocument/2006/relationships/image" Target="../media/image199.wmf"/></Relationships>
</file>

<file path=ppt/slides/_rels/slide2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78.bin"/><Relationship Id="rId2" Type="http://schemas.openxmlformats.org/officeDocument/2006/relationships/slideLayout" Target="../slideLayouts/slideLayout221.xml"/><Relationship Id="rId1" Type="http://schemas.openxmlformats.org/officeDocument/2006/relationships/vmlDrawing" Target="../drawings/vmlDrawing93.vml"/><Relationship Id="rId4" Type="http://schemas.openxmlformats.org/officeDocument/2006/relationships/image" Target="../media/image200.wmf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2.xml"/></Relationships>
</file>

<file path=ppt/slides/_rels/slide2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2.wmf"/><Relationship Id="rId13" Type="http://schemas.openxmlformats.org/officeDocument/2006/relationships/oleObject" Target="../embeddings/oleObject284.bin"/><Relationship Id="rId18" Type="http://schemas.openxmlformats.org/officeDocument/2006/relationships/image" Target="../media/image207.wmf"/><Relationship Id="rId3" Type="http://schemas.openxmlformats.org/officeDocument/2006/relationships/oleObject" Target="../embeddings/oleObject279.bin"/><Relationship Id="rId7" Type="http://schemas.openxmlformats.org/officeDocument/2006/relationships/oleObject" Target="../embeddings/oleObject281.bin"/><Relationship Id="rId12" Type="http://schemas.openxmlformats.org/officeDocument/2006/relationships/image" Target="../media/image204.wmf"/><Relationship Id="rId17" Type="http://schemas.openxmlformats.org/officeDocument/2006/relationships/oleObject" Target="../embeddings/oleObject286.bin"/><Relationship Id="rId2" Type="http://schemas.openxmlformats.org/officeDocument/2006/relationships/slideLayout" Target="../slideLayouts/slideLayout22.xml"/><Relationship Id="rId16" Type="http://schemas.openxmlformats.org/officeDocument/2006/relationships/image" Target="../media/image206.wmf"/><Relationship Id="rId20" Type="http://schemas.openxmlformats.org/officeDocument/2006/relationships/image" Target="../media/image208.wmf"/><Relationship Id="rId1" Type="http://schemas.openxmlformats.org/officeDocument/2006/relationships/vmlDrawing" Target="../drawings/vmlDrawing94.vml"/><Relationship Id="rId6" Type="http://schemas.openxmlformats.org/officeDocument/2006/relationships/image" Target="../media/image201.wmf"/><Relationship Id="rId11" Type="http://schemas.openxmlformats.org/officeDocument/2006/relationships/oleObject" Target="../embeddings/oleObject283.bin"/><Relationship Id="rId5" Type="http://schemas.openxmlformats.org/officeDocument/2006/relationships/oleObject" Target="../embeddings/oleObject280.bin"/><Relationship Id="rId15" Type="http://schemas.openxmlformats.org/officeDocument/2006/relationships/oleObject" Target="../embeddings/oleObject285.bin"/><Relationship Id="rId10" Type="http://schemas.openxmlformats.org/officeDocument/2006/relationships/image" Target="../media/image203.wmf"/><Relationship Id="rId19" Type="http://schemas.openxmlformats.org/officeDocument/2006/relationships/oleObject" Target="../embeddings/oleObject287.bin"/><Relationship Id="rId4" Type="http://schemas.openxmlformats.org/officeDocument/2006/relationships/image" Target="../media/image192.wmf"/><Relationship Id="rId9" Type="http://schemas.openxmlformats.org/officeDocument/2006/relationships/oleObject" Target="../embeddings/oleObject282.bin"/><Relationship Id="rId14" Type="http://schemas.openxmlformats.org/officeDocument/2006/relationships/image" Target="../media/image205.wmf"/></Relationships>
</file>

<file path=ppt/slides/_rels/slide2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2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63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3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3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35.xml"/></Relationships>
</file>

<file path=ppt/slides/_rels/slide2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35.xml"/></Relationships>
</file>

<file path=ppt/slides/_rels/slide2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35.xml"/><Relationship Id="rId4" Type="http://schemas.openxmlformats.org/officeDocument/2006/relationships/image" Target="../media/image211.png"/></Relationships>
</file>

<file path=ppt/slides/_rels/slide2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663.xml"/></Relationships>
</file>

<file path=ppt/slides/_rels/slide2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1.wmf"/><Relationship Id="rId13" Type="http://schemas.openxmlformats.org/officeDocument/2006/relationships/image" Target="../media/image235.png"/><Relationship Id="rId3" Type="http://schemas.openxmlformats.org/officeDocument/2006/relationships/oleObject" Target="../embeddings/oleObject288.bin"/><Relationship Id="rId7" Type="http://schemas.openxmlformats.org/officeDocument/2006/relationships/oleObject" Target="../embeddings/oleObject290.bin"/><Relationship Id="rId12" Type="http://schemas.openxmlformats.org/officeDocument/2006/relationships/image" Target="../media/image234.png"/><Relationship Id="rId2" Type="http://schemas.openxmlformats.org/officeDocument/2006/relationships/slideLayout" Target="../slideLayouts/slideLayout663.xml"/><Relationship Id="rId1" Type="http://schemas.openxmlformats.org/officeDocument/2006/relationships/vmlDrawing" Target="../drawings/vmlDrawing95.vml"/><Relationship Id="rId6" Type="http://schemas.openxmlformats.org/officeDocument/2006/relationships/image" Target="../media/image220.wmf"/><Relationship Id="rId11" Type="http://schemas.openxmlformats.org/officeDocument/2006/relationships/image" Target="../media/image2180.png"/><Relationship Id="rId5" Type="http://schemas.openxmlformats.org/officeDocument/2006/relationships/oleObject" Target="../embeddings/oleObject289.bin"/><Relationship Id="rId10" Type="http://schemas.openxmlformats.org/officeDocument/2006/relationships/image" Target="../media/image222.wmf"/><Relationship Id="rId4" Type="http://schemas.openxmlformats.org/officeDocument/2006/relationships/image" Target="../media/image219.wmf"/><Relationship Id="rId9" Type="http://schemas.openxmlformats.org/officeDocument/2006/relationships/oleObject" Target="../embeddings/oleObject291.bin"/><Relationship Id="rId14" Type="http://schemas.openxmlformats.org/officeDocument/2006/relationships/image" Target="../media/image236.png"/></Relationships>
</file>

<file path=ppt/slides/_rels/slide2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7.png"/><Relationship Id="rId1" Type="http://schemas.openxmlformats.org/officeDocument/2006/relationships/slideLayout" Target="../slideLayouts/slideLayout663.xml"/></Relationships>
</file>

<file path=ppt/slides/_rels/slide2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9.png"/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663.xml"/><Relationship Id="rId4" Type="http://schemas.openxmlformats.org/officeDocument/2006/relationships/image" Target="../media/image240.png"/></Relationships>
</file>

<file path=ppt/slides/_rels/slide2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663.xml"/></Relationships>
</file>

<file path=ppt/slides/_rels/slide2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1.wmf"/><Relationship Id="rId13" Type="http://schemas.openxmlformats.org/officeDocument/2006/relationships/image" Target="../media/image235.png"/><Relationship Id="rId3" Type="http://schemas.openxmlformats.org/officeDocument/2006/relationships/oleObject" Target="../embeddings/oleObject292.bin"/><Relationship Id="rId7" Type="http://schemas.openxmlformats.org/officeDocument/2006/relationships/oleObject" Target="../embeddings/oleObject294.bin"/><Relationship Id="rId12" Type="http://schemas.openxmlformats.org/officeDocument/2006/relationships/image" Target="../media/image234.png"/><Relationship Id="rId2" Type="http://schemas.openxmlformats.org/officeDocument/2006/relationships/slideLayout" Target="../slideLayouts/slideLayout663.xml"/><Relationship Id="rId1" Type="http://schemas.openxmlformats.org/officeDocument/2006/relationships/vmlDrawing" Target="../drawings/vmlDrawing96.vml"/><Relationship Id="rId6" Type="http://schemas.openxmlformats.org/officeDocument/2006/relationships/image" Target="../media/image220.wmf"/><Relationship Id="rId11" Type="http://schemas.openxmlformats.org/officeDocument/2006/relationships/image" Target="../media/image2180.png"/><Relationship Id="rId5" Type="http://schemas.openxmlformats.org/officeDocument/2006/relationships/oleObject" Target="../embeddings/oleObject293.bin"/><Relationship Id="rId15" Type="http://schemas.openxmlformats.org/officeDocument/2006/relationships/image" Target="../media/image242.png"/><Relationship Id="rId10" Type="http://schemas.openxmlformats.org/officeDocument/2006/relationships/image" Target="../media/image222.wmf"/><Relationship Id="rId4" Type="http://schemas.openxmlformats.org/officeDocument/2006/relationships/image" Target="../media/image219.wmf"/><Relationship Id="rId9" Type="http://schemas.openxmlformats.org/officeDocument/2006/relationships/oleObject" Target="../embeddings/oleObject295.bin"/><Relationship Id="rId14" Type="http://schemas.openxmlformats.org/officeDocument/2006/relationships/image" Target="../media/image236.png"/></Relationships>
</file>

<file path=ppt/slides/_rels/slide24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96.bin"/><Relationship Id="rId2" Type="http://schemas.openxmlformats.org/officeDocument/2006/relationships/slideLayout" Target="../slideLayouts/slideLayout663.xml"/><Relationship Id="rId1" Type="http://schemas.openxmlformats.org/officeDocument/2006/relationships/vmlDrawing" Target="../drawings/vmlDrawing97.vml"/><Relationship Id="rId4" Type="http://schemas.openxmlformats.org/officeDocument/2006/relationships/image" Target="../media/image243.w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6.wmf"/><Relationship Id="rId13" Type="http://schemas.openxmlformats.org/officeDocument/2006/relationships/oleObject" Target="../embeddings/oleObject302.bin"/><Relationship Id="rId3" Type="http://schemas.openxmlformats.org/officeDocument/2006/relationships/oleObject" Target="../embeddings/oleObject297.bin"/><Relationship Id="rId7" Type="http://schemas.openxmlformats.org/officeDocument/2006/relationships/oleObject" Target="../embeddings/oleObject299.bin"/><Relationship Id="rId12" Type="http://schemas.openxmlformats.org/officeDocument/2006/relationships/image" Target="../media/image248.wmf"/><Relationship Id="rId2" Type="http://schemas.openxmlformats.org/officeDocument/2006/relationships/slideLayout" Target="../slideLayouts/slideLayout663.xml"/><Relationship Id="rId1" Type="http://schemas.openxmlformats.org/officeDocument/2006/relationships/vmlDrawing" Target="../drawings/vmlDrawing98.vml"/><Relationship Id="rId6" Type="http://schemas.openxmlformats.org/officeDocument/2006/relationships/image" Target="../media/image245.wmf"/><Relationship Id="rId11" Type="http://schemas.openxmlformats.org/officeDocument/2006/relationships/oleObject" Target="../embeddings/oleObject301.bin"/><Relationship Id="rId5" Type="http://schemas.openxmlformats.org/officeDocument/2006/relationships/oleObject" Target="../embeddings/oleObject298.bin"/><Relationship Id="rId10" Type="http://schemas.openxmlformats.org/officeDocument/2006/relationships/image" Target="../media/image247.wmf"/><Relationship Id="rId4" Type="http://schemas.openxmlformats.org/officeDocument/2006/relationships/image" Target="../media/image244.wmf"/><Relationship Id="rId9" Type="http://schemas.openxmlformats.org/officeDocument/2006/relationships/oleObject" Target="../embeddings/oleObject300.bin"/><Relationship Id="rId14" Type="http://schemas.openxmlformats.org/officeDocument/2006/relationships/image" Target="../media/image249.wmf"/></Relationships>
</file>

<file path=ppt/slides/_rels/slide2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0.wmf"/><Relationship Id="rId13" Type="http://schemas.openxmlformats.org/officeDocument/2006/relationships/oleObject" Target="../embeddings/oleObject308.bin"/><Relationship Id="rId3" Type="http://schemas.openxmlformats.org/officeDocument/2006/relationships/oleObject" Target="../embeddings/oleObject303.bin"/><Relationship Id="rId7" Type="http://schemas.openxmlformats.org/officeDocument/2006/relationships/oleObject" Target="../embeddings/oleObject305.bin"/><Relationship Id="rId12" Type="http://schemas.openxmlformats.org/officeDocument/2006/relationships/image" Target="../media/image252.wmf"/><Relationship Id="rId2" Type="http://schemas.openxmlformats.org/officeDocument/2006/relationships/slideLayout" Target="../slideLayouts/slideLayout663.xml"/><Relationship Id="rId16" Type="http://schemas.openxmlformats.org/officeDocument/2006/relationships/image" Target="../media/image254.wmf"/><Relationship Id="rId1" Type="http://schemas.openxmlformats.org/officeDocument/2006/relationships/vmlDrawing" Target="../drawings/vmlDrawing99.vml"/><Relationship Id="rId6" Type="http://schemas.openxmlformats.org/officeDocument/2006/relationships/image" Target="../media/image248.wmf"/><Relationship Id="rId11" Type="http://schemas.openxmlformats.org/officeDocument/2006/relationships/oleObject" Target="../embeddings/oleObject307.bin"/><Relationship Id="rId5" Type="http://schemas.openxmlformats.org/officeDocument/2006/relationships/oleObject" Target="../embeddings/oleObject304.bin"/><Relationship Id="rId15" Type="http://schemas.openxmlformats.org/officeDocument/2006/relationships/oleObject" Target="../embeddings/oleObject309.bin"/><Relationship Id="rId10" Type="http://schemas.openxmlformats.org/officeDocument/2006/relationships/image" Target="../media/image251.wmf"/><Relationship Id="rId4" Type="http://schemas.openxmlformats.org/officeDocument/2006/relationships/image" Target="../media/image247.wmf"/><Relationship Id="rId9" Type="http://schemas.openxmlformats.org/officeDocument/2006/relationships/oleObject" Target="../embeddings/oleObject306.bin"/><Relationship Id="rId14" Type="http://schemas.openxmlformats.org/officeDocument/2006/relationships/image" Target="../media/image253.wmf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63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8.xml"/></Relationships>
</file>

<file path=ppt/slides/_rels/slide2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40.xml"/></Relationships>
</file>

<file path=ppt/slides/_rels/slide2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8.wmf"/><Relationship Id="rId3" Type="http://schemas.openxmlformats.org/officeDocument/2006/relationships/oleObject" Target="../embeddings/oleObject310.bin"/><Relationship Id="rId7" Type="http://schemas.openxmlformats.org/officeDocument/2006/relationships/oleObject" Target="../embeddings/oleObject312.bin"/><Relationship Id="rId2" Type="http://schemas.openxmlformats.org/officeDocument/2006/relationships/slideLayout" Target="../slideLayouts/slideLayout265.xml"/><Relationship Id="rId1" Type="http://schemas.openxmlformats.org/officeDocument/2006/relationships/vmlDrawing" Target="../drawings/vmlDrawing100.vml"/><Relationship Id="rId6" Type="http://schemas.openxmlformats.org/officeDocument/2006/relationships/image" Target="../media/image169.wmf"/><Relationship Id="rId5" Type="http://schemas.openxmlformats.org/officeDocument/2006/relationships/oleObject" Target="../embeddings/oleObject311.bin"/><Relationship Id="rId4" Type="http://schemas.openxmlformats.org/officeDocument/2006/relationships/image" Target="../media/image170.wmf"/></Relationships>
</file>

<file path=ppt/slides/_rels/slide2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8.wmf"/><Relationship Id="rId3" Type="http://schemas.openxmlformats.org/officeDocument/2006/relationships/oleObject" Target="../embeddings/oleObject313.bin"/><Relationship Id="rId7" Type="http://schemas.openxmlformats.org/officeDocument/2006/relationships/oleObject" Target="../embeddings/oleObject315.bin"/><Relationship Id="rId2" Type="http://schemas.openxmlformats.org/officeDocument/2006/relationships/slideLayout" Target="../slideLayouts/slideLayout265.xml"/><Relationship Id="rId1" Type="http://schemas.openxmlformats.org/officeDocument/2006/relationships/vmlDrawing" Target="../drawings/vmlDrawing101.vml"/><Relationship Id="rId6" Type="http://schemas.openxmlformats.org/officeDocument/2006/relationships/image" Target="../media/image169.wmf"/><Relationship Id="rId5" Type="http://schemas.openxmlformats.org/officeDocument/2006/relationships/oleObject" Target="../embeddings/oleObject314.bin"/><Relationship Id="rId4" Type="http://schemas.openxmlformats.org/officeDocument/2006/relationships/image" Target="../media/image170.wmf"/></Relationships>
</file>

<file path=ppt/slides/_rels/slide2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8.wmf"/><Relationship Id="rId3" Type="http://schemas.openxmlformats.org/officeDocument/2006/relationships/oleObject" Target="../embeddings/oleObject316.bin"/><Relationship Id="rId7" Type="http://schemas.openxmlformats.org/officeDocument/2006/relationships/oleObject" Target="../embeddings/oleObject318.bin"/><Relationship Id="rId2" Type="http://schemas.openxmlformats.org/officeDocument/2006/relationships/slideLayout" Target="../slideLayouts/slideLayout273.xml"/><Relationship Id="rId1" Type="http://schemas.openxmlformats.org/officeDocument/2006/relationships/vmlDrawing" Target="../drawings/vmlDrawing102.vml"/><Relationship Id="rId6" Type="http://schemas.openxmlformats.org/officeDocument/2006/relationships/image" Target="../media/image256.wmf"/><Relationship Id="rId5" Type="http://schemas.openxmlformats.org/officeDocument/2006/relationships/oleObject" Target="../embeddings/oleObject317.bin"/><Relationship Id="rId4" Type="http://schemas.openxmlformats.org/officeDocument/2006/relationships/image" Target="../media/image255.wmf"/><Relationship Id="rId9" Type="http://schemas.openxmlformats.org/officeDocument/2006/relationships/image" Target="../media/image1.jpeg"/></Relationships>
</file>

<file path=ppt/slides/_rels/slide2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9.wmf"/><Relationship Id="rId13" Type="http://schemas.openxmlformats.org/officeDocument/2006/relationships/image" Target="../media/image261.wmf"/><Relationship Id="rId3" Type="http://schemas.openxmlformats.org/officeDocument/2006/relationships/oleObject" Target="../embeddings/oleObject319.bin"/><Relationship Id="rId7" Type="http://schemas.openxmlformats.org/officeDocument/2006/relationships/oleObject" Target="../embeddings/oleObject321.bin"/><Relationship Id="rId12" Type="http://schemas.openxmlformats.org/officeDocument/2006/relationships/oleObject" Target="../embeddings/oleObject324.bin"/><Relationship Id="rId2" Type="http://schemas.openxmlformats.org/officeDocument/2006/relationships/slideLayout" Target="../slideLayouts/slideLayout265.xml"/><Relationship Id="rId1" Type="http://schemas.openxmlformats.org/officeDocument/2006/relationships/vmlDrawing" Target="../drawings/vmlDrawing103.vml"/><Relationship Id="rId6" Type="http://schemas.openxmlformats.org/officeDocument/2006/relationships/image" Target="../media/image258.wmf"/><Relationship Id="rId11" Type="http://schemas.openxmlformats.org/officeDocument/2006/relationships/image" Target="../media/image260.wmf"/><Relationship Id="rId5" Type="http://schemas.openxmlformats.org/officeDocument/2006/relationships/oleObject" Target="../embeddings/oleObject320.bin"/><Relationship Id="rId10" Type="http://schemas.openxmlformats.org/officeDocument/2006/relationships/oleObject" Target="../embeddings/oleObject323.bin"/><Relationship Id="rId4" Type="http://schemas.openxmlformats.org/officeDocument/2006/relationships/image" Target="../media/image257.wmf"/><Relationship Id="rId9" Type="http://schemas.openxmlformats.org/officeDocument/2006/relationships/oleObject" Target="../embeddings/oleObject322.bin"/></Relationships>
</file>

<file path=ppt/slides/_rels/slide2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9.wmf"/><Relationship Id="rId13" Type="http://schemas.openxmlformats.org/officeDocument/2006/relationships/image" Target="../media/image257.wmf"/><Relationship Id="rId3" Type="http://schemas.openxmlformats.org/officeDocument/2006/relationships/oleObject" Target="../embeddings/oleObject325.bin"/><Relationship Id="rId7" Type="http://schemas.openxmlformats.org/officeDocument/2006/relationships/oleObject" Target="../embeddings/oleObject327.bin"/><Relationship Id="rId12" Type="http://schemas.openxmlformats.org/officeDocument/2006/relationships/oleObject" Target="../embeddings/oleObject330.bin"/><Relationship Id="rId2" Type="http://schemas.openxmlformats.org/officeDocument/2006/relationships/slideLayout" Target="../slideLayouts/slideLayout265.xml"/><Relationship Id="rId1" Type="http://schemas.openxmlformats.org/officeDocument/2006/relationships/vmlDrawing" Target="../drawings/vmlDrawing104.vml"/><Relationship Id="rId6" Type="http://schemas.openxmlformats.org/officeDocument/2006/relationships/image" Target="../media/image258.wmf"/><Relationship Id="rId11" Type="http://schemas.openxmlformats.org/officeDocument/2006/relationships/image" Target="../media/image262.wmf"/><Relationship Id="rId5" Type="http://schemas.openxmlformats.org/officeDocument/2006/relationships/oleObject" Target="../embeddings/oleObject326.bin"/><Relationship Id="rId10" Type="http://schemas.openxmlformats.org/officeDocument/2006/relationships/oleObject" Target="../embeddings/oleObject329.bin"/><Relationship Id="rId4" Type="http://schemas.openxmlformats.org/officeDocument/2006/relationships/image" Target="../media/image261.wmf"/><Relationship Id="rId9" Type="http://schemas.openxmlformats.org/officeDocument/2006/relationships/oleObject" Target="../embeddings/oleObject328.bin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3.xml"/></Relationships>
</file>

<file path=ppt/slides/_rels/slide2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9.wmf"/><Relationship Id="rId13" Type="http://schemas.openxmlformats.org/officeDocument/2006/relationships/oleObject" Target="../embeddings/oleObject336.bin"/><Relationship Id="rId3" Type="http://schemas.openxmlformats.org/officeDocument/2006/relationships/oleObject" Target="../embeddings/oleObject331.bin"/><Relationship Id="rId7" Type="http://schemas.openxmlformats.org/officeDocument/2006/relationships/oleObject" Target="../embeddings/oleObject333.bin"/><Relationship Id="rId12" Type="http://schemas.openxmlformats.org/officeDocument/2006/relationships/image" Target="../media/image260.wmf"/><Relationship Id="rId2" Type="http://schemas.openxmlformats.org/officeDocument/2006/relationships/slideLayout" Target="../slideLayouts/slideLayout265.xml"/><Relationship Id="rId1" Type="http://schemas.openxmlformats.org/officeDocument/2006/relationships/vmlDrawing" Target="../drawings/vmlDrawing105.vml"/><Relationship Id="rId6" Type="http://schemas.openxmlformats.org/officeDocument/2006/relationships/image" Target="../media/image263.wmf"/><Relationship Id="rId11" Type="http://schemas.openxmlformats.org/officeDocument/2006/relationships/oleObject" Target="../embeddings/oleObject335.bin"/><Relationship Id="rId5" Type="http://schemas.openxmlformats.org/officeDocument/2006/relationships/oleObject" Target="../embeddings/oleObject332.bin"/><Relationship Id="rId10" Type="http://schemas.openxmlformats.org/officeDocument/2006/relationships/image" Target="../media/image264.wmf"/><Relationship Id="rId4" Type="http://schemas.openxmlformats.org/officeDocument/2006/relationships/image" Target="../media/image261.wmf"/><Relationship Id="rId9" Type="http://schemas.openxmlformats.org/officeDocument/2006/relationships/oleObject" Target="../embeddings/oleObject334.bin"/><Relationship Id="rId14" Type="http://schemas.openxmlformats.org/officeDocument/2006/relationships/image" Target="../media/image257.wmf"/></Relationships>
</file>

<file path=ppt/slides/_rels/slide2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54.xml"/></Relationships>
</file>

<file path=ppt/slides/_rels/slide2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6.wmf"/><Relationship Id="rId13" Type="http://schemas.openxmlformats.org/officeDocument/2006/relationships/oleObject" Target="../embeddings/oleObject342.bin"/><Relationship Id="rId3" Type="http://schemas.openxmlformats.org/officeDocument/2006/relationships/oleObject" Target="../embeddings/oleObject337.bin"/><Relationship Id="rId7" Type="http://schemas.openxmlformats.org/officeDocument/2006/relationships/oleObject" Target="../embeddings/oleObject339.bin"/><Relationship Id="rId12" Type="http://schemas.openxmlformats.org/officeDocument/2006/relationships/image" Target="../media/image268.wmf"/><Relationship Id="rId2" Type="http://schemas.openxmlformats.org/officeDocument/2006/relationships/slideLayout" Target="../slideLayouts/slideLayout265.xml"/><Relationship Id="rId1" Type="http://schemas.openxmlformats.org/officeDocument/2006/relationships/vmlDrawing" Target="../drawings/vmlDrawing106.vml"/><Relationship Id="rId6" Type="http://schemas.openxmlformats.org/officeDocument/2006/relationships/image" Target="../media/image258.wmf"/><Relationship Id="rId11" Type="http://schemas.openxmlformats.org/officeDocument/2006/relationships/oleObject" Target="../embeddings/oleObject341.bin"/><Relationship Id="rId5" Type="http://schemas.openxmlformats.org/officeDocument/2006/relationships/oleObject" Target="../embeddings/oleObject338.bin"/><Relationship Id="rId10" Type="http://schemas.openxmlformats.org/officeDocument/2006/relationships/image" Target="../media/image267.wmf"/><Relationship Id="rId4" Type="http://schemas.openxmlformats.org/officeDocument/2006/relationships/image" Target="../media/image265.wmf"/><Relationship Id="rId9" Type="http://schemas.openxmlformats.org/officeDocument/2006/relationships/oleObject" Target="../embeddings/oleObject340.bin"/><Relationship Id="rId14" Type="http://schemas.openxmlformats.org/officeDocument/2006/relationships/image" Target="../media/image269.wmf"/></Relationships>
</file>

<file path=ppt/slides/_rels/slide2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7.wmf"/><Relationship Id="rId13" Type="http://schemas.openxmlformats.org/officeDocument/2006/relationships/oleObject" Target="../embeddings/oleObject348.bin"/><Relationship Id="rId3" Type="http://schemas.openxmlformats.org/officeDocument/2006/relationships/oleObject" Target="../embeddings/oleObject343.bin"/><Relationship Id="rId7" Type="http://schemas.openxmlformats.org/officeDocument/2006/relationships/oleObject" Target="../embeddings/oleObject345.bin"/><Relationship Id="rId12" Type="http://schemas.openxmlformats.org/officeDocument/2006/relationships/image" Target="../media/image269.wmf"/><Relationship Id="rId2" Type="http://schemas.openxmlformats.org/officeDocument/2006/relationships/slideLayout" Target="../slideLayouts/slideLayout265.xml"/><Relationship Id="rId1" Type="http://schemas.openxmlformats.org/officeDocument/2006/relationships/vmlDrawing" Target="../drawings/vmlDrawing107.vml"/><Relationship Id="rId6" Type="http://schemas.openxmlformats.org/officeDocument/2006/relationships/image" Target="../media/image266.wmf"/><Relationship Id="rId11" Type="http://schemas.openxmlformats.org/officeDocument/2006/relationships/oleObject" Target="../embeddings/oleObject347.bin"/><Relationship Id="rId5" Type="http://schemas.openxmlformats.org/officeDocument/2006/relationships/oleObject" Target="../embeddings/oleObject344.bin"/><Relationship Id="rId10" Type="http://schemas.openxmlformats.org/officeDocument/2006/relationships/image" Target="../media/image265.wmf"/><Relationship Id="rId4" Type="http://schemas.openxmlformats.org/officeDocument/2006/relationships/image" Target="../media/image270.wmf"/><Relationship Id="rId9" Type="http://schemas.openxmlformats.org/officeDocument/2006/relationships/oleObject" Target="../embeddings/oleObject346.bin"/><Relationship Id="rId14" Type="http://schemas.openxmlformats.org/officeDocument/2006/relationships/image" Target="../media/image268.wmf"/></Relationships>
</file>

<file path=ppt/slides/_rels/slide2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2.wmf"/><Relationship Id="rId13" Type="http://schemas.openxmlformats.org/officeDocument/2006/relationships/oleObject" Target="../embeddings/oleObject354.bin"/><Relationship Id="rId3" Type="http://schemas.openxmlformats.org/officeDocument/2006/relationships/oleObject" Target="../embeddings/oleObject349.bin"/><Relationship Id="rId7" Type="http://schemas.openxmlformats.org/officeDocument/2006/relationships/oleObject" Target="../embeddings/oleObject351.bin"/><Relationship Id="rId12" Type="http://schemas.openxmlformats.org/officeDocument/2006/relationships/image" Target="../media/image269.wmf"/><Relationship Id="rId2" Type="http://schemas.openxmlformats.org/officeDocument/2006/relationships/slideLayout" Target="../slideLayouts/slideLayout265.xml"/><Relationship Id="rId1" Type="http://schemas.openxmlformats.org/officeDocument/2006/relationships/vmlDrawing" Target="../drawings/vmlDrawing108.vml"/><Relationship Id="rId6" Type="http://schemas.openxmlformats.org/officeDocument/2006/relationships/image" Target="../media/image259.wmf"/><Relationship Id="rId11" Type="http://schemas.openxmlformats.org/officeDocument/2006/relationships/oleObject" Target="../embeddings/oleObject353.bin"/><Relationship Id="rId5" Type="http://schemas.openxmlformats.org/officeDocument/2006/relationships/oleObject" Target="../embeddings/oleObject350.bin"/><Relationship Id="rId10" Type="http://schemas.openxmlformats.org/officeDocument/2006/relationships/image" Target="../media/image265.wmf"/><Relationship Id="rId4" Type="http://schemas.openxmlformats.org/officeDocument/2006/relationships/image" Target="../media/image271.wmf"/><Relationship Id="rId9" Type="http://schemas.openxmlformats.org/officeDocument/2006/relationships/oleObject" Target="../embeddings/oleObject352.bin"/><Relationship Id="rId14" Type="http://schemas.openxmlformats.org/officeDocument/2006/relationships/image" Target="../media/image268.wmf"/></Relationships>
</file>

<file path=ppt/slides/_rels/slide2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9.wmf"/><Relationship Id="rId13" Type="http://schemas.openxmlformats.org/officeDocument/2006/relationships/image" Target="../media/image261.wmf"/><Relationship Id="rId3" Type="http://schemas.openxmlformats.org/officeDocument/2006/relationships/oleObject" Target="../embeddings/oleObject355.bin"/><Relationship Id="rId7" Type="http://schemas.openxmlformats.org/officeDocument/2006/relationships/oleObject" Target="../embeddings/oleObject357.bin"/><Relationship Id="rId12" Type="http://schemas.openxmlformats.org/officeDocument/2006/relationships/oleObject" Target="../embeddings/oleObject360.bin"/><Relationship Id="rId2" Type="http://schemas.openxmlformats.org/officeDocument/2006/relationships/slideLayout" Target="../slideLayouts/slideLayout199.xml"/><Relationship Id="rId1" Type="http://schemas.openxmlformats.org/officeDocument/2006/relationships/vmlDrawing" Target="../drawings/vmlDrawing109.vml"/><Relationship Id="rId6" Type="http://schemas.openxmlformats.org/officeDocument/2006/relationships/image" Target="../media/image258.wmf"/><Relationship Id="rId11" Type="http://schemas.openxmlformats.org/officeDocument/2006/relationships/image" Target="../media/image260.wmf"/><Relationship Id="rId5" Type="http://schemas.openxmlformats.org/officeDocument/2006/relationships/oleObject" Target="../embeddings/oleObject356.bin"/><Relationship Id="rId10" Type="http://schemas.openxmlformats.org/officeDocument/2006/relationships/oleObject" Target="../embeddings/oleObject359.bin"/><Relationship Id="rId4" Type="http://schemas.openxmlformats.org/officeDocument/2006/relationships/image" Target="../media/image257.wmf"/><Relationship Id="rId9" Type="http://schemas.openxmlformats.org/officeDocument/2006/relationships/oleObject" Target="../embeddings/oleObject358.bin"/></Relationships>
</file>

<file path=ppt/slides/_rels/slide2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9.wmf"/><Relationship Id="rId13" Type="http://schemas.openxmlformats.org/officeDocument/2006/relationships/image" Target="../media/image257.wmf"/><Relationship Id="rId3" Type="http://schemas.openxmlformats.org/officeDocument/2006/relationships/oleObject" Target="../embeddings/oleObject361.bin"/><Relationship Id="rId7" Type="http://schemas.openxmlformats.org/officeDocument/2006/relationships/oleObject" Target="../embeddings/oleObject363.bin"/><Relationship Id="rId12" Type="http://schemas.openxmlformats.org/officeDocument/2006/relationships/oleObject" Target="../embeddings/oleObject366.bin"/><Relationship Id="rId2" Type="http://schemas.openxmlformats.org/officeDocument/2006/relationships/slideLayout" Target="../slideLayouts/slideLayout199.xml"/><Relationship Id="rId1" Type="http://schemas.openxmlformats.org/officeDocument/2006/relationships/vmlDrawing" Target="../drawings/vmlDrawing110.vml"/><Relationship Id="rId6" Type="http://schemas.openxmlformats.org/officeDocument/2006/relationships/image" Target="../media/image258.wmf"/><Relationship Id="rId11" Type="http://schemas.openxmlformats.org/officeDocument/2006/relationships/image" Target="../media/image262.wmf"/><Relationship Id="rId5" Type="http://schemas.openxmlformats.org/officeDocument/2006/relationships/oleObject" Target="../embeddings/oleObject362.bin"/><Relationship Id="rId10" Type="http://schemas.openxmlformats.org/officeDocument/2006/relationships/oleObject" Target="../embeddings/oleObject365.bin"/><Relationship Id="rId4" Type="http://schemas.openxmlformats.org/officeDocument/2006/relationships/image" Target="../media/image261.wmf"/><Relationship Id="rId9" Type="http://schemas.openxmlformats.org/officeDocument/2006/relationships/oleObject" Target="../embeddings/oleObject364.bin"/></Relationships>
</file>

<file path=ppt/slides/_rels/slide2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9.wmf"/><Relationship Id="rId13" Type="http://schemas.openxmlformats.org/officeDocument/2006/relationships/oleObject" Target="../embeddings/oleObject372.bin"/><Relationship Id="rId3" Type="http://schemas.openxmlformats.org/officeDocument/2006/relationships/oleObject" Target="../embeddings/oleObject367.bin"/><Relationship Id="rId7" Type="http://schemas.openxmlformats.org/officeDocument/2006/relationships/oleObject" Target="../embeddings/oleObject369.bin"/><Relationship Id="rId12" Type="http://schemas.openxmlformats.org/officeDocument/2006/relationships/image" Target="../media/image260.wmf"/><Relationship Id="rId2" Type="http://schemas.openxmlformats.org/officeDocument/2006/relationships/slideLayout" Target="../slideLayouts/slideLayout199.xml"/><Relationship Id="rId1" Type="http://schemas.openxmlformats.org/officeDocument/2006/relationships/vmlDrawing" Target="../drawings/vmlDrawing111.vml"/><Relationship Id="rId6" Type="http://schemas.openxmlformats.org/officeDocument/2006/relationships/image" Target="../media/image263.wmf"/><Relationship Id="rId11" Type="http://schemas.openxmlformats.org/officeDocument/2006/relationships/oleObject" Target="../embeddings/oleObject371.bin"/><Relationship Id="rId5" Type="http://schemas.openxmlformats.org/officeDocument/2006/relationships/oleObject" Target="../embeddings/oleObject368.bin"/><Relationship Id="rId10" Type="http://schemas.openxmlformats.org/officeDocument/2006/relationships/image" Target="../media/image264.wmf"/><Relationship Id="rId4" Type="http://schemas.openxmlformats.org/officeDocument/2006/relationships/image" Target="../media/image261.wmf"/><Relationship Id="rId9" Type="http://schemas.openxmlformats.org/officeDocument/2006/relationships/oleObject" Target="../embeddings/oleObject370.bin"/><Relationship Id="rId14" Type="http://schemas.openxmlformats.org/officeDocument/2006/relationships/image" Target="../media/image257.wmf"/></Relationships>
</file>

<file path=ppt/slides/_rels/slide2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6.wmf"/><Relationship Id="rId13" Type="http://schemas.openxmlformats.org/officeDocument/2006/relationships/oleObject" Target="../embeddings/oleObject378.bin"/><Relationship Id="rId3" Type="http://schemas.openxmlformats.org/officeDocument/2006/relationships/oleObject" Target="../embeddings/oleObject373.bin"/><Relationship Id="rId7" Type="http://schemas.openxmlformats.org/officeDocument/2006/relationships/oleObject" Target="../embeddings/oleObject375.bin"/><Relationship Id="rId12" Type="http://schemas.openxmlformats.org/officeDocument/2006/relationships/image" Target="../media/image268.wmf"/><Relationship Id="rId2" Type="http://schemas.openxmlformats.org/officeDocument/2006/relationships/slideLayout" Target="../slideLayouts/slideLayout199.xml"/><Relationship Id="rId1" Type="http://schemas.openxmlformats.org/officeDocument/2006/relationships/vmlDrawing" Target="../drawings/vmlDrawing112.vml"/><Relationship Id="rId6" Type="http://schemas.openxmlformats.org/officeDocument/2006/relationships/image" Target="../media/image258.wmf"/><Relationship Id="rId11" Type="http://schemas.openxmlformats.org/officeDocument/2006/relationships/oleObject" Target="../embeddings/oleObject377.bin"/><Relationship Id="rId5" Type="http://schemas.openxmlformats.org/officeDocument/2006/relationships/oleObject" Target="../embeddings/oleObject374.bin"/><Relationship Id="rId10" Type="http://schemas.openxmlformats.org/officeDocument/2006/relationships/image" Target="../media/image267.wmf"/><Relationship Id="rId4" Type="http://schemas.openxmlformats.org/officeDocument/2006/relationships/image" Target="../media/image265.wmf"/><Relationship Id="rId9" Type="http://schemas.openxmlformats.org/officeDocument/2006/relationships/oleObject" Target="../embeddings/oleObject376.bin"/><Relationship Id="rId14" Type="http://schemas.openxmlformats.org/officeDocument/2006/relationships/image" Target="../media/image269.wmf"/></Relationships>
</file>

<file path=ppt/slides/_rels/slide2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7.wmf"/><Relationship Id="rId13" Type="http://schemas.openxmlformats.org/officeDocument/2006/relationships/oleObject" Target="../embeddings/oleObject384.bin"/><Relationship Id="rId3" Type="http://schemas.openxmlformats.org/officeDocument/2006/relationships/oleObject" Target="../embeddings/oleObject379.bin"/><Relationship Id="rId7" Type="http://schemas.openxmlformats.org/officeDocument/2006/relationships/oleObject" Target="../embeddings/oleObject381.bin"/><Relationship Id="rId12" Type="http://schemas.openxmlformats.org/officeDocument/2006/relationships/image" Target="../media/image269.wmf"/><Relationship Id="rId2" Type="http://schemas.openxmlformats.org/officeDocument/2006/relationships/slideLayout" Target="../slideLayouts/slideLayout199.xml"/><Relationship Id="rId1" Type="http://schemas.openxmlformats.org/officeDocument/2006/relationships/vmlDrawing" Target="../drawings/vmlDrawing113.vml"/><Relationship Id="rId6" Type="http://schemas.openxmlformats.org/officeDocument/2006/relationships/image" Target="../media/image266.wmf"/><Relationship Id="rId11" Type="http://schemas.openxmlformats.org/officeDocument/2006/relationships/oleObject" Target="../embeddings/oleObject383.bin"/><Relationship Id="rId5" Type="http://schemas.openxmlformats.org/officeDocument/2006/relationships/oleObject" Target="../embeddings/oleObject380.bin"/><Relationship Id="rId10" Type="http://schemas.openxmlformats.org/officeDocument/2006/relationships/image" Target="../media/image265.wmf"/><Relationship Id="rId4" Type="http://schemas.openxmlformats.org/officeDocument/2006/relationships/image" Target="../media/image270.wmf"/><Relationship Id="rId9" Type="http://schemas.openxmlformats.org/officeDocument/2006/relationships/oleObject" Target="../embeddings/oleObject382.bin"/><Relationship Id="rId14" Type="http://schemas.openxmlformats.org/officeDocument/2006/relationships/image" Target="../media/image268.w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20.png"/></Relationships>
</file>

<file path=ppt/slides/_rels/slide2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2.wmf"/><Relationship Id="rId13" Type="http://schemas.openxmlformats.org/officeDocument/2006/relationships/oleObject" Target="../embeddings/oleObject390.bin"/><Relationship Id="rId3" Type="http://schemas.openxmlformats.org/officeDocument/2006/relationships/oleObject" Target="../embeddings/oleObject385.bin"/><Relationship Id="rId7" Type="http://schemas.openxmlformats.org/officeDocument/2006/relationships/oleObject" Target="../embeddings/oleObject387.bin"/><Relationship Id="rId12" Type="http://schemas.openxmlformats.org/officeDocument/2006/relationships/image" Target="../media/image269.wmf"/><Relationship Id="rId2" Type="http://schemas.openxmlformats.org/officeDocument/2006/relationships/slideLayout" Target="../slideLayouts/slideLayout199.xml"/><Relationship Id="rId1" Type="http://schemas.openxmlformats.org/officeDocument/2006/relationships/vmlDrawing" Target="../drawings/vmlDrawing114.vml"/><Relationship Id="rId6" Type="http://schemas.openxmlformats.org/officeDocument/2006/relationships/image" Target="../media/image259.wmf"/><Relationship Id="rId11" Type="http://schemas.openxmlformats.org/officeDocument/2006/relationships/oleObject" Target="../embeddings/oleObject389.bin"/><Relationship Id="rId5" Type="http://schemas.openxmlformats.org/officeDocument/2006/relationships/oleObject" Target="../embeddings/oleObject386.bin"/><Relationship Id="rId10" Type="http://schemas.openxmlformats.org/officeDocument/2006/relationships/image" Target="../media/image265.wmf"/><Relationship Id="rId4" Type="http://schemas.openxmlformats.org/officeDocument/2006/relationships/image" Target="../media/image271.wmf"/><Relationship Id="rId9" Type="http://schemas.openxmlformats.org/officeDocument/2006/relationships/oleObject" Target="../embeddings/oleObject388.bin"/><Relationship Id="rId14" Type="http://schemas.openxmlformats.org/officeDocument/2006/relationships/image" Target="../media/image268.wmf"/></Relationships>
</file>

<file path=ppt/slides/_rels/slide27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91.bin"/><Relationship Id="rId2" Type="http://schemas.openxmlformats.org/officeDocument/2006/relationships/slideLayout" Target="../slideLayouts/slideLayout227.xml"/><Relationship Id="rId1" Type="http://schemas.openxmlformats.org/officeDocument/2006/relationships/vmlDrawing" Target="../drawings/vmlDrawing115.vml"/><Relationship Id="rId4" Type="http://schemas.openxmlformats.org/officeDocument/2006/relationships/image" Target="../media/image273.wmf"/></Relationships>
</file>

<file path=ppt/slides/_rels/slide2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6.wmf"/><Relationship Id="rId3" Type="http://schemas.openxmlformats.org/officeDocument/2006/relationships/oleObject" Target="../embeddings/oleObject392.bin"/><Relationship Id="rId7" Type="http://schemas.openxmlformats.org/officeDocument/2006/relationships/oleObject" Target="../embeddings/oleObject394.bin"/><Relationship Id="rId2" Type="http://schemas.openxmlformats.org/officeDocument/2006/relationships/slideLayout" Target="../slideLayouts/slideLayout226.xml"/><Relationship Id="rId1" Type="http://schemas.openxmlformats.org/officeDocument/2006/relationships/vmlDrawing" Target="../drawings/vmlDrawing116.vml"/><Relationship Id="rId6" Type="http://schemas.openxmlformats.org/officeDocument/2006/relationships/image" Target="../media/image275.wmf"/><Relationship Id="rId5" Type="http://schemas.openxmlformats.org/officeDocument/2006/relationships/oleObject" Target="../embeddings/oleObject393.bin"/><Relationship Id="rId10" Type="http://schemas.openxmlformats.org/officeDocument/2006/relationships/image" Target="../media/image277.wmf"/><Relationship Id="rId4" Type="http://schemas.openxmlformats.org/officeDocument/2006/relationships/image" Target="../media/image274.wmf"/><Relationship Id="rId9" Type="http://schemas.openxmlformats.org/officeDocument/2006/relationships/oleObject" Target="../embeddings/oleObject395.bin"/></Relationships>
</file>

<file path=ppt/slides/_rels/slide2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6.png"/><Relationship Id="rId3" Type="http://schemas.openxmlformats.org/officeDocument/2006/relationships/oleObject" Target="../embeddings/oleObject396.bin"/><Relationship Id="rId7" Type="http://schemas.openxmlformats.org/officeDocument/2006/relationships/image" Target="../media/image275.png"/><Relationship Id="rId2" Type="http://schemas.openxmlformats.org/officeDocument/2006/relationships/slideLayout" Target="../slideLayouts/slideLayout227.xml"/><Relationship Id="rId1" Type="http://schemas.openxmlformats.org/officeDocument/2006/relationships/vmlDrawing" Target="../drawings/vmlDrawing117.vml"/><Relationship Id="rId6" Type="http://schemas.openxmlformats.org/officeDocument/2006/relationships/image" Target="../media/image279.wmf"/><Relationship Id="rId5" Type="http://schemas.openxmlformats.org/officeDocument/2006/relationships/oleObject" Target="../embeddings/oleObject397.bin"/><Relationship Id="rId4" Type="http://schemas.openxmlformats.org/officeDocument/2006/relationships/image" Target="../media/image278.wmf"/></Relationships>
</file>

<file path=ppt/slides/_rels/slide2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2.wmf"/><Relationship Id="rId13" Type="http://schemas.openxmlformats.org/officeDocument/2006/relationships/oleObject" Target="../embeddings/oleObject403.bin"/><Relationship Id="rId3" Type="http://schemas.openxmlformats.org/officeDocument/2006/relationships/oleObject" Target="../embeddings/oleObject398.bin"/><Relationship Id="rId7" Type="http://schemas.openxmlformats.org/officeDocument/2006/relationships/oleObject" Target="../embeddings/oleObject400.bin"/><Relationship Id="rId12" Type="http://schemas.openxmlformats.org/officeDocument/2006/relationships/image" Target="../media/image284.wmf"/><Relationship Id="rId2" Type="http://schemas.openxmlformats.org/officeDocument/2006/relationships/slideLayout" Target="../slideLayouts/slideLayout227.xml"/><Relationship Id="rId1" Type="http://schemas.openxmlformats.org/officeDocument/2006/relationships/vmlDrawing" Target="../drawings/vmlDrawing118.vml"/><Relationship Id="rId6" Type="http://schemas.openxmlformats.org/officeDocument/2006/relationships/image" Target="../media/image281.wmf"/><Relationship Id="rId11" Type="http://schemas.openxmlformats.org/officeDocument/2006/relationships/oleObject" Target="../embeddings/oleObject402.bin"/><Relationship Id="rId5" Type="http://schemas.openxmlformats.org/officeDocument/2006/relationships/oleObject" Target="../embeddings/oleObject399.bin"/><Relationship Id="rId10" Type="http://schemas.openxmlformats.org/officeDocument/2006/relationships/image" Target="../media/image283.wmf"/><Relationship Id="rId4" Type="http://schemas.openxmlformats.org/officeDocument/2006/relationships/image" Target="../media/image280.wmf"/><Relationship Id="rId9" Type="http://schemas.openxmlformats.org/officeDocument/2006/relationships/oleObject" Target="../embeddings/oleObject401.bin"/><Relationship Id="rId14" Type="http://schemas.openxmlformats.org/officeDocument/2006/relationships/image" Target="../media/image285.wmf"/></Relationships>
</file>

<file path=ppt/slides/_rels/slide27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04.bin"/><Relationship Id="rId2" Type="http://schemas.openxmlformats.org/officeDocument/2006/relationships/slideLayout" Target="../slideLayouts/slideLayout216.xml"/><Relationship Id="rId1" Type="http://schemas.openxmlformats.org/officeDocument/2006/relationships/vmlDrawing" Target="../drawings/vmlDrawing119.vml"/><Relationship Id="rId4" Type="http://schemas.openxmlformats.org/officeDocument/2006/relationships/image" Target="../media/image143.wmf"/></Relationships>
</file>

<file path=ppt/slides/_rels/slide2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7.wmf"/><Relationship Id="rId3" Type="http://schemas.openxmlformats.org/officeDocument/2006/relationships/oleObject" Target="../embeddings/oleObject405.bin"/><Relationship Id="rId7" Type="http://schemas.openxmlformats.org/officeDocument/2006/relationships/oleObject" Target="../embeddings/oleObject407.bin"/><Relationship Id="rId2" Type="http://schemas.openxmlformats.org/officeDocument/2006/relationships/slideLayout" Target="../slideLayouts/slideLayout216.xml"/><Relationship Id="rId1" Type="http://schemas.openxmlformats.org/officeDocument/2006/relationships/vmlDrawing" Target="../drawings/vmlDrawing120.vml"/><Relationship Id="rId6" Type="http://schemas.openxmlformats.org/officeDocument/2006/relationships/image" Target="../media/image143.wmf"/><Relationship Id="rId5" Type="http://schemas.openxmlformats.org/officeDocument/2006/relationships/oleObject" Target="../embeddings/oleObject406.bin"/><Relationship Id="rId4" Type="http://schemas.openxmlformats.org/officeDocument/2006/relationships/image" Target="../media/image286.wmf"/></Relationships>
</file>

<file path=ppt/slides/_rels/slide27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08.bin"/><Relationship Id="rId2" Type="http://schemas.openxmlformats.org/officeDocument/2006/relationships/slideLayout" Target="../slideLayouts/slideLayout221.xml"/><Relationship Id="rId1" Type="http://schemas.openxmlformats.org/officeDocument/2006/relationships/vmlDrawing" Target="../drawings/vmlDrawing121.vml"/><Relationship Id="rId6" Type="http://schemas.openxmlformats.org/officeDocument/2006/relationships/image" Target="../media/image288.wmf"/><Relationship Id="rId5" Type="http://schemas.openxmlformats.org/officeDocument/2006/relationships/oleObject" Target="../embeddings/oleObject409.bin"/><Relationship Id="rId4" Type="http://schemas.openxmlformats.org/officeDocument/2006/relationships/image" Target="../media/image143.wmf"/></Relationships>
</file>

<file path=ppt/slides/_rels/slide2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1.wmf"/><Relationship Id="rId13" Type="http://schemas.openxmlformats.org/officeDocument/2006/relationships/oleObject" Target="../embeddings/oleObject415.bin"/><Relationship Id="rId3" Type="http://schemas.openxmlformats.org/officeDocument/2006/relationships/oleObject" Target="../embeddings/oleObject410.bin"/><Relationship Id="rId7" Type="http://schemas.openxmlformats.org/officeDocument/2006/relationships/oleObject" Target="../embeddings/oleObject412.bin"/><Relationship Id="rId12" Type="http://schemas.openxmlformats.org/officeDocument/2006/relationships/image" Target="../media/image293.wmf"/><Relationship Id="rId2" Type="http://schemas.openxmlformats.org/officeDocument/2006/relationships/slideLayout" Target="../slideLayouts/slideLayout304.xml"/><Relationship Id="rId1" Type="http://schemas.openxmlformats.org/officeDocument/2006/relationships/vmlDrawing" Target="../drawings/vmlDrawing122.vml"/><Relationship Id="rId6" Type="http://schemas.openxmlformats.org/officeDocument/2006/relationships/image" Target="../media/image290.wmf"/><Relationship Id="rId11" Type="http://schemas.openxmlformats.org/officeDocument/2006/relationships/oleObject" Target="../embeddings/oleObject414.bin"/><Relationship Id="rId5" Type="http://schemas.openxmlformats.org/officeDocument/2006/relationships/oleObject" Target="../embeddings/oleObject411.bin"/><Relationship Id="rId15" Type="http://schemas.openxmlformats.org/officeDocument/2006/relationships/image" Target="../media/image1.jpeg"/><Relationship Id="rId10" Type="http://schemas.openxmlformats.org/officeDocument/2006/relationships/image" Target="../media/image292.wmf"/><Relationship Id="rId4" Type="http://schemas.openxmlformats.org/officeDocument/2006/relationships/image" Target="../media/image289.wmf"/><Relationship Id="rId9" Type="http://schemas.openxmlformats.org/officeDocument/2006/relationships/oleObject" Target="../embeddings/oleObject413.bin"/><Relationship Id="rId14" Type="http://schemas.openxmlformats.org/officeDocument/2006/relationships/image" Target="../media/image294.wmf"/></Relationships>
</file>

<file path=ppt/slides/_rels/slide2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0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21.png"/></Relationships>
</file>

<file path=ppt/slides/_rels/slide2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7.wmf"/><Relationship Id="rId3" Type="http://schemas.openxmlformats.org/officeDocument/2006/relationships/oleObject" Target="../embeddings/oleObject416.bin"/><Relationship Id="rId7" Type="http://schemas.openxmlformats.org/officeDocument/2006/relationships/oleObject" Target="../embeddings/oleObject418.bin"/><Relationship Id="rId2" Type="http://schemas.openxmlformats.org/officeDocument/2006/relationships/slideLayout" Target="../slideLayouts/slideLayout304.xml"/><Relationship Id="rId1" Type="http://schemas.openxmlformats.org/officeDocument/2006/relationships/vmlDrawing" Target="../drawings/vmlDrawing123.vml"/><Relationship Id="rId6" Type="http://schemas.openxmlformats.org/officeDocument/2006/relationships/image" Target="../media/image296.wmf"/><Relationship Id="rId5" Type="http://schemas.openxmlformats.org/officeDocument/2006/relationships/oleObject" Target="../embeddings/oleObject417.bin"/><Relationship Id="rId10" Type="http://schemas.openxmlformats.org/officeDocument/2006/relationships/image" Target="../media/image298.wmf"/><Relationship Id="rId4" Type="http://schemas.openxmlformats.org/officeDocument/2006/relationships/image" Target="../media/image295.wmf"/><Relationship Id="rId9" Type="http://schemas.openxmlformats.org/officeDocument/2006/relationships/oleObject" Target="../embeddings/oleObject419.bin"/></Relationships>
</file>

<file path=ppt/slides/_rels/slide2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1.wmf"/><Relationship Id="rId13" Type="http://schemas.openxmlformats.org/officeDocument/2006/relationships/image" Target="../media/image303.wmf"/><Relationship Id="rId3" Type="http://schemas.openxmlformats.org/officeDocument/2006/relationships/oleObject" Target="../embeddings/oleObject420.bin"/><Relationship Id="rId7" Type="http://schemas.openxmlformats.org/officeDocument/2006/relationships/oleObject" Target="../embeddings/oleObject422.bin"/><Relationship Id="rId12" Type="http://schemas.openxmlformats.org/officeDocument/2006/relationships/oleObject" Target="../embeddings/oleObject425.bin"/><Relationship Id="rId2" Type="http://schemas.openxmlformats.org/officeDocument/2006/relationships/slideLayout" Target="../slideLayouts/slideLayout293.xml"/><Relationship Id="rId1" Type="http://schemas.openxmlformats.org/officeDocument/2006/relationships/vmlDrawing" Target="../drawings/vmlDrawing124.vml"/><Relationship Id="rId6" Type="http://schemas.openxmlformats.org/officeDocument/2006/relationships/image" Target="../media/image300.wmf"/><Relationship Id="rId11" Type="http://schemas.openxmlformats.org/officeDocument/2006/relationships/oleObject" Target="../embeddings/oleObject424.bin"/><Relationship Id="rId5" Type="http://schemas.openxmlformats.org/officeDocument/2006/relationships/oleObject" Target="../embeddings/oleObject421.bin"/><Relationship Id="rId10" Type="http://schemas.openxmlformats.org/officeDocument/2006/relationships/image" Target="../media/image302.wmf"/><Relationship Id="rId4" Type="http://schemas.openxmlformats.org/officeDocument/2006/relationships/image" Target="../media/image299.wmf"/><Relationship Id="rId9" Type="http://schemas.openxmlformats.org/officeDocument/2006/relationships/oleObject" Target="../embeddings/oleObject423.bin"/><Relationship Id="rId14" Type="http://schemas.openxmlformats.org/officeDocument/2006/relationships/image" Target="../media/image1.jpeg"/></Relationships>
</file>

<file path=ppt/slides/_rels/slide2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3.xml"/></Relationships>
</file>

<file path=ppt/slides/_rels/slide2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4.xml"/></Relationships>
</file>

<file path=ppt/slides/_rels/slide28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26.bin"/><Relationship Id="rId2" Type="http://schemas.openxmlformats.org/officeDocument/2006/relationships/slideLayout" Target="../slideLayouts/slideLayout304.xml"/><Relationship Id="rId1" Type="http://schemas.openxmlformats.org/officeDocument/2006/relationships/vmlDrawing" Target="../drawings/vmlDrawing125.vml"/><Relationship Id="rId6" Type="http://schemas.openxmlformats.org/officeDocument/2006/relationships/image" Target="../media/image305.wmf"/><Relationship Id="rId5" Type="http://schemas.openxmlformats.org/officeDocument/2006/relationships/oleObject" Target="../embeddings/oleObject427.bin"/><Relationship Id="rId4" Type="http://schemas.openxmlformats.org/officeDocument/2006/relationships/image" Target="../media/image304.wmf"/></Relationships>
</file>

<file path=ppt/slides/_rels/slide28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28.bin"/><Relationship Id="rId2" Type="http://schemas.openxmlformats.org/officeDocument/2006/relationships/slideLayout" Target="../slideLayouts/slideLayout304.xml"/><Relationship Id="rId1" Type="http://schemas.openxmlformats.org/officeDocument/2006/relationships/vmlDrawing" Target="../drawings/vmlDrawing126.vml"/><Relationship Id="rId6" Type="http://schemas.openxmlformats.org/officeDocument/2006/relationships/image" Target="../media/image307.wmf"/><Relationship Id="rId5" Type="http://schemas.openxmlformats.org/officeDocument/2006/relationships/oleObject" Target="../embeddings/oleObject429.bin"/><Relationship Id="rId4" Type="http://schemas.openxmlformats.org/officeDocument/2006/relationships/image" Target="../media/image306.wmf"/></Relationships>
</file>

<file path=ppt/slides/_rels/slide2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0.wmf"/><Relationship Id="rId3" Type="http://schemas.openxmlformats.org/officeDocument/2006/relationships/oleObject" Target="../embeddings/oleObject430.bin"/><Relationship Id="rId7" Type="http://schemas.openxmlformats.org/officeDocument/2006/relationships/oleObject" Target="../embeddings/oleObject432.bin"/><Relationship Id="rId2" Type="http://schemas.openxmlformats.org/officeDocument/2006/relationships/slideLayout" Target="../slideLayouts/slideLayout304.xml"/><Relationship Id="rId1" Type="http://schemas.openxmlformats.org/officeDocument/2006/relationships/vmlDrawing" Target="../drawings/vmlDrawing127.vml"/><Relationship Id="rId6" Type="http://schemas.openxmlformats.org/officeDocument/2006/relationships/image" Target="../media/image309.wmf"/><Relationship Id="rId5" Type="http://schemas.openxmlformats.org/officeDocument/2006/relationships/oleObject" Target="../embeddings/oleObject431.bin"/><Relationship Id="rId4" Type="http://schemas.openxmlformats.org/officeDocument/2006/relationships/image" Target="../media/image308.wmf"/></Relationships>
</file>

<file path=ppt/slides/_rels/slide2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93.xml"/></Relationships>
</file>

<file path=ppt/slides/_rels/slide2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8.wmf"/><Relationship Id="rId3" Type="http://schemas.openxmlformats.org/officeDocument/2006/relationships/oleObject" Target="../embeddings/oleObject433.bin"/><Relationship Id="rId7" Type="http://schemas.openxmlformats.org/officeDocument/2006/relationships/oleObject" Target="../embeddings/oleObject435.bin"/><Relationship Id="rId2" Type="http://schemas.openxmlformats.org/officeDocument/2006/relationships/slideLayout" Target="../slideLayouts/slideLayout273.xml"/><Relationship Id="rId1" Type="http://schemas.openxmlformats.org/officeDocument/2006/relationships/vmlDrawing" Target="../drawings/vmlDrawing128.vml"/><Relationship Id="rId6" Type="http://schemas.openxmlformats.org/officeDocument/2006/relationships/image" Target="../media/image256.wmf"/><Relationship Id="rId5" Type="http://schemas.openxmlformats.org/officeDocument/2006/relationships/oleObject" Target="../embeddings/oleObject434.bin"/><Relationship Id="rId4" Type="http://schemas.openxmlformats.org/officeDocument/2006/relationships/image" Target="../media/image255.wmf"/><Relationship Id="rId9" Type="http://schemas.openxmlformats.org/officeDocument/2006/relationships/image" Target="../media/image1.jpeg"/></Relationships>
</file>

<file path=ppt/slides/_rels/slide2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8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3.wmf"/><Relationship Id="rId3" Type="http://schemas.openxmlformats.org/officeDocument/2006/relationships/oleObject" Target="../embeddings/oleObject436.bin"/><Relationship Id="rId7" Type="http://schemas.openxmlformats.org/officeDocument/2006/relationships/oleObject" Target="../embeddings/oleObject438.bin"/><Relationship Id="rId2" Type="http://schemas.openxmlformats.org/officeDocument/2006/relationships/slideLayout" Target="../slideLayouts/slideLayout385.xml"/><Relationship Id="rId1" Type="http://schemas.openxmlformats.org/officeDocument/2006/relationships/vmlDrawing" Target="../drawings/vmlDrawing129.vml"/><Relationship Id="rId6" Type="http://schemas.openxmlformats.org/officeDocument/2006/relationships/image" Target="../media/image312.wmf"/><Relationship Id="rId5" Type="http://schemas.openxmlformats.org/officeDocument/2006/relationships/oleObject" Target="../embeddings/oleObject437.bin"/><Relationship Id="rId4" Type="http://schemas.openxmlformats.org/officeDocument/2006/relationships/image" Target="../media/image311.wmf"/></Relationships>
</file>

<file path=ppt/slides/_rels/slide2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2.wmf"/><Relationship Id="rId3" Type="http://schemas.openxmlformats.org/officeDocument/2006/relationships/oleObject" Target="../embeddings/oleObject439.bin"/><Relationship Id="rId7" Type="http://schemas.openxmlformats.org/officeDocument/2006/relationships/oleObject" Target="../embeddings/oleObject441.bin"/><Relationship Id="rId2" Type="http://schemas.openxmlformats.org/officeDocument/2006/relationships/slideLayout" Target="../slideLayouts/slideLayout385.xml"/><Relationship Id="rId1" Type="http://schemas.openxmlformats.org/officeDocument/2006/relationships/vmlDrawing" Target="../drawings/vmlDrawing130.vml"/><Relationship Id="rId6" Type="http://schemas.openxmlformats.org/officeDocument/2006/relationships/image" Target="../media/image313.wmf"/><Relationship Id="rId5" Type="http://schemas.openxmlformats.org/officeDocument/2006/relationships/oleObject" Target="../embeddings/oleObject440.bin"/><Relationship Id="rId4" Type="http://schemas.openxmlformats.org/officeDocument/2006/relationships/image" Target="../media/image311.wmf"/></Relationships>
</file>

<file path=ppt/slides/_rels/slide2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2.wmf"/><Relationship Id="rId3" Type="http://schemas.openxmlformats.org/officeDocument/2006/relationships/oleObject" Target="../embeddings/oleObject442.bin"/><Relationship Id="rId7" Type="http://schemas.openxmlformats.org/officeDocument/2006/relationships/oleObject" Target="../embeddings/oleObject444.bin"/><Relationship Id="rId2" Type="http://schemas.openxmlformats.org/officeDocument/2006/relationships/slideLayout" Target="../slideLayouts/slideLayout385.xml"/><Relationship Id="rId1" Type="http://schemas.openxmlformats.org/officeDocument/2006/relationships/vmlDrawing" Target="../drawings/vmlDrawing131.vml"/><Relationship Id="rId6" Type="http://schemas.openxmlformats.org/officeDocument/2006/relationships/image" Target="../media/image313.wmf"/><Relationship Id="rId5" Type="http://schemas.openxmlformats.org/officeDocument/2006/relationships/oleObject" Target="../embeddings/oleObject443.bin"/><Relationship Id="rId4" Type="http://schemas.openxmlformats.org/officeDocument/2006/relationships/image" Target="../media/image311.wmf"/></Relationships>
</file>

<file path=ppt/slides/_rels/slide2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5.xml"/></Relationships>
</file>

<file path=ppt/slides/_rels/slide2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8.xml"/></Relationships>
</file>

<file path=ppt/slides/_rels/slide2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9.xml"/></Relationships>
</file>

<file path=ppt/slides/_rels/slide2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85.png"/><Relationship Id="rId1" Type="http://schemas.openxmlformats.org/officeDocument/2006/relationships/slideLayout" Target="../slideLayouts/slideLayout415.xml"/></Relationships>
</file>

<file path=ppt/slides/_rels/slide2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86.png"/><Relationship Id="rId1" Type="http://schemas.openxmlformats.org/officeDocument/2006/relationships/slideLayout" Target="../slideLayouts/slideLayout431.xml"/><Relationship Id="rId4" Type="http://schemas.openxmlformats.org/officeDocument/2006/relationships/image" Target="../media/image287.png"/></Relationships>
</file>

<file path=ppt/slides/_rels/slide2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5.wmf"/><Relationship Id="rId3" Type="http://schemas.openxmlformats.org/officeDocument/2006/relationships/image" Target="../media/image290.png"/><Relationship Id="rId7" Type="http://schemas.openxmlformats.org/officeDocument/2006/relationships/oleObject" Target="../embeddings/oleObject446.bin"/><Relationship Id="rId2" Type="http://schemas.openxmlformats.org/officeDocument/2006/relationships/slideLayout" Target="../slideLayouts/slideLayout431.xml"/><Relationship Id="rId1" Type="http://schemas.openxmlformats.org/officeDocument/2006/relationships/vmlDrawing" Target="../drawings/vmlDrawing132.vml"/><Relationship Id="rId6" Type="http://schemas.openxmlformats.org/officeDocument/2006/relationships/image" Target="../media/image314.wmf"/><Relationship Id="rId5" Type="http://schemas.openxmlformats.org/officeDocument/2006/relationships/oleObject" Target="../embeddings/oleObject445.bin"/><Relationship Id="rId4" Type="http://schemas.openxmlformats.org/officeDocument/2006/relationships/image" Target="../media/image1.jpeg"/></Relationships>
</file>

<file path=ppt/slides/_rels/slide2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4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1.bin"/><Relationship Id="rId2" Type="http://schemas.openxmlformats.org/officeDocument/2006/relationships/slideLayout" Target="../slideLayouts/slideLayout22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29.wmf"/></Relationships>
</file>

<file path=ppt/slides/_rels/slide30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47.bin"/><Relationship Id="rId2" Type="http://schemas.openxmlformats.org/officeDocument/2006/relationships/slideLayout" Target="../slideLayouts/slideLayout445.xml"/><Relationship Id="rId1" Type="http://schemas.openxmlformats.org/officeDocument/2006/relationships/vmlDrawing" Target="../drawings/vmlDrawing133.vml"/><Relationship Id="rId4" Type="http://schemas.openxmlformats.org/officeDocument/2006/relationships/image" Target="../media/image316.wmf"/></Relationships>
</file>

<file path=ppt/slides/_rels/slide30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48.bin"/><Relationship Id="rId2" Type="http://schemas.openxmlformats.org/officeDocument/2006/relationships/slideLayout" Target="../slideLayouts/slideLayout446.xml"/><Relationship Id="rId1" Type="http://schemas.openxmlformats.org/officeDocument/2006/relationships/vmlDrawing" Target="../drawings/vmlDrawing134.vml"/><Relationship Id="rId4" Type="http://schemas.openxmlformats.org/officeDocument/2006/relationships/image" Target="../media/image273.wmf"/></Relationships>
</file>

<file path=ppt/slides/_rels/slide3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6.wmf"/><Relationship Id="rId3" Type="http://schemas.openxmlformats.org/officeDocument/2006/relationships/oleObject" Target="../embeddings/oleObject449.bin"/><Relationship Id="rId7" Type="http://schemas.openxmlformats.org/officeDocument/2006/relationships/oleObject" Target="../embeddings/oleObject451.bin"/><Relationship Id="rId2" Type="http://schemas.openxmlformats.org/officeDocument/2006/relationships/slideLayout" Target="../slideLayouts/slideLayout445.xml"/><Relationship Id="rId1" Type="http://schemas.openxmlformats.org/officeDocument/2006/relationships/vmlDrawing" Target="../drawings/vmlDrawing135.vml"/><Relationship Id="rId6" Type="http://schemas.openxmlformats.org/officeDocument/2006/relationships/image" Target="../media/image275.wmf"/><Relationship Id="rId5" Type="http://schemas.openxmlformats.org/officeDocument/2006/relationships/oleObject" Target="../embeddings/oleObject450.bin"/><Relationship Id="rId10" Type="http://schemas.openxmlformats.org/officeDocument/2006/relationships/image" Target="../media/image277.wmf"/><Relationship Id="rId4" Type="http://schemas.openxmlformats.org/officeDocument/2006/relationships/image" Target="../media/image274.wmf"/><Relationship Id="rId9" Type="http://schemas.openxmlformats.org/officeDocument/2006/relationships/oleObject" Target="../embeddings/oleObject452.bin"/></Relationships>
</file>

<file path=ppt/slides/_rels/slide3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6.png"/><Relationship Id="rId3" Type="http://schemas.openxmlformats.org/officeDocument/2006/relationships/oleObject" Target="../embeddings/oleObject453.bin"/><Relationship Id="rId7" Type="http://schemas.openxmlformats.org/officeDocument/2006/relationships/image" Target="../media/image275.png"/><Relationship Id="rId2" Type="http://schemas.openxmlformats.org/officeDocument/2006/relationships/slideLayout" Target="../slideLayouts/slideLayout33.xml"/><Relationship Id="rId1" Type="http://schemas.openxmlformats.org/officeDocument/2006/relationships/vmlDrawing" Target="../drawings/vmlDrawing136.vml"/><Relationship Id="rId6" Type="http://schemas.openxmlformats.org/officeDocument/2006/relationships/image" Target="../media/image279.wmf"/><Relationship Id="rId5" Type="http://schemas.openxmlformats.org/officeDocument/2006/relationships/oleObject" Target="../embeddings/oleObject454.bin"/><Relationship Id="rId4" Type="http://schemas.openxmlformats.org/officeDocument/2006/relationships/image" Target="../media/image278.wmf"/></Relationships>
</file>

<file path=ppt/slides/_rels/slide3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2.wmf"/><Relationship Id="rId13" Type="http://schemas.openxmlformats.org/officeDocument/2006/relationships/oleObject" Target="../embeddings/oleObject460.bin"/><Relationship Id="rId3" Type="http://schemas.openxmlformats.org/officeDocument/2006/relationships/oleObject" Target="../embeddings/oleObject455.bin"/><Relationship Id="rId7" Type="http://schemas.openxmlformats.org/officeDocument/2006/relationships/oleObject" Target="../embeddings/oleObject457.bin"/><Relationship Id="rId12" Type="http://schemas.openxmlformats.org/officeDocument/2006/relationships/image" Target="../media/image284.wmf"/><Relationship Id="rId2" Type="http://schemas.openxmlformats.org/officeDocument/2006/relationships/slideLayout" Target="../slideLayouts/slideLayout446.xml"/><Relationship Id="rId1" Type="http://schemas.openxmlformats.org/officeDocument/2006/relationships/vmlDrawing" Target="../drawings/vmlDrawing137.vml"/><Relationship Id="rId6" Type="http://schemas.openxmlformats.org/officeDocument/2006/relationships/image" Target="../media/image281.wmf"/><Relationship Id="rId11" Type="http://schemas.openxmlformats.org/officeDocument/2006/relationships/oleObject" Target="../embeddings/oleObject459.bin"/><Relationship Id="rId5" Type="http://schemas.openxmlformats.org/officeDocument/2006/relationships/oleObject" Target="../embeddings/oleObject456.bin"/><Relationship Id="rId10" Type="http://schemas.openxmlformats.org/officeDocument/2006/relationships/image" Target="../media/image283.wmf"/><Relationship Id="rId4" Type="http://schemas.openxmlformats.org/officeDocument/2006/relationships/image" Target="../media/image280.wmf"/><Relationship Id="rId9" Type="http://schemas.openxmlformats.org/officeDocument/2006/relationships/oleObject" Target="../embeddings/oleObject458.bin"/><Relationship Id="rId14" Type="http://schemas.openxmlformats.org/officeDocument/2006/relationships/image" Target="../media/image285.wmf"/></Relationships>
</file>

<file path=ppt/slides/_rels/slide3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46.xml"/></Relationships>
</file>

<file path=ppt/slides/_rels/slide3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9.wmf"/><Relationship Id="rId3" Type="http://schemas.openxmlformats.org/officeDocument/2006/relationships/oleObject" Target="../embeddings/oleObject461.bin"/><Relationship Id="rId7" Type="http://schemas.openxmlformats.org/officeDocument/2006/relationships/oleObject" Target="../embeddings/oleObject463.bin"/><Relationship Id="rId12" Type="http://schemas.openxmlformats.org/officeDocument/2006/relationships/image" Target="../media/image321.wmf"/><Relationship Id="rId2" Type="http://schemas.openxmlformats.org/officeDocument/2006/relationships/slideLayout" Target="../slideLayouts/slideLayout445.xml"/><Relationship Id="rId1" Type="http://schemas.openxmlformats.org/officeDocument/2006/relationships/vmlDrawing" Target="../drawings/vmlDrawing138.vml"/><Relationship Id="rId6" Type="http://schemas.openxmlformats.org/officeDocument/2006/relationships/image" Target="../media/image318.wmf"/><Relationship Id="rId11" Type="http://schemas.openxmlformats.org/officeDocument/2006/relationships/oleObject" Target="../embeddings/oleObject465.bin"/><Relationship Id="rId5" Type="http://schemas.openxmlformats.org/officeDocument/2006/relationships/oleObject" Target="../embeddings/oleObject462.bin"/><Relationship Id="rId10" Type="http://schemas.openxmlformats.org/officeDocument/2006/relationships/image" Target="../media/image320.wmf"/><Relationship Id="rId4" Type="http://schemas.openxmlformats.org/officeDocument/2006/relationships/image" Target="../media/image317.wmf"/><Relationship Id="rId9" Type="http://schemas.openxmlformats.org/officeDocument/2006/relationships/oleObject" Target="../embeddings/oleObject464.bin"/></Relationships>
</file>

<file path=ppt/slides/_rels/slide30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66.bin"/><Relationship Id="rId2" Type="http://schemas.openxmlformats.org/officeDocument/2006/relationships/slideLayout" Target="../slideLayouts/slideLayout435.xml"/><Relationship Id="rId1" Type="http://schemas.openxmlformats.org/officeDocument/2006/relationships/vmlDrawing" Target="../drawings/vmlDrawing139.vml"/><Relationship Id="rId4" Type="http://schemas.openxmlformats.org/officeDocument/2006/relationships/image" Target="../media/image322.wmf"/></Relationships>
</file>

<file path=ppt/slides/_rels/slide3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5.wmf"/><Relationship Id="rId3" Type="http://schemas.openxmlformats.org/officeDocument/2006/relationships/oleObject" Target="../embeddings/oleObject467.bin"/><Relationship Id="rId7" Type="http://schemas.openxmlformats.org/officeDocument/2006/relationships/oleObject" Target="../embeddings/oleObject469.bin"/><Relationship Id="rId12" Type="http://schemas.openxmlformats.org/officeDocument/2006/relationships/image" Target="../media/image327.wmf"/><Relationship Id="rId2" Type="http://schemas.openxmlformats.org/officeDocument/2006/relationships/slideLayout" Target="../slideLayouts/slideLayout435.xml"/><Relationship Id="rId1" Type="http://schemas.openxmlformats.org/officeDocument/2006/relationships/vmlDrawing" Target="../drawings/vmlDrawing140.vml"/><Relationship Id="rId6" Type="http://schemas.openxmlformats.org/officeDocument/2006/relationships/image" Target="../media/image324.wmf"/><Relationship Id="rId11" Type="http://schemas.openxmlformats.org/officeDocument/2006/relationships/oleObject" Target="../embeddings/oleObject471.bin"/><Relationship Id="rId5" Type="http://schemas.openxmlformats.org/officeDocument/2006/relationships/oleObject" Target="../embeddings/oleObject468.bin"/><Relationship Id="rId10" Type="http://schemas.openxmlformats.org/officeDocument/2006/relationships/image" Target="../media/image326.wmf"/><Relationship Id="rId4" Type="http://schemas.openxmlformats.org/officeDocument/2006/relationships/image" Target="../media/image323.wmf"/><Relationship Id="rId9" Type="http://schemas.openxmlformats.org/officeDocument/2006/relationships/oleObject" Target="../embeddings/oleObject470.bin"/></Relationships>
</file>

<file path=ppt/slides/_rels/slide30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72.bin"/><Relationship Id="rId2" Type="http://schemas.openxmlformats.org/officeDocument/2006/relationships/slideLayout" Target="../slideLayouts/slideLayout435.xml"/><Relationship Id="rId1" Type="http://schemas.openxmlformats.org/officeDocument/2006/relationships/vmlDrawing" Target="../drawings/vmlDrawing141.vml"/><Relationship Id="rId6" Type="http://schemas.openxmlformats.org/officeDocument/2006/relationships/image" Target="../media/image329.wmf"/><Relationship Id="rId5" Type="http://schemas.openxmlformats.org/officeDocument/2006/relationships/oleObject" Target="../embeddings/oleObject473.bin"/><Relationship Id="rId4" Type="http://schemas.openxmlformats.org/officeDocument/2006/relationships/image" Target="../media/image328.wmf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wmf"/><Relationship Id="rId3" Type="http://schemas.openxmlformats.org/officeDocument/2006/relationships/oleObject" Target="../embeddings/oleObject32.bin"/><Relationship Id="rId7" Type="http://schemas.openxmlformats.org/officeDocument/2006/relationships/oleObject" Target="../embeddings/oleObject34.bin"/><Relationship Id="rId2" Type="http://schemas.openxmlformats.org/officeDocument/2006/relationships/slideLayout" Target="../slideLayouts/slideLayout22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31.wmf"/><Relationship Id="rId5" Type="http://schemas.openxmlformats.org/officeDocument/2006/relationships/oleObject" Target="../embeddings/oleObject33.bin"/><Relationship Id="rId10" Type="http://schemas.openxmlformats.org/officeDocument/2006/relationships/image" Target="../media/image33.wmf"/><Relationship Id="rId4" Type="http://schemas.openxmlformats.org/officeDocument/2006/relationships/image" Target="../media/image30.wmf"/><Relationship Id="rId9" Type="http://schemas.openxmlformats.org/officeDocument/2006/relationships/oleObject" Target="../embeddings/oleObject35.bin"/></Relationships>
</file>

<file path=ppt/slides/_rels/slide3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45.xml"/></Relationships>
</file>

<file path=ppt/slides/_rels/slide3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45.xml"/></Relationships>
</file>

<file path=ppt/slides/_rels/slide3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2.wmf"/><Relationship Id="rId3" Type="http://schemas.openxmlformats.org/officeDocument/2006/relationships/oleObject" Target="../embeddings/oleObject474.bin"/><Relationship Id="rId7" Type="http://schemas.openxmlformats.org/officeDocument/2006/relationships/oleObject" Target="../embeddings/oleObject476.bin"/><Relationship Id="rId2" Type="http://schemas.openxmlformats.org/officeDocument/2006/relationships/slideLayout" Target="../slideLayouts/slideLayout435.xml"/><Relationship Id="rId1" Type="http://schemas.openxmlformats.org/officeDocument/2006/relationships/vmlDrawing" Target="../drawings/vmlDrawing142.vml"/><Relationship Id="rId6" Type="http://schemas.openxmlformats.org/officeDocument/2006/relationships/image" Target="../media/image331.wmf"/><Relationship Id="rId5" Type="http://schemas.openxmlformats.org/officeDocument/2006/relationships/oleObject" Target="../embeddings/oleObject475.bin"/><Relationship Id="rId10" Type="http://schemas.openxmlformats.org/officeDocument/2006/relationships/image" Target="../media/image333.wmf"/><Relationship Id="rId4" Type="http://schemas.openxmlformats.org/officeDocument/2006/relationships/image" Target="../media/image330.wmf"/><Relationship Id="rId9" Type="http://schemas.openxmlformats.org/officeDocument/2006/relationships/oleObject" Target="../embeddings/oleObject477.bin"/></Relationships>
</file>

<file path=ppt/slides/_rels/slide3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78.bin"/><Relationship Id="rId2" Type="http://schemas.openxmlformats.org/officeDocument/2006/relationships/slideLayout" Target="../slideLayouts/slideLayout435.xml"/><Relationship Id="rId1" Type="http://schemas.openxmlformats.org/officeDocument/2006/relationships/vmlDrawing" Target="../drawings/vmlDrawing143.vml"/><Relationship Id="rId4" Type="http://schemas.openxmlformats.org/officeDocument/2006/relationships/image" Target="../media/image334.wmf"/></Relationships>
</file>

<file path=ppt/slides/_rels/slide3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7.wmf"/><Relationship Id="rId3" Type="http://schemas.openxmlformats.org/officeDocument/2006/relationships/oleObject" Target="../embeddings/oleObject479.bin"/><Relationship Id="rId7" Type="http://schemas.openxmlformats.org/officeDocument/2006/relationships/oleObject" Target="../embeddings/oleObject481.bin"/><Relationship Id="rId2" Type="http://schemas.openxmlformats.org/officeDocument/2006/relationships/slideLayout" Target="../slideLayouts/slideLayout447.xml"/><Relationship Id="rId1" Type="http://schemas.openxmlformats.org/officeDocument/2006/relationships/vmlDrawing" Target="../drawings/vmlDrawing144.vml"/><Relationship Id="rId6" Type="http://schemas.openxmlformats.org/officeDocument/2006/relationships/image" Target="../media/image336.wmf"/><Relationship Id="rId5" Type="http://schemas.openxmlformats.org/officeDocument/2006/relationships/oleObject" Target="../embeddings/oleObject480.bin"/><Relationship Id="rId10" Type="http://schemas.openxmlformats.org/officeDocument/2006/relationships/image" Target="../media/image338.wmf"/><Relationship Id="rId4" Type="http://schemas.openxmlformats.org/officeDocument/2006/relationships/image" Target="../media/image335.wmf"/><Relationship Id="rId9" Type="http://schemas.openxmlformats.org/officeDocument/2006/relationships/oleObject" Target="../embeddings/oleObject482.bin"/></Relationships>
</file>

<file path=ppt/slides/_rels/slide3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83.bin"/><Relationship Id="rId2" Type="http://schemas.openxmlformats.org/officeDocument/2006/relationships/slideLayout" Target="../slideLayouts/slideLayout435.xml"/><Relationship Id="rId1" Type="http://schemas.openxmlformats.org/officeDocument/2006/relationships/vmlDrawing" Target="../drawings/vmlDrawing145.vml"/><Relationship Id="rId4" Type="http://schemas.openxmlformats.org/officeDocument/2006/relationships/image" Target="../media/image339.wmf"/></Relationships>
</file>

<file path=ppt/slides/_rels/slide3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1.wmf"/><Relationship Id="rId3" Type="http://schemas.openxmlformats.org/officeDocument/2006/relationships/oleObject" Target="../embeddings/oleObject484.bin"/><Relationship Id="rId7" Type="http://schemas.openxmlformats.org/officeDocument/2006/relationships/oleObject" Target="../embeddings/oleObject486.bin"/><Relationship Id="rId2" Type="http://schemas.openxmlformats.org/officeDocument/2006/relationships/slideLayout" Target="../slideLayouts/slideLayout437.xml"/><Relationship Id="rId1" Type="http://schemas.openxmlformats.org/officeDocument/2006/relationships/vmlDrawing" Target="../drawings/vmlDrawing146.vml"/><Relationship Id="rId6" Type="http://schemas.openxmlformats.org/officeDocument/2006/relationships/image" Target="../media/image340.wmf"/><Relationship Id="rId5" Type="http://schemas.openxmlformats.org/officeDocument/2006/relationships/oleObject" Target="../embeddings/oleObject485.bin"/><Relationship Id="rId4" Type="http://schemas.openxmlformats.org/officeDocument/2006/relationships/image" Target="../media/image339.wmf"/></Relationships>
</file>

<file path=ppt/slides/_rels/slide3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3.wmf"/><Relationship Id="rId3" Type="http://schemas.openxmlformats.org/officeDocument/2006/relationships/oleObject" Target="../embeddings/oleObject487.bin"/><Relationship Id="rId7" Type="http://schemas.openxmlformats.org/officeDocument/2006/relationships/oleObject" Target="../embeddings/oleObject489.bin"/><Relationship Id="rId12" Type="http://schemas.openxmlformats.org/officeDocument/2006/relationships/image" Target="../media/image345.wmf"/><Relationship Id="rId2" Type="http://schemas.openxmlformats.org/officeDocument/2006/relationships/slideLayout" Target="../slideLayouts/slideLayout437.xml"/><Relationship Id="rId1" Type="http://schemas.openxmlformats.org/officeDocument/2006/relationships/vmlDrawing" Target="../drawings/vmlDrawing147.vml"/><Relationship Id="rId6" Type="http://schemas.openxmlformats.org/officeDocument/2006/relationships/image" Target="../media/image342.wmf"/><Relationship Id="rId11" Type="http://schemas.openxmlformats.org/officeDocument/2006/relationships/oleObject" Target="../embeddings/oleObject491.bin"/><Relationship Id="rId5" Type="http://schemas.openxmlformats.org/officeDocument/2006/relationships/oleObject" Target="../embeddings/oleObject488.bin"/><Relationship Id="rId10" Type="http://schemas.openxmlformats.org/officeDocument/2006/relationships/image" Target="../media/image344.wmf"/><Relationship Id="rId4" Type="http://schemas.openxmlformats.org/officeDocument/2006/relationships/image" Target="../media/image339.wmf"/><Relationship Id="rId9" Type="http://schemas.openxmlformats.org/officeDocument/2006/relationships/oleObject" Target="../embeddings/oleObject490.bin"/></Relationships>
</file>

<file path=ppt/slides/_rels/slide3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92.bin"/><Relationship Id="rId2" Type="http://schemas.openxmlformats.org/officeDocument/2006/relationships/slideLayout" Target="../slideLayouts/slideLayout445.xml"/><Relationship Id="rId1" Type="http://schemas.openxmlformats.org/officeDocument/2006/relationships/vmlDrawing" Target="../drawings/vmlDrawing148.vml"/><Relationship Id="rId5" Type="http://schemas.openxmlformats.org/officeDocument/2006/relationships/image" Target="../media/image1.jpeg"/><Relationship Id="rId4" Type="http://schemas.openxmlformats.org/officeDocument/2006/relationships/image" Target="../media/image346.wmf"/></Relationships>
</file>

<file path=ppt/slides/_rels/slide3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445.xml"/><Relationship Id="rId1" Type="http://schemas.openxmlformats.org/officeDocument/2006/relationships/vmlDrawing" Target="../drawings/vmlDrawing149.vml"/><Relationship Id="rId5" Type="http://schemas.openxmlformats.org/officeDocument/2006/relationships/image" Target="../media/image347.wmf"/><Relationship Id="rId4" Type="http://schemas.openxmlformats.org/officeDocument/2006/relationships/oleObject" Target="../embeddings/oleObject493.bin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6.bin"/><Relationship Id="rId2" Type="http://schemas.openxmlformats.org/officeDocument/2006/relationships/slideLayout" Target="../slideLayouts/slideLayout22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29.wmf"/><Relationship Id="rId5" Type="http://schemas.openxmlformats.org/officeDocument/2006/relationships/oleObject" Target="../embeddings/oleObject37.bin"/><Relationship Id="rId4" Type="http://schemas.openxmlformats.org/officeDocument/2006/relationships/image" Target="../media/image31.wmf"/></Relationships>
</file>

<file path=ppt/slides/_rels/slide3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9.xml"/></Relationships>
</file>

<file path=ppt/slides/_rels/slide3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7.wmf"/><Relationship Id="rId13" Type="http://schemas.openxmlformats.org/officeDocument/2006/relationships/oleObject" Target="../embeddings/oleObject499.bin"/><Relationship Id="rId3" Type="http://schemas.openxmlformats.org/officeDocument/2006/relationships/oleObject" Target="../embeddings/oleObject494.bin"/><Relationship Id="rId7" Type="http://schemas.openxmlformats.org/officeDocument/2006/relationships/oleObject" Target="../embeddings/oleObject496.bin"/><Relationship Id="rId12" Type="http://schemas.openxmlformats.org/officeDocument/2006/relationships/image" Target="../media/image269.wmf"/><Relationship Id="rId2" Type="http://schemas.openxmlformats.org/officeDocument/2006/relationships/slideLayout" Target="../slideLayouts/slideLayout446.xml"/><Relationship Id="rId1" Type="http://schemas.openxmlformats.org/officeDocument/2006/relationships/vmlDrawing" Target="../drawings/vmlDrawing150.vml"/><Relationship Id="rId6" Type="http://schemas.openxmlformats.org/officeDocument/2006/relationships/image" Target="../media/image266.wmf"/><Relationship Id="rId11" Type="http://schemas.openxmlformats.org/officeDocument/2006/relationships/oleObject" Target="../embeddings/oleObject498.bin"/><Relationship Id="rId5" Type="http://schemas.openxmlformats.org/officeDocument/2006/relationships/oleObject" Target="../embeddings/oleObject495.bin"/><Relationship Id="rId10" Type="http://schemas.openxmlformats.org/officeDocument/2006/relationships/image" Target="../media/image268.wmf"/><Relationship Id="rId4" Type="http://schemas.openxmlformats.org/officeDocument/2006/relationships/image" Target="../media/image258.wmf"/><Relationship Id="rId9" Type="http://schemas.openxmlformats.org/officeDocument/2006/relationships/oleObject" Target="../embeddings/oleObject497.bin"/><Relationship Id="rId14" Type="http://schemas.openxmlformats.org/officeDocument/2006/relationships/image" Target="../media/image265.wmf"/></Relationships>
</file>

<file path=ppt/slides/_rels/slide3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2.wmf"/><Relationship Id="rId13" Type="http://schemas.openxmlformats.org/officeDocument/2006/relationships/oleObject" Target="../embeddings/oleObject505.bin"/><Relationship Id="rId3" Type="http://schemas.openxmlformats.org/officeDocument/2006/relationships/oleObject" Target="../embeddings/oleObject500.bin"/><Relationship Id="rId7" Type="http://schemas.openxmlformats.org/officeDocument/2006/relationships/oleObject" Target="../embeddings/oleObject502.bin"/><Relationship Id="rId12" Type="http://schemas.openxmlformats.org/officeDocument/2006/relationships/image" Target="../media/image265.wmf"/><Relationship Id="rId2" Type="http://schemas.openxmlformats.org/officeDocument/2006/relationships/slideLayout" Target="../slideLayouts/slideLayout446.xml"/><Relationship Id="rId1" Type="http://schemas.openxmlformats.org/officeDocument/2006/relationships/vmlDrawing" Target="../drawings/vmlDrawing151.vml"/><Relationship Id="rId6" Type="http://schemas.openxmlformats.org/officeDocument/2006/relationships/image" Target="../media/image259.wmf"/><Relationship Id="rId11" Type="http://schemas.openxmlformats.org/officeDocument/2006/relationships/oleObject" Target="../embeddings/oleObject504.bin"/><Relationship Id="rId5" Type="http://schemas.openxmlformats.org/officeDocument/2006/relationships/oleObject" Target="../embeddings/oleObject501.bin"/><Relationship Id="rId10" Type="http://schemas.openxmlformats.org/officeDocument/2006/relationships/image" Target="../media/image269.wmf"/><Relationship Id="rId4" Type="http://schemas.openxmlformats.org/officeDocument/2006/relationships/image" Target="../media/image271.wmf"/><Relationship Id="rId9" Type="http://schemas.openxmlformats.org/officeDocument/2006/relationships/oleObject" Target="../embeddings/oleObject503.bin"/><Relationship Id="rId14" Type="http://schemas.openxmlformats.org/officeDocument/2006/relationships/image" Target="../media/image268.wmf"/></Relationships>
</file>

<file path=ppt/slides/_rels/slide3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5.wmf"/><Relationship Id="rId3" Type="http://schemas.openxmlformats.org/officeDocument/2006/relationships/oleObject" Target="../embeddings/oleObject506.bin"/><Relationship Id="rId7" Type="http://schemas.openxmlformats.org/officeDocument/2006/relationships/oleObject" Target="../embeddings/oleObject508.bin"/><Relationship Id="rId2" Type="http://schemas.openxmlformats.org/officeDocument/2006/relationships/slideLayout" Target="../slideLayouts/slideLayout446.xml"/><Relationship Id="rId1" Type="http://schemas.openxmlformats.org/officeDocument/2006/relationships/vmlDrawing" Target="../drawings/vmlDrawing152.vml"/><Relationship Id="rId6" Type="http://schemas.openxmlformats.org/officeDocument/2006/relationships/image" Target="../media/image348.wmf"/><Relationship Id="rId5" Type="http://schemas.openxmlformats.org/officeDocument/2006/relationships/oleObject" Target="../embeddings/oleObject507.bin"/><Relationship Id="rId10" Type="http://schemas.openxmlformats.org/officeDocument/2006/relationships/image" Target="../media/image269.wmf"/><Relationship Id="rId4" Type="http://schemas.openxmlformats.org/officeDocument/2006/relationships/image" Target="../media/image268.wmf"/><Relationship Id="rId9" Type="http://schemas.openxmlformats.org/officeDocument/2006/relationships/oleObject" Target="../embeddings/oleObject509.bin"/></Relationships>
</file>

<file path=ppt/slides/_rels/slide3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10.bin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435.xml"/><Relationship Id="rId1" Type="http://schemas.openxmlformats.org/officeDocument/2006/relationships/vmlDrawing" Target="../drawings/vmlDrawing153.vml"/><Relationship Id="rId6" Type="http://schemas.openxmlformats.org/officeDocument/2006/relationships/image" Target="../media/image350.wmf"/><Relationship Id="rId5" Type="http://schemas.openxmlformats.org/officeDocument/2006/relationships/oleObject" Target="../embeddings/oleObject511.bin"/><Relationship Id="rId4" Type="http://schemas.openxmlformats.org/officeDocument/2006/relationships/image" Target="../media/image349.wmf"/></Relationships>
</file>

<file path=ppt/slides/_rels/slide3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12.bin"/><Relationship Id="rId2" Type="http://schemas.openxmlformats.org/officeDocument/2006/relationships/slideLayout" Target="../slideLayouts/slideLayout435.xml"/><Relationship Id="rId1" Type="http://schemas.openxmlformats.org/officeDocument/2006/relationships/vmlDrawing" Target="../drawings/vmlDrawing154.vml"/><Relationship Id="rId4" Type="http://schemas.openxmlformats.org/officeDocument/2006/relationships/image" Target="../media/image351.wmf"/></Relationships>
</file>

<file path=ppt/slides/_rels/slide3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13.bin"/><Relationship Id="rId2" Type="http://schemas.openxmlformats.org/officeDocument/2006/relationships/slideLayout" Target="../slideLayouts/slideLayout435.xml"/><Relationship Id="rId1" Type="http://schemas.openxmlformats.org/officeDocument/2006/relationships/vmlDrawing" Target="../drawings/vmlDrawing155.vml"/><Relationship Id="rId4" Type="http://schemas.openxmlformats.org/officeDocument/2006/relationships/image" Target="../media/image351.wmf"/></Relationships>
</file>

<file path=ppt/slides/_rels/slide3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14.bin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435.xml"/><Relationship Id="rId1" Type="http://schemas.openxmlformats.org/officeDocument/2006/relationships/vmlDrawing" Target="../drawings/vmlDrawing156.vml"/><Relationship Id="rId6" Type="http://schemas.openxmlformats.org/officeDocument/2006/relationships/image" Target="../media/image353.wmf"/><Relationship Id="rId5" Type="http://schemas.openxmlformats.org/officeDocument/2006/relationships/oleObject" Target="../embeddings/oleObject515.bin"/><Relationship Id="rId4" Type="http://schemas.openxmlformats.org/officeDocument/2006/relationships/image" Target="../media/image352.wmf"/></Relationships>
</file>

<file path=ppt/slides/_rels/slide3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16.bin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435.xml"/><Relationship Id="rId1" Type="http://schemas.openxmlformats.org/officeDocument/2006/relationships/vmlDrawing" Target="../drawings/vmlDrawing157.vml"/><Relationship Id="rId6" Type="http://schemas.openxmlformats.org/officeDocument/2006/relationships/image" Target="../media/image349.wmf"/><Relationship Id="rId5" Type="http://schemas.openxmlformats.org/officeDocument/2006/relationships/oleObject" Target="../embeddings/oleObject517.bin"/><Relationship Id="rId4" Type="http://schemas.openxmlformats.org/officeDocument/2006/relationships/image" Target="../media/image354.wmf"/></Relationships>
</file>

<file path=ppt/slides/_rels/slide32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20.bin"/><Relationship Id="rId3" Type="http://schemas.openxmlformats.org/officeDocument/2006/relationships/image" Target="../media/image1.jpeg"/><Relationship Id="rId7" Type="http://schemas.openxmlformats.org/officeDocument/2006/relationships/image" Target="../media/image356.wmf"/><Relationship Id="rId2" Type="http://schemas.openxmlformats.org/officeDocument/2006/relationships/slideLayout" Target="../slideLayouts/slideLayout445.xml"/><Relationship Id="rId1" Type="http://schemas.openxmlformats.org/officeDocument/2006/relationships/vmlDrawing" Target="../drawings/vmlDrawing158.vml"/><Relationship Id="rId6" Type="http://schemas.openxmlformats.org/officeDocument/2006/relationships/oleObject" Target="../embeddings/oleObject519.bin"/><Relationship Id="rId5" Type="http://schemas.openxmlformats.org/officeDocument/2006/relationships/image" Target="../media/image355.wmf"/><Relationship Id="rId4" Type="http://schemas.openxmlformats.org/officeDocument/2006/relationships/oleObject" Target="../embeddings/oleObject518.bin"/><Relationship Id="rId9" Type="http://schemas.openxmlformats.org/officeDocument/2006/relationships/image" Target="../media/image357.w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8.bin"/><Relationship Id="rId2" Type="http://schemas.openxmlformats.org/officeDocument/2006/relationships/slideLayout" Target="../slideLayouts/slideLayout22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34.wmf"/><Relationship Id="rId5" Type="http://schemas.openxmlformats.org/officeDocument/2006/relationships/oleObject" Target="../embeddings/oleObject39.bin"/><Relationship Id="rId4" Type="http://schemas.openxmlformats.org/officeDocument/2006/relationships/image" Target="../media/image31.wmf"/></Relationships>
</file>

<file path=ppt/slides/_rels/slide3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35.xml"/></Relationships>
</file>

<file path=ppt/slides/_rels/slide3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5.xml"/></Relationships>
</file>

<file path=ppt/slides/_rels/slide3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21.bin"/><Relationship Id="rId2" Type="http://schemas.openxmlformats.org/officeDocument/2006/relationships/slideLayout" Target="../slideLayouts/slideLayout435.xml"/><Relationship Id="rId1" Type="http://schemas.openxmlformats.org/officeDocument/2006/relationships/vmlDrawing" Target="../drawings/vmlDrawing159.vml"/><Relationship Id="rId6" Type="http://schemas.openxmlformats.org/officeDocument/2006/relationships/image" Target="../media/image359.wmf"/><Relationship Id="rId5" Type="http://schemas.openxmlformats.org/officeDocument/2006/relationships/oleObject" Target="../embeddings/oleObject522.bin"/><Relationship Id="rId4" Type="http://schemas.openxmlformats.org/officeDocument/2006/relationships/image" Target="../media/image358.wmf"/></Relationships>
</file>

<file path=ppt/slides/_rels/slide3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2.wmf"/><Relationship Id="rId3" Type="http://schemas.openxmlformats.org/officeDocument/2006/relationships/oleObject" Target="../embeddings/oleObject523.bin"/><Relationship Id="rId7" Type="http://schemas.openxmlformats.org/officeDocument/2006/relationships/oleObject" Target="../embeddings/oleObject525.bin"/><Relationship Id="rId12" Type="http://schemas.openxmlformats.org/officeDocument/2006/relationships/image" Target="../media/image364.wmf"/><Relationship Id="rId2" Type="http://schemas.openxmlformats.org/officeDocument/2006/relationships/slideLayout" Target="../slideLayouts/slideLayout435.xml"/><Relationship Id="rId1" Type="http://schemas.openxmlformats.org/officeDocument/2006/relationships/vmlDrawing" Target="../drawings/vmlDrawing160.vml"/><Relationship Id="rId6" Type="http://schemas.openxmlformats.org/officeDocument/2006/relationships/image" Target="../media/image361.wmf"/><Relationship Id="rId11" Type="http://schemas.openxmlformats.org/officeDocument/2006/relationships/oleObject" Target="../embeddings/oleObject527.bin"/><Relationship Id="rId5" Type="http://schemas.openxmlformats.org/officeDocument/2006/relationships/oleObject" Target="../embeddings/oleObject524.bin"/><Relationship Id="rId10" Type="http://schemas.openxmlformats.org/officeDocument/2006/relationships/image" Target="../media/image363.wmf"/><Relationship Id="rId4" Type="http://schemas.openxmlformats.org/officeDocument/2006/relationships/image" Target="../media/image360.wmf"/><Relationship Id="rId9" Type="http://schemas.openxmlformats.org/officeDocument/2006/relationships/oleObject" Target="../embeddings/oleObject526.bin"/></Relationships>
</file>

<file path=ppt/slides/_rels/slide3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6.wmf"/><Relationship Id="rId13" Type="http://schemas.openxmlformats.org/officeDocument/2006/relationships/oleObject" Target="../embeddings/oleObject533.bin"/><Relationship Id="rId3" Type="http://schemas.openxmlformats.org/officeDocument/2006/relationships/oleObject" Target="../embeddings/oleObject528.bin"/><Relationship Id="rId7" Type="http://schemas.openxmlformats.org/officeDocument/2006/relationships/oleObject" Target="../embeddings/oleObject530.bin"/><Relationship Id="rId12" Type="http://schemas.openxmlformats.org/officeDocument/2006/relationships/image" Target="../media/image367.wmf"/><Relationship Id="rId2" Type="http://schemas.openxmlformats.org/officeDocument/2006/relationships/slideLayout" Target="../slideLayouts/slideLayout435.xml"/><Relationship Id="rId1" Type="http://schemas.openxmlformats.org/officeDocument/2006/relationships/vmlDrawing" Target="../drawings/vmlDrawing161.vml"/><Relationship Id="rId6" Type="http://schemas.openxmlformats.org/officeDocument/2006/relationships/image" Target="../media/image365.wmf"/><Relationship Id="rId11" Type="http://schemas.openxmlformats.org/officeDocument/2006/relationships/oleObject" Target="../embeddings/oleObject532.bin"/><Relationship Id="rId5" Type="http://schemas.openxmlformats.org/officeDocument/2006/relationships/oleObject" Target="../embeddings/oleObject529.bin"/><Relationship Id="rId10" Type="http://schemas.openxmlformats.org/officeDocument/2006/relationships/image" Target="../media/image362.wmf"/><Relationship Id="rId4" Type="http://schemas.openxmlformats.org/officeDocument/2006/relationships/image" Target="../media/image361.wmf"/><Relationship Id="rId9" Type="http://schemas.openxmlformats.org/officeDocument/2006/relationships/oleObject" Target="../embeddings/oleObject531.bin"/><Relationship Id="rId14" Type="http://schemas.openxmlformats.org/officeDocument/2006/relationships/image" Target="../media/image368.wmf"/></Relationships>
</file>

<file path=ppt/slides/_rels/slide3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6.wmf"/><Relationship Id="rId13" Type="http://schemas.openxmlformats.org/officeDocument/2006/relationships/oleObject" Target="../embeddings/oleObject539.bin"/><Relationship Id="rId3" Type="http://schemas.openxmlformats.org/officeDocument/2006/relationships/oleObject" Target="../embeddings/oleObject534.bin"/><Relationship Id="rId7" Type="http://schemas.openxmlformats.org/officeDocument/2006/relationships/oleObject" Target="../embeddings/oleObject536.bin"/><Relationship Id="rId12" Type="http://schemas.openxmlformats.org/officeDocument/2006/relationships/image" Target="../media/image371.wmf"/><Relationship Id="rId2" Type="http://schemas.openxmlformats.org/officeDocument/2006/relationships/slideLayout" Target="../slideLayouts/slideLayout435.xml"/><Relationship Id="rId16" Type="http://schemas.openxmlformats.org/officeDocument/2006/relationships/image" Target="../media/image373.wmf"/><Relationship Id="rId1" Type="http://schemas.openxmlformats.org/officeDocument/2006/relationships/vmlDrawing" Target="../drawings/vmlDrawing162.vml"/><Relationship Id="rId6" Type="http://schemas.openxmlformats.org/officeDocument/2006/relationships/image" Target="../media/image370.wmf"/><Relationship Id="rId11" Type="http://schemas.openxmlformats.org/officeDocument/2006/relationships/oleObject" Target="../embeddings/oleObject538.bin"/><Relationship Id="rId5" Type="http://schemas.openxmlformats.org/officeDocument/2006/relationships/oleObject" Target="../embeddings/oleObject535.bin"/><Relationship Id="rId15" Type="http://schemas.openxmlformats.org/officeDocument/2006/relationships/oleObject" Target="../embeddings/oleObject540.bin"/><Relationship Id="rId10" Type="http://schemas.openxmlformats.org/officeDocument/2006/relationships/image" Target="../media/image362.wmf"/><Relationship Id="rId4" Type="http://schemas.openxmlformats.org/officeDocument/2006/relationships/image" Target="../media/image369.wmf"/><Relationship Id="rId9" Type="http://schemas.openxmlformats.org/officeDocument/2006/relationships/oleObject" Target="../embeddings/oleObject537.bin"/><Relationship Id="rId14" Type="http://schemas.openxmlformats.org/officeDocument/2006/relationships/image" Target="../media/image372.wmf"/></Relationships>
</file>

<file path=ppt/slides/_rels/slide3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2.wmf"/><Relationship Id="rId3" Type="http://schemas.openxmlformats.org/officeDocument/2006/relationships/oleObject" Target="../embeddings/oleObject541.bin"/><Relationship Id="rId7" Type="http://schemas.openxmlformats.org/officeDocument/2006/relationships/oleObject" Target="../embeddings/oleObject543.bin"/><Relationship Id="rId12" Type="http://schemas.openxmlformats.org/officeDocument/2006/relationships/image" Target="../media/image375.wmf"/><Relationship Id="rId2" Type="http://schemas.openxmlformats.org/officeDocument/2006/relationships/slideLayout" Target="../slideLayouts/slideLayout435.xml"/><Relationship Id="rId1" Type="http://schemas.openxmlformats.org/officeDocument/2006/relationships/vmlDrawing" Target="../drawings/vmlDrawing163.vml"/><Relationship Id="rId6" Type="http://schemas.openxmlformats.org/officeDocument/2006/relationships/image" Target="../media/image366.wmf"/><Relationship Id="rId11" Type="http://schemas.openxmlformats.org/officeDocument/2006/relationships/oleObject" Target="../embeddings/oleObject545.bin"/><Relationship Id="rId5" Type="http://schemas.openxmlformats.org/officeDocument/2006/relationships/oleObject" Target="../embeddings/oleObject542.bin"/><Relationship Id="rId10" Type="http://schemas.openxmlformats.org/officeDocument/2006/relationships/image" Target="../media/image374.wmf"/><Relationship Id="rId4" Type="http://schemas.openxmlformats.org/officeDocument/2006/relationships/image" Target="../media/image373.wmf"/><Relationship Id="rId9" Type="http://schemas.openxmlformats.org/officeDocument/2006/relationships/oleObject" Target="../embeddings/oleObject544.bin"/></Relationships>
</file>

<file path=ppt/slides/_rels/slide33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46.bin"/><Relationship Id="rId2" Type="http://schemas.openxmlformats.org/officeDocument/2006/relationships/slideLayout" Target="../slideLayouts/slideLayout435.xml"/><Relationship Id="rId1" Type="http://schemas.openxmlformats.org/officeDocument/2006/relationships/vmlDrawing" Target="../drawings/vmlDrawing164.vml"/><Relationship Id="rId6" Type="http://schemas.openxmlformats.org/officeDocument/2006/relationships/image" Target="../media/image377.wmf"/><Relationship Id="rId5" Type="http://schemas.openxmlformats.org/officeDocument/2006/relationships/oleObject" Target="../embeddings/oleObject547.bin"/><Relationship Id="rId4" Type="http://schemas.openxmlformats.org/officeDocument/2006/relationships/image" Target="../media/image376.wmf"/></Relationships>
</file>

<file path=ppt/slides/_rels/slide3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6.wmf"/><Relationship Id="rId3" Type="http://schemas.openxmlformats.org/officeDocument/2006/relationships/oleObject" Target="../embeddings/oleObject548.bin"/><Relationship Id="rId7" Type="http://schemas.openxmlformats.org/officeDocument/2006/relationships/oleObject" Target="../embeddings/oleObject550.bin"/><Relationship Id="rId2" Type="http://schemas.openxmlformats.org/officeDocument/2006/relationships/slideLayout" Target="../slideLayouts/slideLayout435.xml"/><Relationship Id="rId1" Type="http://schemas.openxmlformats.org/officeDocument/2006/relationships/vmlDrawing" Target="../drawings/vmlDrawing165.vml"/><Relationship Id="rId6" Type="http://schemas.openxmlformats.org/officeDocument/2006/relationships/image" Target="../media/image379.wmf"/><Relationship Id="rId5" Type="http://schemas.openxmlformats.org/officeDocument/2006/relationships/oleObject" Target="../embeddings/oleObject549.bin"/><Relationship Id="rId4" Type="http://schemas.openxmlformats.org/officeDocument/2006/relationships/image" Target="../media/image378.wmf"/></Relationships>
</file>

<file path=ppt/slides/_rels/slide3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1.wmf"/><Relationship Id="rId3" Type="http://schemas.openxmlformats.org/officeDocument/2006/relationships/oleObject" Target="../embeddings/oleObject551.bin"/><Relationship Id="rId7" Type="http://schemas.openxmlformats.org/officeDocument/2006/relationships/oleObject" Target="../embeddings/oleObject553.bin"/><Relationship Id="rId2" Type="http://schemas.openxmlformats.org/officeDocument/2006/relationships/slideLayout" Target="../slideLayouts/slideLayout435.xml"/><Relationship Id="rId1" Type="http://schemas.openxmlformats.org/officeDocument/2006/relationships/vmlDrawing" Target="../drawings/vmlDrawing166.vml"/><Relationship Id="rId6" Type="http://schemas.openxmlformats.org/officeDocument/2006/relationships/image" Target="../media/image378.wmf"/><Relationship Id="rId5" Type="http://schemas.openxmlformats.org/officeDocument/2006/relationships/oleObject" Target="../embeddings/oleObject552.bin"/><Relationship Id="rId10" Type="http://schemas.openxmlformats.org/officeDocument/2006/relationships/image" Target="../media/image376.wmf"/><Relationship Id="rId4" Type="http://schemas.openxmlformats.org/officeDocument/2006/relationships/image" Target="../media/image380.wmf"/><Relationship Id="rId9" Type="http://schemas.openxmlformats.org/officeDocument/2006/relationships/oleObject" Target="../embeddings/oleObject554.bin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2.xml"/></Relationships>
</file>

<file path=ppt/slides/_rels/slide3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1.wmf"/><Relationship Id="rId3" Type="http://schemas.openxmlformats.org/officeDocument/2006/relationships/oleObject" Target="../embeddings/oleObject555.bin"/><Relationship Id="rId7" Type="http://schemas.openxmlformats.org/officeDocument/2006/relationships/oleObject" Target="../embeddings/oleObject557.bin"/><Relationship Id="rId12" Type="http://schemas.openxmlformats.org/officeDocument/2006/relationships/image" Target="../media/image383.wmf"/><Relationship Id="rId2" Type="http://schemas.openxmlformats.org/officeDocument/2006/relationships/slideLayout" Target="../slideLayouts/slideLayout435.xml"/><Relationship Id="rId1" Type="http://schemas.openxmlformats.org/officeDocument/2006/relationships/vmlDrawing" Target="../drawings/vmlDrawing167.vml"/><Relationship Id="rId6" Type="http://schemas.openxmlformats.org/officeDocument/2006/relationships/image" Target="../media/image378.wmf"/><Relationship Id="rId11" Type="http://schemas.openxmlformats.org/officeDocument/2006/relationships/oleObject" Target="../embeddings/oleObject559.bin"/><Relationship Id="rId5" Type="http://schemas.openxmlformats.org/officeDocument/2006/relationships/oleObject" Target="../embeddings/oleObject556.bin"/><Relationship Id="rId10" Type="http://schemas.openxmlformats.org/officeDocument/2006/relationships/image" Target="../media/image376.wmf"/><Relationship Id="rId4" Type="http://schemas.openxmlformats.org/officeDocument/2006/relationships/image" Target="../media/image382.wmf"/><Relationship Id="rId9" Type="http://schemas.openxmlformats.org/officeDocument/2006/relationships/oleObject" Target="../embeddings/oleObject558.bin"/></Relationships>
</file>

<file path=ppt/slides/_rels/slide3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35.xml"/></Relationships>
</file>

<file path=ppt/slides/_rels/slide3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6.wmf"/><Relationship Id="rId3" Type="http://schemas.openxmlformats.org/officeDocument/2006/relationships/oleObject" Target="../embeddings/oleObject560.bin"/><Relationship Id="rId7" Type="http://schemas.openxmlformats.org/officeDocument/2006/relationships/oleObject" Target="../embeddings/oleObject562.bin"/><Relationship Id="rId2" Type="http://schemas.openxmlformats.org/officeDocument/2006/relationships/slideLayout" Target="../slideLayouts/slideLayout449.xml"/><Relationship Id="rId1" Type="http://schemas.openxmlformats.org/officeDocument/2006/relationships/vmlDrawing" Target="../drawings/vmlDrawing168.vml"/><Relationship Id="rId6" Type="http://schemas.openxmlformats.org/officeDocument/2006/relationships/image" Target="../media/image385.wmf"/><Relationship Id="rId5" Type="http://schemas.openxmlformats.org/officeDocument/2006/relationships/oleObject" Target="../embeddings/oleObject561.bin"/><Relationship Id="rId10" Type="http://schemas.openxmlformats.org/officeDocument/2006/relationships/image" Target="../media/image387.wmf"/><Relationship Id="rId4" Type="http://schemas.openxmlformats.org/officeDocument/2006/relationships/image" Target="../media/image384.wmf"/><Relationship Id="rId9" Type="http://schemas.openxmlformats.org/officeDocument/2006/relationships/oleObject" Target="../embeddings/oleObject563.bin"/></Relationships>
</file>

<file path=ppt/slides/_rels/slide3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0.wmf"/><Relationship Id="rId3" Type="http://schemas.openxmlformats.org/officeDocument/2006/relationships/oleObject" Target="../embeddings/oleObject564.bin"/><Relationship Id="rId7" Type="http://schemas.openxmlformats.org/officeDocument/2006/relationships/oleObject" Target="../embeddings/oleObject566.bin"/><Relationship Id="rId2" Type="http://schemas.openxmlformats.org/officeDocument/2006/relationships/slideLayout" Target="../slideLayouts/slideLayout449.xml"/><Relationship Id="rId1" Type="http://schemas.openxmlformats.org/officeDocument/2006/relationships/vmlDrawing" Target="../drawings/vmlDrawing169.vml"/><Relationship Id="rId6" Type="http://schemas.openxmlformats.org/officeDocument/2006/relationships/image" Target="../media/image389.wmf"/><Relationship Id="rId5" Type="http://schemas.openxmlformats.org/officeDocument/2006/relationships/oleObject" Target="../embeddings/oleObject565.bin"/><Relationship Id="rId4" Type="http://schemas.openxmlformats.org/officeDocument/2006/relationships/image" Target="../media/image388.wmf"/></Relationships>
</file>

<file path=ppt/slides/_rels/slide3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9.xml"/></Relationships>
</file>

<file path=ppt/slides/_rels/slide3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9.xml"/></Relationships>
</file>

<file path=ppt/slides/_rels/slide3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3.wmf"/><Relationship Id="rId3" Type="http://schemas.openxmlformats.org/officeDocument/2006/relationships/oleObject" Target="../embeddings/oleObject567.bin"/><Relationship Id="rId7" Type="http://schemas.openxmlformats.org/officeDocument/2006/relationships/oleObject" Target="../embeddings/oleObject569.bin"/><Relationship Id="rId2" Type="http://schemas.openxmlformats.org/officeDocument/2006/relationships/slideLayout" Target="../slideLayouts/slideLayout449.xml"/><Relationship Id="rId1" Type="http://schemas.openxmlformats.org/officeDocument/2006/relationships/vmlDrawing" Target="../drawings/vmlDrawing170.vml"/><Relationship Id="rId6" Type="http://schemas.openxmlformats.org/officeDocument/2006/relationships/image" Target="../media/image392.wmf"/><Relationship Id="rId5" Type="http://schemas.openxmlformats.org/officeDocument/2006/relationships/oleObject" Target="../embeddings/oleObject568.bin"/><Relationship Id="rId4" Type="http://schemas.openxmlformats.org/officeDocument/2006/relationships/image" Target="../media/image391.wmf"/></Relationships>
</file>

<file path=ppt/slides/_rels/slide3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9.xml"/></Relationships>
</file>

<file path=ppt/slides/_rels/slide3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8.wmf"/><Relationship Id="rId3" Type="http://schemas.openxmlformats.org/officeDocument/2006/relationships/oleObject" Target="../embeddings/oleObject570.bin"/><Relationship Id="rId7" Type="http://schemas.openxmlformats.org/officeDocument/2006/relationships/oleObject" Target="../embeddings/oleObject572.bin"/><Relationship Id="rId2" Type="http://schemas.openxmlformats.org/officeDocument/2006/relationships/slideLayout" Target="../slideLayouts/slideLayout194.xml"/><Relationship Id="rId1" Type="http://schemas.openxmlformats.org/officeDocument/2006/relationships/vmlDrawing" Target="../drawings/vmlDrawing171.vml"/><Relationship Id="rId6" Type="http://schemas.openxmlformats.org/officeDocument/2006/relationships/image" Target="../media/image170.wmf"/><Relationship Id="rId5" Type="http://schemas.openxmlformats.org/officeDocument/2006/relationships/oleObject" Target="../embeddings/oleObject571.bin"/><Relationship Id="rId4" Type="http://schemas.openxmlformats.org/officeDocument/2006/relationships/image" Target="../media/image255.wmf"/><Relationship Id="rId9" Type="http://schemas.openxmlformats.org/officeDocument/2006/relationships/image" Target="../media/image1.jpeg"/></Relationships>
</file>

<file path=ppt/slides/_rels/slide3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89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wmf"/><Relationship Id="rId3" Type="http://schemas.openxmlformats.org/officeDocument/2006/relationships/oleObject" Target="../embeddings/oleObject40.bin"/><Relationship Id="rId7" Type="http://schemas.openxmlformats.org/officeDocument/2006/relationships/oleObject" Target="../embeddings/oleObject42.bin"/><Relationship Id="rId12" Type="http://schemas.openxmlformats.org/officeDocument/2006/relationships/image" Target="../media/image39.wmf"/><Relationship Id="rId2" Type="http://schemas.openxmlformats.org/officeDocument/2006/relationships/slideLayout" Target="../slideLayouts/slideLayout22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36.wmf"/><Relationship Id="rId11" Type="http://schemas.openxmlformats.org/officeDocument/2006/relationships/oleObject" Target="../embeddings/oleObject44.bin"/><Relationship Id="rId5" Type="http://schemas.openxmlformats.org/officeDocument/2006/relationships/oleObject" Target="../embeddings/oleObject41.bin"/><Relationship Id="rId10" Type="http://schemas.openxmlformats.org/officeDocument/2006/relationships/image" Target="../media/image38.wmf"/><Relationship Id="rId4" Type="http://schemas.openxmlformats.org/officeDocument/2006/relationships/image" Target="../media/image35.wmf"/><Relationship Id="rId9" Type="http://schemas.openxmlformats.org/officeDocument/2006/relationships/oleObject" Target="../embeddings/oleObject43.bin"/></Relationships>
</file>

<file path=ppt/slides/_rels/slide3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3.wmf"/><Relationship Id="rId3" Type="http://schemas.openxmlformats.org/officeDocument/2006/relationships/oleObject" Target="../embeddings/oleObject573.bin"/><Relationship Id="rId7" Type="http://schemas.openxmlformats.org/officeDocument/2006/relationships/oleObject" Target="../embeddings/oleObject575.bin"/><Relationship Id="rId2" Type="http://schemas.openxmlformats.org/officeDocument/2006/relationships/slideLayout" Target="../slideLayouts/slideLayout189.xml"/><Relationship Id="rId1" Type="http://schemas.openxmlformats.org/officeDocument/2006/relationships/vmlDrawing" Target="../drawings/vmlDrawing172.vml"/><Relationship Id="rId6" Type="http://schemas.openxmlformats.org/officeDocument/2006/relationships/image" Target="../media/image312.wmf"/><Relationship Id="rId5" Type="http://schemas.openxmlformats.org/officeDocument/2006/relationships/oleObject" Target="../embeddings/oleObject574.bin"/><Relationship Id="rId4" Type="http://schemas.openxmlformats.org/officeDocument/2006/relationships/image" Target="../media/image311.wmf"/></Relationships>
</file>

<file path=ppt/slides/_rels/slide3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2.wmf"/><Relationship Id="rId3" Type="http://schemas.openxmlformats.org/officeDocument/2006/relationships/oleObject" Target="../embeddings/oleObject576.bin"/><Relationship Id="rId7" Type="http://schemas.openxmlformats.org/officeDocument/2006/relationships/oleObject" Target="../embeddings/oleObject578.bin"/><Relationship Id="rId2" Type="http://schemas.openxmlformats.org/officeDocument/2006/relationships/slideLayout" Target="../slideLayouts/slideLayout189.xml"/><Relationship Id="rId1" Type="http://schemas.openxmlformats.org/officeDocument/2006/relationships/vmlDrawing" Target="../drawings/vmlDrawing173.vml"/><Relationship Id="rId6" Type="http://schemas.openxmlformats.org/officeDocument/2006/relationships/image" Target="../media/image313.wmf"/><Relationship Id="rId5" Type="http://schemas.openxmlformats.org/officeDocument/2006/relationships/oleObject" Target="../embeddings/oleObject577.bin"/><Relationship Id="rId4" Type="http://schemas.openxmlformats.org/officeDocument/2006/relationships/image" Target="../media/image311.wmf"/></Relationships>
</file>

<file path=ppt/slides/_rels/slide3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2.wmf"/><Relationship Id="rId3" Type="http://schemas.openxmlformats.org/officeDocument/2006/relationships/oleObject" Target="../embeddings/oleObject579.bin"/><Relationship Id="rId7" Type="http://schemas.openxmlformats.org/officeDocument/2006/relationships/oleObject" Target="../embeddings/oleObject581.bin"/><Relationship Id="rId2" Type="http://schemas.openxmlformats.org/officeDocument/2006/relationships/slideLayout" Target="../slideLayouts/slideLayout189.xml"/><Relationship Id="rId1" Type="http://schemas.openxmlformats.org/officeDocument/2006/relationships/vmlDrawing" Target="../drawings/vmlDrawing174.vml"/><Relationship Id="rId6" Type="http://schemas.openxmlformats.org/officeDocument/2006/relationships/image" Target="../media/image313.wmf"/><Relationship Id="rId5" Type="http://schemas.openxmlformats.org/officeDocument/2006/relationships/oleObject" Target="../embeddings/oleObject580.bin"/><Relationship Id="rId4" Type="http://schemas.openxmlformats.org/officeDocument/2006/relationships/image" Target="../media/image311.wmf"/></Relationships>
</file>

<file path=ppt/slides/_rels/slide3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9.xml"/></Relationships>
</file>

<file path=ppt/slides/_rels/slide3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00.xml"/></Relationships>
</file>

<file path=ppt/slides/_rels/slide3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6.wmf"/><Relationship Id="rId3" Type="http://schemas.openxmlformats.org/officeDocument/2006/relationships/oleObject" Target="../embeddings/oleObject582.bin"/><Relationship Id="rId7" Type="http://schemas.openxmlformats.org/officeDocument/2006/relationships/oleObject" Target="../embeddings/oleObject584.bin"/><Relationship Id="rId2" Type="http://schemas.openxmlformats.org/officeDocument/2006/relationships/slideLayout" Target="../slideLayouts/slideLayout189.xml"/><Relationship Id="rId1" Type="http://schemas.openxmlformats.org/officeDocument/2006/relationships/vmlDrawing" Target="../drawings/vmlDrawing175.vml"/><Relationship Id="rId6" Type="http://schemas.openxmlformats.org/officeDocument/2006/relationships/image" Target="../media/image395.wmf"/><Relationship Id="rId5" Type="http://schemas.openxmlformats.org/officeDocument/2006/relationships/oleObject" Target="../embeddings/oleObject583.bin"/><Relationship Id="rId4" Type="http://schemas.openxmlformats.org/officeDocument/2006/relationships/image" Target="../media/image394.wmf"/></Relationships>
</file>

<file path=ppt/slides/_rels/slide3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9.xml"/></Relationships>
</file>

<file path=ppt/slides/_rels/slide3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9.xml"/></Relationships>
</file>

<file path=ppt/slides/_rels/slide3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8.png"/><Relationship Id="rId2" Type="http://schemas.openxmlformats.org/officeDocument/2006/relationships/image" Target="../media/image397.png"/><Relationship Id="rId1" Type="http://schemas.openxmlformats.org/officeDocument/2006/relationships/slideLayout" Target="../slideLayouts/slideLayout649.xml"/></Relationships>
</file>

<file path=ppt/slides/_rels/slide3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2.xml"/></Relationships>
</file>

<file path=ppt/slides/_rels/slide36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85.bin"/><Relationship Id="rId2" Type="http://schemas.openxmlformats.org/officeDocument/2006/relationships/slideLayout" Target="../slideLayouts/slideLayout279.xml"/><Relationship Id="rId1" Type="http://schemas.openxmlformats.org/officeDocument/2006/relationships/vmlDrawing" Target="../drawings/vmlDrawing176.vml"/><Relationship Id="rId4" Type="http://schemas.openxmlformats.org/officeDocument/2006/relationships/image" Target="../media/image143.wmf"/></Relationships>
</file>

<file path=ppt/slides/_rels/slide36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86.bin"/><Relationship Id="rId2" Type="http://schemas.openxmlformats.org/officeDocument/2006/relationships/slideLayout" Target="../slideLayouts/slideLayout279.xml"/><Relationship Id="rId1" Type="http://schemas.openxmlformats.org/officeDocument/2006/relationships/vmlDrawing" Target="../drawings/vmlDrawing177.vml"/><Relationship Id="rId6" Type="http://schemas.openxmlformats.org/officeDocument/2006/relationships/image" Target="../media/image145.wmf"/><Relationship Id="rId5" Type="http://schemas.openxmlformats.org/officeDocument/2006/relationships/oleObject" Target="../embeddings/oleObject587.bin"/><Relationship Id="rId4" Type="http://schemas.openxmlformats.org/officeDocument/2006/relationships/image" Target="../media/image144.wmf"/></Relationships>
</file>

<file path=ppt/slides/_rels/slide36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88.bin"/><Relationship Id="rId2" Type="http://schemas.openxmlformats.org/officeDocument/2006/relationships/slideLayout" Target="../slideLayouts/slideLayout279.xml"/><Relationship Id="rId1" Type="http://schemas.openxmlformats.org/officeDocument/2006/relationships/vmlDrawing" Target="../drawings/vmlDrawing178.vml"/><Relationship Id="rId6" Type="http://schemas.openxmlformats.org/officeDocument/2006/relationships/image" Target="../media/image144.wmf"/><Relationship Id="rId5" Type="http://schemas.openxmlformats.org/officeDocument/2006/relationships/oleObject" Target="../embeddings/oleObject589.bin"/><Relationship Id="rId4" Type="http://schemas.openxmlformats.org/officeDocument/2006/relationships/image" Target="../media/image145.wmf"/></Relationships>
</file>

<file path=ppt/slides/_rels/slide36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90.bin"/><Relationship Id="rId2" Type="http://schemas.openxmlformats.org/officeDocument/2006/relationships/slideLayout" Target="../slideLayouts/slideLayout279.xml"/><Relationship Id="rId1" Type="http://schemas.openxmlformats.org/officeDocument/2006/relationships/vmlDrawing" Target="../drawings/vmlDrawing179.vml"/><Relationship Id="rId4" Type="http://schemas.openxmlformats.org/officeDocument/2006/relationships/image" Target="../media/image143.wmf"/></Relationships>
</file>

<file path=ppt/slides/_rels/slide3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7.wmf"/><Relationship Id="rId3" Type="http://schemas.openxmlformats.org/officeDocument/2006/relationships/oleObject" Target="../embeddings/oleObject591.bin"/><Relationship Id="rId7" Type="http://schemas.openxmlformats.org/officeDocument/2006/relationships/oleObject" Target="../embeddings/oleObject593.bin"/><Relationship Id="rId2" Type="http://schemas.openxmlformats.org/officeDocument/2006/relationships/slideLayout" Target="../slideLayouts/slideLayout279.xml"/><Relationship Id="rId1" Type="http://schemas.openxmlformats.org/officeDocument/2006/relationships/vmlDrawing" Target="../drawings/vmlDrawing180.vml"/><Relationship Id="rId6" Type="http://schemas.openxmlformats.org/officeDocument/2006/relationships/image" Target="../media/image143.wmf"/><Relationship Id="rId5" Type="http://schemas.openxmlformats.org/officeDocument/2006/relationships/oleObject" Target="../embeddings/oleObject592.bin"/><Relationship Id="rId4" Type="http://schemas.openxmlformats.org/officeDocument/2006/relationships/image" Target="../media/image286.wmf"/></Relationships>
</file>

<file path=ppt/slides/_rels/slide36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94.bin"/><Relationship Id="rId2" Type="http://schemas.openxmlformats.org/officeDocument/2006/relationships/slideLayout" Target="../slideLayouts/slideLayout284.xml"/><Relationship Id="rId1" Type="http://schemas.openxmlformats.org/officeDocument/2006/relationships/vmlDrawing" Target="../drawings/vmlDrawing181.vml"/><Relationship Id="rId6" Type="http://schemas.openxmlformats.org/officeDocument/2006/relationships/image" Target="../media/image288.wmf"/><Relationship Id="rId5" Type="http://schemas.openxmlformats.org/officeDocument/2006/relationships/oleObject" Target="../embeddings/oleObject595.bin"/><Relationship Id="rId4" Type="http://schemas.openxmlformats.org/officeDocument/2006/relationships/image" Target="../media/image143.wmf"/></Relationships>
</file>

<file path=ppt/slides/_rels/slide3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0.png"/><Relationship Id="rId2" Type="http://schemas.openxmlformats.org/officeDocument/2006/relationships/image" Target="../media/image399.png"/><Relationship Id="rId1" Type="http://schemas.openxmlformats.org/officeDocument/2006/relationships/slideLayout" Target="../slideLayouts/slideLayout635.xml"/></Relationships>
</file>

<file path=ppt/slides/_rels/slide3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35.xml"/></Relationships>
</file>

<file path=ppt/slides/_rels/slide3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35.xml"/></Relationships>
</file>

<file path=ppt/slides/_rels/slide3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35.xml"/><Relationship Id="rId5" Type="http://schemas.openxmlformats.org/officeDocument/2006/relationships/image" Target="../media/image402.png"/><Relationship Id="rId4" Type="http://schemas.openxmlformats.org/officeDocument/2006/relationships/image" Target="../media/image40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44.png"/></Relationships>
</file>

<file path=ppt/slides/_rels/slide37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96.bin"/><Relationship Id="rId2" Type="http://schemas.openxmlformats.org/officeDocument/2006/relationships/slideLayout" Target="../slideLayouts/slideLayout635.xml"/><Relationship Id="rId1" Type="http://schemas.openxmlformats.org/officeDocument/2006/relationships/vmlDrawing" Target="../drawings/vmlDrawing182.vml"/><Relationship Id="rId4" Type="http://schemas.openxmlformats.org/officeDocument/2006/relationships/image" Target="../media/image403.wmf"/></Relationships>
</file>

<file path=ppt/slides/_rels/slide3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5.xml"/></Relationships>
</file>

<file path=ppt/slides/_rels/slide3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4.xml"/></Relationships>
</file>

<file path=ppt/slides/_rels/slide3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3.xml"/></Relationships>
</file>

<file path=ppt/slides/_rels/slide3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2.xml"/></Relationships>
</file>

<file path=ppt/slides/_rels/slide3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2.xml"/></Relationships>
</file>

<file path=ppt/slides/_rels/slide3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2.xml"/></Relationships>
</file>

<file path=ppt/slides/_rels/slide3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2.xml"/></Relationships>
</file>

<file path=ppt/slides/_rels/slide37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97.bin"/><Relationship Id="rId2" Type="http://schemas.openxmlformats.org/officeDocument/2006/relationships/slideLayout" Target="../slideLayouts/slideLayout202.xml"/><Relationship Id="rId1" Type="http://schemas.openxmlformats.org/officeDocument/2006/relationships/vmlDrawing" Target="../drawings/vmlDrawing183.vml"/><Relationship Id="rId4" Type="http://schemas.openxmlformats.org/officeDocument/2006/relationships/image" Target="../media/image404.wmf"/></Relationships>
</file>

<file path=ppt/slides/_rels/slide37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98.bin"/><Relationship Id="rId2" Type="http://schemas.openxmlformats.org/officeDocument/2006/relationships/slideLayout" Target="../slideLayouts/slideLayout202.xml"/><Relationship Id="rId1" Type="http://schemas.openxmlformats.org/officeDocument/2006/relationships/vmlDrawing" Target="../drawings/vmlDrawing184.vml"/><Relationship Id="rId4" Type="http://schemas.openxmlformats.org/officeDocument/2006/relationships/image" Target="../media/image405.w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55.png"/></Relationships>
</file>

<file path=ppt/slides/_rels/slide3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8.wmf"/><Relationship Id="rId13" Type="http://schemas.openxmlformats.org/officeDocument/2006/relationships/oleObject" Target="../embeddings/oleObject604.bin"/><Relationship Id="rId3" Type="http://schemas.openxmlformats.org/officeDocument/2006/relationships/oleObject" Target="../embeddings/oleObject599.bin"/><Relationship Id="rId7" Type="http://schemas.openxmlformats.org/officeDocument/2006/relationships/oleObject" Target="../embeddings/oleObject601.bin"/><Relationship Id="rId12" Type="http://schemas.openxmlformats.org/officeDocument/2006/relationships/image" Target="../media/image410.wmf"/><Relationship Id="rId2" Type="http://schemas.openxmlformats.org/officeDocument/2006/relationships/slideLayout" Target="../slideLayouts/slideLayout202.xml"/><Relationship Id="rId1" Type="http://schemas.openxmlformats.org/officeDocument/2006/relationships/vmlDrawing" Target="../drawings/vmlDrawing185.vml"/><Relationship Id="rId6" Type="http://schemas.openxmlformats.org/officeDocument/2006/relationships/image" Target="../media/image407.wmf"/><Relationship Id="rId11" Type="http://schemas.openxmlformats.org/officeDocument/2006/relationships/oleObject" Target="../embeddings/oleObject603.bin"/><Relationship Id="rId5" Type="http://schemas.openxmlformats.org/officeDocument/2006/relationships/oleObject" Target="../embeddings/oleObject600.bin"/><Relationship Id="rId10" Type="http://schemas.openxmlformats.org/officeDocument/2006/relationships/image" Target="../media/image409.wmf"/><Relationship Id="rId4" Type="http://schemas.openxmlformats.org/officeDocument/2006/relationships/image" Target="../media/image406.wmf"/><Relationship Id="rId9" Type="http://schemas.openxmlformats.org/officeDocument/2006/relationships/oleObject" Target="../embeddings/oleObject602.bin"/></Relationships>
</file>

<file path=ppt/slides/_rels/slide3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7.xml"/></Relationships>
</file>

<file path=ppt/slides/_rels/slide3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3.wmf"/><Relationship Id="rId13" Type="http://schemas.openxmlformats.org/officeDocument/2006/relationships/oleObject" Target="../embeddings/oleObject610.bin"/><Relationship Id="rId18" Type="http://schemas.openxmlformats.org/officeDocument/2006/relationships/image" Target="../media/image418.wmf"/><Relationship Id="rId26" Type="http://schemas.openxmlformats.org/officeDocument/2006/relationships/image" Target="../media/image422.wmf"/><Relationship Id="rId3" Type="http://schemas.openxmlformats.org/officeDocument/2006/relationships/oleObject" Target="../embeddings/oleObject605.bin"/><Relationship Id="rId21" Type="http://schemas.openxmlformats.org/officeDocument/2006/relationships/oleObject" Target="../embeddings/oleObject614.bin"/><Relationship Id="rId7" Type="http://schemas.openxmlformats.org/officeDocument/2006/relationships/oleObject" Target="../embeddings/oleObject607.bin"/><Relationship Id="rId12" Type="http://schemas.openxmlformats.org/officeDocument/2006/relationships/image" Target="../media/image415.wmf"/><Relationship Id="rId17" Type="http://schemas.openxmlformats.org/officeDocument/2006/relationships/oleObject" Target="../embeddings/oleObject612.bin"/><Relationship Id="rId25" Type="http://schemas.openxmlformats.org/officeDocument/2006/relationships/oleObject" Target="../embeddings/oleObject616.bin"/><Relationship Id="rId2" Type="http://schemas.openxmlformats.org/officeDocument/2006/relationships/slideLayout" Target="../slideLayouts/slideLayout307.xml"/><Relationship Id="rId16" Type="http://schemas.openxmlformats.org/officeDocument/2006/relationships/image" Target="../media/image417.wmf"/><Relationship Id="rId20" Type="http://schemas.openxmlformats.org/officeDocument/2006/relationships/image" Target="../media/image419.wmf"/><Relationship Id="rId29" Type="http://schemas.openxmlformats.org/officeDocument/2006/relationships/oleObject" Target="../embeddings/oleObject618.bin"/><Relationship Id="rId1" Type="http://schemas.openxmlformats.org/officeDocument/2006/relationships/vmlDrawing" Target="../drawings/vmlDrawing186.vml"/><Relationship Id="rId6" Type="http://schemas.openxmlformats.org/officeDocument/2006/relationships/image" Target="../media/image412.wmf"/><Relationship Id="rId11" Type="http://schemas.openxmlformats.org/officeDocument/2006/relationships/oleObject" Target="../embeddings/oleObject609.bin"/><Relationship Id="rId24" Type="http://schemas.openxmlformats.org/officeDocument/2006/relationships/image" Target="../media/image421.wmf"/><Relationship Id="rId5" Type="http://schemas.openxmlformats.org/officeDocument/2006/relationships/oleObject" Target="../embeddings/oleObject606.bin"/><Relationship Id="rId15" Type="http://schemas.openxmlformats.org/officeDocument/2006/relationships/oleObject" Target="../embeddings/oleObject611.bin"/><Relationship Id="rId23" Type="http://schemas.openxmlformats.org/officeDocument/2006/relationships/oleObject" Target="../embeddings/oleObject615.bin"/><Relationship Id="rId28" Type="http://schemas.openxmlformats.org/officeDocument/2006/relationships/image" Target="../media/image423.wmf"/><Relationship Id="rId10" Type="http://schemas.openxmlformats.org/officeDocument/2006/relationships/image" Target="../media/image414.wmf"/><Relationship Id="rId19" Type="http://schemas.openxmlformats.org/officeDocument/2006/relationships/oleObject" Target="../embeddings/oleObject613.bin"/><Relationship Id="rId4" Type="http://schemas.openxmlformats.org/officeDocument/2006/relationships/image" Target="../media/image411.wmf"/><Relationship Id="rId9" Type="http://schemas.openxmlformats.org/officeDocument/2006/relationships/oleObject" Target="../embeddings/oleObject608.bin"/><Relationship Id="rId14" Type="http://schemas.openxmlformats.org/officeDocument/2006/relationships/image" Target="../media/image416.wmf"/><Relationship Id="rId22" Type="http://schemas.openxmlformats.org/officeDocument/2006/relationships/image" Target="../media/image420.wmf"/><Relationship Id="rId27" Type="http://schemas.openxmlformats.org/officeDocument/2006/relationships/oleObject" Target="../embeddings/oleObject617.bin"/><Relationship Id="rId30" Type="http://schemas.openxmlformats.org/officeDocument/2006/relationships/image" Target="../media/image424.wmf"/></Relationships>
</file>

<file path=ppt/slides/_rels/slide3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7.wmf"/><Relationship Id="rId13" Type="http://schemas.openxmlformats.org/officeDocument/2006/relationships/oleObject" Target="../embeddings/oleObject624.bin"/><Relationship Id="rId3" Type="http://schemas.openxmlformats.org/officeDocument/2006/relationships/oleObject" Target="../embeddings/oleObject619.bin"/><Relationship Id="rId7" Type="http://schemas.openxmlformats.org/officeDocument/2006/relationships/oleObject" Target="../embeddings/oleObject621.bin"/><Relationship Id="rId12" Type="http://schemas.openxmlformats.org/officeDocument/2006/relationships/image" Target="../media/image428.wmf"/><Relationship Id="rId17" Type="http://schemas.openxmlformats.org/officeDocument/2006/relationships/oleObject" Target="../embeddings/oleObject626.bin"/><Relationship Id="rId2" Type="http://schemas.openxmlformats.org/officeDocument/2006/relationships/slideLayout" Target="../slideLayouts/slideLayout307.xml"/><Relationship Id="rId16" Type="http://schemas.openxmlformats.org/officeDocument/2006/relationships/image" Target="../media/image429.wmf"/><Relationship Id="rId1" Type="http://schemas.openxmlformats.org/officeDocument/2006/relationships/vmlDrawing" Target="../drawings/vmlDrawing187.vml"/><Relationship Id="rId6" Type="http://schemas.openxmlformats.org/officeDocument/2006/relationships/image" Target="../media/image426.wmf"/><Relationship Id="rId11" Type="http://schemas.openxmlformats.org/officeDocument/2006/relationships/oleObject" Target="../embeddings/oleObject623.bin"/><Relationship Id="rId5" Type="http://schemas.openxmlformats.org/officeDocument/2006/relationships/oleObject" Target="../embeddings/oleObject620.bin"/><Relationship Id="rId15" Type="http://schemas.openxmlformats.org/officeDocument/2006/relationships/oleObject" Target="../embeddings/oleObject625.bin"/><Relationship Id="rId10" Type="http://schemas.openxmlformats.org/officeDocument/2006/relationships/image" Target="../media/image424.wmf"/><Relationship Id="rId4" Type="http://schemas.openxmlformats.org/officeDocument/2006/relationships/image" Target="../media/image425.wmf"/><Relationship Id="rId9" Type="http://schemas.openxmlformats.org/officeDocument/2006/relationships/oleObject" Target="../embeddings/oleObject622.bin"/><Relationship Id="rId14" Type="http://schemas.openxmlformats.org/officeDocument/2006/relationships/image" Target="../media/image423.wmf"/></Relationships>
</file>

<file path=ppt/slides/_rels/slide3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7.xml"/></Relationships>
</file>

<file path=ppt/slides/_rels/slide3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3.wmf"/><Relationship Id="rId13" Type="http://schemas.openxmlformats.org/officeDocument/2006/relationships/oleObject" Target="../embeddings/oleObject632.bin"/><Relationship Id="rId18" Type="http://schemas.openxmlformats.org/officeDocument/2006/relationships/image" Target="../media/image418.wmf"/><Relationship Id="rId26" Type="http://schemas.openxmlformats.org/officeDocument/2006/relationships/image" Target="../media/image422.wmf"/><Relationship Id="rId3" Type="http://schemas.openxmlformats.org/officeDocument/2006/relationships/oleObject" Target="../embeddings/oleObject627.bin"/><Relationship Id="rId21" Type="http://schemas.openxmlformats.org/officeDocument/2006/relationships/oleObject" Target="../embeddings/oleObject636.bin"/><Relationship Id="rId7" Type="http://schemas.openxmlformats.org/officeDocument/2006/relationships/oleObject" Target="../embeddings/oleObject629.bin"/><Relationship Id="rId12" Type="http://schemas.openxmlformats.org/officeDocument/2006/relationships/image" Target="../media/image415.wmf"/><Relationship Id="rId17" Type="http://schemas.openxmlformats.org/officeDocument/2006/relationships/oleObject" Target="../embeddings/oleObject634.bin"/><Relationship Id="rId25" Type="http://schemas.openxmlformats.org/officeDocument/2006/relationships/oleObject" Target="../embeddings/oleObject638.bin"/><Relationship Id="rId2" Type="http://schemas.openxmlformats.org/officeDocument/2006/relationships/slideLayout" Target="../slideLayouts/slideLayout307.xml"/><Relationship Id="rId16" Type="http://schemas.openxmlformats.org/officeDocument/2006/relationships/image" Target="../media/image417.wmf"/><Relationship Id="rId20" Type="http://schemas.openxmlformats.org/officeDocument/2006/relationships/image" Target="../media/image419.wmf"/><Relationship Id="rId1" Type="http://schemas.openxmlformats.org/officeDocument/2006/relationships/vmlDrawing" Target="../drawings/vmlDrawing188.vml"/><Relationship Id="rId6" Type="http://schemas.openxmlformats.org/officeDocument/2006/relationships/image" Target="../media/image412.wmf"/><Relationship Id="rId11" Type="http://schemas.openxmlformats.org/officeDocument/2006/relationships/oleObject" Target="../embeddings/oleObject631.bin"/><Relationship Id="rId24" Type="http://schemas.openxmlformats.org/officeDocument/2006/relationships/image" Target="../media/image421.wmf"/><Relationship Id="rId5" Type="http://schemas.openxmlformats.org/officeDocument/2006/relationships/oleObject" Target="../embeddings/oleObject628.bin"/><Relationship Id="rId15" Type="http://schemas.openxmlformats.org/officeDocument/2006/relationships/oleObject" Target="../embeddings/oleObject633.bin"/><Relationship Id="rId23" Type="http://schemas.openxmlformats.org/officeDocument/2006/relationships/oleObject" Target="../embeddings/oleObject637.bin"/><Relationship Id="rId28" Type="http://schemas.openxmlformats.org/officeDocument/2006/relationships/image" Target="../media/image430.wmf"/><Relationship Id="rId10" Type="http://schemas.openxmlformats.org/officeDocument/2006/relationships/image" Target="../media/image414.wmf"/><Relationship Id="rId19" Type="http://schemas.openxmlformats.org/officeDocument/2006/relationships/oleObject" Target="../embeddings/oleObject635.bin"/><Relationship Id="rId4" Type="http://schemas.openxmlformats.org/officeDocument/2006/relationships/image" Target="../media/image411.wmf"/><Relationship Id="rId9" Type="http://schemas.openxmlformats.org/officeDocument/2006/relationships/oleObject" Target="../embeddings/oleObject630.bin"/><Relationship Id="rId14" Type="http://schemas.openxmlformats.org/officeDocument/2006/relationships/image" Target="../media/image416.wmf"/><Relationship Id="rId22" Type="http://schemas.openxmlformats.org/officeDocument/2006/relationships/image" Target="../media/image420.wmf"/><Relationship Id="rId27" Type="http://schemas.openxmlformats.org/officeDocument/2006/relationships/oleObject" Target="../embeddings/oleObject639.bin"/></Relationships>
</file>

<file path=ppt/slides/_rels/slide3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7.xml"/></Relationships>
</file>

<file path=ppt/slides/_rels/slide3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3.wmf"/><Relationship Id="rId3" Type="http://schemas.openxmlformats.org/officeDocument/2006/relationships/oleObject" Target="../embeddings/oleObject640.bin"/><Relationship Id="rId7" Type="http://schemas.openxmlformats.org/officeDocument/2006/relationships/oleObject" Target="../embeddings/oleObject642.bin"/><Relationship Id="rId12" Type="http://schemas.openxmlformats.org/officeDocument/2006/relationships/image" Target="../media/image435.wmf"/><Relationship Id="rId2" Type="http://schemas.openxmlformats.org/officeDocument/2006/relationships/slideLayout" Target="../slideLayouts/slideLayout312.xml"/><Relationship Id="rId1" Type="http://schemas.openxmlformats.org/officeDocument/2006/relationships/vmlDrawing" Target="../drawings/vmlDrawing189.vml"/><Relationship Id="rId6" Type="http://schemas.openxmlformats.org/officeDocument/2006/relationships/image" Target="../media/image432.wmf"/><Relationship Id="rId11" Type="http://schemas.openxmlformats.org/officeDocument/2006/relationships/oleObject" Target="../embeddings/oleObject644.bin"/><Relationship Id="rId5" Type="http://schemas.openxmlformats.org/officeDocument/2006/relationships/oleObject" Target="../embeddings/oleObject641.bin"/><Relationship Id="rId10" Type="http://schemas.openxmlformats.org/officeDocument/2006/relationships/image" Target="../media/image434.wmf"/><Relationship Id="rId4" Type="http://schemas.openxmlformats.org/officeDocument/2006/relationships/image" Target="../media/image431.wmf"/><Relationship Id="rId9" Type="http://schemas.openxmlformats.org/officeDocument/2006/relationships/oleObject" Target="../embeddings/oleObject643.bin"/></Relationships>
</file>

<file path=ppt/slides/_rels/slide38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45.bin"/><Relationship Id="rId2" Type="http://schemas.openxmlformats.org/officeDocument/2006/relationships/slideLayout" Target="../slideLayouts/slideLayout307.xml"/><Relationship Id="rId1" Type="http://schemas.openxmlformats.org/officeDocument/2006/relationships/vmlDrawing" Target="../drawings/vmlDrawing190.vml"/><Relationship Id="rId6" Type="http://schemas.openxmlformats.org/officeDocument/2006/relationships/image" Target="../media/image437.wmf"/><Relationship Id="rId5" Type="http://schemas.openxmlformats.org/officeDocument/2006/relationships/oleObject" Target="../embeddings/oleObject646.bin"/><Relationship Id="rId4" Type="http://schemas.openxmlformats.org/officeDocument/2006/relationships/image" Target="../media/image436.wmf"/></Relationships>
</file>

<file path=ppt/slides/_rels/slide3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2.xml"/></Relationships>
</file>

<file path=ppt/slides/_rels/slide3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7.xml"/></Relationships>
</file>

<file path=ppt/slides/_rels/slide3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9.wmf"/><Relationship Id="rId3" Type="http://schemas.openxmlformats.org/officeDocument/2006/relationships/oleObject" Target="../embeddings/oleObject647.bin"/><Relationship Id="rId7" Type="http://schemas.openxmlformats.org/officeDocument/2006/relationships/oleObject" Target="../embeddings/oleObject649.bin"/><Relationship Id="rId2" Type="http://schemas.openxmlformats.org/officeDocument/2006/relationships/slideLayout" Target="../slideLayouts/slideLayout307.xml"/><Relationship Id="rId1" Type="http://schemas.openxmlformats.org/officeDocument/2006/relationships/vmlDrawing" Target="../drawings/vmlDrawing191.vml"/><Relationship Id="rId6" Type="http://schemas.openxmlformats.org/officeDocument/2006/relationships/image" Target="../media/image438.wmf"/><Relationship Id="rId5" Type="http://schemas.openxmlformats.org/officeDocument/2006/relationships/oleObject" Target="../embeddings/oleObject648.bin"/><Relationship Id="rId4" Type="http://schemas.openxmlformats.org/officeDocument/2006/relationships/image" Target="../media/image437.wmf"/></Relationships>
</file>

<file path=ppt/slides/_rels/slide3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6.xml"/></Relationships>
</file>

<file path=ppt/slides/_rels/slide3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16.xml"/></Relationships>
</file>

<file path=ppt/slides/_rels/slide39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50.bin"/><Relationship Id="rId2" Type="http://schemas.openxmlformats.org/officeDocument/2006/relationships/slideLayout" Target="../slideLayouts/slideLayout216.xml"/><Relationship Id="rId1" Type="http://schemas.openxmlformats.org/officeDocument/2006/relationships/vmlDrawing" Target="../drawings/vmlDrawing192.vml"/><Relationship Id="rId6" Type="http://schemas.openxmlformats.org/officeDocument/2006/relationships/image" Target="../media/image441.wmf"/><Relationship Id="rId5" Type="http://schemas.openxmlformats.org/officeDocument/2006/relationships/oleObject" Target="../embeddings/oleObject651.bin"/><Relationship Id="rId4" Type="http://schemas.openxmlformats.org/officeDocument/2006/relationships/image" Target="../media/image440.wmf"/></Relationships>
</file>

<file path=ppt/slides/_rels/slide3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16.xml"/></Relationships>
</file>

<file path=ppt/slides/_rels/slide3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16.xml"/></Relationships>
</file>

<file path=ppt/slides/_rels/slide3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3.xml"/></Relationships>
</file>

<file path=ppt/slides/_rels/slide3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3.xml"/></Relationships>
</file>

<file path=ppt/slides/_rels/slide3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1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2.xml"/></Relationships>
</file>

<file path=ppt/slides/_rels/slide4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16.xml"/></Relationships>
</file>

<file path=ppt/slides/_rels/slide4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4.wmf"/><Relationship Id="rId13" Type="http://schemas.openxmlformats.org/officeDocument/2006/relationships/oleObject" Target="../embeddings/oleObject657.bin"/><Relationship Id="rId3" Type="http://schemas.openxmlformats.org/officeDocument/2006/relationships/oleObject" Target="../embeddings/oleObject652.bin"/><Relationship Id="rId7" Type="http://schemas.openxmlformats.org/officeDocument/2006/relationships/oleObject" Target="../embeddings/oleObject654.bin"/><Relationship Id="rId12" Type="http://schemas.openxmlformats.org/officeDocument/2006/relationships/image" Target="../media/image446.wmf"/><Relationship Id="rId2" Type="http://schemas.openxmlformats.org/officeDocument/2006/relationships/slideLayout" Target="../slideLayouts/slideLayout216.xml"/><Relationship Id="rId1" Type="http://schemas.openxmlformats.org/officeDocument/2006/relationships/vmlDrawing" Target="../drawings/vmlDrawing193.vml"/><Relationship Id="rId6" Type="http://schemas.openxmlformats.org/officeDocument/2006/relationships/image" Target="../media/image443.wmf"/><Relationship Id="rId11" Type="http://schemas.openxmlformats.org/officeDocument/2006/relationships/oleObject" Target="../embeddings/oleObject656.bin"/><Relationship Id="rId5" Type="http://schemas.openxmlformats.org/officeDocument/2006/relationships/oleObject" Target="../embeddings/oleObject653.bin"/><Relationship Id="rId10" Type="http://schemas.openxmlformats.org/officeDocument/2006/relationships/image" Target="../media/image445.wmf"/><Relationship Id="rId4" Type="http://schemas.openxmlformats.org/officeDocument/2006/relationships/image" Target="../media/image442.wmf"/><Relationship Id="rId9" Type="http://schemas.openxmlformats.org/officeDocument/2006/relationships/oleObject" Target="../embeddings/oleObject655.bin"/><Relationship Id="rId14" Type="http://schemas.openxmlformats.org/officeDocument/2006/relationships/image" Target="../media/image447.wmf"/></Relationships>
</file>

<file path=ppt/slides/_rels/slide4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4.wmf"/><Relationship Id="rId13" Type="http://schemas.openxmlformats.org/officeDocument/2006/relationships/oleObject" Target="../embeddings/oleObject663.bin"/><Relationship Id="rId3" Type="http://schemas.openxmlformats.org/officeDocument/2006/relationships/oleObject" Target="../embeddings/oleObject658.bin"/><Relationship Id="rId7" Type="http://schemas.openxmlformats.org/officeDocument/2006/relationships/oleObject" Target="../embeddings/oleObject660.bin"/><Relationship Id="rId12" Type="http://schemas.openxmlformats.org/officeDocument/2006/relationships/image" Target="../media/image446.wmf"/><Relationship Id="rId17" Type="http://schemas.openxmlformats.org/officeDocument/2006/relationships/image" Target="../media/image80.jpeg"/><Relationship Id="rId2" Type="http://schemas.openxmlformats.org/officeDocument/2006/relationships/slideLayout" Target="../slideLayouts/slideLayout216.xml"/><Relationship Id="rId16" Type="http://schemas.openxmlformats.org/officeDocument/2006/relationships/image" Target="../media/image448.wmf"/><Relationship Id="rId1" Type="http://schemas.openxmlformats.org/officeDocument/2006/relationships/vmlDrawing" Target="../drawings/vmlDrawing194.vml"/><Relationship Id="rId6" Type="http://schemas.openxmlformats.org/officeDocument/2006/relationships/image" Target="../media/image443.wmf"/><Relationship Id="rId11" Type="http://schemas.openxmlformats.org/officeDocument/2006/relationships/oleObject" Target="../embeddings/oleObject662.bin"/><Relationship Id="rId5" Type="http://schemas.openxmlformats.org/officeDocument/2006/relationships/oleObject" Target="../embeddings/oleObject659.bin"/><Relationship Id="rId15" Type="http://schemas.openxmlformats.org/officeDocument/2006/relationships/oleObject" Target="../embeddings/oleObject664.bin"/><Relationship Id="rId10" Type="http://schemas.openxmlformats.org/officeDocument/2006/relationships/image" Target="../media/image445.wmf"/><Relationship Id="rId4" Type="http://schemas.openxmlformats.org/officeDocument/2006/relationships/image" Target="../media/image442.wmf"/><Relationship Id="rId9" Type="http://schemas.openxmlformats.org/officeDocument/2006/relationships/oleObject" Target="../embeddings/oleObject661.bin"/><Relationship Id="rId14" Type="http://schemas.openxmlformats.org/officeDocument/2006/relationships/image" Target="../media/image447.wmf"/></Relationships>
</file>

<file path=ppt/slides/_rels/slide4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4.wmf"/><Relationship Id="rId13" Type="http://schemas.openxmlformats.org/officeDocument/2006/relationships/oleObject" Target="../embeddings/oleObject670.bin"/><Relationship Id="rId18" Type="http://schemas.openxmlformats.org/officeDocument/2006/relationships/oleObject" Target="../embeddings/oleObject672.bin"/><Relationship Id="rId3" Type="http://schemas.openxmlformats.org/officeDocument/2006/relationships/oleObject" Target="../embeddings/oleObject665.bin"/><Relationship Id="rId21" Type="http://schemas.openxmlformats.org/officeDocument/2006/relationships/image" Target="../media/image451.wmf"/><Relationship Id="rId7" Type="http://schemas.openxmlformats.org/officeDocument/2006/relationships/oleObject" Target="../embeddings/oleObject667.bin"/><Relationship Id="rId12" Type="http://schemas.openxmlformats.org/officeDocument/2006/relationships/image" Target="../media/image446.wmf"/><Relationship Id="rId17" Type="http://schemas.openxmlformats.org/officeDocument/2006/relationships/image" Target="../media/image80.jpeg"/><Relationship Id="rId2" Type="http://schemas.openxmlformats.org/officeDocument/2006/relationships/slideLayout" Target="../slideLayouts/slideLayout216.xml"/><Relationship Id="rId16" Type="http://schemas.openxmlformats.org/officeDocument/2006/relationships/image" Target="../media/image449.wmf"/><Relationship Id="rId20" Type="http://schemas.openxmlformats.org/officeDocument/2006/relationships/oleObject" Target="../embeddings/oleObject673.bin"/><Relationship Id="rId1" Type="http://schemas.openxmlformats.org/officeDocument/2006/relationships/vmlDrawing" Target="../drawings/vmlDrawing195.vml"/><Relationship Id="rId6" Type="http://schemas.openxmlformats.org/officeDocument/2006/relationships/image" Target="../media/image443.wmf"/><Relationship Id="rId11" Type="http://schemas.openxmlformats.org/officeDocument/2006/relationships/oleObject" Target="../embeddings/oleObject669.bin"/><Relationship Id="rId24" Type="http://schemas.openxmlformats.org/officeDocument/2006/relationships/oleObject" Target="../embeddings/oleObject676.bin"/><Relationship Id="rId5" Type="http://schemas.openxmlformats.org/officeDocument/2006/relationships/oleObject" Target="../embeddings/oleObject666.bin"/><Relationship Id="rId15" Type="http://schemas.openxmlformats.org/officeDocument/2006/relationships/oleObject" Target="../embeddings/oleObject671.bin"/><Relationship Id="rId23" Type="http://schemas.openxmlformats.org/officeDocument/2006/relationships/oleObject" Target="../embeddings/oleObject675.bin"/><Relationship Id="rId10" Type="http://schemas.openxmlformats.org/officeDocument/2006/relationships/image" Target="../media/image445.wmf"/><Relationship Id="rId19" Type="http://schemas.openxmlformats.org/officeDocument/2006/relationships/image" Target="../media/image450.wmf"/><Relationship Id="rId4" Type="http://schemas.openxmlformats.org/officeDocument/2006/relationships/image" Target="../media/image442.wmf"/><Relationship Id="rId9" Type="http://schemas.openxmlformats.org/officeDocument/2006/relationships/oleObject" Target="../embeddings/oleObject668.bin"/><Relationship Id="rId14" Type="http://schemas.openxmlformats.org/officeDocument/2006/relationships/image" Target="../media/image447.wmf"/><Relationship Id="rId22" Type="http://schemas.openxmlformats.org/officeDocument/2006/relationships/oleObject" Target="../embeddings/oleObject674.bin"/></Relationships>
</file>

<file path=ppt/slides/_rels/slide40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79.bin"/><Relationship Id="rId13" Type="http://schemas.openxmlformats.org/officeDocument/2006/relationships/image" Target="../media/image444.wmf"/><Relationship Id="rId18" Type="http://schemas.openxmlformats.org/officeDocument/2006/relationships/oleObject" Target="../embeddings/oleObject684.bin"/><Relationship Id="rId3" Type="http://schemas.openxmlformats.org/officeDocument/2006/relationships/oleObject" Target="../embeddings/oleObject677.bin"/><Relationship Id="rId21" Type="http://schemas.openxmlformats.org/officeDocument/2006/relationships/image" Target="../media/image454.wmf"/><Relationship Id="rId7" Type="http://schemas.openxmlformats.org/officeDocument/2006/relationships/image" Target="../media/image450.wmf"/><Relationship Id="rId12" Type="http://schemas.openxmlformats.org/officeDocument/2006/relationships/oleObject" Target="../embeddings/oleObject681.bin"/><Relationship Id="rId17" Type="http://schemas.openxmlformats.org/officeDocument/2006/relationships/image" Target="../media/image452.wmf"/><Relationship Id="rId2" Type="http://schemas.openxmlformats.org/officeDocument/2006/relationships/slideLayout" Target="../slideLayouts/slideLayout216.xml"/><Relationship Id="rId16" Type="http://schemas.openxmlformats.org/officeDocument/2006/relationships/oleObject" Target="../embeddings/oleObject683.bin"/><Relationship Id="rId20" Type="http://schemas.openxmlformats.org/officeDocument/2006/relationships/oleObject" Target="../embeddings/oleObject685.bin"/><Relationship Id="rId1" Type="http://schemas.openxmlformats.org/officeDocument/2006/relationships/vmlDrawing" Target="../drawings/vmlDrawing196.vml"/><Relationship Id="rId6" Type="http://schemas.openxmlformats.org/officeDocument/2006/relationships/oleObject" Target="../embeddings/oleObject678.bin"/><Relationship Id="rId11" Type="http://schemas.openxmlformats.org/officeDocument/2006/relationships/image" Target="../media/image442.wmf"/><Relationship Id="rId5" Type="http://schemas.openxmlformats.org/officeDocument/2006/relationships/image" Target="../media/image80.jpeg"/><Relationship Id="rId15" Type="http://schemas.openxmlformats.org/officeDocument/2006/relationships/image" Target="../media/image446.wmf"/><Relationship Id="rId23" Type="http://schemas.openxmlformats.org/officeDocument/2006/relationships/image" Target="../media/image455.wmf"/><Relationship Id="rId10" Type="http://schemas.openxmlformats.org/officeDocument/2006/relationships/oleObject" Target="../embeddings/oleObject680.bin"/><Relationship Id="rId19" Type="http://schemas.openxmlformats.org/officeDocument/2006/relationships/image" Target="../media/image453.wmf"/><Relationship Id="rId4" Type="http://schemas.openxmlformats.org/officeDocument/2006/relationships/image" Target="../media/image449.wmf"/><Relationship Id="rId9" Type="http://schemas.openxmlformats.org/officeDocument/2006/relationships/image" Target="../media/image451.wmf"/><Relationship Id="rId14" Type="http://schemas.openxmlformats.org/officeDocument/2006/relationships/oleObject" Target="../embeddings/oleObject682.bin"/><Relationship Id="rId22" Type="http://schemas.openxmlformats.org/officeDocument/2006/relationships/oleObject" Target="../embeddings/oleObject686.bin"/></Relationships>
</file>

<file path=ppt/slides/_rels/slide4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6.xml"/></Relationships>
</file>

<file path=ppt/slides/_rels/slide4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7.wmf"/><Relationship Id="rId13" Type="http://schemas.openxmlformats.org/officeDocument/2006/relationships/oleObject" Target="../embeddings/oleObject692.bin"/><Relationship Id="rId3" Type="http://schemas.openxmlformats.org/officeDocument/2006/relationships/oleObject" Target="../embeddings/oleObject687.bin"/><Relationship Id="rId7" Type="http://schemas.openxmlformats.org/officeDocument/2006/relationships/oleObject" Target="../embeddings/oleObject689.bin"/><Relationship Id="rId12" Type="http://schemas.openxmlformats.org/officeDocument/2006/relationships/image" Target="../media/image459.wmf"/><Relationship Id="rId2" Type="http://schemas.openxmlformats.org/officeDocument/2006/relationships/slideLayout" Target="../slideLayouts/slideLayout216.xml"/><Relationship Id="rId16" Type="http://schemas.openxmlformats.org/officeDocument/2006/relationships/image" Target="../media/image461.wmf"/><Relationship Id="rId1" Type="http://schemas.openxmlformats.org/officeDocument/2006/relationships/vmlDrawing" Target="../drawings/vmlDrawing197.vml"/><Relationship Id="rId6" Type="http://schemas.openxmlformats.org/officeDocument/2006/relationships/image" Target="../media/image456.wmf"/><Relationship Id="rId11" Type="http://schemas.openxmlformats.org/officeDocument/2006/relationships/oleObject" Target="../embeddings/oleObject691.bin"/><Relationship Id="rId5" Type="http://schemas.openxmlformats.org/officeDocument/2006/relationships/oleObject" Target="../embeddings/oleObject688.bin"/><Relationship Id="rId15" Type="http://schemas.openxmlformats.org/officeDocument/2006/relationships/oleObject" Target="../embeddings/oleObject693.bin"/><Relationship Id="rId10" Type="http://schemas.openxmlformats.org/officeDocument/2006/relationships/image" Target="../media/image458.wmf"/><Relationship Id="rId4" Type="http://schemas.openxmlformats.org/officeDocument/2006/relationships/image" Target="../media/image192.wmf"/><Relationship Id="rId9" Type="http://schemas.openxmlformats.org/officeDocument/2006/relationships/oleObject" Target="../embeddings/oleObject690.bin"/><Relationship Id="rId14" Type="http://schemas.openxmlformats.org/officeDocument/2006/relationships/image" Target="../media/image460.wmf"/></Relationships>
</file>

<file path=ppt/slides/_rels/slide4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7.wmf"/><Relationship Id="rId13" Type="http://schemas.openxmlformats.org/officeDocument/2006/relationships/oleObject" Target="../embeddings/oleObject699.bin"/><Relationship Id="rId18" Type="http://schemas.openxmlformats.org/officeDocument/2006/relationships/image" Target="../media/image466.wmf"/><Relationship Id="rId3" Type="http://schemas.openxmlformats.org/officeDocument/2006/relationships/oleObject" Target="../embeddings/oleObject694.bin"/><Relationship Id="rId7" Type="http://schemas.openxmlformats.org/officeDocument/2006/relationships/oleObject" Target="../embeddings/oleObject696.bin"/><Relationship Id="rId12" Type="http://schemas.openxmlformats.org/officeDocument/2006/relationships/image" Target="../media/image463.wmf"/><Relationship Id="rId17" Type="http://schemas.openxmlformats.org/officeDocument/2006/relationships/oleObject" Target="../embeddings/oleObject701.bin"/><Relationship Id="rId2" Type="http://schemas.openxmlformats.org/officeDocument/2006/relationships/slideLayout" Target="../slideLayouts/slideLayout216.xml"/><Relationship Id="rId16" Type="http://schemas.openxmlformats.org/officeDocument/2006/relationships/image" Target="../media/image465.wmf"/><Relationship Id="rId20" Type="http://schemas.openxmlformats.org/officeDocument/2006/relationships/image" Target="../media/image467.wmf"/><Relationship Id="rId1" Type="http://schemas.openxmlformats.org/officeDocument/2006/relationships/vmlDrawing" Target="../drawings/vmlDrawing198.vml"/><Relationship Id="rId6" Type="http://schemas.openxmlformats.org/officeDocument/2006/relationships/image" Target="../media/image456.wmf"/><Relationship Id="rId11" Type="http://schemas.openxmlformats.org/officeDocument/2006/relationships/oleObject" Target="../embeddings/oleObject698.bin"/><Relationship Id="rId5" Type="http://schemas.openxmlformats.org/officeDocument/2006/relationships/oleObject" Target="../embeddings/oleObject695.bin"/><Relationship Id="rId15" Type="http://schemas.openxmlformats.org/officeDocument/2006/relationships/oleObject" Target="../embeddings/oleObject700.bin"/><Relationship Id="rId10" Type="http://schemas.openxmlformats.org/officeDocument/2006/relationships/image" Target="../media/image462.wmf"/><Relationship Id="rId19" Type="http://schemas.openxmlformats.org/officeDocument/2006/relationships/oleObject" Target="../embeddings/oleObject702.bin"/><Relationship Id="rId4" Type="http://schemas.openxmlformats.org/officeDocument/2006/relationships/image" Target="../media/image192.wmf"/><Relationship Id="rId9" Type="http://schemas.openxmlformats.org/officeDocument/2006/relationships/oleObject" Target="../embeddings/oleObject697.bin"/><Relationship Id="rId14" Type="http://schemas.openxmlformats.org/officeDocument/2006/relationships/image" Target="../media/image464.wmf"/></Relationships>
</file>

<file path=ppt/slides/_rels/slide4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7.wmf"/><Relationship Id="rId13" Type="http://schemas.openxmlformats.org/officeDocument/2006/relationships/oleObject" Target="../embeddings/oleObject708.bin"/><Relationship Id="rId18" Type="http://schemas.openxmlformats.org/officeDocument/2006/relationships/image" Target="../media/image463.wmf"/><Relationship Id="rId3" Type="http://schemas.openxmlformats.org/officeDocument/2006/relationships/oleObject" Target="../embeddings/oleObject703.bin"/><Relationship Id="rId7" Type="http://schemas.openxmlformats.org/officeDocument/2006/relationships/oleObject" Target="../embeddings/oleObject705.bin"/><Relationship Id="rId12" Type="http://schemas.openxmlformats.org/officeDocument/2006/relationships/image" Target="../media/image466.wmf"/><Relationship Id="rId17" Type="http://schemas.openxmlformats.org/officeDocument/2006/relationships/oleObject" Target="../embeddings/oleObject710.bin"/><Relationship Id="rId2" Type="http://schemas.openxmlformats.org/officeDocument/2006/relationships/slideLayout" Target="../slideLayouts/slideLayout216.xml"/><Relationship Id="rId16" Type="http://schemas.openxmlformats.org/officeDocument/2006/relationships/image" Target="../media/image470.wmf"/><Relationship Id="rId20" Type="http://schemas.openxmlformats.org/officeDocument/2006/relationships/image" Target="../media/image462.wmf"/><Relationship Id="rId1" Type="http://schemas.openxmlformats.org/officeDocument/2006/relationships/vmlDrawing" Target="../drawings/vmlDrawing199.vml"/><Relationship Id="rId6" Type="http://schemas.openxmlformats.org/officeDocument/2006/relationships/image" Target="../media/image456.wmf"/><Relationship Id="rId11" Type="http://schemas.openxmlformats.org/officeDocument/2006/relationships/oleObject" Target="../embeddings/oleObject707.bin"/><Relationship Id="rId5" Type="http://schemas.openxmlformats.org/officeDocument/2006/relationships/oleObject" Target="../embeddings/oleObject704.bin"/><Relationship Id="rId15" Type="http://schemas.openxmlformats.org/officeDocument/2006/relationships/oleObject" Target="../embeddings/oleObject709.bin"/><Relationship Id="rId10" Type="http://schemas.openxmlformats.org/officeDocument/2006/relationships/image" Target="../media/image468.wmf"/><Relationship Id="rId19" Type="http://schemas.openxmlformats.org/officeDocument/2006/relationships/oleObject" Target="../embeddings/oleObject711.bin"/><Relationship Id="rId4" Type="http://schemas.openxmlformats.org/officeDocument/2006/relationships/image" Target="../media/image192.wmf"/><Relationship Id="rId9" Type="http://schemas.openxmlformats.org/officeDocument/2006/relationships/oleObject" Target="../embeddings/oleObject706.bin"/><Relationship Id="rId14" Type="http://schemas.openxmlformats.org/officeDocument/2006/relationships/image" Target="../media/image469.wmf"/></Relationships>
</file>

<file path=ppt/slides/_rels/slide4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3.wmf"/><Relationship Id="rId13" Type="http://schemas.openxmlformats.org/officeDocument/2006/relationships/oleObject" Target="../embeddings/oleObject717.bin"/><Relationship Id="rId18" Type="http://schemas.openxmlformats.org/officeDocument/2006/relationships/image" Target="../media/image478.wmf"/><Relationship Id="rId3" Type="http://schemas.openxmlformats.org/officeDocument/2006/relationships/oleObject" Target="../embeddings/oleObject712.bin"/><Relationship Id="rId21" Type="http://schemas.openxmlformats.org/officeDocument/2006/relationships/oleObject" Target="../embeddings/oleObject721.bin"/><Relationship Id="rId7" Type="http://schemas.openxmlformats.org/officeDocument/2006/relationships/oleObject" Target="../embeddings/oleObject714.bin"/><Relationship Id="rId12" Type="http://schemas.openxmlformats.org/officeDocument/2006/relationships/image" Target="../media/image475.wmf"/><Relationship Id="rId17" Type="http://schemas.openxmlformats.org/officeDocument/2006/relationships/oleObject" Target="../embeddings/oleObject719.bin"/><Relationship Id="rId2" Type="http://schemas.openxmlformats.org/officeDocument/2006/relationships/slideLayout" Target="../slideLayouts/slideLayout326.xml"/><Relationship Id="rId16" Type="http://schemas.openxmlformats.org/officeDocument/2006/relationships/image" Target="../media/image477.wmf"/><Relationship Id="rId20" Type="http://schemas.openxmlformats.org/officeDocument/2006/relationships/image" Target="../media/image479.wmf"/><Relationship Id="rId1" Type="http://schemas.openxmlformats.org/officeDocument/2006/relationships/vmlDrawing" Target="../drawings/vmlDrawing200.vml"/><Relationship Id="rId6" Type="http://schemas.openxmlformats.org/officeDocument/2006/relationships/image" Target="../media/image472.wmf"/><Relationship Id="rId11" Type="http://schemas.openxmlformats.org/officeDocument/2006/relationships/oleObject" Target="../embeddings/oleObject716.bin"/><Relationship Id="rId5" Type="http://schemas.openxmlformats.org/officeDocument/2006/relationships/oleObject" Target="../embeddings/oleObject713.bin"/><Relationship Id="rId15" Type="http://schemas.openxmlformats.org/officeDocument/2006/relationships/oleObject" Target="../embeddings/oleObject718.bin"/><Relationship Id="rId10" Type="http://schemas.openxmlformats.org/officeDocument/2006/relationships/image" Target="../media/image474.wmf"/><Relationship Id="rId19" Type="http://schemas.openxmlformats.org/officeDocument/2006/relationships/oleObject" Target="../embeddings/oleObject720.bin"/><Relationship Id="rId4" Type="http://schemas.openxmlformats.org/officeDocument/2006/relationships/image" Target="../media/image471.wmf"/><Relationship Id="rId9" Type="http://schemas.openxmlformats.org/officeDocument/2006/relationships/oleObject" Target="../embeddings/oleObject715.bin"/><Relationship Id="rId14" Type="http://schemas.openxmlformats.org/officeDocument/2006/relationships/image" Target="../media/image476.wmf"/><Relationship Id="rId22" Type="http://schemas.openxmlformats.org/officeDocument/2006/relationships/image" Target="../media/image480.w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48.png"/></Relationships>
</file>

<file path=ppt/slides/_rels/slide4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337.xml"/><Relationship Id="rId1" Type="http://schemas.openxmlformats.org/officeDocument/2006/relationships/vmlDrawing" Target="../drawings/vmlDrawing201.vml"/><Relationship Id="rId5" Type="http://schemas.openxmlformats.org/officeDocument/2006/relationships/image" Target="../media/image481.wmf"/><Relationship Id="rId4" Type="http://schemas.openxmlformats.org/officeDocument/2006/relationships/oleObject" Target="../embeddings/oleObject722.bin"/></Relationships>
</file>

<file path=ppt/slides/_rels/slide4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2.png"/><Relationship Id="rId2" Type="http://schemas.openxmlformats.org/officeDocument/2006/relationships/image" Target="../media/image494.png"/><Relationship Id="rId1" Type="http://schemas.openxmlformats.org/officeDocument/2006/relationships/slideLayout" Target="../slideLayouts/slideLayout351.xml"/></Relationships>
</file>

<file path=ppt/slides/_rels/slide4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1.xml"/></Relationships>
</file>

<file path=ppt/slides/_rels/slide4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5.wmf"/><Relationship Id="rId3" Type="http://schemas.openxmlformats.org/officeDocument/2006/relationships/oleObject" Target="../embeddings/oleObject723.bin"/><Relationship Id="rId7" Type="http://schemas.openxmlformats.org/officeDocument/2006/relationships/oleObject" Target="../embeddings/oleObject725.bin"/><Relationship Id="rId2" Type="http://schemas.openxmlformats.org/officeDocument/2006/relationships/slideLayout" Target="../slideLayouts/slideLayout362.xml"/><Relationship Id="rId1" Type="http://schemas.openxmlformats.org/officeDocument/2006/relationships/vmlDrawing" Target="../drawings/vmlDrawing202.vml"/><Relationship Id="rId6" Type="http://schemas.openxmlformats.org/officeDocument/2006/relationships/image" Target="../media/image484.wmf"/><Relationship Id="rId5" Type="http://schemas.openxmlformats.org/officeDocument/2006/relationships/oleObject" Target="../embeddings/oleObject724.bin"/><Relationship Id="rId4" Type="http://schemas.openxmlformats.org/officeDocument/2006/relationships/image" Target="../media/image483.wmf"/></Relationships>
</file>

<file path=ppt/slides/_rels/slide4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9.xml"/></Relationships>
</file>

<file path=ppt/slides/_rels/slide4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16.xml"/></Relationships>
</file>

<file path=ppt/slides/_rels/slide4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6.xml"/></Relationships>
</file>

<file path=ppt/slides/_rels/slide4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6.xml"/></Relationships>
</file>

<file path=ppt/slides/_rels/slide4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16.xml"/></Relationships>
</file>

<file path=ppt/slides/_rels/slide4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7.wmf"/><Relationship Id="rId13" Type="http://schemas.openxmlformats.org/officeDocument/2006/relationships/oleObject" Target="../embeddings/oleObject731.bin"/><Relationship Id="rId3" Type="http://schemas.openxmlformats.org/officeDocument/2006/relationships/oleObject" Target="../embeddings/oleObject726.bin"/><Relationship Id="rId7" Type="http://schemas.openxmlformats.org/officeDocument/2006/relationships/oleObject" Target="../embeddings/oleObject728.bin"/><Relationship Id="rId12" Type="http://schemas.openxmlformats.org/officeDocument/2006/relationships/image" Target="../media/image489.wmf"/><Relationship Id="rId2" Type="http://schemas.openxmlformats.org/officeDocument/2006/relationships/slideLayout" Target="../slideLayouts/slideLayout216.xml"/><Relationship Id="rId1" Type="http://schemas.openxmlformats.org/officeDocument/2006/relationships/vmlDrawing" Target="../drawings/vmlDrawing203.vml"/><Relationship Id="rId6" Type="http://schemas.openxmlformats.org/officeDocument/2006/relationships/image" Target="../media/image192.wmf"/><Relationship Id="rId11" Type="http://schemas.openxmlformats.org/officeDocument/2006/relationships/oleObject" Target="../embeddings/oleObject730.bin"/><Relationship Id="rId5" Type="http://schemas.openxmlformats.org/officeDocument/2006/relationships/oleObject" Target="../embeddings/oleObject727.bin"/><Relationship Id="rId10" Type="http://schemas.openxmlformats.org/officeDocument/2006/relationships/image" Target="../media/image488.wmf"/><Relationship Id="rId4" Type="http://schemas.openxmlformats.org/officeDocument/2006/relationships/image" Target="../media/image486.wmf"/><Relationship Id="rId9" Type="http://schemas.openxmlformats.org/officeDocument/2006/relationships/oleObject" Target="../embeddings/oleObject729.bin"/><Relationship Id="rId14" Type="http://schemas.openxmlformats.org/officeDocument/2006/relationships/image" Target="../media/image490.w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50.png"/></Relationships>
</file>

<file path=ppt/slides/_rels/slide42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34.bin"/><Relationship Id="rId3" Type="http://schemas.openxmlformats.org/officeDocument/2006/relationships/image" Target="../media/image1.jpeg"/><Relationship Id="rId7" Type="http://schemas.openxmlformats.org/officeDocument/2006/relationships/image" Target="../media/image492.wmf"/><Relationship Id="rId2" Type="http://schemas.openxmlformats.org/officeDocument/2006/relationships/slideLayout" Target="../slideLayouts/slideLayout216.xml"/><Relationship Id="rId1" Type="http://schemas.openxmlformats.org/officeDocument/2006/relationships/vmlDrawing" Target="../drawings/vmlDrawing204.vml"/><Relationship Id="rId6" Type="http://schemas.openxmlformats.org/officeDocument/2006/relationships/oleObject" Target="../embeddings/oleObject733.bin"/><Relationship Id="rId5" Type="http://schemas.openxmlformats.org/officeDocument/2006/relationships/image" Target="../media/image491.wmf"/><Relationship Id="rId4" Type="http://schemas.openxmlformats.org/officeDocument/2006/relationships/oleObject" Target="../embeddings/oleObject732.bin"/><Relationship Id="rId9" Type="http://schemas.openxmlformats.org/officeDocument/2006/relationships/image" Target="../media/image493.wmf"/></Relationships>
</file>

<file path=ppt/slides/_rels/slide4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16.xml"/></Relationships>
</file>

<file path=ppt/slides/_rels/slide4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6.wmf"/><Relationship Id="rId13" Type="http://schemas.openxmlformats.org/officeDocument/2006/relationships/oleObject" Target="../embeddings/oleObject740.bin"/><Relationship Id="rId18" Type="http://schemas.openxmlformats.org/officeDocument/2006/relationships/image" Target="../media/image222.wmf"/><Relationship Id="rId3" Type="http://schemas.openxmlformats.org/officeDocument/2006/relationships/oleObject" Target="../embeddings/oleObject735.bin"/><Relationship Id="rId7" Type="http://schemas.openxmlformats.org/officeDocument/2006/relationships/oleObject" Target="../embeddings/oleObject737.bin"/><Relationship Id="rId12" Type="http://schemas.openxmlformats.org/officeDocument/2006/relationships/image" Target="../media/image220.wmf"/><Relationship Id="rId17" Type="http://schemas.openxmlformats.org/officeDocument/2006/relationships/oleObject" Target="../embeddings/oleObject742.bin"/><Relationship Id="rId2" Type="http://schemas.openxmlformats.org/officeDocument/2006/relationships/slideLayout" Target="../slideLayouts/slideLayout216.xml"/><Relationship Id="rId16" Type="http://schemas.openxmlformats.org/officeDocument/2006/relationships/image" Target="../media/image497.wmf"/><Relationship Id="rId1" Type="http://schemas.openxmlformats.org/officeDocument/2006/relationships/vmlDrawing" Target="../drawings/vmlDrawing205.vml"/><Relationship Id="rId6" Type="http://schemas.openxmlformats.org/officeDocument/2006/relationships/image" Target="../media/image495.wmf"/><Relationship Id="rId11" Type="http://schemas.openxmlformats.org/officeDocument/2006/relationships/oleObject" Target="../embeddings/oleObject739.bin"/><Relationship Id="rId5" Type="http://schemas.openxmlformats.org/officeDocument/2006/relationships/oleObject" Target="../embeddings/oleObject736.bin"/><Relationship Id="rId15" Type="http://schemas.openxmlformats.org/officeDocument/2006/relationships/oleObject" Target="../embeddings/oleObject741.bin"/><Relationship Id="rId10" Type="http://schemas.openxmlformats.org/officeDocument/2006/relationships/image" Target="../media/image219.wmf"/><Relationship Id="rId4" Type="http://schemas.openxmlformats.org/officeDocument/2006/relationships/image" Target="../media/image494.wmf"/><Relationship Id="rId9" Type="http://schemas.openxmlformats.org/officeDocument/2006/relationships/oleObject" Target="../embeddings/oleObject738.bin"/><Relationship Id="rId14" Type="http://schemas.openxmlformats.org/officeDocument/2006/relationships/image" Target="../media/image221.wmf"/></Relationships>
</file>

<file path=ppt/slides/_rels/slide4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0.wmf"/><Relationship Id="rId13" Type="http://schemas.openxmlformats.org/officeDocument/2006/relationships/oleObject" Target="../embeddings/oleObject748.bin"/><Relationship Id="rId3" Type="http://schemas.openxmlformats.org/officeDocument/2006/relationships/oleObject" Target="../embeddings/oleObject743.bin"/><Relationship Id="rId7" Type="http://schemas.openxmlformats.org/officeDocument/2006/relationships/oleObject" Target="../embeddings/oleObject745.bin"/><Relationship Id="rId12" Type="http://schemas.openxmlformats.org/officeDocument/2006/relationships/image" Target="../media/image497.wmf"/><Relationship Id="rId2" Type="http://schemas.openxmlformats.org/officeDocument/2006/relationships/slideLayout" Target="../slideLayouts/slideLayout221.xml"/><Relationship Id="rId1" Type="http://schemas.openxmlformats.org/officeDocument/2006/relationships/vmlDrawing" Target="../drawings/vmlDrawing206.vml"/><Relationship Id="rId6" Type="http://schemas.openxmlformats.org/officeDocument/2006/relationships/image" Target="../media/image499.wmf"/><Relationship Id="rId11" Type="http://schemas.openxmlformats.org/officeDocument/2006/relationships/oleObject" Target="../embeddings/oleObject747.bin"/><Relationship Id="rId5" Type="http://schemas.openxmlformats.org/officeDocument/2006/relationships/oleObject" Target="../embeddings/oleObject744.bin"/><Relationship Id="rId10" Type="http://schemas.openxmlformats.org/officeDocument/2006/relationships/image" Target="../media/image501.wmf"/><Relationship Id="rId4" Type="http://schemas.openxmlformats.org/officeDocument/2006/relationships/image" Target="../media/image498.wmf"/><Relationship Id="rId9" Type="http://schemas.openxmlformats.org/officeDocument/2006/relationships/oleObject" Target="../embeddings/oleObject746.bin"/><Relationship Id="rId14" Type="http://schemas.openxmlformats.org/officeDocument/2006/relationships/image" Target="../media/image502.wmf"/></Relationships>
</file>

<file path=ppt/slides/_rels/slide4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3.wmf"/><Relationship Id="rId13" Type="http://schemas.openxmlformats.org/officeDocument/2006/relationships/oleObject" Target="../embeddings/oleObject754.bin"/><Relationship Id="rId18" Type="http://schemas.openxmlformats.org/officeDocument/2006/relationships/image" Target="../media/image497.wmf"/><Relationship Id="rId3" Type="http://schemas.openxmlformats.org/officeDocument/2006/relationships/oleObject" Target="../embeddings/oleObject749.bin"/><Relationship Id="rId7" Type="http://schemas.openxmlformats.org/officeDocument/2006/relationships/oleObject" Target="../embeddings/oleObject751.bin"/><Relationship Id="rId12" Type="http://schemas.openxmlformats.org/officeDocument/2006/relationships/image" Target="../media/image505.wmf"/><Relationship Id="rId17" Type="http://schemas.openxmlformats.org/officeDocument/2006/relationships/oleObject" Target="../embeddings/oleObject756.bin"/><Relationship Id="rId2" Type="http://schemas.openxmlformats.org/officeDocument/2006/relationships/slideLayout" Target="../slideLayouts/slideLayout221.xml"/><Relationship Id="rId16" Type="http://schemas.openxmlformats.org/officeDocument/2006/relationships/image" Target="../media/image507.wmf"/><Relationship Id="rId1" Type="http://schemas.openxmlformats.org/officeDocument/2006/relationships/vmlDrawing" Target="../drawings/vmlDrawing207.vml"/><Relationship Id="rId6" Type="http://schemas.openxmlformats.org/officeDocument/2006/relationships/image" Target="../media/image500.wmf"/><Relationship Id="rId11" Type="http://schemas.openxmlformats.org/officeDocument/2006/relationships/oleObject" Target="../embeddings/oleObject753.bin"/><Relationship Id="rId5" Type="http://schemas.openxmlformats.org/officeDocument/2006/relationships/oleObject" Target="../embeddings/oleObject750.bin"/><Relationship Id="rId15" Type="http://schemas.openxmlformats.org/officeDocument/2006/relationships/oleObject" Target="../embeddings/oleObject755.bin"/><Relationship Id="rId10" Type="http://schemas.openxmlformats.org/officeDocument/2006/relationships/image" Target="../media/image504.wmf"/><Relationship Id="rId4" Type="http://schemas.openxmlformats.org/officeDocument/2006/relationships/image" Target="../media/image501.wmf"/><Relationship Id="rId9" Type="http://schemas.openxmlformats.org/officeDocument/2006/relationships/oleObject" Target="../embeddings/oleObject752.bin"/><Relationship Id="rId14" Type="http://schemas.openxmlformats.org/officeDocument/2006/relationships/image" Target="../media/image506.wmf"/></Relationships>
</file>

<file path=ppt/slides/_rels/slide4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4.wmf"/><Relationship Id="rId13" Type="http://schemas.openxmlformats.org/officeDocument/2006/relationships/oleObject" Target="../embeddings/oleObject762.bin"/><Relationship Id="rId3" Type="http://schemas.openxmlformats.org/officeDocument/2006/relationships/oleObject" Target="../embeddings/oleObject757.bin"/><Relationship Id="rId7" Type="http://schemas.openxmlformats.org/officeDocument/2006/relationships/oleObject" Target="../embeddings/oleObject759.bin"/><Relationship Id="rId12" Type="http://schemas.openxmlformats.org/officeDocument/2006/relationships/image" Target="../media/image509.wmf"/><Relationship Id="rId2" Type="http://schemas.openxmlformats.org/officeDocument/2006/relationships/slideLayout" Target="../slideLayouts/slideLayout221.xml"/><Relationship Id="rId16" Type="http://schemas.openxmlformats.org/officeDocument/2006/relationships/image" Target="../media/image497.wmf"/><Relationship Id="rId1" Type="http://schemas.openxmlformats.org/officeDocument/2006/relationships/vmlDrawing" Target="../drawings/vmlDrawing208.vml"/><Relationship Id="rId6" Type="http://schemas.openxmlformats.org/officeDocument/2006/relationships/image" Target="../media/image501.wmf"/><Relationship Id="rId11" Type="http://schemas.openxmlformats.org/officeDocument/2006/relationships/oleObject" Target="../embeddings/oleObject761.bin"/><Relationship Id="rId5" Type="http://schemas.openxmlformats.org/officeDocument/2006/relationships/oleObject" Target="../embeddings/oleObject758.bin"/><Relationship Id="rId15" Type="http://schemas.openxmlformats.org/officeDocument/2006/relationships/oleObject" Target="../embeddings/oleObject763.bin"/><Relationship Id="rId10" Type="http://schemas.openxmlformats.org/officeDocument/2006/relationships/image" Target="../media/image508.wmf"/><Relationship Id="rId4" Type="http://schemas.openxmlformats.org/officeDocument/2006/relationships/image" Target="../media/image500.wmf"/><Relationship Id="rId9" Type="http://schemas.openxmlformats.org/officeDocument/2006/relationships/oleObject" Target="../embeddings/oleObject760.bin"/><Relationship Id="rId14" Type="http://schemas.openxmlformats.org/officeDocument/2006/relationships/image" Target="../media/image507.wmf"/></Relationships>
</file>

<file path=ppt/slides/_rels/slide4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8.wmf"/><Relationship Id="rId3" Type="http://schemas.openxmlformats.org/officeDocument/2006/relationships/oleObject" Target="../embeddings/oleObject764.bin"/><Relationship Id="rId7" Type="http://schemas.openxmlformats.org/officeDocument/2006/relationships/oleObject" Target="../embeddings/oleObject766.bin"/><Relationship Id="rId12" Type="http://schemas.openxmlformats.org/officeDocument/2006/relationships/image" Target="../media/image511.wmf"/><Relationship Id="rId2" Type="http://schemas.openxmlformats.org/officeDocument/2006/relationships/slideLayout" Target="../slideLayouts/slideLayout221.xml"/><Relationship Id="rId1" Type="http://schemas.openxmlformats.org/officeDocument/2006/relationships/vmlDrawing" Target="../drawings/vmlDrawing209.vml"/><Relationship Id="rId6" Type="http://schemas.openxmlformats.org/officeDocument/2006/relationships/image" Target="../media/image504.wmf"/><Relationship Id="rId11" Type="http://schemas.openxmlformats.org/officeDocument/2006/relationships/oleObject" Target="../embeddings/oleObject768.bin"/><Relationship Id="rId5" Type="http://schemas.openxmlformats.org/officeDocument/2006/relationships/oleObject" Target="../embeddings/oleObject765.bin"/><Relationship Id="rId10" Type="http://schemas.openxmlformats.org/officeDocument/2006/relationships/image" Target="../media/image510.wmf"/><Relationship Id="rId4" Type="http://schemas.openxmlformats.org/officeDocument/2006/relationships/image" Target="../media/image500.wmf"/><Relationship Id="rId9" Type="http://schemas.openxmlformats.org/officeDocument/2006/relationships/oleObject" Target="../embeddings/oleObject767.bin"/></Relationships>
</file>

<file path=ppt/slides/_rels/slide4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2.wmf"/><Relationship Id="rId3" Type="http://schemas.openxmlformats.org/officeDocument/2006/relationships/oleObject" Target="../embeddings/oleObject769.bin"/><Relationship Id="rId7" Type="http://schemas.openxmlformats.org/officeDocument/2006/relationships/oleObject" Target="../embeddings/oleObject771.bin"/><Relationship Id="rId12" Type="http://schemas.openxmlformats.org/officeDocument/2006/relationships/image" Target="../media/image514.wmf"/><Relationship Id="rId2" Type="http://schemas.openxmlformats.org/officeDocument/2006/relationships/slideLayout" Target="../slideLayouts/slideLayout221.xml"/><Relationship Id="rId1" Type="http://schemas.openxmlformats.org/officeDocument/2006/relationships/vmlDrawing" Target="../drawings/vmlDrawing210.vml"/><Relationship Id="rId6" Type="http://schemas.openxmlformats.org/officeDocument/2006/relationships/image" Target="../media/image511.wmf"/><Relationship Id="rId11" Type="http://schemas.openxmlformats.org/officeDocument/2006/relationships/oleObject" Target="../embeddings/oleObject773.bin"/><Relationship Id="rId5" Type="http://schemas.openxmlformats.org/officeDocument/2006/relationships/oleObject" Target="../embeddings/oleObject770.bin"/><Relationship Id="rId10" Type="http://schemas.openxmlformats.org/officeDocument/2006/relationships/image" Target="../media/image513.wmf"/><Relationship Id="rId4" Type="http://schemas.openxmlformats.org/officeDocument/2006/relationships/image" Target="../media/image510.wmf"/><Relationship Id="rId9" Type="http://schemas.openxmlformats.org/officeDocument/2006/relationships/oleObject" Target="../embeddings/oleObject772.bin"/></Relationships>
</file>

<file path=ppt/slides/_rels/slide4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7.wmf"/><Relationship Id="rId13" Type="http://schemas.openxmlformats.org/officeDocument/2006/relationships/oleObject" Target="../embeddings/oleObject779.bin"/><Relationship Id="rId18" Type="http://schemas.openxmlformats.org/officeDocument/2006/relationships/image" Target="../media/image497.wmf"/><Relationship Id="rId3" Type="http://schemas.openxmlformats.org/officeDocument/2006/relationships/oleObject" Target="../embeddings/oleObject774.bin"/><Relationship Id="rId7" Type="http://schemas.openxmlformats.org/officeDocument/2006/relationships/oleObject" Target="../embeddings/oleObject776.bin"/><Relationship Id="rId12" Type="http://schemas.openxmlformats.org/officeDocument/2006/relationships/image" Target="../media/image220.wmf"/><Relationship Id="rId17" Type="http://schemas.openxmlformats.org/officeDocument/2006/relationships/oleObject" Target="../embeddings/oleObject781.bin"/><Relationship Id="rId2" Type="http://schemas.openxmlformats.org/officeDocument/2006/relationships/slideLayout" Target="../slideLayouts/slideLayout216.xml"/><Relationship Id="rId16" Type="http://schemas.openxmlformats.org/officeDocument/2006/relationships/image" Target="../media/image222.wmf"/><Relationship Id="rId1" Type="http://schemas.openxmlformats.org/officeDocument/2006/relationships/vmlDrawing" Target="../drawings/vmlDrawing211.vml"/><Relationship Id="rId6" Type="http://schemas.openxmlformats.org/officeDocument/2006/relationships/image" Target="../media/image516.wmf"/><Relationship Id="rId11" Type="http://schemas.openxmlformats.org/officeDocument/2006/relationships/oleObject" Target="../embeddings/oleObject778.bin"/><Relationship Id="rId5" Type="http://schemas.openxmlformats.org/officeDocument/2006/relationships/oleObject" Target="../embeddings/oleObject775.bin"/><Relationship Id="rId15" Type="http://schemas.openxmlformats.org/officeDocument/2006/relationships/oleObject" Target="../embeddings/oleObject780.bin"/><Relationship Id="rId10" Type="http://schemas.openxmlformats.org/officeDocument/2006/relationships/image" Target="../media/image219.wmf"/><Relationship Id="rId4" Type="http://schemas.openxmlformats.org/officeDocument/2006/relationships/image" Target="../media/image515.wmf"/><Relationship Id="rId9" Type="http://schemas.openxmlformats.org/officeDocument/2006/relationships/oleObject" Target="../embeddings/oleObject777.bin"/><Relationship Id="rId14" Type="http://schemas.openxmlformats.org/officeDocument/2006/relationships/image" Target="../media/image221.wmf"/></Relationships>
</file>

<file path=ppt/slides/_rels/slide4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1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82.bin"/><Relationship Id="rId2" Type="http://schemas.openxmlformats.org/officeDocument/2006/relationships/slideLayout" Target="../slideLayouts/slideLayout216.xml"/><Relationship Id="rId1" Type="http://schemas.openxmlformats.org/officeDocument/2006/relationships/vmlDrawing" Target="../drawings/vmlDrawing212.vml"/><Relationship Id="rId4" Type="http://schemas.openxmlformats.org/officeDocument/2006/relationships/image" Target="../media/image243.wmf"/></Relationships>
</file>

<file path=ppt/slides/_rels/slide4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9.wmf"/><Relationship Id="rId13" Type="http://schemas.openxmlformats.org/officeDocument/2006/relationships/oleObject" Target="../embeddings/oleObject788.bin"/><Relationship Id="rId3" Type="http://schemas.openxmlformats.org/officeDocument/2006/relationships/oleObject" Target="../embeddings/oleObject783.bin"/><Relationship Id="rId7" Type="http://schemas.openxmlformats.org/officeDocument/2006/relationships/oleObject" Target="../embeddings/oleObject785.bin"/><Relationship Id="rId12" Type="http://schemas.openxmlformats.org/officeDocument/2006/relationships/image" Target="../media/image248.wmf"/><Relationship Id="rId2" Type="http://schemas.openxmlformats.org/officeDocument/2006/relationships/slideLayout" Target="../slideLayouts/slideLayout216.xml"/><Relationship Id="rId1" Type="http://schemas.openxmlformats.org/officeDocument/2006/relationships/vmlDrawing" Target="../drawings/vmlDrawing213.vml"/><Relationship Id="rId6" Type="http://schemas.openxmlformats.org/officeDocument/2006/relationships/image" Target="../media/image519.wmf"/><Relationship Id="rId11" Type="http://schemas.openxmlformats.org/officeDocument/2006/relationships/oleObject" Target="../embeddings/oleObject787.bin"/><Relationship Id="rId5" Type="http://schemas.openxmlformats.org/officeDocument/2006/relationships/oleObject" Target="../embeddings/oleObject784.bin"/><Relationship Id="rId10" Type="http://schemas.openxmlformats.org/officeDocument/2006/relationships/image" Target="../media/image520.wmf"/><Relationship Id="rId4" Type="http://schemas.openxmlformats.org/officeDocument/2006/relationships/image" Target="../media/image518.wmf"/><Relationship Id="rId9" Type="http://schemas.openxmlformats.org/officeDocument/2006/relationships/oleObject" Target="../embeddings/oleObject786.bin"/><Relationship Id="rId14" Type="http://schemas.openxmlformats.org/officeDocument/2006/relationships/image" Target="../media/image521.wmf"/></Relationships>
</file>

<file path=ppt/slides/_rels/slide4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6.wmf"/><Relationship Id="rId13" Type="http://schemas.openxmlformats.org/officeDocument/2006/relationships/oleObject" Target="../embeddings/oleObject794.bin"/><Relationship Id="rId3" Type="http://schemas.openxmlformats.org/officeDocument/2006/relationships/oleObject" Target="../embeddings/oleObject789.bin"/><Relationship Id="rId7" Type="http://schemas.openxmlformats.org/officeDocument/2006/relationships/oleObject" Target="../embeddings/oleObject791.bin"/><Relationship Id="rId12" Type="http://schemas.openxmlformats.org/officeDocument/2006/relationships/image" Target="../media/image248.wmf"/><Relationship Id="rId2" Type="http://schemas.openxmlformats.org/officeDocument/2006/relationships/slideLayout" Target="../slideLayouts/slideLayout216.xml"/><Relationship Id="rId1" Type="http://schemas.openxmlformats.org/officeDocument/2006/relationships/vmlDrawing" Target="../drawings/vmlDrawing214.vml"/><Relationship Id="rId6" Type="http://schemas.openxmlformats.org/officeDocument/2006/relationships/image" Target="../media/image245.wmf"/><Relationship Id="rId11" Type="http://schemas.openxmlformats.org/officeDocument/2006/relationships/oleObject" Target="../embeddings/oleObject793.bin"/><Relationship Id="rId5" Type="http://schemas.openxmlformats.org/officeDocument/2006/relationships/oleObject" Target="../embeddings/oleObject790.bin"/><Relationship Id="rId10" Type="http://schemas.openxmlformats.org/officeDocument/2006/relationships/image" Target="../media/image247.wmf"/><Relationship Id="rId4" Type="http://schemas.openxmlformats.org/officeDocument/2006/relationships/image" Target="../media/image244.wmf"/><Relationship Id="rId9" Type="http://schemas.openxmlformats.org/officeDocument/2006/relationships/oleObject" Target="../embeddings/oleObject792.bin"/><Relationship Id="rId14" Type="http://schemas.openxmlformats.org/officeDocument/2006/relationships/image" Target="../media/image249.wmf"/></Relationships>
</file>

<file path=ppt/slides/_rels/slide4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0.wmf"/><Relationship Id="rId13" Type="http://schemas.openxmlformats.org/officeDocument/2006/relationships/oleObject" Target="../embeddings/oleObject800.bin"/><Relationship Id="rId3" Type="http://schemas.openxmlformats.org/officeDocument/2006/relationships/oleObject" Target="../embeddings/oleObject795.bin"/><Relationship Id="rId7" Type="http://schemas.openxmlformats.org/officeDocument/2006/relationships/oleObject" Target="../embeddings/oleObject797.bin"/><Relationship Id="rId12" Type="http://schemas.openxmlformats.org/officeDocument/2006/relationships/image" Target="../media/image252.wmf"/><Relationship Id="rId2" Type="http://schemas.openxmlformats.org/officeDocument/2006/relationships/slideLayout" Target="../slideLayouts/slideLayout216.xml"/><Relationship Id="rId16" Type="http://schemas.openxmlformats.org/officeDocument/2006/relationships/image" Target="../media/image254.wmf"/><Relationship Id="rId1" Type="http://schemas.openxmlformats.org/officeDocument/2006/relationships/vmlDrawing" Target="../drawings/vmlDrawing215.vml"/><Relationship Id="rId6" Type="http://schemas.openxmlformats.org/officeDocument/2006/relationships/image" Target="../media/image248.wmf"/><Relationship Id="rId11" Type="http://schemas.openxmlformats.org/officeDocument/2006/relationships/oleObject" Target="../embeddings/oleObject799.bin"/><Relationship Id="rId5" Type="http://schemas.openxmlformats.org/officeDocument/2006/relationships/oleObject" Target="../embeddings/oleObject796.bin"/><Relationship Id="rId15" Type="http://schemas.openxmlformats.org/officeDocument/2006/relationships/oleObject" Target="../embeddings/oleObject801.bin"/><Relationship Id="rId10" Type="http://schemas.openxmlformats.org/officeDocument/2006/relationships/image" Target="../media/image251.wmf"/><Relationship Id="rId4" Type="http://schemas.openxmlformats.org/officeDocument/2006/relationships/image" Target="../media/image247.wmf"/><Relationship Id="rId9" Type="http://schemas.openxmlformats.org/officeDocument/2006/relationships/oleObject" Target="../embeddings/oleObject798.bin"/><Relationship Id="rId14" Type="http://schemas.openxmlformats.org/officeDocument/2006/relationships/image" Target="../media/image253.wmf"/></Relationships>
</file>

<file path=ppt/slides/_rels/slide4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6.xml"/></Relationships>
</file>

<file path=ppt/slides/_rels/slide4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02.bin"/><Relationship Id="rId2" Type="http://schemas.openxmlformats.org/officeDocument/2006/relationships/slideLayout" Target="../slideLayouts/slideLayout189.xml"/><Relationship Id="rId1" Type="http://schemas.openxmlformats.org/officeDocument/2006/relationships/vmlDrawing" Target="../drawings/vmlDrawing216.vml"/><Relationship Id="rId4" Type="http://schemas.openxmlformats.org/officeDocument/2006/relationships/image" Target="../media/image522.wmf"/></Relationships>
</file>

<file path=ppt/slides/_rels/slide4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5.wmf"/><Relationship Id="rId3" Type="http://schemas.openxmlformats.org/officeDocument/2006/relationships/oleObject" Target="../embeddings/oleObject803.bin"/><Relationship Id="rId7" Type="http://schemas.openxmlformats.org/officeDocument/2006/relationships/oleObject" Target="../embeddings/oleObject805.bin"/><Relationship Id="rId2" Type="http://schemas.openxmlformats.org/officeDocument/2006/relationships/slideLayout" Target="../slideLayouts/slideLayout194.xml"/><Relationship Id="rId1" Type="http://schemas.openxmlformats.org/officeDocument/2006/relationships/vmlDrawing" Target="../drawings/vmlDrawing217.vml"/><Relationship Id="rId6" Type="http://schemas.openxmlformats.org/officeDocument/2006/relationships/image" Target="../media/image524.wmf"/><Relationship Id="rId5" Type="http://schemas.openxmlformats.org/officeDocument/2006/relationships/oleObject" Target="../embeddings/oleObject804.bin"/><Relationship Id="rId4" Type="http://schemas.openxmlformats.org/officeDocument/2006/relationships/image" Target="../media/image523.wmf"/></Relationships>
</file>

<file path=ppt/slides/_rels/slide4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8.wmf"/><Relationship Id="rId13" Type="http://schemas.openxmlformats.org/officeDocument/2006/relationships/oleObject" Target="../embeddings/oleObject811.bin"/><Relationship Id="rId3" Type="http://schemas.openxmlformats.org/officeDocument/2006/relationships/oleObject" Target="../embeddings/oleObject806.bin"/><Relationship Id="rId7" Type="http://schemas.openxmlformats.org/officeDocument/2006/relationships/oleObject" Target="../embeddings/oleObject808.bin"/><Relationship Id="rId12" Type="http://schemas.openxmlformats.org/officeDocument/2006/relationships/image" Target="../media/image530.wmf"/><Relationship Id="rId2" Type="http://schemas.openxmlformats.org/officeDocument/2006/relationships/slideLayout" Target="../slideLayouts/slideLayout194.xml"/><Relationship Id="rId1" Type="http://schemas.openxmlformats.org/officeDocument/2006/relationships/vmlDrawing" Target="../drawings/vmlDrawing218.vml"/><Relationship Id="rId6" Type="http://schemas.openxmlformats.org/officeDocument/2006/relationships/image" Target="../media/image527.wmf"/><Relationship Id="rId11" Type="http://schemas.openxmlformats.org/officeDocument/2006/relationships/oleObject" Target="../embeddings/oleObject810.bin"/><Relationship Id="rId5" Type="http://schemas.openxmlformats.org/officeDocument/2006/relationships/oleObject" Target="../embeddings/oleObject807.bin"/><Relationship Id="rId10" Type="http://schemas.openxmlformats.org/officeDocument/2006/relationships/image" Target="../media/image529.wmf"/><Relationship Id="rId4" Type="http://schemas.openxmlformats.org/officeDocument/2006/relationships/image" Target="../media/image526.wmf"/><Relationship Id="rId9" Type="http://schemas.openxmlformats.org/officeDocument/2006/relationships/oleObject" Target="../embeddings/oleObject809.bin"/><Relationship Id="rId14" Type="http://schemas.openxmlformats.org/officeDocument/2006/relationships/image" Target="../media/image531.wmf"/></Relationships>
</file>

<file path=ppt/slides/_rels/slide4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8.wmf"/><Relationship Id="rId13" Type="http://schemas.openxmlformats.org/officeDocument/2006/relationships/oleObject" Target="../embeddings/oleObject817.bin"/><Relationship Id="rId3" Type="http://schemas.openxmlformats.org/officeDocument/2006/relationships/oleObject" Target="../embeddings/oleObject812.bin"/><Relationship Id="rId7" Type="http://schemas.openxmlformats.org/officeDocument/2006/relationships/oleObject" Target="../embeddings/oleObject814.bin"/><Relationship Id="rId12" Type="http://schemas.openxmlformats.org/officeDocument/2006/relationships/image" Target="../media/image531.wmf"/><Relationship Id="rId2" Type="http://schemas.openxmlformats.org/officeDocument/2006/relationships/slideLayout" Target="../slideLayouts/slideLayout194.xml"/><Relationship Id="rId1" Type="http://schemas.openxmlformats.org/officeDocument/2006/relationships/vmlDrawing" Target="../drawings/vmlDrawing219.vml"/><Relationship Id="rId6" Type="http://schemas.openxmlformats.org/officeDocument/2006/relationships/image" Target="../media/image527.wmf"/><Relationship Id="rId11" Type="http://schemas.openxmlformats.org/officeDocument/2006/relationships/oleObject" Target="../embeddings/oleObject816.bin"/><Relationship Id="rId5" Type="http://schemas.openxmlformats.org/officeDocument/2006/relationships/oleObject" Target="../embeddings/oleObject813.bin"/><Relationship Id="rId10" Type="http://schemas.openxmlformats.org/officeDocument/2006/relationships/image" Target="../media/image529.wmf"/><Relationship Id="rId4" Type="http://schemas.openxmlformats.org/officeDocument/2006/relationships/image" Target="../media/image526.wmf"/><Relationship Id="rId9" Type="http://schemas.openxmlformats.org/officeDocument/2006/relationships/oleObject" Target="../embeddings/oleObject815.bin"/><Relationship Id="rId14" Type="http://schemas.openxmlformats.org/officeDocument/2006/relationships/image" Target="../media/image532.wmf"/></Relationships>
</file>

<file path=ppt/slides/_rels/slide4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50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518.xml"/></Relationships>
</file>

<file path=ppt/slides/_rels/slide4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wmf"/><Relationship Id="rId3" Type="http://schemas.openxmlformats.org/officeDocument/2006/relationships/oleObject" Target="../embeddings/oleObject818.bin"/><Relationship Id="rId7" Type="http://schemas.openxmlformats.org/officeDocument/2006/relationships/oleObject" Target="../embeddings/oleObject820.bin"/><Relationship Id="rId2" Type="http://schemas.openxmlformats.org/officeDocument/2006/relationships/slideLayout" Target="../slideLayouts/slideLayout518.xml"/><Relationship Id="rId1" Type="http://schemas.openxmlformats.org/officeDocument/2006/relationships/vmlDrawing" Target="../drawings/vmlDrawing220.vml"/><Relationship Id="rId6" Type="http://schemas.openxmlformats.org/officeDocument/2006/relationships/image" Target="../media/image17.wmf"/><Relationship Id="rId5" Type="http://schemas.openxmlformats.org/officeDocument/2006/relationships/oleObject" Target="../embeddings/oleObject819.bin"/><Relationship Id="rId10" Type="http://schemas.openxmlformats.org/officeDocument/2006/relationships/image" Target="../media/image19.wmf"/><Relationship Id="rId4" Type="http://schemas.openxmlformats.org/officeDocument/2006/relationships/image" Target="../media/image16.wmf"/><Relationship Id="rId9" Type="http://schemas.openxmlformats.org/officeDocument/2006/relationships/oleObject" Target="../embeddings/oleObject821.bin"/></Relationships>
</file>

<file path=ppt/slides/_rels/slide4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wmf"/><Relationship Id="rId3" Type="http://schemas.openxmlformats.org/officeDocument/2006/relationships/oleObject" Target="../embeddings/oleObject822.bin"/><Relationship Id="rId7" Type="http://schemas.openxmlformats.org/officeDocument/2006/relationships/oleObject" Target="../embeddings/oleObject824.bin"/><Relationship Id="rId2" Type="http://schemas.openxmlformats.org/officeDocument/2006/relationships/slideLayout" Target="../slideLayouts/slideLayout518.xml"/><Relationship Id="rId1" Type="http://schemas.openxmlformats.org/officeDocument/2006/relationships/vmlDrawing" Target="../drawings/vmlDrawing221.vml"/><Relationship Id="rId6" Type="http://schemas.openxmlformats.org/officeDocument/2006/relationships/image" Target="../media/image21.wmf"/><Relationship Id="rId5" Type="http://schemas.openxmlformats.org/officeDocument/2006/relationships/oleObject" Target="../embeddings/oleObject823.bin"/><Relationship Id="rId10" Type="http://schemas.openxmlformats.org/officeDocument/2006/relationships/image" Target="../media/image23.wmf"/><Relationship Id="rId4" Type="http://schemas.openxmlformats.org/officeDocument/2006/relationships/image" Target="../media/image20.wmf"/><Relationship Id="rId9" Type="http://schemas.openxmlformats.org/officeDocument/2006/relationships/oleObject" Target="../embeddings/oleObject825.bin"/></Relationships>
</file>

<file path=ppt/slides/_rels/slide4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8.xml"/></Relationships>
</file>

<file path=ppt/slides/_rels/slide4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8.xml"/></Relationships>
</file>

<file path=ppt/slides/_rels/slide4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5.wmf"/><Relationship Id="rId3" Type="http://schemas.openxmlformats.org/officeDocument/2006/relationships/oleObject" Target="../embeddings/oleObject826.bin"/><Relationship Id="rId7" Type="http://schemas.openxmlformats.org/officeDocument/2006/relationships/oleObject" Target="../embeddings/oleObject828.bin"/><Relationship Id="rId2" Type="http://schemas.openxmlformats.org/officeDocument/2006/relationships/slideLayout" Target="../slideLayouts/slideLayout518.xml"/><Relationship Id="rId1" Type="http://schemas.openxmlformats.org/officeDocument/2006/relationships/vmlDrawing" Target="../drawings/vmlDrawing222.vml"/><Relationship Id="rId6" Type="http://schemas.openxmlformats.org/officeDocument/2006/relationships/image" Target="../media/image534.wmf"/><Relationship Id="rId11" Type="http://schemas.openxmlformats.org/officeDocument/2006/relationships/image" Target="../media/image1.jpeg"/><Relationship Id="rId5" Type="http://schemas.openxmlformats.org/officeDocument/2006/relationships/oleObject" Target="../embeddings/oleObject827.bin"/><Relationship Id="rId10" Type="http://schemas.openxmlformats.org/officeDocument/2006/relationships/image" Target="../media/image536.wmf"/><Relationship Id="rId4" Type="http://schemas.openxmlformats.org/officeDocument/2006/relationships/image" Target="../media/image533.wmf"/><Relationship Id="rId9" Type="http://schemas.openxmlformats.org/officeDocument/2006/relationships/oleObject" Target="../embeddings/oleObject829.bin"/></Relationships>
</file>

<file path=ppt/slides/_rels/slide4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8.xml"/></Relationships>
</file>

<file path=ppt/slides/_rels/slide4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wmf"/><Relationship Id="rId3" Type="http://schemas.openxmlformats.org/officeDocument/2006/relationships/oleObject" Target="../embeddings/oleObject830.bin"/><Relationship Id="rId7" Type="http://schemas.openxmlformats.org/officeDocument/2006/relationships/oleObject" Target="../embeddings/oleObject832.bin"/><Relationship Id="rId12" Type="http://schemas.openxmlformats.org/officeDocument/2006/relationships/image" Target="../media/image28.wmf"/><Relationship Id="rId2" Type="http://schemas.openxmlformats.org/officeDocument/2006/relationships/slideLayout" Target="../slideLayouts/slideLayout518.xml"/><Relationship Id="rId1" Type="http://schemas.openxmlformats.org/officeDocument/2006/relationships/vmlDrawing" Target="../drawings/vmlDrawing223.vml"/><Relationship Id="rId6" Type="http://schemas.openxmlformats.org/officeDocument/2006/relationships/image" Target="../media/image25.wmf"/><Relationship Id="rId11" Type="http://schemas.openxmlformats.org/officeDocument/2006/relationships/oleObject" Target="../embeddings/oleObject834.bin"/><Relationship Id="rId5" Type="http://schemas.openxmlformats.org/officeDocument/2006/relationships/oleObject" Target="../embeddings/oleObject831.bin"/><Relationship Id="rId10" Type="http://schemas.openxmlformats.org/officeDocument/2006/relationships/image" Target="../media/image27.wmf"/><Relationship Id="rId4" Type="http://schemas.openxmlformats.org/officeDocument/2006/relationships/image" Target="../media/image24.wmf"/><Relationship Id="rId9" Type="http://schemas.openxmlformats.org/officeDocument/2006/relationships/oleObject" Target="../embeddings/oleObject833.bin"/></Relationships>
</file>

<file path=ppt/slides/_rels/slide44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35.bin"/><Relationship Id="rId2" Type="http://schemas.openxmlformats.org/officeDocument/2006/relationships/slideLayout" Target="../slideLayouts/slideLayout518.xml"/><Relationship Id="rId1" Type="http://schemas.openxmlformats.org/officeDocument/2006/relationships/vmlDrawing" Target="../drawings/vmlDrawing224.vml"/><Relationship Id="rId4" Type="http://schemas.openxmlformats.org/officeDocument/2006/relationships/image" Target="../media/image107.wmf"/></Relationships>
</file>

<file path=ppt/slides/_rels/slide4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52.png"/></Relationships>
</file>

<file path=ppt/slides/_rels/slide4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9.wmf"/><Relationship Id="rId13" Type="http://schemas.openxmlformats.org/officeDocument/2006/relationships/oleObject" Target="../embeddings/oleObject841.bin"/><Relationship Id="rId18" Type="http://schemas.openxmlformats.org/officeDocument/2006/relationships/image" Target="../media/image192.wmf"/><Relationship Id="rId3" Type="http://schemas.openxmlformats.org/officeDocument/2006/relationships/oleObject" Target="../embeddings/oleObject836.bin"/><Relationship Id="rId7" Type="http://schemas.openxmlformats.org/officeDocument/2006/relationships/oleObject" Target="../embeddings/oleObject838.bin"/><Relationship Id="rId12" Type="http://schemas.openxmlformats.org/officeDocument/2006/relationships/image" Target="../media/image541.wmf"/><Relationship Id="rId17" Type="http://schemas.openxmlformats.org/officeDocument/2006/relationships/oleObject" Target="../embeddings/oleObject844.bin"/><Relationship Id="rId2" Type="http://schemas.openxmlformats.org/officeDocument/2006/relationships/slideLayout" Target="../slideLayouts/slideLayout22.xml"/><Relationship Id="rId16" Type="http://schemas.openxmlformats.org/officeDocument/2006/relationships/oleObject" Target="../embeddings/oleObject843.bin"/><Relationship Id="rId1" Type="http://schemas.openxmlformats.org/officeDocument/2006/relationships/vmlDrawing" Target="../drawings/vmlDrawing225.vml"/><Relationship Id="rId6" Type="http://schemas.openxmlformats.org/officeDocument/2006/relationships/image" Target="../media/image538.wmf"/><Relationship Id="rId11" Type="http://schemas.openxmlformats.org/officeDocument/2006/relationships/oleObject" Target="../embeddings/oleObject840.bin"/><Relationship Id="rId5" Type="http://schemas.openxmlformats.org/officeDocument/2006/relationships/oleObject" Target="../embeddings/oleObject837.bin"/><Relationship Id="rId15" Type="http://schemas.openxmlformats.org/officeDocument/2006/relationships/oleObject" Target="../embeddings/oleObject842.bin"/><Relationship Id="rId10" Type="http://schemas.openxmlformats.org/officeDocument/2006/relationships/image" Target="../media/image540.wmf"/><Relationship Id="rId4" Type="http://schemas.openxmlformats.org/officeDocument/2006/relationships/image" Target="../media/image537.wmf"/><Relationship Id="rId9" Type="http://schemas.openxmlformats.org/officeDocument/2006/relationships/oleObject" Target="../embeddings/oleObject839.bin"/><Relationship Id="rId14" Type="http://schemas.openxmlformats.org/officeDocument/2006/relationships/image" Target="../media/image542.wmf"/></Relationships>
</file>

<file path=ppt/slides/_rels/slide4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5.wmf"/><Relationship Id="rId13" Type="http://schemas.openxmlformats.org/officeDocument/2006/relationships/image" Target="../media/image547.wmf"/><Relationship Id="rId3" Type="http://schemas.openxmlformats.org/officeDocument/2006/relationships/oleObject" Target="../embeddings/oleObject845.bin"/><Relationship Id="rId7" Type="http://schemas.openxmlformats.org/officeDocument/2006/relationships/oleObject" Target="../embeddings/oleObject847.bin"/><Relationship Id="rId12" Type="http://schemas.openxmlformats.org/officeDocument/2006/relationships/oleObject" Target="../embeddings/oleObject849.bin"/><Relationship Id="rId17" Type="http://schemas.openxmlformats.org/officeDocument/2006/relationships/image" Target="../media/image192.wmf"/><Relationship Id="rId2" Type="http://schemas.openxmlformats.org/officeDocument/2006/relationships/slideLayout" Target="../slideLayouts/slideLayout32.xml"/><Relationship Id="rId16" Type="http://schemas.openxmlformats.org/officeDocument/2006/relationships/oleObject" Target="../embeddings/oleObject851.bin"/><Relationship Id="rId1" Type="http://schemas.openxmlformats.org/officeDocument/2006/relationships/vmlDrawing" Target="../drawings/vmlDrawing226.vml"/><Relationship Id="rId6" Type="http://schemas.openxmlformats.org/officeDocument/2006/relationships/image" Target="../media/image544.wmf"/><Relationship Id="rId11" Type="http://schemas.openxmlformats.org/officeDocument/2006/relationships/image" Target="../media/image1.jpeg"/><Relationship Id="rId5" Type="http://schemas.openxmlformats.org/officeDocument/2006/relationships/oleObject" Target="../embeddings/oleObject846.bin"/><Relationship Id="rId15" Type="http://schemas.openxmlformats.org/officeDocument/2006/relationships/image" Target="../media/image548.wmf"/><Relationship Id="rId10" Type="http://schemas.openxmlformats.org/officeDocument/2006/relationships/image" Target="../media/image546.wmf"/><Relationship Id="rId4" Type="http://schemas.openxmlformats.org/officeDocument/2006/relationships/image" Target="../media/image543.wmf"/><Relationship Id="rId9" Type="http://schemas.openxmlformats.org/officeDocument/2006/relationships/oleObject" Target="../embeddings/oleObject848.bin"/><Relationship Id="rId14" Type="http://schemas.openxmlformats.org/officeDocument/2006/relationships/oleObject" Target="../embeddings/oleObject850.bin"/></Relationships>
</file>

<file path=ppt/slides/_rels/slide4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5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52.bin"/><Relationship Id="rId2" Type="http://schemas.openxmlformats.org/officeDocument/2006/relationships/slideLayout" Target="../slideLayouts/slideLayout189.xml"/><Relationship Id="rId1" Type="http://schemas.openxmlformats.org/officeDocument/2006/relationships/vmlDrawing" Target="../drawings/vmlDrawing227.vml"/><Relationship Id="rId4" Type="http://schemas.openxmlformats.org/officeDocument/2006/relationships/image" Target="../media/image549.wmf"/></Relationships>
</file>

<file path=ppt/slides/_rels/slide4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9.xml"/></Relationships>
</file>

<file path=ppt/slides/_rels/slide45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55.bin"/><Relationship Id="rId13" Type="http://schemas.openxmlformats.org/officeDocument/2006/relationships/image" Target="../media/image554.wmf"/><Relationship Id="rId3" Type="http://schemas.openxmlformats.org/officeDocument/2006/relationships/image" Target="../media/image80.jpeg"/><Relationship Id="rId7" Type="http://schemas.openxmlformats.org/officeDocument/2006/relationships/image" Target="../media/image551.wmf"/><Relationship Id="rId12" Type="http://schemas.openxmlformats.org/officeDocument/2006/relationships/oleObject" Target="../embeddings/oleObject857.bin"/><Relationship Id="rId2" Type="http://schemas.openxmlformats.org/officeDocument/2006/relationships/slideLayout" Target="../slideLayouts/slideLayout189.xml"/><Relationship Id="rId1" Type="http://schemas.openxmlformats.org/officeDocument/2006/relationships/vmlDrawing" Target="../drawings/vmlDrawing228.vml"/><Relationship Id="rId6" Type="http://schemas.openxmlformats.org/officeDocument/2006/relationships/oleObject" Target="../embeddings/oleObject854.bin"/><Relationship Id="rId11" Type="http://schemas.openxmlformats.org/officeDocument/2006/relationships/image" Target="../media/image553.wmf"/><Relationship Id="rId5" Type="http://schemas.openxmlformats.org/officeDocument/2006/relationships/image" Target="../media/image550.wmf"/><Relationship Id="rId10" Type="http://schemas.openxmlformats.org/officeDocument/2006/relationships/oleObject" Target="../embeddings/oleObject856.bin"/><Relationship Id="rId4" Type="http://schemas.openxmlformats.org/officeDocument/2006/relationships/oleObject" Target="../embeddings/oleObject853.bin"/><Relationship Id="rId9" Type="http://schemas.openxmlformats.org/officeDocument/2006/relationships/image" Target="../media/image552.wmf"/></Relationships>
</file>

<file path=ppt/slides/_rels/slide4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2.wmf"/><Relationship Id="rId13" Type="http://schemas.openxmlformats.org/officeDocument/2006/relationships/oleObject" Target="../embeddings/oleObject863.bin"/><Relationship Id="rId18" Type="http://schemas.openxmlformats.org/officeDocument/2006/relationships/image" Target="../media/image561.wmf"/><Relationship Id="rId3" Type="http://schemas.openxmlformats.org/officeDocument/2006/relationships/oleObject" Target="../embeddings/oleObject858.bin"/><Relationship Id="rId7" Type="http://schemas.openxmlformats.org/officeDocument/2006/relationships/oleObject" Target="../embeddings/oleObject860.bin"/><Relationship Id="rId12" Type="http://schemas.openxmlformats.org/officeDocument/2006/relationships/image" Target="../media/image558.wmf"/><Relationship Id="rId17" Type="http://schemas.openxmlformats.org/officeDocument/2006/relationships/oleObject" Target="../embeddings/oleObject865.bin"/><Relationship Id="rId2" Type="http://schemas.openxmlformats.org/officeDocument/2006/relationships/slideLayout" Target="../slideLayouts/slideLayout687.xml"/><Relationship Id="rId16" Type="http://schemas.openxmlformats.org/officeDocument/2006/relationships/image" Target="../media/image560.wmf"/><Relationship Id="rId1" Type="http://schemas.openxmlformats.org/officeDocument/2006/relationships/vmlDrawing" Target="../drawings/vmlDrawing229.vml"/><Relationship Id="rId6" Type="http://schemas.openxmlformats.org/officeDocument/2006/relationships/image" Target="../media/image556.wmf"/><Relationship Id="rId11" Type="http://schemas.openxmlformats.org/officeDocument/2006/relationships/oleObject" Target="../embeddings/oleObject862.bin"/><Relationship Id="rId5" Type="http://schemas.openxmlformats.org/officeDocument/2006/relationships/oleObject" Target="../embeddings/oleObject859.bin"/><Relationship Id="rId15" Type="http://schemas.openxmlformats.org/officeDocument/2006/relationships/oleObject" Target="../embeddings/oleObject864.bin"/><Relationship Id="rId10" Type="http://schemas.openxmlformats.org/officeDocument/2006/relationships/image" Target="../media/image557.wmf"/><Relationship Id="rId4" Type="http://schemas.openxmlformats.org/officeDocument/2006/relationships/image" Target="../media/image555.wmf"/><Relationship Id="rId9" Type="http://schemas.openxmlformats.org/officeDocument/2006/relationships/oleObject" Target="../embeddings/oleObject861.bin"/><Relationship Id="rId14" Type="http://schemas.openxmlformats.org/officeDocument/2006/relationships/image" Target="../media/image559.w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5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22.xml"/><Relationship Id="rId1" Type="http://schemas.openxmlformats.org/officeDocument/2006/relationships/vmlDrawing" Target="../drawings/vmlDrawing13.vml"/><Relationship Id="rId5" Type="http://schemas.openxmlformats.org/officeDocument/2006/relationships/image" Target="../media/image40.wmf"/><Relationship Id="rId4" Type="http://schemas.openxmlformats.org/officeDocument/2006/relationships/oleObject" Target="../embeddings/oleObject45.bin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6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0.png"/><Relationship Id="rId2" Type="http://schemas.openxmlformats.org/officeDocument/2006/relationships/image" Target="../media/image640.png"/><Relationship Id="rId1" Type="http://schemas.openxmlformats.org/officeDocument/2006/relationships/slideLayout" Target="../slideLayouts/slideLayout22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wmf"/><Relationship Id="rId13" Type="http://schemas.openxmlformats.org/officeDocument/2006/relationships/oleObject" Target="../embeddings/oleObject51.bin"/><Relationship Id="rId3" Type="http://schemas.openxmlformats.org/officeDocument/2006/relationships/oleObject" Target="../embeddings/oleObject46.bin"/><Relationship Id="rId7" Type="http://schemas.openxmlformats.org/officeDocument/2006/relationships/oleObject" Target="../embeddings/oleObject48.bin"/><Relationship Id="rId12" Type="http://schemas.openxmlformats.org/officeDocument/2006/relationships/image" Target="../media/image45.wmf"/><Relationship Id="rId2" Type="http://schemas.openxmlformats.org/officeDocument/2006/relationships/slideLayout" Target="../slideLayouts/slideLayout22.xml"/><Relationship Id="rId16" Type="http://schemas.openxmlformats.org/officeDocument/2006/relationships/image" Target="../media/image47.wmf"/><Relationship Id="rId1" Type="http://schemas.openxmlformats.org/officeDocument/2006/relationships/vmlDrawing" Target="../drawings/vmlDrawing14.vml"/><Relationship Id="rId6" Type="http://schemas.openxmlformats.org/officeDocument/2006/relationships/image" Target="../media/image42.wmf"/><Relationship Id="rId11" Type="http://schemas.openxmlformats.org/officeDocument/2006/relationships/oleObject" Target="../embeddings/oleObject50.bin"/><Relationship Id="rId5" Type="http://schemas.openxmlformats.org/officeDocument/2006/relationships/oleObject" Target="../embeddings/oleObject47.bin"/><Relationship Id="rId15" Type="http://schemas.openxmlformats.org/officeDocument/2006/relationships/oleObject" Target="../embeddings/oleObject52.bin"/><Relationship Id="rId10" Type="http://schemas.openxmlformats.org/officeDocument/2006/relationships/image" Target="../media/image44.wmf"/><Relationship Id="rId4" Type="http://schemas.openxmlformats.org/officeDocument/2006/relationships/image" Target="../media/image41.wmf"/><Relationship Id="rId9" Type="http://schemas.openxmlformats.org/officeDocument/2006/relationships/oleObject" Target="../embeddings/oleObject49.bin"/><Relationship Id="rId14" Type="http://schemas.openxmlformats.org/officeDocument/2006/relationships/image" Target="../media/image46.wmf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wmf"/><Relationship Id="rId3" Type="http://schemas.openxmlformats.org/officeDocument/2006/relationships/oleObject" Target="../embeddings/oleObject53.bin"/><Relationship Id="rId7" Type="http://schemas.openxmlformats.org/officeDocument/2006/relationships/oleObject" Target="../embeddings/oleObject55.bin"/><Relationship Id="rId12" Type="http://schemas.openxmlformats.org/officeDocument/2006/relationships/image" Target="../media/image52.wmf"/><Relationship Id="rId2" Type="http://schemas.openxmlformats.org/officeDocument/2006/relationships/slideLayout" Target="../slideLayouts/slideLayout11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49.wmf"/><Relationship Id="rId11" Type="http://schemas.openxmlformats.org/officeDocument/2006/relationships/oleObject" Target="../embeddings/oleObject57.bin"/><Relationship Id="rId5" Type="http://schemas.openxmlformats.org/officeDocument/2006/relationships/oleObject" Target="../embeddings/oleObject54.bin"/><Relationship Id="rId10" Type="http://schemas.openxmlformats.org/officeDocument/2006/relationships/image" Target="../media/image51.wmf"/><Relationship Id="rId4" Type="http://schemas.openxmlformats.org/officeDocument/2006/relationships/image" Target="../media/image48.wmf"/><Relationship Id="rId9" Type="http://schemas.openxmlformats.org/officeDocument/2006/relationships/oleObject" Target="../embeddings/oleObject56.bin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wmf"/><Relationship Id="rId3" Type="http://schemas.openxmlformats.org/officeDocument/2006/relationships/oleObject" Target="../embeddings/oleObject58.bin"/><Relationship Id="rId7" Type="http://schemas.openxmlformats.org/officeDocument/2006/relationships/oleObject" Target="../embeddings/oleObject60.bin"/><Relationship Id="rId2" Type="http://schemas.openxmlformats.org/officeDocument/2006/relationships/slideLayout" Target="../slideLayouts/slideLayout11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54.wmf"/><Relationship Id="rId5" Type="http://schemas.openxmlformats.org/officeDocument/2006/relationships/oleObject" Target="../embeddings/oleObject59.bin"/><Relationship Id="rId10" Type="http://schemas.openxmlformats.org/officeDocument/2006/relationships/image" Target="../media/image56.wmf"/><Relationship Id="rId4" Type="http://schemas.openxmlformats.org/officeDocument/2006/relationships/image" Target="../media/image53.wmf"/><Relationship Id="rId9" Type="http://schemas.openxmlformats.org/officeDocument/2006/relationships/oleObject" Target="../embeddings/oleObject61.bin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39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4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39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wmf"/><Relationship Id="rId13" Type="http://schemas.openxmlformats.org/officeDocument/2006/relationships/oleObject" Target="../embeddings/oleObject67.bin"/><Relationship Id="rId3" Type="http://schemas.openxmlformats.org/officeDocument/2006/relationships/oleObject" Target="../embeddings/oleObject62.bin"/><Relationship Id="rId7" Type="http://schemas.openxmlformats.org/officeDocument/2006/relationships/oleObject" Target="../embeddings/oleObject64.bin"/><Relationship Id="rId12" Type="http://schemas.openxmlformats.org/officeDocument/2006/relationships/image" Target="../media/image61.wmf"/><Relationship Id="rId2" Type="http://schemas.openxmlformats.org/officeDocument/2006/relationships/slideLayout" Target="../slideLayouts/slideLayout11.xml"/><Relationship Id="rId16" Type="http://schemas.openxmlformats.org/officeDocument/2006/relationships/image" Target="../media/image63.wmf"/><Relationship Id="rId1" Type="http://schemas.openxmlformats.org/officeDocument/2006/relationships/vmlDrawing" Target="../drawings/vmlDrawing17.vml"/><Relationship Id="rId6" Type="http://schemas.openxmlformats.org/officeDocument/2006/relationships/image" Target="../media/image58.wmf"/><Relationship Id="rId11" Type="http://schemas.openxmlformats.org/officeDocument/2006/relationships/oleObject" Target="../embeddings/oleObject66.bin"/><Relationship Id="rId5" Type="http://schemas.openxmlformats.org/officeDocument/2006/relationships/oleObject" Target="../embeddings/oleObject63.bin"/><Relationship Id="rId15" Type="http://schemas.openxmlformats.org/officeDocument/2006/relationships/oleObject" Target="../embeddings/oleObject68.bin"/><Relationship Id="rId10" Type="http://schemas.openxmlformats.org/officeDocument/2006/relationships/image" Target="../media/image60.wmf"/><Relationship Id="rId4" Type="http://schemas.openxmlformats.org/officeDocument/2006/relationships/image" Target="../media/image57.wmf"/><Relationship Id="rId9" Type="http://schemas.openxmlformats.org/officeDocument/2006/relationships/oleObject" Target="../embeddings/oleObject65.bin"/><Relationship Id="rId14" Type="http://schemas.openxmlformats.org/officeDocument/2006/relationships/image" Target="../media/image62.wmf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9.bin"/><Relationship Id="rId2" Type="http://schemas.openxmlformats.org/officeDocument/2006/relationships/slideLayout" Target="../slideLayouts/slideLayout22.xml"/><Relationship Id="rId1" Type="http://schemas.openxmlformats.org/officeDocument/2006/relationships/vmlDrawing" Target="../drawings/vmlDrawing18.vml"/><Relationship Id="rId4" Type="http://schemas.openxmlformats.org/officeDocument/2006/relationships/image" Target="../media/image64.wmf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0.bin"/><Relationship Id="rId2" Type="http://schemas.openxmlformats.org/officeDocument/2006/relationships/slideLayout" Target="../slideLayouts/slideLayout22.xml"/><Relationship Id="rId1" Type="http://schemas.openxmlformats.org/officeDocument/2006/relationships/vmlDrawing" Target="../drawings/vmlDrawing19.vml"/><Relationship Id="rId6" Type="http://schemas.openxmlformats.org/officeDocument/2006/relationships/image" Target="../media/image34.wmf"/><Relationship Id="rId5" Type="http://schemas.openxmlformats.org/officeDocument/2006/relationships/oleObject" Target="../embeddings/oleObject71.bin"/><Relationship Id="rId4" Type="http://schemas.openxmlformats.org/officeDocument/2006/relationships/image" Target="../media/image31.wmf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wmf"/><Relationship Id="rId13" Type="http://schemas.openxmlformats.org/officeDocument/2006/relationships/oleObject" Target="../embeddings/oleObject77.bin"/><Relationship Id="rId3" Type="http://schemas.openxmlformats.org/officeDocument/2006/relationships/oleObject" Target="../embeddings/oleObject72.bin"/><Relationship Id="rId7" Type="http://schemas.openxmlformats.org/officeDocument/2006/relationships/oleObject" Target="../embeddings/oleObject74.bin"/><Relationship Id="rId12" Type="http://schemas.openxmlformats.org/officeDocument/2006/relationships/image" Target="../media/image65.wmf"/><Relationship Id="rId2" Type="http://schemas.openxmlformats.org/officeDocument/2006/relationships/slideLayout" Target="../slideLayouts/slideLayout22.xml"/><Relationship Id="rId16" Type="http://schemas.openxmlformats.org/officeDocument/2006/relationships/image" Target="../media/image67.wmf"/><Relationship Id="rId1" Type="http://schemas.openxmlformats.org/officeDocument/2006/relationships/vmlDrawing" Target="../drawings/vmlDrawing20.vml"/><Relationship Id="rId6" Type="http://schemas.openxmlformats.org/officeDocument/2006/relationships/image" Target="../media/image37.wmf"/><Relationship Id="rId11" Type="http://schemas.openxmlformats.org/officeDocument/2006/relationships/oleObject" Target="../embeddings/oleObject76.bin"/><Relationship Id="rId5" Type="http://schemas.openxmlformats.org/officeDocument/2006/relationships/oleObject" Target="../embeddings/oleObject73.bin"/><Relationship Id="rId15" Type="http://schemas.openxmlformats.org/officeDocument/2006/relationships/oleObject" Target="../embeddings/oleObject78.bin"/><Relationship Id="rId10" Type="http://schemas.openxmlformats.org/officeDocument/2006/relationships/image" Target="../media/image39.wmf"/><Relationship Id="rId4" Type="http://schemas.openxmlformats.org/officeDocument/2006/relationships/image" Target="../media/image35.wmf"/><Relationship Id="rId9" Type="http://schemas.openxmlformats.org/officeDocument/2006/relationships/oleObject" Target="../embeddings/oleObject75.bin"/><Relationship Id="rId14" Type="http://schemas.openxmlformats.org/officeDocument/2006/relationships/image" Target="../media/image66.wmf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9.bin"/><Relationship Id="rId2" Type="http://schemas.openxmlformats.org/officeDocument/2006/relationships/slideLayout" Target="../slideLayouts/slideLayout22.xml"/><Relationship Id="rId1" Type="http://schemas.openxmlformats.org/officeDocument/2006/relationships/vmlDrawing" Target="../drawings/vmlDrawing21.vml"/><Relationship Id="rId4" Type="http://schemas.openxmlformats.org/officeDocument/2006/relationships/image" Target="../media/image68.w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wmf"/><Relationship Id="rId13" Type="http://schemas.openxmlformats.org/officeDocument/2006/relationships/image" Target="../media/image6.wmf"/><Relationship Id="rId18" Type="http://schemas.openxmlformats.org/officeDocument/2006/relationships/oleObject" Target="../embeddings/oleObject10.bin"/><Relationship Id="rId3" Type="http://schemas.openxmlformats.org/officeDocument/2006/relationships/oleObject" Target="../embeddings/oleObject1.bin"/><Relationship Id="rId21" Type="http://schemas.openxmlformats.org/officeDocument/2006/relationships/image" Target="../media/image9.wmf"/><Relationship Id="rId7" Type="http://schemas.openxmlformats.org/officeDocument/2006/relationships/oleObject" Target="../embeddings/oleObject3.bin"/><Relationship Id="rId12" Type="http://schemas.openxmlformats.org/officeDocument/2006/relationships/oleObject" Target="../embeddings/oleObject6.bin"/><Relationship Id="rId17" Type="http://schemas.openxmlformats.org/officeDocument/2006/relationships/image" Target="../media/image7.wmf"/><Relationship Id="rId2" Type="http://schemas.openxmlformats.org/officeDocument/2006/relationships/slideLayout" Target="../slideLayouts/slideLayout32.xml"/><Relationship Id="rId16" Type="http://schemas.openxmlformats.org/officeDocument/2006/relationships/oleObject" Target="../embeddings/oleObject9.bin"/><Relationship Id="rId20" Type="http://schemas.openxmlformats.org/officeDocument/2006/relationships/oleObject" Target="../embeddings/oleObject11.bin"/><Relationship Id="rId1" Type="http://schemas.openxmlformats.org/officeDocument/2006/relationships/vmlDrawing" Target="../drawings/vmlDrawing1.vml"/><Relationship Id="rId6" Type="http://schemas.openxmlformats.org/officeDocument/2006/relationships/image" Target="../media/image3.wmf"/><Relationship Id="rId11" Type="http://schemas.openxmlformats.org/officeDocument/2006/relationships/oleObject" Target="../embeddings/oleObject5.bin"/><Relationship Id="rId5" Type="http://schemas.openxmlformats.org/officeDocument/2006/relationships/oleObject" Target="../embeddings/oleObject2.bin"/><Relationship Id="rId15" Type="http://schemas.openxmlformats.org/officeDocument/2006/relationships/oleObject" Target="../embeddings/oleObject8.bin"/><Relationship Id="rId10" Type="http://schemas.openxmlformats.org/officeDocument/2006/relationships/image" Target="../media/image5.wmf"/><Relationship Id="rId19" Type="http://schemas.openxmlformats.org/officeDocument/2006/relationships/image" Target="../media/image8.wmf"/><Relationship Id="rId4" Type="http://schemas.openxmlformats.org/officeDocument/2006/relationships/image" Target="../media/image2.wmf"/><Relationship Id="rId9" Type="http://schemas.openxmlformats.org/officeDocument/2006/relationships/oleObject" Target="../embeddings/oleObject4.bin"/><Relationship Id="rId14" Type="http://schemas.openxmlformats.org/officeDocument/2006/relationships/oleObject" Target="../embeddings/oleObject7.bin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3" Type="http://schemas.openxmlformats.org/officeDocument/2006/relationships/oleObject" Target="../embeddings/oleObject80.bin"/><Relationship Id="rId7" Type="http://schemas.openxmlformats.org/officeDocument/2006/relationships/image" Target="../media/image115.png"/><Relationship Id="rId2" Type="http://schemas.openxmlformats.org/officeDocument/2006/relationships/slideLayout" Target="../slideLayouts/slideLayout22.xml"/><Relationship Id="rId1" Type="http://schemas.openxmlformats.org/officeDocument/2006/relationships/vmlDrawing" Target="../drawings/vmlDrawing22.vml"/><Relationship Id="rId6" Type="http://schemas.openxmlformats.org/officeDocument/2006/relationships/image" Target="../media/image70.wmf"/><Relationship Id="rId5" Type="http://schemas.openxmlformats.org/officeDocument/2006/relationships/oleObject" Target="../embeddings/oleObject81.bin"/><Relationship Id="rId4" Type="http://schemas.openxmlformats.org/officeDocument/2006/relationships/image" Target="../media/image69.wmf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wmf"/><Relationship Id="rId3" Type="http://schemas.openxmlformats.org/officeDocument/2006/relationships/oleObject" Target="../embeddings/oleObject82.bin"/><Relationship Id="rId7" Type="http://schemas.openxmlformats.org/officeDocument/2006/relationships/oleObject" Target="../embeddings/oleObject84.bin"/><Relationship Id="rId2" Type="http://schemas.openxmlformats.org/officeDocument/2006/relationships/slideLayout" Target="../slideLayouts/slideLayout63.xml"/><Relationship Id="rId1" Type="http://schemas.openxmlformats.org/officeDocument/2006/relationships/vmlDrawing" Target="../drawings/vmlDrawing23.vml"/><Relationship Id="rId6" Type="http://schemas.openxmlformats.org/officeDocument/2006/relationships/image" Target="../media/image70.wmf"/><Relationship Id="rId11" Type="http://schemas.openxmlformats.org/officeDocument/2006/relationships/image" Target="../media/image116.png"/><Relationship Id="rId5" Type="http://schemas.openxmlformats.org/officeDocument/2006/relationships/oleObject" Target="../embeddings/oleObject83.bin"/><Relationship Id="rId10" Type="http://schemas.openxmlformats.org/officeDocument/2006/relationships/image" Target="../media/image119.png"/><Relationship Id="rId4" Type="http://schemas.openxmlformats.org/officeDocument/2006/relationships/image" Target="../media/image71.wmf"/><Relationship Id="rId9" Type="http://schemas.openxmlformats.org/officeDocument/2006/relationships/image" Target="../media/image115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2.xml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openxmlformats.org/officeDocument/2006/relationships/image" Target="../media/image125.png"/><Relationship Id="rId7" Type="http://schemas.openxmlformats.org/officeDocument/2006/relationships/image" Target="../media/image129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128.png"/><Relationship Id="rId5" Type="http://schemas.openxmlformats.org/officeDocument/2006/relationships/image" Target="../media/image127.png"/><Relationship Id="rId4" Type="http://schemas.openxmlformats.org/officeDocument/2006/relationships/image" Target="../media/image126.png"/><Relationship Id="rId9" Type="http://schemas.openxmlformats.org/officeDocument/2006/relationships/image" Target="../media/image131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3" Type="http://schemas.openxmlformats.org/officeDocument/2006/relationships/image" Target="../media/image126.png"/><Relationship Id="rId7" Type="http://schemas.openxmlformats.org/officeDocument/2006/relationships/image" Target="../media/image130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129.png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wmf"/><Relationship Id="rId3" Type="http://schemas.openxmlformats.org/officeDocument/2006/relationships/oleObject" Target="../embeddings/oleObject85.bin"/><Relationship Id="rId7" Type="http://schemas.openxmlformats.org/officeDocument/2006/relationships/oleObject" Target="../embeddings/oleObject87.bin"/><Relationship Id="rId2" Type="http://schemas.openxmlformats.org/officeDocument/2006/relationships/slideLayout" Target="../slideLayouts/slideLayout479.xml"/><Relationship Id="rId1" Type="http://schemas.openxmlformats.org/officeDocument/2006/relationships/vmlDrawing" Target="../drawings/vmlDrawing24.vml"/><Relationship Id="rId6" Type="http://schemas.openxmlformats.org/officeDocument/2006/relationships/image" Target="../media/image70.wmf"/><Relationship Id="rId11" Type="http://schemas.openxmlformats.org/officeDocument/2006/relationships/image" Target="../media/image116.png"/><Relationship Id="rId5" Type="http://schemas.openxmlformats.org/officeDocument/2006/relationships/oleObject" Target="../embeddings/oleObject86.bin"/><Relationship Id="rId10" Type="http://schemas.openxmlformats.org/officeDocument/2006/relationships/image" Target="../media/image132.png"/><Relationship Id="rId4" Type="http://schemas.openxmlformats.org/officeDocument/2006/relationships/image" Target="../media/image71.wmf"/><Relationship Id="rId9" Type="http://schemas.openxmlformats.org/officeDocument/2006/relationships/image" Target="../media/image115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3" Type="http://schemas.openxmlformats.org/officeDocument/2006/relationships/oleObject" Target="../embeddings/oleObject88.bin"/><Relationship Id="rId7" Type="http://schemas.openxmlformats.org/officeDocument/2006/relationships/image" Target="../media/image115.png"/><Relationship Id="rId2" Type="http://schemas.openxmlformats.org/officeDocument/2006/relationships/slideLayout" Target="../slideLayouts/slideLayout485.xml"/><Relationship Id="rId1" Type="http://schemas.openxmlformats.org/officeDocument/2006/relationships/vmlDrawing" Target="../drawings/vmlDrawing25.vml"/><Relationship Id="rId6" Type="http://schemas.openxmlformats.org/officeDocument/2006/relationships/image" Target="../media/image70.wmf"/><Relationship Id="rId5" Type="http://schemas.openxmlformats.org/officeDocument/2006/relationships/oleObject" Target="../embeddings/oleObject89.bin"/><Relationship Id="rId4" Type="http://schemas.openxmlformats.org/officeDocument/2006/relationships/image" Target="../media/image69.wmf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Layout" Target="../slideLayouts/slideLayout3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1.wmf"/><Relationship Id="rId5" Type="http://schemas.openxmlformats.org/officeDocument/2006/relationships/oleObject" Target="../embeddings/oleObject13.bin"/><Relationship Id="rId4" Type="http://schemas.openxmlformats.org/officeDocument/2006/relationships/image" Target="../media/image10.wmf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0.bin"/><Relationship Id="rId2" Type="http://schemas.openxmlformats.org/officeDocument/2006/relationships/slideLayout" Target="../slideLayouts/slideLayout183.xml"/><Relationship Id="rId1" Type="http://schemas.openxmlformats.org/officeDocument/2006/relationships/vmlDrawing" Target="../drawings/vmlDrawing26.vml"/><Relationship Id="rId4" Type="http://schemas.openxmlformats.org/officeDocument/2006/relationships/image" Target="../media/image73.wmf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9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2.xml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3" Type="http://schemas.openxmlformats.org/officeDocument/2006/relationships/oleObject" Target="../embeddings/oleObject91.bin"/><Relationship Id="rId7" Type="http://schemas.openxmlformats.org/officeDocument/2006/relationships/oleObject" Target="../embeddings/oleObject94.bin"/><Relationship Id="rId2" Type="http://schemas.openxmlformats.org/officeDocument/2006/relationships/slideLayout" Target="../slideLayouts/slideLayout22.xml"/><Relationship Id="rId1" Type="http://schemas.openxmlformats.org/officeDocument/2006/relationships/vmlDrawing" Target="../drawings/vmlDrawing27.vml"/><Relationship Id="rId6" Type="http://schemas.openxmlformats.org/officeDocument/2006/relationships/oleObject" Target="../embeddings/oleObject93.bin"/><Relationship Id="rId5" Type="http://schemas.openxmlformats.org/officeDocument/2006/relationships/oleObject" Target="../embeddings/oleObject92.bin"/><Relationship Id="rId4" Type="http://schemas.openxmlformats.org/officeDocument/2006/relationships/image" Target="../media/image70.wmf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wmf"/><Relationship Id="rId13" Type="http://schemas.openxmlformats.org/officeDocument/2006/relationships/oleObject" Target="../embeddings/oleObject100.bin"/><Relationship Id="rId3" Type="http://schemas.openxmlformats.org/officeDocument/2006/relationships/oleObject" Target="../embeddings/oleObject95.bin"/><Relationship Id="rId7" Type="http://schemas.openxmlformats.org/officeDocument/2006/relationships/oleObject" Target="../embeddings/oleObject97.bin"/><Relationship Id="rId12" Type="http://schemas.openxmlformats.org/officeDocument/2006/relationships/image" Target="../media/image78.wmf"/><Relationship Id="rId2" Type="http://schemas.openxmlformats.org/officeDocument/2006/relationships/slideLayout" Target="../slideLayouts/slideLayout22.xml"/><Relationship Id="rId1" Type="http://schemas.openxmlformats.org/officeDocument/2006/relationships/vmlDrawing" Target="../drawings/vmlDrawing28.vml"/><Relationship Id="rId6" Type="http://schemas.openxmlformats.org/officeDocument/2006/relationships/image" Target="../media/image75.wmf"/><Relationship Id="rId11" Type="http://schemas.openxmlformats.org/officeDocument/2006/relationships/oleObject" Target="../embeddings/oleObject99.bin"/><Relationship Id="rId5" Type="http://schemas.openxmlformats.org/officeDocument/2006/relationships/oleObject" Target="../embeddings/oleObject96.bin"/><Relationship Id="rId10" Type="http://schemas.openxmlformats.org/officeDocument/2006/relationships/image" Target="../media/image77.wmf"/><Relationship Id="rId4" Type="http://schemas.openxmlformats.org/officeDocument/2006/relationships/image" Target="../media/image74.wmf"/><Relationship Id="rId9" Type="http://schemas.openxmlformats.org/officeDocument/2006/relationships/oleObject" Target="../embeddings/oleObject98.bin"/><Relationship Id="rId14" Type="http://schemas.openxmlformats.org/officeDocument/2006/relationships/image" Target="../media/image79.wmf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Layout" Target="../slideLayouts/slideLayout3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3.wmf"/><Relationship Id="rId5" Type="http://schemas.openxmlformats.org/officeDocument/2006/relationships/oleObject" Target="../embeddings/oleObject15.bin"/><Relationship Id="rId4" Type="http://schemas.openxmlformats.org/officeDocument/2006/relationships/image" Target="../media/image12.wmf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3" Type="http://schemas.openxmlformats.org/officeDocument/2006/relationships/image" Target="../media/image79.png"/><Relationship Id="rId7" Type="http://schemas.openxmlformats.org/officeDocument/2006/relationships/image" Target="../media/image117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Relationship Id="rId9" Type="http://schemas.openxmlformats.org/officeDocument/2006/relationships/image" Target="../media/image135.pn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7" Type="http://schemas.openxmlformats.org/officeDocument/2006/relationships/image" Target="../media/image98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2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58.xml"/><Relationship Id="rId1" Type="http://schemas.openxmlformats.org/officeDocument/2006/relationships/vmlDrawing" Target="../drawings/vmlDrawing29.vml"/><Relationship Id="rId5" Type="http://schemas.openxmlformats.org/officeDocument/2006/relationships/image" Target="../media/image81.wmf"/><Relationship Id="rId4" Type="http://schemas.openxmlformats.org/officeDocument/2006/relationships/oleObject" Target="../embeddings/oleObject101.bin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wmf"/><Relationship Id="rId3" Type="http://schemas.openxmlformats.org/officeDocument/2006/relationships/oleObject" Target="../embeddings/oleObject102.bin"/><Relationship Id="rId7" Type="http://schemas.openxmlformats.org/officeDocument/2006/relationships/oleObject" Target="../embeddings/oleObject104.bin"/><Relationship Id="rId2" Type="http://schemas.openxmlformats.org/officeDocument/2006/relationships/slideLayout" Target="../slideLayouts/slideLayout164.xml"/><Relationship Id="rId1" Type="http://schemas.openxmlformats.org/officeDocument/2006/relationships/vmlDrawing" Target="../drawings/vmlDrawing30.vml"/><Relationship Id="rId6" Type="http://schemas.openxmlformats.org/officeDocument/2006/relationships/image" Target="../media/image83.wmf"/><Relationship Id="rId5" Type="http://schemas.openxmlformats.org/officeDocument/2006/relationships/oleObject" Target="../embeddings/oleObject103.bin"/><Relationship Id="rId10" Type="http://schemas.openxmlformats.org/officeDocument/2006/relationships/image" Target="../media/image85.wmf"/><Relationship Id="rId4" Type="http://schemas.openxmlformats.org/officeDocument/2006/relationships/image" Target="../media/image82.wmf"/><Relationship Id="rId9" Type="http://schemas.openxmlformats.org/officeDocument/2006/relationships/oleObject" Target="../embeddings/oleObject105.bin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wmf"/><Relationship Id="rId3" Type="http://schemas.openxmlformats.org/officeDocument/2006/relationships/oleObject" Target="../embeddings/oleObject106.bin"/><Relationship Id="rId7" Type="http://schemas.openxmlformats.org/officeDocument/2006/relationships/oleObject" Target="../embeddings/oleObject108.bin"/><Relationship Id="rId2" Type="http://schemas.openxmlformats.org/officeDocument/2006/relationships/slideLayout" Target="../slideLayouts/slideLayout164.xml"/><Relationship Id="rId1" Type="http://schemas.openxmlformats.org/officeDocument/2006/relationships/vmlDrawing" Target="../drawings/vmlDrawing31.vml"/><Relationship Id="rId6" Type="http://schemas.openxmlformats.org/officeDocument/2006/relationships/image" Target="../media/image83.wmf"/><Relationship Id="rId5" Type="http://schemas.openxmlformats.org/officeDocument/2006/relationships/oleObject" Target="../embeddings/oleObject107.bin"/><Relationship Id="rId10" Type="http://schemas.openxmlformats.org/officeDocument/2006/relationships/image" Target="../media/image84.wmf"/><Relationship Id="rId4" Type="http://schemas.openxmlformats.org/officeDocument/2006/relationships/image" Target="../media/image82.wmf"/><Relationship Id="rId9" Type="http://schemas.openxmlformats.org/officeDocument/2006/relationships/oleObject" Target="../embeddings/oleObject109.bin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6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1258888" y="4292600"/>
            <a:ext cx="7129462" cy="1223963"/>
          </a:xfrm>
        </p:spPr>
        <p:txBody>
          <a:bodyPr/>
          <a:lstStyle/>
          <a:p>
            <a:pPr eaLnBrk="1" hangingPunct="1">
              <a:lnSpc>
                <a:spcPct val="125000"/>
              </a:lnSpc>
            </a:pPr>
            <a:r>
              <a:rPr lang="zh-CN" altLang="en-US" sz="4200" b="1" dirty="0" smtClean="0">
                <a:solidFill>
                  <a:schemeClr val="tx2"/>
                </a:solidFill>
                <a:latin typeface="Times New Roman" pitchFamily="18" charset="0"/>
              </a:rPr>
              <a:t>助教 </a:t>
            </a:r>
            <a:r>
              <a:rPr lang="en-US" altLang="zh-CN" sz="4200" b="1" dirty="0" smtClean="0">
                <a:solidFill>
                  <a:schemeClr val="tx2"/>
                </a:solidFill>
                <a:latin typeface="Times New Roman" pitchFamily="18" charset="0"/>
              </a:rPr>
              <a:t>:  </a:t>
            </a:r>
            <a:r>
              <a:rPr lang="zh-CN" altLang="en-US" sz="4000" b="1" dirty="0" smtClean="0">
                <a:solidFill>
                  <a:schemeClr val="tx2"/>
                </a:solidFill>
                <a:latin typeface="Times New Roman" pitchFamily="18" charset="0"/>
              </a:rPr>
              <a:t>朱果  贾晓东 </a:t>
            </a:r>
            <a:r>
              <a:rPr lang="zh-CN" altLang="en-US" sz="4000" dirty="0" smtClean="0"/>
              <a:t>邓</a:t>
            </a:r>
            <a:r>
              <a:rPr lang="zh-CN" altLang="en-US" sz="4000" dirty="0"/>
              <a:t>思圆</a:t>
            </a:r>
            <a:endParaRPr lang="zh-CN" altLang="en-US" sz="4000" b="1" dirty="0" smtClean="0">
              <a:solidFill>
                <a:schemeClr val="tx2"/>
              </a:solidFill>
            </a:endParaRPr>
          </a:p>
        </p:txBody>
      </p:sp>
      <p:sp>
        <p:nvSpPr>
          <p:cNvPr id="67587" name="Rectangle 3"/>
          <p:cNvSpPr>
            <a:spLocks noGrp="1" noChangeArrowheads="1"/>
          </p:cNvSpPr>
          <p:nvPr>
            <p:ph type="ctrTitle"/>
          </p:nvPr>
        </p:nvSpPr>
        <p:spPr>
          <a:xfrm>
            <a:off x="457200" y="908050"/>
            <a:ext cx="8229600" cy="3025775"/>
          </a:xfrm>
        </p:spPr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zh-CN" altLang="en-US" sz="4800" b="1" dirty="0" smtClean="0"/>
              <a:t>高等代数  </a:t>
            </a:r>
            <a:r>
              <a:rPr lang="en-US" altLang="zh-CN" sz="4800" b="1" dirty="0" smtClean="0"/>
              <a:t>I</a:t>
            </a:r>
            <a:br>
              <a:rPr lang="en-US" altLang="zh-CN" sz="4800" b="1" dirty="0" smtClean="0"/>
            </a:br>
            <a:r>
              <a:rPr lang="zh-CN" altLang="en-US" b="1" dirty="0" smtClean="0"/>
              <a:t>主讲教师 </a:t>
            </a:r>
            <a:r>
              <a:rPr lang="en-US" altLang="zh-CN" b="1" dirty="0" smtClean="0">
                <a:latin typeface="Times New Roman" pitchFamily="18" charset="0"/>
              </a:rPr>
              <a:t>:</a:t>
            </a:r>
            <a:r>
              <a:rPr lang="en-US" altLang="zh-CN" b="1" dirty="0" smtClean="0"/>
              <a:t> </a:t>
            </a:r>
            <a:r>
              <a:rPr lang="zh-CN" altLang="en-US" b="1" dirty="0" smtClean="0"/>
              <a:t>高 峡 </a:t>
            </a:r>
            <a:r>
              <a:rPr lang="zh-CN" altLang="en-US" sz="6000" b="1" dirty="0" smtClean="0"/>
              <a:t/>
            </a:r>
            <a:br>
              <a:rPr lang="zh-CN" altLang="en-US" sz="6000" b="1" dirty="0" smtClean="0"/>
            </a:br>
            <a:r>
              <a:rPr lang="zh-CN" altLang="en-US" sz="6000" b="1" dirty="0" smtClean="0"/>
              <a:t> </a:t>
            </a:r>
            <a:r>
              <a:rPr lang="zh-CN" altLang="en-US" sz="3600" b="1" dirty="0" smtClean="0"/>
              <a:t>理科楼 </a:t>
            </a:r>
            <a:r>
              <a:rPr lang="en-US" altLang="zh-CN" sz="3600" b="1" dirty="0" smtClean="0"/>
              <a:t>1473W</a:t>
            </a:r>
            <a:r>
              <a:rPr lang="en-US" altLang="zh-CN" b="1" dirty="0" smtClean="0"/>
              <a:t>   </a:t>
            </a:r>
            <a:endParaRPr lang="en-US" altLang="zh-CN" sz="3600" b="1" dirty="0" smtClean="0"/>
          </a:p>
        </p:txBody>
      </p:sp>
    </p:spTree>
    <p:extLst>
      <p:ext uri="{BB962C8B-B14F-4D97-AF65-F5344CB8AC3E}">
        <p14:creationId xmlns:p14="http://schemas.microsoft.com/office/powerpoint/2010/main" val="4212437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Rectangle 2"/>
          <p:cNvSpPr>
            <a:spLocks noGrp="1" noChangeArrowheads="1"/>
          </p:cNvSpPr>
          <p:nvPr>
            <p:ph type="title"/>
          </p:nvPr>
        </p:nvSpPr>
        <p:spPr>
          <a:solidFill>
            <a:srgbClr val="FF9900">
              <a:alpha val="30196"/>
            </a:srgbClr>
          </a:solidFill>
        </p:spPr>
        <p:txBody>
          <a:bodyPr/>
          <a:lstStyle/>
          <a:p>
            <a:pPr eaLnBrk="1" hangingPunct="1"/>
            <a:r>
              <a:rPr lang="en-US" altLang="zh-CN" b="1" smtClean="0"/>
              <a:t>  </a:t>
            </a:r>
            <a:r>
              <a:rPr lang="zh-CN" altLang="en-US" sz="4000" b="1" smtClean="0">
                <a:latin typeface="Times New Roman" pitchFamily="18" charset="0"/>
              </a:rPr>
              <a:t>数乘满足结合律</a:t>
            </a:r>
          </a:p>
        </p:txBody>
      </p:sp>
      <p:graphicFrame>
        <p:nvGraphicFramePr>
          <p:cNvPr id="5122" name="Object 4"/>
          <p:cNvGraphicFramePr>
            <a:graphicFrameLocks noChangeAspect="1"/>
          </p:cNvGraphicFramePr>
          <p:nvPr/>
        </p:nvGraphicFramePr>
        <p:xfrm>
          <a:off x="2916238" y="1773238"/>
          <a:ext cx="3203575" cy="2211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71" name="公式" r:id="rId3" imgW="1028520" imgH="711000" progId="Equation.3">
                  <p:embed/>
                </p:oleObj>
              </mc:Choice>
              <mc:Fallback>
                <p:oleObj name="公式" r:id="rId3" imgW="1028520" imgH="7110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16238" y="1773238"/>
                        <a:ext cx="3203575" cy="2211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16933" name="Object 5"/>
          <p:cNvGraphicFramePr>
            <a:graphicFrameLocks noChangeAspect="1"/>
          </p:cNvGraphicFramePr>
          <p:nvPr/>
        </p:nvGraphicFramePr>
        <p:xfrm>
          <a:off x="1763713" y="4149725"/>
          <a:ext cx="5102225" cy="2290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72" name="公式" r:id="rId5" imgW="1638000" imgH="736560" progId="Equation.3">
                  <p:embed/>
                </p:oleObj>
              </mc:Choice>
              <mc:Fallback>
                <p:oleObj name="公式" r:id="rId5" imgW="1638000" imgH="73656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63713" y="4149725"/>
                        <a:ext cx="5102225" cy="22907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6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1169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1169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3490" name="Object 2"/>
          <p:cNvGraphicFramePr>
            <a:graphicFrameLocks noChangeAspect="1"/>
          </p:cNvGraphicFramePr>
          <p:nvPr/>
        </p:nvGraphicFramePr>
        <p:xfrm>
          <a:off x="1619250" y="1125538"/>
          <a:ext cx="738188" cy="735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802" name="公式" r:id="rId3" imgW="190440" imgH="190440" progId="Equation.3">
                  <p:embed/>
                </p:oleObj>
              </mc:Choice>
              <mc:Fallback>
                <p:oleObj name="公式" r:id="rId3" imgW="190440" imgH="19044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9250" y="1125538"/>
                        <a:ext cx="738188" cy="735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3499" name="AutoShape 4"/>
          <p:cNvSpPr>
            <a:spLocks noChangeArrowheads="1"/>
          </p:cNvSpPr>
          <p:nvPr/>
        </p:nvSpPr>
        <p:spPr bwMode="auto">
          <a:xfrm>
            <a:off x="3136609" y="1341438"/>
            <a:ext cx="2736850" cy="287337"/>
          </a:xfrm>
          <a:prstGeom prst="leftRightArrow">
            <a:avLst>
              <a:gd name="adj1" fmla="val 50000"/>
              <a:gd name="adj2" fmla="val 190498"/>
            </a:avLst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5224457" name="AutoShape 9"/>
          <p:cNvSpPr>
            <a:spLocks noChangeArrowheads="1"/>
          </p:cNvSpPr>
          <p:nvPr/>
        </p:nvSpPr>
        <p:spPr bwMode="auto">
          <a:xfrm>
            <a:off x="258414" y="4428518"/>
            <a:ext cx="976313" cy="485775"/>
          </a:xfrm>
          <a:prstGeom prst="rightArrow">
            <a:avLst>
              <a:gd name="adj1" fmla="val 50000"/>
              <a:gd name="adj2" fmla="val 50245"/>
            </a:avLst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5224458" name="AutoShape 10"/>
          <p:cNvSpPr>
            <a:spLocks noChangeArrowheads="1"/>
          </p:cNvSpPr>
          <p:nvPr/>
        </p:nvSpPr>
        <p:spPr bwMode="auto">
          <a:xfrm>
            <a:off x="193644" y="3895452"/>
            <a:ext cx="976313" cy="485775"/>
          </a:xfrm>
          <a:prstGeom prst="leftArrow">
            <a:avLst>
              <a:gd name="adj1" fmla="val 50000"/>
              <a:gd name="adj2" fmla="val 50245"/>
            </a:avLst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graphicFrame>
        <p:nvGraphicFramePr>
          <p:cNvPr id="63496" name="Object 11"/>
          <p:cNvGraphicFramePr>
            <a:graphicFrameLocks noChangeAspect="1"/>
          </p:cNvGraphicFramePr>
          <p:nvPr/>
        </p:nvGraphicFramePr>
        <p:xfrm>
          <a:off x="6948488" y="1125538"/>
          <a:ext cx="561975" cy="782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803" name="公式" r:id="rId5" imgW="126720" imgH="177480" progId="Equation.3">
                  <p:embed/>
                </p:oleObj>
              </mc:Choice>
              <mc:Fallback>
                <p:oleObj name="公式" r:id="rId5" imgW="126720" imgH="177480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48488" y="1125538"/>
                        <a:ext cx="561975" cy="7826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323528" y="2117598"/>
                <a:ext cx="344498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1" i="1" smtClean="0">
                          <a:latin typeface="Cambria Math"/>
                        </a:rPr>
                        <m:t>[ </m:t>
                      </m:r>
                      <m:sSub>
                        <m:sSubPr>
                          <m:ctrlPr>
                            <a:rPr lang="en-US" altLang="zh-CN" sz="3600" b="1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sz="3600" b="1" i="0" smtClean="0">
                              <a:latin typeface="Cambria Math"/>
                            </a:rPr>
                            <m:t> </m:t>
                          </m:r>
                          <m:r>
                            <a:rPr lang="zh-CN" altLang="en-US" sz="3600" b="1" i="0" smtClean="0">
                              <a:latin typeface="Cambria Math"/>
                            </a:rPr>
                            <m:t>𝛂</m:t>
                          </m:r>
                        </m:e>
                        <m:sub>
                          <m:r>
                            <a:rPr lang="en-US" altLang="zh-CN" sz="3600" b="1" i="1" smtClean="0">
                              <a:latin typeface="Cambria Math"/>
                            </a:rPr>
                            <m:t>𝟏</m:t>
                          </m:r>
                        </m:sub>
                      </m:sSub>
                      <m:r>
                        <a:rPr lang="en-US" altLang="zh-CN" sz="3600" b="1" i="1" smtClean="0">
                          <a:latin typeface="Cambria Math"/>
                        </a:rPr>
                        <m:t> </m:t>
                      </m:r>
                      <m:sSub>
                        <m:sSubPr>
                          <m:ctrlPr>
                            <a:rPr lang="en-US" altLang="zh-CN" sz="3600" b="1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sz="3600" b="1" i="0" smtClean="0">
                              <a:latin typeface="Cambria Math"/>
                            </a:rPr>
                            <m:t> </m:t>
                          </m:r>
                          <m:r>
                            <a:rPr lang="zh-CN" altLang="en-US" sz="3600">
                              <a:latin typeface="Cambria Math"/>
                            </a:rPr>
                            <m:t>𝛂</m:t>
                          </m:r>
                        </m:e>
                        <m:sub>
                          <m:r>
                            <a:rPr lang="en-US" altLang="zh-CN" sz="3600" b="1" i="1" smtClean="0">
                              <a:latin typeface="Cambria Math"/>
                            </a:rPr>
                            <m:t>𝟐</m:t>
                          </m:r>
                        </m:sub>
                      </m:sSub>
                      <m:r>
                        <a:rPr lang="en-US" altLang="zh-CN" sz="3600" b="1" i="1" smtClean="0">
                          <a:latin typeface="Cambria Math"/>
                        </a:rPr>
                        <m:t>  ⋯ </m:t>
                      </m:r>
                      <m:sSub>
                        <m:sSubPr>
                          <m:ctrlPr>
                            <a:rPr lang="en-US" altLang="zh-CN" sz="3600" b="1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CN" altLang="en-US" sz="3600">
                              <a:latin typeface="Cambria Math"/>
                            </a:rPr>
                            <m:t>𝛂</m:t>
                          </m:r>
                        </m:e>
                        <m:sub>
                          <m:r>
                            <a:rPr lang="en-US" altLang="zh-CN" sz="3600" b="1" i="1" smtClean="0">
                              <a:latin typeface="Cambria Math"/>
                            </a:rPr>
                            <m:t>𝒏</m:t>
                          </m:r>
                        </m:sub>
                      </m:sSub>
                      <m:r>
                        <a:rPr lang="en-US" altLang="zh-CN" sz="3600" b="1" i="1" smtClean="0">
                          <a:latin typeface="Cambria Math"/>
                        </a:rPr>
                        <m:t> ]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2117598"/>
                <a:ext cx="3444982" cy="646331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5131884" y="2116109"/>
                <a:ext cx="3507499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1" i="1" smtClean="0">
                          <a:latin typeface="Cambria Math"/>
                        </a:rPr>
                        <m:t>[  </m:t>
                      </m:r>
                      <m:sSub>
                        <m:sSubPr>
                          <m:ctrlPr>
                            <a:rPr lang="en-US" altLang="zh-CN" sz="3600" b="1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CN" altLang="en-US" sz="3600" b="1" i="1" smtClean="0">
                              <a:latin typeface="Cambria Math"/>
                            </a:rPr>
                            <m:t>𝛃</m:t>
                          </m:r>
                        </m:e>
                        <m:sub>
                          <m:r>
                            <a:rPr lang="en-US" altLang="zh-CN" sz="3600" b="1" i="1" smtClean="0">
                              <a:latin typeface="Cambria Math"/>
                            </a:rPr>
                            <m:t>𝟏</m:t>
                          </m:r>
                        </m:sub>
                      </m:sSub>
                      <m:r>
                        <a:rPr lang="en-US" altLang="zh-CN" sz="3600" b="1" i="1" smtClean="0">
                          <a:latin typeface="Cambria Math"/>
                        </a:rPr>
                        <m:t>  </m:t>
                      </m:r>
                      <m:sSub>
                        <m:sSubPr>
                          <m:ctrlPr>
                            <a:rPr lang="en-US" altLang="zh-CN" sz="3600" b="1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CN" altLang="en-US" sz="3600" i="1">
                              <a:latin typeface="Cambria Math"/>
                            </a:rPr>
                            <m:t>𝛃</m:t>
                          </m:r>
                        </m:e>
                        <m:sub>
                          <m:r>
                            <a:rPr lang="en-US" altLang="zh-CN" sz="3600" b="1" i="1" smtClean="0">
                              <a:latin typeface="Cambria Math"/>
                            </a:rPr>
                            <m:t>𝟐</m:t>
                          </m:r>
                        </m:sub>
                      </m:sSub>
                      <m:r>
                        <a:rPr lang="en-US" altLang="zh-CN" sz="3600" b="1" i="1" smtClean="0">
                          <a:latin typeface="Cambria Math"/>
                        </a:rPr>
                        <m:t>  ⋯ </m:t>
                      </m:r>
                      <m:sSub>
                        <m:sSubPr>
                          <m:ctrlPr>
                            <a:rPr lang="en-US" altLang="zh-CN" sz="3600" b="1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CN" altLang="en-US" sz="3600" i="1">
                              <a:latin typeface="Cambria Math"/>
                            </a:rPr>
                            <m:t>𝛃</m:t>
                          </m:r>
                        </m:e>
                        <m:sub>
                          <m:r>
                            <a:rPr lang="en-US" altLang="zh-CN" sz="3600" b="1" i="1" smtClean="0">
                              <a:latin typeface="Cambria Math"/>
                            </a:rPr>
                            <m:t>𝒏</m:t>
                          </m:r>
                        </m:sub>
                      </m:sSub>
                      <m:r>
                        <a:rPr lang="en-US" altLang="zh-CN" sz="3600" b="1" i="1" smtClean="0">
                          <a:latin typeface="Cambria Math"/>
                        </a:rPr>
                        <m:t> ]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1884" y="2116109"/>
                <a:ext cx="3507499" cy="646331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798725" y="2958073"/>
                <a:ext cx="7462105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1" i="1" smtClean="0">
                          <a:latin typeface="Cambria Math"/>
                        </a:rPr>
                        <m:t> </m:t>
                      </m:r>
                      <m:sSub>
                        <m:sSubPr>
                          <m:ctrlPr>
                            <a:rPr lang="en-US" altLang="zh-CN" sz="3600" b="1" i="1" smtClean="0">
                              <a:latin typeface="Cambria Math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zh-CN" sz="3600" b="1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sz="3600" b="1" i="1" smtClean="0">
                                  <a:latin typeface="Cambria Math"/>
                                </a:rPr>
                                <m:t>𝒌</m:t>
                              </m:r>
                            </m:e>
                            <m:sub>
                              <m:r>
                                <a:rPr lang="en-US" altLang="zh-CN" sz="3600" b="1" i="1" smtClean="0">
                                  <a:latin typeface="Cambria Math"/>
                                </a:rPr>
                                <m:t>𝟏</m:t>
                              </m:r>
                            </m:sub>
                          </m:sSub>
                          <m:r>
                            <a:rPr lang="zh-CN" altLang="en-US" sz="3600" b="1" i="0" smtClean="0">
                              <a:latin typeface="Cambria Math"/>
                            </a:rPr>
                            <m:t>𝛂</m:t>
                          </m:r>
                        </m:e>
                        <m:sub>
                          <m:r>
                            <a:rPr lang="en-US" altLang="zh-CN" sz="3600" b="1" i="1" smtClean="0">
                              <a:latin typeface="Cambria Math"/>
                            </a:rPr>
                            <m:t>𝟏</m:t>
                          </m:r>
                        </m:sub>
                      </m:sSub>
                      <m:r>
                        <a:rPr lang="en-US" altLang="zh-CN" sz="3600" b="1" i="1" smtClean="0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altLang="zh-CN" sz="3600" b="1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sz="3600" b="1" i="1" smtClean="0">
                              <a:latin typeface="Cambria Math"/>
                            </a:rPr>
                            <m:t>𝒌</m:t>
                          </m:r>
                        </m:e>
                        <m:sub>
                          <m:r>
                            <a:rPr lang="en-US" altLang="zh-CN" sz="3600" b="1" i="1" smtClean="0">
                              <a:latin typeface="Cambria Math"/>
                            </a:rPr>
                            <m:t>𝟐</m:t>
                          </m:r>
                        </m:sub>
                      </m:sSub>
                      <m:sSub>
                        <m:sSubPr>
                          <m:ctrlPr>
                            <a:rPr lang="en-US" altLang="zh-CN" sz="3600" b="1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CN" altLang="en-US" sz="3600">
                              <a:latin typeface="Cambria Math"/>
                            </a:rPr>
                            <m:t>𝛂</m:t>
                          </m:r>
                        </m:e>
                        <m:sub>
                          <m:r>
                            <a:rPr lang="en-US" altLang="zh-CN" sz="3600" b="1" i="1" smtClean="0">
                              <a:latin typeface="Cambria Math"/>
                            </a:rPr>
                            <m:t>𝟐</m:t>
                          </m:r>
                        </m:sub>
                      </m:sSub>
                      <m:r>
                        <a:rPr lang="en-US" altLang="zh-CN" sz="3600" b="1" i="0" smtClean="0">
                          <a:latin typeface="Cambria Math"/>
                        </a:rPr>
                        <m:t>+</m:t>
                      </m:r>
                      <m:r>
                        <a:rPr lang="en-US" altLang="zh-CN" sz="3600" b="1" i="1" smtClean="0">
                          <a:latin typeface="Cambria Math"/>
                        </a:rPr>
                        <m:t>⋯+</m:t>
                      </m:r>
                      <m:sSub>
                        <m:sSubPr>
                          <m:ctrlPr>
                            <a:rPr lang="en-US" altLang="zh-CN" sz="3600" b="1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sz="3600" b="1" i="1" smtClean="0">
                              <a:latin typeface="Cambria Math"/>
                            </a:rPr>
                            <m:t>𝒌</m:t>
                          </m:r>
                        </m:e>
                        <m:sub>
                          <m:r>
                            <a:rPr lang="en-US" altLang="zh-CN" sz="3600" b="1" i="1" smtClean="0">
                              <a:latin typeface="Cambria Math"/>
                            </a:rPr>
                            <m:t>𝒏</m:t>
                          </m:r>
                        </m:sub>
                      </m:sSub>
                      <m:sSub>
                        <m:sSubPr>
                          <m:ctrlPr>
                            <a:rPr lang="en-US" altLang="zh-CN" sz="3600" b="1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CN" altLang="en-US" sz="3600">
                              <a:latin typeface="Cambria Math"/>
                            </a:rPr>
                            <m:t>𝛂</m:t>
                          </m:r>
                        </m:e>
                        <m:sub>
                          <m:r>
                            <a:rPr lang="en-US" altLang="zh-CN" sz="3600" b="1" i="1" smtClean="0">
                              <a:latin typeface="Cambria Math"/>
                            </a:rPr>
                            <m:t>𝒏</m:t>
                          </m:r>
                        </m:sub>
                      </m:sSub>
                      <m:r>
                        <a:rPr lang="en-US" altLang="zh-CN" sz="3600" b="1" i="1" smtClean="0">
                          <a:latin typeface="Cambria Math"/>
                        </a:rPr>
                        <m:t>=</m:t>
                      </m:r>
                      <m:r>
                        <a:rPr lang="en-US" altLang="zh-CN" sz="3600" b="1" i="1" smtClean="0">
                          <a:latin typeface="Cambria Math"/>
                        </a:rPr>
                        <m:t>𝟎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725" y="2958073"/>
                <a:ext cx="7462105" cy="923330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798725" y="3990963"/>
                <a:ext cx="7462105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1" i="1" smtClean="0">
                          <a:latin typeface="Cambria Math"/>
                        </a:rPr>
                        <m:t> </m:t>
                      </m:r>
                      <m:sSub>
                        <m:sSubPr>
                          <m:ctrlPr>
                            <a:rPr lang="en-US" altLang="zh-CN" sz="3600" b="1" i="1" smtClean="0">
                              <a:latin typeface="Cambria Math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zh-CN" sz="3600" b="1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sz="3600" b="1" i="1" smtClean="0">
                                  <a:latin typeface="Cambria Math"/>
                                </a:rPr>
                                <m:t>𝒌</m:t>
                              </m:r>
                            </m:e>
                            <m:sub>
                              <m:r>
                                <a:rPr lang="en-US" altLang="zh-CN" sz="3600" b="1" i="1" smtClean="0">
                                  <a:latin typeface="Cambria Math"/>
                                </a:rPr>
                                <m:t>𝟏</m:t>
                              </m:r>
                            </m:sub>
                          </m:sSub>
                          <m:r>
                            <a:rPr lang="zh-CN" altLang="en-US" sz="3600" b="1" i="1" smtClean="0">
                              <a:latin typeface="Cambria Math"/>
                            </a:rPr>
                            <m:t>𝛃</m:t>
                          </m:r>
                        </m:e>
                        <m:sub>
                          <m:r>
                            <a:rPr lang="en-US" altLang="zh-CN" sz="3600" b="1" i="1" smtClean="0">
                              <a:latin typeface="Cambria Math"/>
                            </a:rPr>
                            <m:t>𝟏</m:t>
                          </m:r>
                        </m:sub>
                      </m:sSub>
                      <m:r>
                        <a:rPr lang="en-US" altLang="zh-CN" sz="3600" b="1" i="1" smtClean="0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altLang="zh-CN" sz="3600" b="1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sz="3600" b="1" i="1" smtClean="0">
                              <a:latin typeface="Cambria Math"/>
                            </a:rPr>
                            <m:t>𝒌</m:t>
                          </m:r>
                        </m:e>
                        <m:sub>
                          <m:r>
                            <a:rPr lang="en-US" altLang="zh-CN" sz="3600" b="1" i="1" smtClean="0">
                              <a:latin typeface="Cambria Math"/>
                            </a:rPr>
                            <m:t>𝟐</m:t>
                          </m:r>
                        </m:sub>
                      </m:sSub>
                      <m:sSub>
                        <m:sSubPr>
                          <m:ctrlPr>
                            <a:rPr lang="en-US" altLang="zh-CN" sz="3600" b="1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CN" altLang="en-US" sz="3600" i="1">
                              <a:latin typeface="Cambria Math"/>
                            </a:rPr>
                            <m:t>𝛃</m:t>
                          </m:r>
                        </m:e>
                        <m:sub>
                          <m:r>
                            <a:rPr lang="en-US" altLang="zh-CN" sz="3600" b="1" i="1" smtClean="0">
                              <a:latin typeface="Cambria Math"/>
                            </a:rPr>
                            <m:t>𝟐</m:t>
                          </m:r>
                        </m:sub>
                      </m:sSub>
                      <m:r>
                        <a:rPr lang="en-US" altLang="zh-CN" sz="3600" b="1" i="0" smtClean="0">
                          <a:latin typeface="Cambria Math"/>
                        </a:rPr>
                        <m:t>+</m:t>
                      </m:r>
                      <m:r>
                        <a:rPr lang="en-US" altLang="zh-CN" sz="3600" b="1" i="1" smtClean="0">
                          <a:latin typeface="Cambria Math"/>
                        </a:rPr>
                        <m:t>⋯+</m:t>
                      </m:r>
                      <m:sSub>
                        <m:sSubPr>
                          <m:ctrlPr>
                            <a:rPr lang="en-US" altLang="zh-CN" sz="3600" b="1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sz="3600" b="1" i="1" smtClean="0">
                              <a:latin typeface="Cambria Math"/>
                            </a:rPr>
                            <m:t>𝒌</m:t>
                          </m:r>
                        </m:e>
                        <m:sub>
                          <m:r>
                            <a:rPr lang="en-US" altLang="zh-CN" sz="3600" b="1" i="1" smtClean="0">
                              <a:latin typeface="Cambria Math"/>
                            </a:rPr>
                            <m:t>𝒏</m:t>
                          </m:r>
                        </m:sub>
                      </m:sSub>
                      <m:sSub>
                        <m:sSubPr>
                          <m:ctrlPr>
                            <a:rPr lang="en-US" altLang="zh-CN" sz="3600" b="1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CN" altLang="en-US" sz="3600" i="1">
                              <a:latin typeface="Cambria Math"/>
                            </a:rPr>
                            <m:t>𝛃</m:t>
                          </m:r>
                        </m:e>
                        <m:sub>
                          <m:r>
                            <a:rPr lang="en-US" altLang="zh-CN" sz="3600" b="1" i="1" smtClean="0">
                              <a:latin typeface="Cambria Math"/>
                            </a:rPr>
                            <m:t>𝒏</m:t>
                          </m:r>
                        </m:sub>
                      </m:sSub>
                      <m:r>
                        <a:rPr lang="en-US" altLang="zh-CN" sz="3600" b="1" i="1" smtClean="0">
                          <a:latin typeface="Cambria Math"/>
                        </a:rPr>
                        <m:t>=</m:t>
                      </m:r>
                      <m:r>
                        <a:rPr lang="en-US" altLang="zh-CN" sz="3600" b="1" i="1" smtClean="0">
                          <a:latin typeface="Cambria Math"/>
                        </a:rPr>
                        <m:t>𝟎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725" y="3990963"/>
                <a:ext cx="7462105" cy="923330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 3"/>
          <p:cNvSpPr/>
          <p:nvPr/>
        </p:nvSpPr>
        <p:spPr>
          <a:xfrm>
            <a:off x="1907704" y="518"/>
            <a:ext cx="5400600" cy="1015663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marL="342900" lvl="0" indent="-342900">
              <a:lnSpc>
                <a:spcPct val="150000"/>
              </a:lnSpc>
              <a:spcBef>
                <a:spcPct val="20000"/>
              </a:spcBef>
              <a:defRPr/>
            </a:pPr>
            <a:r>
              <a:rPr kumimoji="0" lang="zh-CN" altLang="en-US" sz="4000" kern="0" dirty="0" smtClean="0">
                <a:solidFill>
                  <a:srgbClr val="000000"/>
                </a:solidFill>
                <a:latin typeface="Times New Roman" pitchFamily="18" charset="0"/>
                <a:ea typeface="宋体"/>
              </a:rPr>
              <a:t>  </a:t>
            </a:r>
            <a:r>
              <a:rPr kumimoji="0" lang="zh-CN" altLang="en-US" sz="4000" kern="0" dirty="0" smtClean="0">
                <a:latin typeface="Times New Roman" pitchFamily="18" charset="0"/>
                <a:ea typeface="宋体"/>
              </a:rPr>
              <a:t>对</a:t>
            </a:r>
            <a:r>
              <a:rPr kumimoji="0" lang="zh-CN" altLang="en-US" sz="4000" kern="0" dirty="0">
                <a:latin typeface="Times New Roman" pitchFamily="18" charset="0"/>
                <a:ea typeface="宋体"/>
              </a:rPr>
              <a:t>矩</a:t>
            </a:r>
            <a:r>
              <a:rPr kumimoji="0" lang="zh-CN" altLang="en-US" sz="4000" kern="0" dirty="0" smtClean="0">
                <a:latin typeface="Times New Roman" pitchFamily="18" charset="0"/>
                <a:ea typeface="宋体"/>
              </a:rPr>
              <a:t>阵做</a:t>
            </a:r>
            <a:r>
              <a:rPr kumimoji="0" lang="zh-CN" altLang="en-US" sz="4000" kern="0" dirty="0">
                <a:latin typeface="Times New Roman" pitchFamily="18" charset="0"/>
                <a:ea typeface="宋体"/>
              </a:rPr>
              <a:t>初</a:t>
            </a:r>
            <a:r>
              <a:rPr kumimoji="0" lang="zh-CN" altLang="en-US" sz="4000" kern="0" dirty="0" smtClean="0">
                <a:latin typeface="Times New Roman" pitchFamily="18" charset="0"/>
                <a:ea typeface="宋体"/>
              </a:rPr>
              <a:t>等行</a:t>
            </a:r>
            <a:r>
              <a:rPr kumimoji="0" lang="zh-CN" altLang="en-US" sz="4000" kern="0" dirty="0">
                <a:latin typeface="Times New Roman" pitchFamily="18" charset="0"/>
                <a:ea typeface="宋体"/>
              </a:rPr>
              <a:t>变换</a:t>
            </a:r>
            <a:endParaRPr lang="zh-CN" altLang="en-US" sz="4000" dirty="0"/>
          </a:p>
        </p:txBody>
      </p:sp>
      <p:sp>
        <p:nvSpPr>
          <p:cNvPr id="20" name="矩形 19"/>
          <p:cNvSpPr/>
          <p:nvPr/>
        </p:nvSpPr>
        <p:spPr>
          <a:xfrm>
            <a:off x="798725" y="5190840"/>
            <a:ext cx="7840658" cy="1015663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marL="342900" lvl="0" indent="-342900">
              <a:lnSpc>
                <a:spcPct val="150000"/>
              </a:lnSpc>
              <a:spcBef>
                <a:spcPct val="20000"/>
              </a:spcBef>
              <a:defRPr/>
            </a:pPr>
            <a:r>
              <a:rPr kumimoji="0" lang="zh-CN" altLang="en-US" sz="4000" kern="0" dirty="0" smtClean="0">
                <a:solidFill>
                  <a:srgbClr val="000000"/>
                </a:solidFill>
                <a:latin typeface="Times New Roman" pitchFamily="18" charset="0"/>
                <a:ea typeface="宋体"/>
              </a:rPr>
              <a:t>  </a:t>
            </a:r>
            <a:r>
              <a:rPr kumimoji="0" lang="zh-CN" altLang="en-US" sz="4000" kern="0" dirty="0" smtClean="0">
                <a:latin typeface="Times New Roman" pitchFamily="18" charset="0"/>
                <a:ea typeface="宋体"/>
              </a:rPr>
              <a:t>矩阵</a:t>
            </a:r>
            <a:r>
              <a:rPr kumimoji="0" lang="zh-CN" altLang="en-US" sz="4000" kern="0" dirty="0">
                <a:latin typeface="Times New Roman" pitchFamily="18" charset="0"/>
                <a:ea typeface="宋体"/>
              </a:rPr>
              <a:t>列向</a:t>
            </a:r>
            <a:r>
              <a:rPr kumimoji="0" lang="zh-CN" altLang="en-US" sz="4000" kern="0" dirty="0" smtClean="0">
                <a:latin typeface="Times New Roman" pitchFamily="18" charset="0"/>
                <a:ea typeface="宋体"/>
              </a:rPr>
              <a:t>量之间的线性关系不变</a:t>
            </a:r>
            <a:endParaRPr lang="zh-CN" altLang="en-US" sz="4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4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52244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4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5224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24457" grpId="0" animBg="1"/>
      <p:bldP spid="5224458" grpId="0" animBg="1"/>
      <p:bldP spid="17" grpId="0"/>
      <p:bldP spid="18" grpId="0"/>
      <p:bldP spid="20" grpId="0" animBg="1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3490" name="Object 2"/>
          <p:cNvGraphicFramePr>
            <a:graphicFrameLocks noChangeAspect="1"/>
          </p:cNvGraphicFramePr>
          <p:nvPr/>
        </p:nvGraphicFramePr>
        <p:xfrm>
          <a:off x="1619250" y="1125538"/>
          <a:ext cx="738188" cy="735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404" name="公式" r:id="rId3" imgW="190440" imgH="190440" progId="Equation.3">
                  <p:embed/>
                </p:oleObj>
              </mc:Choice>
              <mc:Fallback>
                <p:oleObj name="公式" r:id="rId3" imgW="19044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9250" y="1125538"/>
                        <a:ext cx="738188" cy="735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3499" name="AutoShape 4"/>
          <p:cNvSpPr>
            <a:spLocks noChangeArrowheads="1"/>
          </p:cNvSpPr>
          <p:nvPr/>
        </p:nvSpPr>
        <p:spPr bwMode="auto">
          <a:xfrm>
            <a:off x="3136609" y="1341438"/>
            <a:ext cx="2736850" cy="287337"/>
          </a:xfrm>
          <a:prstGeom prst="leftRightArrow">
            <a:avLst>
              <a:gd name="adj1" fmla="val 50000"/>
              <a:gd name="adj2" fmla="val 190498"/>
            </a:avLst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graphicFrame>
        <p:nvGraphicFramePr>
          <p:cNvPr id="63496" name="Object 11"/>
          <p:cNvGraphicFramePr>
            <a:graphicFrameLocks noChangeAspect="1"/>
          </p:cNvGraphicFramePr>
          <p:nvPr/>
        </p:nvGraphicFramePr>
        <p:xfrm>
          <a:off x="6948488" y="1125538"/>
          <a:ext cx="561975" cy="782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405" name="公式" r:id="rId5" imgW="126720" imgH="177480" progId="Equation.3">
                  <p:embed/>
                </p:oleObj>
              </mc:Choice>
              <mc:Fallback>
                <p:oleObj name="公式" r:id="rId5" imgW="126720" imgH="177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48488" y="1125538"/>
                        <a:ext cx="561975" cy="7826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323528" y="2117598"/>
                <a:ext cx="344498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1" i="1" smtClean="0">
                          <a:latin typeface="Cambria Math"/>
                        </a:rPr>
                        <m:t>[ </m:t>
                      </m:r>
                      <m:sSub>
                        <m:sSubPr>
                          <m:ctrlPr>
                            <a:rPr lang="en-US" altLang="zh-CN" sz="3600" b="1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sz="3600" b="1" i="0" smtClean="0">
                              <a:latin typeface="Cambria Math"/>
                            </a:rPr>
                            <m:t> </m:t>
                          </m:r>
                          <m:r>
                            <a:rPr lang="zh-CN" altLang="en-US" sz="3600" b="1" i="0" smtClean="0">
                              <a:latin typeface="Cambria Math"/>
                            </a:rPr>
                            <m:t>𝛂</m:t>
                          </m:r>
                        </m:e>
                        <m:sub>
                          <m:r>
                            <a:rPr lang="en-US" altLang="zh-CN" sz="3600" b="1" i="1" smtClean="0">
                              <a:latin typeface="Cambria Math"/>
                            </a:rPr>
                            <m:t>𝟏</m:t>
                          </m:r>
                        </m:sub>
                      </m:sSub>
                      <m:r>
                        <a:rPr lang="en-US" altLang="zh-CN" sz="3600" b="1" i="1" smtClean="0">
                          <a:latin typeface="Cambria Math"/>
                        </a:rPr>
                        <m:t> </m:t>
                      </m:r>
                      <m:sSub>
                        <m:sSubPr>
                          <m:ctrlPr>
                            <a:rPr lang="en-US" altLang="zh-CN" sz="3600" b="1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sz="3600" b="1" i="0" smtClean="0">
                              <a:latin typeface="Cambria Math"/>
                            </a:rPr>
                            <m:t> </m:t>
                          </m:r>
                          <m:r>
                            <a:rPr lang="zh-CN" altLang="en-US" sz="3600">
                              <a:latin typeface="Cambria Math"/>
                            </a:rPr>
                            <m:t>𝛂</m:t>
                          </m:r>
                        </m:e>
                        <m:sub>
                          <m:r>
                            <a:rPr lang="en-US" altLang="zh-CN" sz="3600" b="1" i="1" smtClean="0">
                              <a:latin typeface="Cambria Math"/>
                            </a:rPr>
                            <m:t>𝟐</m:t>
                          </m:r>
                        </m:sub>
                      </m:sSub>
                      <m:r>
                        <a:rPr lang="en-US" altLang="zh-CN" sz="3600" b="1" i="1" smtClean="0">
                          <a:latin typeface="Cambria Math"/>
                        </a:rPr>
                        <m:t>  ⋯ </m:t>
                      </m:r>
                      <m:sSub>
                        <m:sSubPr>
                          <m:ctrlPr>
                            <a:rPr lang="en-US" altLang="zh-CN" sz="3600" b="1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CN" altLang="en-US" sz="3600">
                              <a:latin typeface="Cambria Math"/>
                            </a:rPr>
                            <m:t>𝛂</m:t>
                          </m:r>
                        </m:e>
                        <m:sub>
                          <m:r>
                            <a:rPr lang="en-US" altLang="zh-CN" sz="3600" b="1" i="1" smtClean="0">
                              <a:latin typeface="Cambria Math"/>
                            </a:rPr>
                            <m:t>𝒏</m:t>
                          </m:r>
                        </m:sub>
                      </m:sSub>
                      <m:r>
                        <a:rPr lang="en-US" altLang="zh-CN" sz="3600" b="1" i="1" smtClean="0">
                          <a:latin typeface="Cambria Math"/>
                        </a:rPr>
                        <m:t> ]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2117598"/>
                <a:ext cx="3444982" cy="646331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5131884" y="2116109"/>
                <a:ext cx="3507499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1" i="1" smtClean="0">
                          <a:latin typeface="Cambria Math"/>
                        </a:rPr>
                        <m:t>[  </m:t>
                      </m:r>
                      <m:sSub>
                        <m:sSubPr>
                          <m:ctrlPr>
                            <a:rPr lang="en-US" altLang="zh-CN" sz="3600" b="1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CN" altLang="en-US" sz="3600" b="1" i="1" smtClean="0">
                              <a:latin typeface="Cambria Math"/>
                            </a:rPr>
                            <m:t>𝛃</m:t>
                          </m:r>
                        </m:e>
                        <m:sub>
                          <m:r>
                            <a:rPr lang="en-US" altLang="zh-CN" sz="3600" b="1" i="1" smtClean="0">
                              <a:latin typeface="Cambria Math"/>
                            </a:rPr>
                            <m:t>𝟏</m:t>
                          </m:r>
                        </m:sub>
                      </m:sSub>
                      <m:r>
                        <a:rPr lang="en-US" altLang="zh-CN" sz="3600" b="1" i="1" smtClean="0">
                          <a:latin typeface="Cambria Math"/>
                        </a:rPr>
                        <m:t>  </m:t>
                      </m:r>
                      <m:sSub>
                        <m:sSubPr>
                          <m:ctrlPr>
                            <a:rPr lang="en-US" altLang="zh-CN" sz="3600" b="1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CN" altLang="en-US" sz="3600" i="1">
                              <a:latin typeface="Cambria Math"/>
                            </a:rPr>
                            <m:t>𝛃</m:t>
                          </m:r>
                        </m:e>
                        <m:sub>
                          <m:r>
                            <a:rPr lang="en-US" altLang="zh-CN" sz="3600" b="1" i="1" smtClean="0">
                              <a:latin typeface="Cambria Math"/>
                            </a:rPr>
                            <m:t>𝟐</m:t>
                          </m:r>
                        </m:sub>
                      </m:sSub>
                      <m:r>
                        <a:rPr lang="en-US" altLang="zh-CN" sz="3600" b="1" i="1" smtClean="0">
                          <a:latin typeface="Cambria Math"/>
                        </a:rPr>
                        <m:t>  ⋯ </m:t>
                      </m:r>
                      <m:sSub>
                        <m:sSubPr>
                          <m:ctrlPr>
                            <a:rPr lang="en-US" altLang="zh-CN" sz="3600" b="1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CN" altLang="en-US" sz="3600" i="1">
                              <a:latin typeface="Cambria Math"/>
                            </a:rPr>
                            <m:t>𝛃</m:t>
                          </m:r>
                        </m:e>
                        <m:sub>
                          <m:r>
                            <a:rPr lang="en-US" altLang="zh-CN" sz="3600" b="1" i="1" smtClean="0">
                              <a:latin typeface="Cambria Math"/>
                            </a:rPr>
                            <m:t>𝒏</m:t>
                          </m:r>
                        </m:sub>
                      </m:sSub>
                      <m:r>
                        <a:rPr lang="en-US" altLang="zh-CN" sz="3600" b="1" i="1" smtClean="0">
                          <a:latin typeface="Cambria Math"/>
                        </a:rPr>
                        <m:t> ]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1884" y="2116109"/>
                <a:ext cx="3507499" cy="646331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45066" y="4671405"/>
                <a:ext cx="4166894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600" b="1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CN" altLang="en-US" sz="3600" b="1" i="0" smtClean="0">
                              <a:latin typeface="Cambria Math"/>
                            </a:rPr>
                            <m:t>𝛂</m:t>
                          </m:r>
                        </m:e>
                        <m:sub>
                          <m:r>
                            <a:rPr lang="en-US" altLang="zh-CN" sz="3600" b="1" i="1" smtClean="0">
                              <a:latin typeface="Cambria Math"/>
                            </a:rPr>
                            <m:t>𝟏</m:t>
                          </m:r>
                        </m:sub>
                      </m:sSub>
                      <m:r>
                        <a:rPr lang="en-US" altLang="zh-CN" sz="3600" b="1" i="1" smtClean="0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altLang="zh-CN" sz="3600" b="1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CN" altLang="en-US" sz="3600">
                              <a:latin typeface="Cambria Math"/>
                            </a:rPr>
                            <m:t>𝛂</m:t>
                          </m:r>
                        </m:e>
                        <m:sub>
                          <m:r>
                            <a:rPr lang="en-US" altLang="zh-CN" sz="3600" b="1" i="1" smtClean="0">
                              <a:latin typeface="Cambria Math"/>
                            </a:rPr>
                            <m:t>𝟐</m:t>
                          </m:r>
                        </m:sub>
                      </m:sSub>
                      <m:r>
                        <a:rPr lang="en-US" altLang="zh-CN" sz="3600" b="1" i="0" smtClean="0">
                          <a:latin typeface="Cambria Math"/>
                        </a:rPr>
                        <m:t>+</m:t>
                      </m:r>
                      <m:r>
                        <a:rPr lang="en-US" altLang="zh-CN" sz="3600" b="1" i="1" smtClean="0">
                          <a:latin typeface="Cambria Math"/>
                        </a:rPr>
                        <m:t>𝟑</m:t>
                      </m:r>
                      <m:sSub>
                        <m:sSubPr>
                          <m:ctrlPr>
                            <a:rPr lang="en-US" altLang="zh-CN" sz="3600" b="1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CN" altLang="en-US" sz="3600">
                              <a:latin typeface="Cambria Math"/>
                            </a:rPr>
                            <m:t>𝛂</m:t>
                          </m:r>
                        </m:e>
                        <m:sub>
                          <m:r>
                            <a:rPr lang="en-US" altLang="zh-CN" sz="3600" b="1" i="1" smtClean="0">
                              <a:latin typeface="Cambria Math"/>
                            </a:rPr>
                            <m:t>𝟓</m:t>
                          </m:r>
                        </m:sub>
                      </m:sSub>
                      <m:r>
                        <a:rPr lang="en-US" altLang="zh-CN" sz="3600" b="1" i="1" smtClean="0">
                          <a:latin typeface="Cambria Math"/>
                        </a:rPr>
                        <m:t>=</m:t>
                      </m:r>
                      <m:r>
                        <a:rPr lang="en-US" altLang="zh-CN" sz="3600" b="1" i="1" smtClean="0">
                          <a:latin typeface="Cambria Math"/>
                        </a:rPr>
                        <m:t>𝟎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66" y="4671405"/>
                <a:ext cx="4166894" cy="923330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 3"/>
          <p:cNvSpPr/>
          <p:nvPr/>
        </p:nvSpPr>
        <p:spPr>
          <a:xfrm>
            <a:off x="1907704" y="518"/>
            <a:ext cx="5400600" cy="1015663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marL="342900" lvl="0" indent="-342900">
              <a:lnSpc>
                <a:spcPct val="150000"/>
              </a:lnSpc>
              <a:spcBef>
                <a:spcPct val="20000"/>
              </a:spcBef>
              <a:defRPr/>
            </a:pPr>
            <a:r>
              <a:rPr kumimoji="0" lang="zh-CN" altLang="en-US" sz="4000" kern="0" dirty="0" smtClean="0">
                <a:solidFill>
                  <a:srgbClr val="000000"/>
                </a:solidFill>
                <a:latin typeface="Times New Roman" pitchFamily="18" charset="0"/>
                <a:ea typeface="宋体"/>
              </a:rPr>
              <a:t>  </a:t>
            </a:r>
            <a:r>
              <a:rPr kumimoji="0" lang="zh-CN" altLang="en-US" sz="4000" kern="0" dirty="0" smtClean="0">
                <a:latin typeface="Times New Roman" pitchFamily="18" charset="0"/>
                <a:ea typeface="宋体"/>
              </a:rPr>
              <a:t>对</a:t>
            </a:r>
            <a:r>
              <a:rPr kumimoji="0" lang="zh-CN" altLang="en-US" sz="4000" kern="0" dirty="0">
                <a:latin typeface="Times New Roman" pitchFamily="18" charset="0"/>
                <a:ea typeface="宋体"/>
              </a:rPr>
              <a:t>矩</a:t>
            </a:r>
            <a:r>
              <a:rPr kumimoji="0" lang="zh-CN" altLang="en-US" sz="4000" kern="0" dirty="0" smtClean="0">
                <a:latin typeface="Times New Roman" pitchFamily="18" charset="0"/>
                <a:ea typeface="宋体"/>
              </a:rPr>
              <a:t>阵做</a:t>
            </a:r>
            <a:r>
              <a:rPr kumimoji="0" lang="zh-CN" altLang="en-US" sz="4000" kern="0" dirty="0">
                <a:latin typeface="Times New Roman" pitchFamily="18" charset="0"/>
                <a:ea typeface="宋体"/>
              </a:rPr>
              <a:t>初</a:t>
            </a:r>
            <a:r>
              <a:rPr kumimoji="0" lang="zh-CN" altLang="en-US" sz="4000" kern="0" dirty="0" smtClean="0">
                <a:latin typeface="Times New Roman" pitchFamily="18" charset="0"/>
                <a:ea typeface="宋体"/>
              </a:rPr>
              <a:t>等行</a:t>
            </a:r>
            <a:r>
              <a:rPr kumimoji="0" lang="zh-CN" altLang="en-US" sz="4000" kern="0" dirty="0">
                <a:latin typeface="Times New Roman" pitchFamily="18" charset="0"/>
                <a:ea typeface="宋体"/>
              </a:rPr>
              <a:t>变换</a:t>
            </a:r>
            <a:endParaRPr lang="zh-CN" altLang="en-US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45066" y="3284984"/>
                <a:ext cx="4392488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3600" b="1" i="1" smtClean="0">
                        <a:latin typeface="Cambria Math"/>
                      </a:rPr>
                      <m:t> </m:t>
                    </m:r>
                    <m:sSub>
                      <m:sSubPr>
                        <m:ctrlPr>
                          <a:rPr lang="en-US" altLang="zh-CN" sz="3600" b="1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zh-CN" altLang="en-US" sz="3600" b="1" i="0" smtClean="0">
                            <a:latin typeface="Cambria Math"/>
                          </a:rPr>
                          <m:t>𝛂</m:t>
                        </m:r>
                      </m:e>
                      <m:sub>
                        <m:r>
                          <a:rPr lang="en-US" altLang="zh-CN" sz="3600" b="1" i="1" smtClean="0">
                            <a:latin typeface="Cambria Math"/>
                          </a:rPr>
                          <m:t>𝟏</m:t>
                        </m:r>
                        <m:r>
                          <a:rPr lang="en-US" altLang="zh-CN" sz="3600" b="1" i="1" smtClean="0">
                            <a:latin typeface="Cambria Math"/>
                          </a:rPr>
                          <m:t> </m:t>
                        </m:r>
                      </m:sub>
                    </m:sSub>
                    <m:r>
                      <a:rPr lang="en-US" altLang="zh-CN" sz="3600" b="1" i="1" smtClean="0">
                        <a:latin typeface="Cambria Math"/>
                      </a:rPr>
                      <m:t>, </m:t>
                    </m:r>
                    <m:sSub>
                      <m:sSubPr>
                        <m:ctrlPr>
                          <a:rPr lang="en-US" altLang="zh-CN" sz="3600" b="1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zh-CN" altLang="en-US" sz="3600">
                            <a:latin typeface="Cambria Math"/>
                          </a:rPr>
                          <m:t>𝛂</m:t>
                        </m:r>
                      </m:e>
                      <m:sub>
                        <m:r>
                          <a:rPr lang="en-US" altLang="zh-CN" sz="3600" b="1" i="1" smtClean="0">
                            <a:latin typeface="Cambria Math"/>
                          </a:rPr>
                          <m:t>𝟐</m:t>
                        </m:r>
                        <m:r>
                          <a:rPr lang="en-US" altLang="zh-CN" sz="3600" b="1" i="1" smtClean="0">
                            <a:latin typeface="Cambria Math"/>
                          </a:rPr>
                          <m:t> </m:t>
                        </m:r>
                      </m:sub>
                    </m:sSub>
                    <m:r>
                      <a:rPr lang="en-US" altLang="zh-CN" sz="3600" b="1" i="1" smtClean="0">
                        <a:latin typeface="Cambria Math"/>
                      </a:rPr>
                      <m:t>, </m:t>
                    </m:r>
                    <m:sSub>
                      <m:sSubPr>
                        <m:ctrlPr>
                          <a:rPr lang="en-US" altLang="zh-CN" sz="3600" b="1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zh-CN" altLang="en-US" sz="3600">
                            <a:latin typeface="Cambria Math"/>
                          </a:rPr>
                          <m:t>𝛂</m:t>
                        </m:r>
                      </m:e>
                      <m:sub>
                        <m:r>
                          <a:rPr lang="en-US" altLang="zh-CN" sz="3600" b="1" i="1" smtClean="0">
                            <a:latin typeface="Cambria Math"/>
                          </a:rPr>
                          <m:t>𝟓</m:t>
                        </m:r>
                      </m:sub>
                    </m:sSub>
                    <m:r>
                      <a:rPr lang="en-US" altLang="zh-CN" sz="3600" b="1" i="1" smtClean="0">
                        <a:latin typeface="Cambria Math"/>
                      </a:rPr>
                      <m:t> </m:t>
                    </m:r>
                  </m:oMath>
                </a14:m>
                <a:r>
                  <a:rPr lang="zh-CN" altLang="en-US" sz="3600" dirty="0" smtClean="0"/>
                  <a:t>线性相关</a:t>
                </a:r>
                <a:endParaRPr lang="zh-CN" altLang="en-US" sz="3600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66" y="3284984"/>
                <a:ext cx="4392488" cy="923330"/>
              </a:xfrm>
              <a:prstGeom prst="rect">
                <a:avLst/>
              </a:prstGeom>
              <a:blipFill rotWithShape="1">
                <a:blip r:embed="rId10"/>
                <a:stretch>
                  <a:fillRect r="-1110" b="-105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4608004" y="4671405"/>
                <a:ext cx="4535996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1" i="1" smtClean="0">
                          <a:latin typeface="Cambria Math"/>
                        </a:rPr>
                        <m:t> </m:t>
                      </m:r>
                      <m:sSub>
                        <m:sSubPr>
                          <m:ctrlPr>
                            <a:rPr lang="en-US" altLang="zh-CN" sz="3600" b="1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CN" altLang="en-US" sz="3600" b="1" i="1" smtClean="0">
                              <a:latin typeface="Cambria Math"/>
                            </a:rPr>
                            <m:t>𝛃</m:t>
                          </m:r>
                        </m:e>
                        <m:sub>
                          <m:r>
                            <a:rPr lang="en-US" altLang="zh-CN" sz="3600" b="1" i="1" smtClean="0">
                              <a:latin typeface="Cambria Math"/>
                            </a:rPr>
                            <m:t>𝟏</m:t>
                          </m:r>
                        </m:sub>
                      </m:sSub>
                      <m:r>
                        <a:rPr lang="en-US" altLang="zh-CN" sz="3600" b="1" i="1" smtClean="0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altLang="zh-CN" sz="3600" b="1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CN" altLang="en-US" sz="3600" i="1">
                              <a:latin typeface="Cambria Math"/>
                            </a:rPr>
                            <m:t>𝛃</m:t>
                          </m:r>
                        </m:e>
                        <m:sub>
                          <m:r>
                            <a:rPr lang="en-US" altLang="zh-CN" sz="3600" b="1" i="1" smtClean="0">
                              <a:latin typeface="Cambria Math"/>
                            </a:rPr>
                            <m:t>𝟐</m:t>
                          </m:r>
                        </m:sub>
                      </m:sSub>
                      <m:r>
                        <a:rPr lang="en-US" altLang="zh-CN" sz="3600" b="1" i="0" smtClean="0">
                          <a:latin typeface="Cambria Math"/>
                        </a:rPr>
                        <m:t>+</m:t>
                      </m:r>
                      <m:r>
                        <a:rPr lang="en-US" altLang="zh-CN" sz="3600" b="1" i="1" smtClean="0">
                          <a:latin typeface="Cambria Math"/>
                        </a:rPr>
                        <m:t>𝟑</m:t>
                      </m:r>
                      <m:sSub>
                        <m:sSubPr>
                          <m:ctrlPr>
                            <a:rPr lang="en-US" altLang="zh-CN" sz="3600" b="1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CN" altLang="en-US" sz="3600" i="1">
                              <a:latin typeface="Cambria Math"/>
                            </a:rPr>
                            <m:t>𝛃</m:t>
                          </m:r>
                        </m:e>
                        <m:sub>
                          <m:r>
                            <a:rPr lang="en-US" altLang="zh-CN" sz="3600" b="1" i="1" smtClean="0">
                              <a:latin typeface="Cambria Math"/>
                            </a:rPr>
                            <m:t>𝟓</m:t>
                          </m:r>
                        </m:sub>
                      </m:sSub>
                      <m:r>
                        <a:rPr lang="en-US" altLang="zh-CN" sz="3600" b="1" i="1" smtClean="0">
                          <a:latin typeface="Cambria Math"/>
                        </a:rPr>
                        <m:t>=</m:t>
                      </m:r>
                      <m:r>
                        <a:rPr lang="en-US" altLang="zh-CN" sz="3600" b="1" i="1" smtClean="0">
                          <a:latin typeface="Cambria Math"/>
                        </a:rPr>
                        <m:t>𝟎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8004" y="4671405"/>
                <a:ext cx="4535996" cy="923330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4751512" y="3284984"/>
                <a:ext cx="4392488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3600" b="1" i="1" smtClean="0">
                        <a:latin typeface="Cambria Math"/>
                      </a:rPr>
                      <m:t> </m:t>
                    </m:r>
                    <m:sSub>
                      <m:sSubPr>
                        <m:ctrlPr>
                          <a:rPr lang="en-US" altLang="zh-CN" sz="3600" b="1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zh-CN" altLang="en-US" sz="3600" b="1" i="1" smtClean="0">
                            <a:latin typeface="Cambria Math"/>
                          </a:rPr>
                          <m:t>𝛃</m:t>
                        </m:r>
                      </m:e>
                      <m:sub>
                        <m:r>
                          <a:rPr lang="en-US" altLang="zh-CN" sz="3600" b="1" i="1" smtClean="0">
                            <a:latin typeface="Cambria Math"/>
                          </a:rPr>
                          <m:t>𝟏</m:t>
                        </m:r>
                        <m:r>
                          <a:rPr lang="en-US" altLang="zh-CN" sz="3600" b="1" i="1" smtClean="0">
                            <a:latin typeface="Cambria Math"/>
                          </a:rPr>
                          <m:t> </m:t>
                        </m:r>
                      </m:sub>
                    </m:sSub>
                    <m:r>
                      <a:rPr lang="en-US" altLang="zh-CN" sz="3600" b="1" i="1" smtClean="0">
                        <a:latin typeface="Cambria Math"/>
                      </a:rPr>
                      <m:t>, </m:t>
                    </m:r>
                    <m:sSub>
                      <m:sSubPr>
                        <m:ctrlPr>
                          <a:rPr lang="en-US" altLang="zh-CN" sz="3600" b="1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zh-CN" altLang="en-US" sz="3600" i="1">
                            <a:latin typeface="Cambria Math"/>
                          </a:rPr>
                          <m:t>𝛃</m:t>
                        </m:r>
                      </m:e>
                      <m:sub>
                        <m:r>
                          <a:rPr lang="en-US" altLang="zh-CN" sz="3600" b="1" i="1" smtClean="0">
                            <a:latin typeface="Cambria Math"/>
                          </a:rPr>
                          <m:t>𝟐</m:t>
                        </m:r>
                        <m:r>
                          <a:rPr lang="en-US" altLang="zh-CN" sz="3600" b="1" i="1" smtClean="0">
                            <a:latin typeface="Cambria Math"/>
                          </a:rPr>
                          <m:t> </m:t>
                        </m:r>
                      </m:sub>
                    </m:sSub>
                    <m:r>
                      <a:rPr lang="en-US" altLang="zh-CN" sz="3600" b="1" i="1" smtClean="0">
                        <a:latin typeface="Cambria Math"/>
                      </a:rPr>
                      <m:t>, </m:t>
                    </m:r>
                    <m:sSub>
                      <m:sSubPr>
                        <m:ctrlPr>
                          <a:rPr lang="en-US" altLang="zh-CN" sz="3600" b="1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zh-CN" altLang="en-US" sz="3600" i="1">
                            <a:latin typeface="Cambria Math"/>
                          </a:rPr>
                          <m:t>𝛃</m:t>
                        </m:r>
                      </m:e>
                      <m:sub>
                        <m:r>
                          <a:rPr lang="en-US" altLang="zh-CN" sz="3600" b="1" i="1" smtClean="0">
                            <a:latin typeface="Cambria Math"/>
                          </a:rPr>
                          <m:t>𝟓</m:t>
                        </m:r>
                      </m:sub>
                    </m:sSub>
                    <m:r>
                      <a:rPr lang="en-US" altLang="zh-CN" sz="3600" b="1" i="1" smtClean="0">
                        <a:latin typeface="Cambria Math"/>
                      </a:rPr>
                      <m:t> </m:t>
                    </m:r>
                  </m:oMath>
                </a14:m>
                <a:r>
                  <a:rPr lang="zh-CN" altLang="en-US" sz="3600" dirty="0" smtClean="0"/>
                  <a:t>线性相关</a:t>
                </a:r>
                <a:endParaRPr lang="zh-CN" altLang="en-US" sz="3600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1512" y="3284984"/>
                <a:ext cx="4392488" cy="923330"/>
              </a:xfrm>
              <a:prstGeom prst="rect">
                <a:avLst/>
              </a:prstGeom>
              <a:blipFill rotWithShape="1">
                <a:blip r:embed="rId12"/>
                <a:stretch>
                  <a:fillRect r="-277" b="-105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AutoShape 11"/>
          <p:cNvSpPr>
            <a:spLocks noChangeArrowheads="1"/>
          </p:cNvSpPr>
          <p:nvPr/>
        </p:nvSpPr>
        <p:spPr bwMode="auto">
          <a:xfrm>
            <a:off x="3907748" y="4302174"/>
            <a:ext cx="1224136" cy="485775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6702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3" grpId="0"/>
      <p:bldP spid="14" grpId="0"/>
      <p:bldP spid="15" grpId="0"/>
      <p:bldP spid="21" grpId="0" animBg="1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3490" name="Object 2"/>
          <p:cNvGraphicFramePr>
            <a:graphicFrameLocks noChangeAspect="1"/>
          </p:cNvGraphicFramePr>
          <p:nvPr/>
        </p:nvGraphicFramePr>
        <p:xfrm>
          <a:off x="1619250" y="1125538"/>
          <a:ext cx="738188" cy="735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426" name="公式" r:id="rId3" imgW="190440" imgH="190440" progId="Equation.3">
                  <p:embed/>
                </p:oleObj>
              </mc:Choice>
              <mc:Fallback>
                <p:oleObj name="公式" r:id="rId3" imgW="19044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9250" y="1125538"/>
                        <a:ext cx="738188" cy="735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3499" name="AutoShape 4"/>
          <p:cNvSpPr>
            <a:spLocks noChangeArrowheads="1"/>
          </p:cNvSpPr>
          <p:nvPr/>
        </p:nvSpPr>
        <p:spPr bwMode="auto">
          <a:xfrm>
            <a:off x="3136609" y="1341438"/>
            <a:ext cx="2736850" cy="287337"/>
          </a:xfrm>
          <a:prstGeom prst="leftRightArrow">
            <a:avLst>
              <a:gd name="adj1" fmla="val 50000"/>
              <a:gd name="adj2" fmla="val 190498"/>
            </a:avLst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graphicFrame>
        <p:nvGraphicFramePr>
          <p:cNvPr id="63496" name="Object 11"/>
          <p:cNvGraphicFramePr>
            <a:graphicFrameLocks noChangeAspect="1"/>
          </p:cNvGraphicFramePr>
          <p:nvPr/>
        </p:nvGraphicFramePr>
        <p:xfrm>
          <a:off x="6948488" y="1125538"/>
          <a:ext cx="561975" cy="782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427" name="公式" r:id="rId5" imgW="126720" imgH="177480" progId="Equation.3">
                  <p:embed/>
                </p:oleObj>
              </mc:Choice>
              <mc:Fallback>
                <p:oleObj name="公式" r:id="rId5" imgW="126720" imgH="177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48488" y="1125538"/>
                        <a:ext cx="561975" cy="7826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323528" y="2117598"/>
                <a:ext cx="344498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1" i="1" smtClean="0">
                          <a:latin typeface="Cambria Math"/>
                        </a:rPr>
                        <m:t>[ </m:t>
                      </m:r>
                      <m:sSub>
                        <m:sSubPr>
                          <m:ctrlPr>
                            <a:rPr lang="en-US" altLang="zh-CN" sz="3600" b="1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sz="3600" b="1" i="0" smtClean="0">
                              <a:latin typeface="Cambria Math"/>
                            </a:rPr>
                            <m:t> </m:t>
                          </m:r>
                          <m:r>
                            <a:rPr lang="zh-CN" altLang="en-US" sz="3600" b="1" i="0" smtClean="0">
                              <a:latin typeface="Cambria Math"/>
                            </a:rPr>
                            <m:t>𝛂</m:t>
                          </m:r>
                        </m:e>
                        <m:sub>
                          <m:r>
                            <a:rPr lang="en-US" altLang="zh-CN" sz="3600" b="1" i="1" smtClean="0">
                              <a:latin typeface="Cambria Math"/>
                            </a:rPr>
                            <m:t>𝟏</m:t>
                          </m:r>
                        </m:sub>
                      </m:sSub>
                      <m:r>
                        <a:rPr lang="en-US" altLang="zh-CN" sz="3600" b="1" i="1" smtClean="0">
                          <a:latin typeface="Cambria Math"/>
                        </a:rPr>
                        <m:t> </m:t>
                      </m:r>
                      <m:sSub>
                        <m:sSubPr>
                          <m:ctrlPr>
                            <a:rPr lang="en-US" altLang="zh-CN" sz="3600" b="1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sz="3600" b="1" i="0" smtClean="0">
                              <a:latin typeface="Cambria Math"/>
                            </a:rPr>
                            <m:t> </m:t>
                          </m:r>
                          <m:r>
                            <a:rPr lang="zh-CN" altLang="en-US" sz="3600">
                              <a:latin typeface="Cambria Math"/>
                            </a:rPr>
                            <m:t>𝛂</m:t>
                          </m:r>
                        </m:e>
                        <m:sub>
                          <m:r>
                            <a:rPr lang="en-US" altLang="zh-CN" sz="3600" b="1" i="1" smtClean="0">
                              <a:latin typeface="Cambria Math"/>
                            </a:rPr>
                            <m:t>𝟐</m:t>
                          </m:r>
                        </m:sub>
                      </m:sSub>
                      <m:r>
                        <a:rPr lang="en-US" altLang="zh-CN" sz="3600" b="1" i="1" smtClean="0">
                          <a:latin typeface="Cambria Math"/>
                        </a:rPr>
                        <m:t>  ⋯ </m:t>
                      </m:r>
                      <m:sSub>
                        <m:sSubPr>
                          <m:ctrlPr>
                            <a:rPr lang="en-US" altLang="zh-CN" sz="3600" b="1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CN" altLang="en-US" sz="3600">
                              <a:latin typeface="Cambria Math"/>
                            </a:rPr>
                            <m:t>𝛂</m:t>
                          </m:r>
                        </m:e>
                        <m:sub>
                          <m:r>
                            <a:rPr lang="en-US" altLang="zh-CN" sz="3600" b="1" i="1" smtClean="0">
                              <a:latin typeface="Cambria Math"/>
                            </a:rPr>
                            <m:t>𝒏</m:t>
                          </m:r>
                        </m:sub>
                      </m:sSub>
                      <m:r>
                        <a:rPr lang="en-US" altLang="zh-CN" sz="3600" b="1" i="1" smtClean="0">
                          <a:latin typeface="Cambria Math"/>
                        </a:rPr>
                        <m:t> ]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2117598"/>
                <a:ext cx="3444982" cy="646331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5131884" y="2116109"/>
                <a:ext cx="3507499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1" i="1" smtClean="0">
                          <a:latin typeface="Cambria Math"/>
                        </a:rPr>
                        <m:t>[  </m:t>
                      </m:r>
                      <m:sSub>
                        <m:sSubPr>
                          <m:ctrlPr>
                            <a:rPr lang="en-US" altLang="zh-CN" sz="3600" b="1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CN" altLang="en-US" sz="3600" b="1" i="1" smtClean="0">
                              <a:latin typeface="Cambria Math"/>
                            </a:rPr>
                            <m:t>𝛃</m:t>
                          </m:r>
                        </m:e>
                        <m:sub>
                          <m:r>
                            <a:rPr lang="en-US" altLang="zh-CN" sz="3600" b="1" i="1" smtClean="0">
                              <a:latin typeface="Cambria Math"/>
                            </a:rPr>
                            <m:t>𝟏</m:t>
                          </m:r>
                        </m:sub>
                      </m:sSub>
                      <m:r>
                        <a:rPr lang="en-US" altLang="zh-CN" sz="3600" b="1" i="1" smtClean="0">
                          <a:latin typeface="Cambria Math"/>
                        </a:rPr>
                        <m:t>  </m:t>
                      </m:r>
                      <m:sSub>
                        <m:sSubPr>
                          <m:ctrlPr>
                            <a:rPr lang="en-US" altLang="zh-CN" sz="3600" b="1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CN" altLang="en-US" sz="3600" i="1">
                              <a:latin typeface="Cambria Math"/>
                            </a:rPr>
                            <m:t>𝛃</m:t>
                          </m:r>
                        </m:e>
                        <m:sub>
                          <m:r>
                            <a:rPr lang="en-US" altLang="zh-CN" sz="3600" b="1" i="1" smtClean="0">
                              <a:latin typeface="Cambria Math"/>
                            </a:rPr>
                            <m:t>𝟐</m:t>
                          </m:r>
                        </m:sub>
                      </m:sSub>
                      <m:r>
                        <a:rPr lang="en-US" altLang="zh-CN" sz="3600" b="1" i="1" smtClean="0">
                          <a:latin typeface="Cambria Math"/>
                        </a:rPr>
                        <m:t>  ⋯ </m:t>
                      </m:r>
                      <m:sSub>
                        <m:sSubPr>
                          <m:ctrlPr>
                            <a:rPr lang="en-US" altLang="zh-CN" sz="3600" b="1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CN" altLang="en-US" sz="3600" i="1">
                              <a:latin typeface="Cambria Math"/>
                            </a:rPr>
                            <m:t>𝛃</m:t>
                          </m:r>
                        </m:e>
                        <m:sub>
                          <m:r>
                            <a:rPr lang="en-US" altLang="zh-CN" sz="3600" b="1" i="1" smtClean="0">
                              <a:latin typeface="Cambria Math"/>
                            </a:rPr>
                            <m:t>𝒏</m:t>
                          </m:r>
                        </m:sub>
                      </m:sSub>
                      <m:r>
                        <a:rPr lang="en-US" altLang="zh-CN" sz="3600" b="1" i="1" smtClean="0">
                          <a:latin typeface="Cambria Math"/>
                        </a:rPr>
                        <m:t> ]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1884" y="2116109"/>
                <a:ext cx="3507499" cy="646331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45066" y="4671405"/>
                <a:ext cx="395087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600" b="1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CN" altLang="en-US" sz="3600">
                              <a:latin typeface="Cambria Math"/>
                            </a:rPr>
                            <m:t>𝛂</m:t>
                          </m:r>
                        </m:e>
                        <m:sub>
                          <m:r>
                            <a:rPr lang="en-US" altLang="zh-CN" sz="3600" b="1" i="1" smtClean="0">
                              <a:latin typeface="Cambria Math"/>
                            </a:rPr>
                            <m:t>𝟒</m:t>
                          </m:r>
                        </m:sub>
                      </m:sSub>
                      <m:r>
                        <a:rPr lang="en-US" altLang="zh-CN" sz="3600" b="1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altLang="zh-CN" sz="3600" i="1">
                              <a:latin typeface="Cambria Math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zh-CN" sz="360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sz="3600" b="1" i="1" smtClean="0">
                                  <a:latin typeface="Cambria Math"/>
                                </a:rPr>
                                <m:t>𝒌</m:t>
                              </m:r>
                            </m:e>
                            <m:sub>
                              <m:r>
                                <a:rPr lang="en-US" altLang="zh-CN" sz="3600" b="1" i="1" smtClean="0">
                                  <a:latin typeface="Cambria Math"/>
                                </a:rPr>
                                <m:t>𝟏</m:t>
                              </m:r>
                            </m:sub>
                          </m:sSub>
                          <m:r>
                            <a:rPr lang="zh-CN" altLang="en-US" sz="3600">
                              <a:latin typeface="Cambria Math"/>
                            </a:rPr>
                            <m:t>𝛂</m:t>
                          </m:r>
                        </m:e>
                        <m:sub>
                          <m:r>
                            <a:rPr lang="en-US" altLang="zh-CN" sz="3600" i="1">
                              <a:latin typeface="Cambria Math"/>
                            </a:rPr>
                            <m:t>𝟏</m:t>
                          </m:r>
                        </m:sub>
                      </m:sSub>
                      <m:r>
                        <a:rPr lang="en-US" altLang="zh-CN" sz="3600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altLang="zh-CN" sz="3600" i="1">
                              <a:latin typeface="Cambria Math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zh-CN" sz="36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sz="3600" i="1">
                                  <a:latin typeface="Cambria Math"/>
                                </a:rPr>
                                <m:t>𝒌</m:t>
                              </m:r>
                            </m:e>
                            <m:sub>
                              <m:r>
                                <a:rPr lang="en-US" altLang="zh-CN" sz="3600" b="1" i="1" smtClean="0">
                                  <a:latin typeface="Cambria Math"/>
                                </a:rPr>
                                <m:t>𝟐</m:t>
                              </m:r>
                            </m:sub>
                          </m:sSub>
                          <m:r>
                            <a:rPr lang="zh-CN" altLang="en-US" sz="3600">
                              <a:latin typeface="Cambria Math"/>
                            </a:rPr>
                            <m:t>𝛂</m:t>
                          </m:r>
                        </m:e>
                        <m:sub>
                          <m:r>
                            <a:rPr lang="en-US" altLang="zh-CN" sz="3600" i="1">
                              <a:latin typeface="Cambria Math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66" y="4671405"/>
                <a:ext cx="3950870" cy="923330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 3"/>
          <p:cNvSpPr/>
          <p:nvPr/>
        </p:nvSpPr>
        <p:spPr>
          <a:xfrm>
            <a:off x="1907704" y="518"/>
            <a:ext cx="5400600" cy="1015663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marL="342900" lvl="0" indent="-342900">
              <a:lnSpc>
                <a:spcPct val="150000"/>
              </a:lnSpc>
              <a:spcBef>
                <a:spcPct val="20000"/>
              </a:spcBef>
              <a:defRPr/>
            </a:pPr>
            <a:r>
              <a:rPr kumimoji="0" lang="zh-CN" altLang="en-US" sz="4000" kern="0" dirty="0" smtClean="0">
                <a:solidFill>
                  <a:srgbClr val="000000"/>
                </a:solidFill>
                <a:latin typeface="Times New Roman" pitchFamily="18" charset="0"/>
                <a:ea typeface="宋体"/>
              </a:rPr>
              <a:t>  </a:t>
            </a:r>
            <a:r>
              <a:rPr kumimoji="0" lang="zh-CN" altLang="en-US" sz="4000" kern="0" dirty="0" smtClean="0">
                <a:latin typeface="Times New Roman" pitchFamily="18" charset="0"/>
                <a:ea typeface="宋体"/>
              </a:rPr>
              <a:t>对</a:t>
            </a:r>
            <a:r>
              <a:rPr kumimoji="0" lang="zh-CN" altLang="en-US" sz="4000" kern="0" dirty="0">
                <a:latin typeface="Times New Roman" pitchFamily="18" charset="0"/>
                <a:ea typeface="宋体"/>
              </a:rPr>
              <a:t>矩</a:t>
            </a:r>
            <a:r>
              <a:rPr kumimoji="0" lang="zh-CN" altLang="en-US" sz="4000" kern="0" dirty="0" smtClean="0">
                <a:latin typeface="Times New Roman" pitchFamily="18" charset="0"/>
                <a:ea typeface="宋体"/>
              </a:rPr>
              <a:t>阵做</a:t>
            </a:r>
            <a:r>
              <a:rPr kumimoji="0" lang="zh-CN" altLang="en-US" sz="4000" kern="0" dirty="0">
                <a:latin typeface="Times New Roman" pitchFamily="18" charset="0"/>
                <a:ea typeface="宋体"/>
              </a:rPr>
              <a:t>初</a:t>
            </a:r>
            <a:r>
              <a:rPr kumimoji="0" lang="zh-CN" altLang="en-US" sz="4000" kern="0" dirty="0" smtClean="0">
                <a:latin typeface="Times New Roman" pitchFamily="18" charset="0"/>
                <a:ea typeface="宋体"/>
              </a:rPr>
              <a:t>等行</a:t>
            </a:r>
            <a:r>
              <a:rPr kumimoji="0" lang="zh-CN" altLang="en-US" sz="4000" kern="0" dirty="0">
                <a:latin typeface="Times New Roman" pitchFamily="18" charset="0"/>
                <a:ea typeface="宋体"/>
              </a:rPr>
              <a:t>变换</a:t>
            </a:r>
            <a:endParaRPr lang="zh-CN" altLang="en-US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45066" y="3284984"/>
                <a:ext cx="4392488" cy="8471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3600" b="1" i="1" smtClean="0">
                        <a:latin typeface="Cambria Math"/>
                      </a:rPr>
                      <m:t> </m:t>
                    </m:r>
                    <m:sSub>
                      <m:sSubPr>
                        <m:ctrlPr>
                          <a:rPr lang="en-US" altLang="zh-CN" sz="3600" b="1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zh-CN" altLang="en-US" sz="3600" b="1" i="0" smtClean="0">
                            <a:latin typeface="Cambria Math"/>
                          </a:rPr>
                          <m:t>𝛂</m:t>
                        </m:r>
                      </m:e>
                      <m:sub>
                        <m:r>
                          <a:rPr lang="en-US" altLang="zh-CN" sz="3600" b="1" i="1" smtClean="0">
                            <a:latin typeface="Cambria Math"/>
                          </a:rPr>
                          <m:t>𝟏</m:t>
                        </m:r>
                        <m:r>
                          <a:rPr lang="en-US" altLang="zh-CN" sz="3600" b="1" i="1" smtClean="0">
                            <a:latin typeface="Cambria Math"/>
                          </a:rPr>
                          <m:t> </m:t>
                        </m:r>
                      </m:sub>
                    </m:sSub>
                    <m:r>
                      <a:rPr lang="en-US" altLang="zh-CN" sz="3600" b="1" i="1" smtClean="0">
                        <a:latin typeface="Cambria Math"/>
                      </a:rPr>
                      <m:t>, </m:t>
                    </m:r>
                    <m:sSub>
                      <m:sSubPr>
                        <m:ctrlPr>
                          <a:rPr lang="en-US" altLang="zh-CN" sz="3600" b="1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zh-CN" altLang="en-US" sz="3600">
                            <a:latin typeface="Cambria Math"/>
                          </a:rPr>
                          <m:t>𝛂</m:t>
                        </m:r>
                      </m:e>
                      <m:sub>
                        <m:r>
                          <a:rPr lang="en-US" altLang="zh-CN" sz="3600" b="1" i="1" smtClean="0">
                            <a:latin typeface="Cambria Math"/>
                          </a:rPr>
                          <m:t>𝟐</m:t>
                        </m:r>
                        <m:r>
                          <a:rPr lang="en-US" altLang="zh-CN" sz="3600" b="1" i="1" smtClean="0">
                            <a:latin typeface="Cambria Math"/>
                          </a:rPr>
                          <m:t> </m:t>
                        </m:r>
                      </m:sub>
                    </m:sSub>
                    <m:r>
                      <a:rPr lang="en-US" altLang="zh-CN" sz="3600" b="1" i="1" smtClean="0">
                        <a:latin typeface="Cambria Math"/>
                      </a:rPr>
                      <m:t>, </m:t>
                    </m:r>
                    <m:sSub>
                      <m:sSubPr>
                        <m:ctrlPr>
                          <a:rPr lang="en-US" altLang="zh-CN" sz="3600" b="1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zh-CN" altLang="en-US" sz="3600">
                            <a:latin typeface="Cambria Math"/>
                          </a:rPr>
                          <m:t>𝛂</m:t>
                        </m:r>
                      </m:e>
                      <m:sub>
                        <m:r>
                          <a:rPr lang="en-US" altLang="zh-CN" sz="3600" b="1" i="1" smtClean="0">
                            <a:latin typeface="Cambria Math"/>
                          </a:rPr>
                          <m:t>𝟓</m:t>
                        </m:r>
                      </m:sub>
                    </m:sSub>
                    <m:r>
                      <a:rPr lang="en-US" altLang="zh-CN" sz="3600" b="1" i="1" smtClean="0">
                        <a:latin typeface="Cambria Math"/>
                      </a:rPr>
                      <m:t> </m:t>
                    </m:r>
                  </m:oMath>
                </a14:m>
                <a:r>
                  <a:rPr lang="zh-CN" altLang="en-US" sz="3600" dirty="0" smtClean="0"/>
                  <a:t>线性无关</a:t>
                </a:r>
                <a:endParaRPr lang="zh-CN" altLang="en-US" sz="3600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66" y="3284984"/>
                <a:ext cx="4392488" cy="847155"/>
              </a:xfrm>
              <a:prstGeom prst="rect">
                <a:avLst/>
              </a:prstGeom>
              <a:blipFill rotWithShape="1">
                <a:blip r:embed="rId10"/>
                <a:stretch>
                  <a:fillRect r="-1110" b="-2014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4751512" y="3284984"/>
                <a:ext cx="4392488" cy="8471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3600" b="1" i="1" smtClean="0">
                        <a:latin typeface="Cambria Math"/>
                      </a:rPr>
                      <m:t> </m:t>
                    </m:r>
                    <m:sSub>
                      <m:sSubPr>
                        <m:ctrlPr>
                          <a:rPr lang="en-US" altLang="zh-CN" sz="3600" b="1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zh-CN" altLang="en-US" sz="3600" b="1" i="1" smtClean="0">
                            <a:latin typeface="Cambria Math"/>
                          </a:rPr>
                          <m:t>𝛃</m:t>
                        </m:r>
                      </m:e>
                      <m:sub>
                        <m:r>
                          <a:rPr lang="en-US" altLang="zh-CN" sz="3600" b="1" i="1" smtClean="0">
                            <a:latin typeface="Cambria Math"/>
                          </a:rPr>
                          <m:t>𝟏</m:t>
                        </m:r>
                        <m:r>
                          <a:rPr lang="en-US" altLang="zh-CN" sz="3600" b="1" i="1" smtClean="0">
                            <a:latin typeface="Cambria Math"/>
                          </a:rPr>
                          <m:t> </m:t>
                        </m:r>
                      </m:sub>
                    </m:sSub>
                    <m:r>
                      <a:rPr lang="en-US" altLang="zh-CN" sz="3600" b="1" i="1" smtClean="0">
                        <a:latin typeface="Cambria Math"/>
                      </a:rPr>
                      <m:t>, </m:t>
                    </m:r>
                    <m:sSub>
                      <m:sSubPr>
                        <m:ctrlPr>
                          <a:rPr lang="en-US" altLang="zh-CN" sz="3600" b="1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zh-CN" altLang="en-US" sz="3600" i="1">
                            <a:latin typeface="Cambria Math"/>
                          </a:rPr>
                          <m:t>𝛃</m:t>
                        </m:r>
                      </m:e>
                      <m:sub>
                        <m:r>
                          <a:rPr lang="en-US" altLang="zh-CN" sz="3600" b="1" i="1" smtClean="0">
                            <a:latin typeface="Cambria Math"/>
                          </a:rPr>
                          <m:t>𝟐</m:t>
                        </m:r>
                        <m:r>
                          <a:rPr lang="en-US" altLang="zh-CN" sz="3600" b="1" i="1" smtClean="0">
                            <a:latin typeface="Cambria Math"/>
                          </a:rPr>
                          <m:t> </m:t>
                        </m:r>
                      </m:sub>
                    </m:sSub>
                    <m:r>
                      <a:rPr lang="en-US" altLang="zh-CN" sz="3600" b="1" i="1" smtClean="0">
                        <a:latin typeface="Cambria Math"/>
                      </a:rPr>
                      <m:t>, </m:t>
                    </m:r>
                    <m:sSub>
                      <m:sSubPr>
                        <m:ctrlPr>
                          <a:rPr lang="en-US" altLang="zh-CN" sz="3600" b="1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zh-CN" altLang="en-US" sz="3600" i="1">
                            <a:latin typeface="Cambria Math"/>
                          </a:rPr>
                          <m:t>𝛃</m:t>
                        </m:r>
                      </m:e>
                      <m:sub>
                        <m:r>
                          <a:rPr lang="en-US" altLang="zh-CN" sz="3600" b="1" i="1" smtClean="0">
                            <a:latin typeface="Cambria Math"/>
                          </a:rPr>
                          <m:t>𝟓</m:t>
                        </m:r>
                      </m:sub>
                    </m:sSub>
                    <m:r>
                      <a:rPr lang="en-US" altLang="zh-CN" sz="3600" b="1" i="1" smtClean="0">
                        <a:latin typeface="Cambria Math"/>
                      </a:rPr>
                      <m:t> </m:t>
                    </m:r>
                  </m:oMath>
                </a14:m>
                <a:r>
                  <a:rPr lang="zh-CN" altLang="en-US" sz="3600" dirty="0" smtClean="0"/>
                  <a:t>线性无关</a:t>
                </a:r>
                <a:endParaRPr lang="zh-CN" altLang="en-US" sz="3600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1512" y="3284984"/>
                <a:ext cx="4392488" cy="847155"/>
              </a:xfrm>
              <a:prstGeom prst="rect">
                <a:avLst/>
              </a:prstGeom>
              <a:blipFill rotWithShape="1">
                <a:blip r:embed="rId11"/>
                <a:stretch>
                  <a:fillRect r="-277" b="-2014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AutoShape 11"/>
          <p:cNvSpPr>
            <a:spLocks noChangeArrowheads="1"/>
          </p:cNvSpPr>
          <p:nvPr/>
        </p:nvSpPr>
        <p:spPr bwMode="auto">
          <a:xfrm>
            <a:off x="3916223" y="4302174"/>
            <a:ext cx="1224136" cy="485775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5140359" y="4671405"/>
                <a:ext cx="395087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600" b="1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CN" altLang="en-US" sz="3600" i="1" smtClean="0">
                              <a:latin typeface="Cambria Math"/>
                            </a:rPr>
                            <m:t>𝛃</m:t>
                          </m:r>
                        </m:e>
                        <m:sub>
                          <m:r>
                            <a:rPr lang="en-US" altLang="zh-CN" sz="3600" b="1" i="1" smtClean="0">
                              <a:latin typeface="Cambria Math"/>
                            </a:rPr>
                            <m:t>𝟒</m:t>
                          </m:r>
                        </m:sub>
                      </m:sSub>
                      <m:r>
                        <a:rPr lang="en-US" altLang="zh-CN" sz="3600" b="1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altLang="zh-CN" sz="3600" i="1">
                              <a:latin typeface="Cambria Math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zh-CN" sz="360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sz="3600" b="1" i="1" smtClean="0">
                                  <a:latin typeface="Cambria Math"/>
                                </a:rPr>
                                <m:t>𝒌</m:t>
                              </m:r>
                            </m:e>
                            <m:sub>
                              <m:r>
                                <a:rPr lang="en-US" altLang="zh-CN" sz="3600" b="1" i="1" smtClean="0">
                                  <a:latin typeface="Cambria Math"/>
                                </a:rPr>
                                <m:t>𝟏</m:t>
                              </m:r>
                            </m:sub>
                          </m:sSub>
                          <m:r>
                            <a:rPr lang="zh-CN" altLang="en-US" sz="3600" b="1" i="0" smtClean="0">
                              <a:latin typeface="Cambria Math"/>
                            </a:rPr>
                            <m:t>𝛃</m:t>
                          </m:r>
                        </m:e>
                        <m:sub>
                          <m:r>
                            <a:rPr lang="en-US" altLang="zh-CN" sz="3600" i="1">
                              <a:latin typeface="Cambria Math"/>
                            </a:rPr>
                            <m:t>𝟏</m:t>
                          </m:r>
                        </m:sub>
                      </m:sSub>
                      <m:r>
                        <a:rPr lang="en-US" altLang="zh-CN" sz="3600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altLang="zh-CN" sz="3600" i="1">
                              <a:latin typeface="Cambria Math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zh-CN" sz="36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sz="3600" i="1">
                                  <a:latin typeface="Cambria Math"/>
                                </a:rPr>
                                <m:t>𝒌</m:t>
                              </m:r>
                            </m:e>
                            <m:sub>
                              <m:r>
                                <a:rPr lang="en-US" altLang="zh-CN" sz="3600" b="1" i="1" smtClean="0">
                                  <a:latin typeface="Cambria Math"/>
                                </a:rPr>
                                <m:t>𝟐</m:t>
                              </m:r>
                            </m:sub>
                          </m:sSub>
                          <m:r>
                            <a:rPr lang="zh-CN" altLang="en-US" sz="3600" i="1" smtClean="0">
                              <a:latin typeface="Cambria Math"/>
                            </a:rPr>
                            <m:t>𝛃</m:t>
                          </m:r>
                        </m:e>
                        <m:sub>
                          <m:r>
                            <a:rPr lang="en-US" altLang="zh-CN" sz="3600" i="1">
                              <a:latin typeface="Cambria Math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0359" y="4671405"/>
                <a:ext cx="3950870" cy="923330"/>
              </a:xfrm>
              <a:prstGeom prst="rect">
                <a:avLst/>
              </a:prstGeom>
              <a:blipFill rotWithShape="1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矩形 21"/>
          <p:cNvSpPr/>
          <p:nvPr/>
        </p:nvSpPr>
        <p:spPr>
          <a:xfrm>
            <a:off x="697118" y="5733256"/>
            <a:ext cx="7840658" cy="9385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lnSpc>
                <a:spcPct val="150000"/>
              </a:lnSpc>
              <a:spcBef>
                <a:spcPct val="20000"/>
              </a:spcBef>
              <a:defRPr/>
            </a:pPr>
            <a:r>
              <a:rPr kumimoji="0" lang="zh-CN" altLang="en-US" sz="4000" kern="0" dirty="0" smtClean="0">
                <a:solidFill>
                  <a:srgbClr val="000000"/>
                </a:solidFill>
                <a:latin typeface="Times New Roman" pitchFamily="18" charset="0"/>
                <a:ea typeface="宋体"/>
              </a:rPr>
              <a:t>   可用同样的系数表出其余向量</a:t>
            </a:r>
            <a:endParaRPr lang="zh-CN" altLang="en-US" sz="4000" dirty="0"/>
          </a:p>
        </p:txBody>
      </p:sp>
    </p:spTree>
    <p:extLst>
      <p:ext uri="{BB962C8B-B14F-4D97-AF65-F5344CB8AC3E}">
        <p14:creationId xmlns:p14="http://schemas.microsoft.com/office/powerpoint/2010/main" val="1728355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3" grpId="0"/>
      <p:bldP spid="15" grpId="0"/>
      <p:bldP spid="21" grpId="0" animBg="1"/>
      <p:bldP spid="18" grpId="0"/>
      <p:bldP spid="22" grpId="0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3490" name="Object 2"/>
          <p:cNvGraphicFramePr>
            <a:graphicFrameLocks noChangeAspect="1"/>
          </p:cNvGraphicFramePr>
          <p:nvPr/>
        </p:nvGraphicFramePr>
        <p:xfrm>
          <a:off x="1619250" y="1125538"/>
          <a:ext cx="738188" cy="735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448" name="公式" r:id="rId3" imgW="190440" imgH="190440" progId="Equation.3">
                  <p:embed/>
                </p:oleObj>
              </mc:Choice>
              <mc:Fallback>
                <p:oleObj name="公式" r:id="rId3" imgW="19044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9250" y="1125538"/>
                        <a:ext cx="738188" cy="735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3499" name="AutoShape 4"/>
          <p:cNvSpPr>
            <a:spLocks noChangeArrowheads="1"/>
          </p:cNvSpPr>
          <p:nvPr/>
        </p:nvSpPr>
        <p:spPr bwMode="auto">
          <a:xfrm>
            <a:off x="3136609" y="1341438"/>
            <a:ext cx="2736850" cy="287337"/>
          </a:xfrm>
          <a:prstGeom prst="leftRightArrow">
            <a:avLst>
              <a:gd name="adj1" fmla="val 50000"/>
              <a:gd name="adj2" fmla="val 190498"/>
            </a:avLst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graphicFrame>
        <p:nvGraphicFramePr>
          <p:cNvPr id="63496" name="Object 11"/>
          <p:cNvGraphicFramePr>
            <a:graphicFrameLocks noChangeAspect="1"/>
          </p:cNvGraphicFramePr>
          <p:nvPr/>
        </p:nvGraphicFramePr>
        <p:xfrm>
          <a:off x="6948488" y="1125538"/>
          <a:ext cx="561975" cy="782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449" name="公式" r:id="rId5" imgW="126720" imgH="177480" progId="Equation.3">
                  <p:embed/>
                </p:oleObj>
              </mc:Choice>
              <mc:Fallback>
                <p:oleObj name="公式" r:id="rId5" imgW="126720" imgH="177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48488" y="1125538"/>
                        <a:ext cx="561975" cy="7826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323528" y="2117598"/>
                <a:ext cx="344498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1" i="1" smtClean="0">
                          <a:latin typeface="Cambria Math"/>
                        </a:rPr>
                        <m:t>[ </m:t>
                      </m:r>
                      <m:sSub>
                        <m:sSubPr>
                          <m:ctrlPr>
                            <a:rPr lang="en-US" altLang="zh-CN" sz="3600" b="1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sz="3600" b="1" i="0" smtClean="0">
                              <a:latin typeface="Cambria Math"/>
                            </a:rPr>
                            <m:t> </m:t>
                          </m:r>
                          <m:r>
                            <a:rPr lang="zh-CN" altLang="en-US" sz="3600" b="1" i="0" smtClean="0">
                              <a:latin typeface="Cambria Math"/>
                            </a:rPr>
                            <m:t>𝛂</m:t>
                          </m:r>
                        </m:e>
                        <m:sub>
                          <m:r>
                            <a:rPr lang="en-US" altLang="zh-CN" sz="3600" b="1" i="1" smtClean="0">
                              <a:latin typeface="Cambria Math"/>
                            </a:rPr>
                            <m:t>𝟏</m:t>
                          </m:r>
                        </m:sub>
                      </m:sSub>
                      <m:r>
                        <a:rPr lang="en-US" altLang="zh-CN" sz="3600" b="1" i="1" smtClean="0">
                          <a:latin typeface="Cambria Math"/>
                        </a:rPr>
                        <m:t> </m:t>
                      </m:r>
                      <m:sSub>
                        <m:sSubPr>
                          <m:ctrlPr>
                            <a:rPr lang="en-US" altLang="zh-CN" sz="3600" b="1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sz="3600" b="1" i="0" smtClean="0">
                              <a:latin typeface="Cambria Math"/>
                            </a:rPr>
                            <m:t> </m:t>
                          </m:r>
                          <m:r>
                            <a:rPr lang="zh-CN" altLang="en-US" sz="3600">
                              <a:latin typeface="Cambria Math"/>
                            </a:rPr>
                            <m:t>𝛂</m:t>
                          </m:r>
                        </m:e>
                        <m:sub>
                          <m:r>
                            <a:rPr lang="en-US" altLang="zh-CN" sz="3600" b="1" i="1" smtClean="0">
                              <a:latin typeface="Cambria Math"/>
                            </a:rPr>
                            <m:t>𝟐</m:t>
                          </m:r>
                        </m:sub>
                      </m:sSub>
                      <m:r>
                        <a:rPr lang="en-US" altLang="zh-CN" sz="3600" b="1" i="1" smtClean="0">
                          <a:latin typeface="Cambria Math"/>
                        </a:rPr>
                        <m:t>  ⋯ </m:t>
                      </m:r>
                      <m:sSub>
                        <m:sSubPr>
                          <m:ctrlPr>
                            <a:rPr lang="en-US" altLang="zh-CN" sz="3600" b="1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CN" altLang="en-US" sz="3600">
                              <a:latin typeface="Cambria Math"/>
                            </a:rPr>
                            <m:t>𝛂</m:t>
                          </m:r>
                        </m:e>
                        <m:sub>
                          <m:r>
                            <a:rPr lang="en-US" altLang="zh-CN" sz="3600" b="1" i="1" smtClean="0">
                              <a:latin typeface="Cambria Math"/>
                            </a:rPr>
                            <m:t>𝒏</m:t>
                          </m:r>
                        </m:sub>
                      </m:sSub>
                      <m:r>
                        <a:rPr lang="en-US" altLang="zh-CN" sz="3600" b="1" i="1" smtClean="0">
                          <a:latin typeface="Cambria Math"/>
                        </a:rPr>
                        <m:t> ]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2117598"/>
                <a:ext cx="3444982" cy="646331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5131884" y="2116109"/>
                <a:ext cx="3507499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1" i="1" smtClean="0">
                          <a:latin typeface="Cambria Math"/>
                        </a:rPr>
                        <m:t>[  </m:t>
                      </m:r>
                      <m:sSub>
                        <m:sSubPr>
                          <m:ctrlPr>
                            <a:rPr lang="en-US" altLang="zh-CN" sz="3600" b="1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CN" altLang="en-US" sz="3600" b="1" i="1" smtClean="0">
                              <a:latin typeface="Cambria Math"/>
                            </a:rPr>
                            <m:t>𝛃</m:t>
                          </m:r>
                        </m:e>
                        <m:sub>
                          <m:r>
                            <a:rPr lang="en-US" altLang="zh-CN" sz="3600" b="1" i="1" smtClean="0">
                              <a:latin typeface="Cambria Math"/>
                            </a:rPr>
                            <m:t>𝟏</m:t>
                          </m:r>
                        </m:sub>
                      </m:sSub>
                      <m:r>
                        <a:rPr lang="en-US" altLang="zh-CN" sz="3600" b="1" i="1" smtClean="0">
                          <a:latin typeface="Cambria Math"/>
                        </a:rPr>
                        <m:t>  </m:t>
                      </m:r>
                      <m:sSub>
                        <m:sSubPr>
                          <m:ctrlPr>
                            <a:rPr lang="en-US" altLang="zh-CN" sz="3600" b="1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CN" altLang="en-US" sz="3600" i="1">
                              <a:latin typeface="Cambria Math"/>
                            </a:rPr>
                            <m:t>𝛃</m:t>
                          </m:r>
                        </m:e>
                        <m:sub>
                          <m:r>
                            <a:rPr lang="en-US" altLang="zh-CN" sz="3600" b="1" i="1" smtClean="0">
                              <a:latin typeface="Cambria Math"/>
                            </a:rPr>
                            <m:t>𝟐</m:t>
                          </m:r>
                        </m:sub>
                      </m:sSub>
                      <m:r>
                        <a:rPr lang="en-US" altLang="zh-CN" sz="3600" b="1" i="1" smtClean="0">
                          <a:latin typeface="Cambria Math"/>
                        </a:rPr>
                        <m:t>  ⋯ </m:t>
                      </m:r>
                      <m:sSub>
                        <m:sSubPr>
                          <m:ctrlPr>
                            <a:rPr lang="en-US" altLang="zh-CN" sz="3600" b="1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CN" altLang="en-US" sz="3600" i="1">
                              <a:latin typeface="Cambria Math"/>
                            </a:rPr>
                            <m:t>𝛃</m:t>
                          </m:r>
                        </m:e>
                        <m:sub>
                          <m:r>
                            <a:rPr lang="en-US" altLang="zh-CN" sz="3600" b="1" i="1" smtClean="0">
                              <a:latin typeface="Cambria Math"/>
                            </a:rPr>
                            <m:t>𝒏</m:t>
                          </m:r>
                        </m:sub>
                      </m:sSub>
                      <m:r>
                        <a:rPr lang="en-US" altLang="zh-CN" sz="3600" b="1" i="1" smtClean="0">
                          <a:latin typeface="Cambria Math"/>
                        </a:rPr>
                        <m:t> ]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1884" y="2116109"/>
                <a:ext cx="3507499" cy="646331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 3"/>
          <p:cNvSpPr/>
          <p:nvPr/>
        </p:nvSpPr>
        <p:spPr>
          <a:xfrm>
            <a:off x="1907704" y="518"/>
            <a:ext cx="5400600" cy="1015663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marL="342900" lvl="0" indent="-342900">
              <a:lnSpc>
                <a:spcPct val="150000"/>
              </a:lnSpc>
              <a:spcBef>
                <a:spcPct val="20000"/>
              </a:spcBef>
              <a:defRPr/>
            </a:pPr>
            <a:r>
              <a:rPr kumimoji="0" lang="zh-CN" altLang="en-US" sz="4000" kern="0" dirty="0" smtClean="0">
                <a:solidFill>
                  <a:srgbClr val="000000"/>
                </a:solidFill>
                <a:latin typeface="Times New Roman" pitchFamily="18" charset="0"/>
                <a:ea typeface="宋体"/>
              </a:rPr>
              <a:t>  </a:t>
            </a:r>
            <a:r>
              <a:rPr kumimoji="0" lang="zh-CN" altLang="en-US" sz="4000" kern="0" dirty="0" smtClean="0">
                <a:latin typeface="Times New Roman" pitchFamily="18" charset="0"/>
                <a:ea typeface="宋体"/>
              </a:rPr>
              <a:t>对</a:t>
            </a:r>
            <a:r>
              <a:rPr kumimoji="0" lang="zh-CN" altLang="en-US" sz="4000" kern="0" dirty="0">
                <a:latin typeface="Times New Roman" pitchFamily="18" charset="0"/>
                <a:ea typeface="宋体"/>
              </a:rPr>
              <a:t>矩</a:t>
            </a:r>
            <a:r>
              <a:rPr kumimoji="0" lang="zh-CN" altLang="en-US" sz="4000" kern="0" dirty="0" smtClean="0">
                <a:latin typeface="Times New Roman" pitchFamily="18" charset="0"/>
                <a:ea typeface="宋体"/>
              </a:rPr>
              <a:t>阵做</a:t>
            </a:r>
            <a:r>
              <a:rPr kumimoji="0" lang="zh-CN" altLang="en-US" sz="4000" kern="0" dirty="0">
                <a:latin typeface="Times New Roman" pitchFamily="18" charset="0"/>
                <a:ea typeface="宋体"/>
              </a:rPr>
              <a:t>初</a:t>
            </a:r>
            <a:r>
              <a:rPr kumimoji="0" lang="zh-CN" altLang="en-US" sz="4000" kern="0" dirty="0" smtClean="0">
                <a:latin typeface="Times New Roman" pitchFamily="18" charset="0"/>
                <a:ea typeface="宋体"/>
              </a:rPr>
              <a:t>等行</a:t>
            </a:r>
            <a:r>
              <a:rPr kumimoji="0" lang="zh-CN" altLang="en-US" sz="4000" kern="0" dirty="0">
                <a:latin typeface="Times New Roman" pitchFamily="18" charset="0"/>
                <a:ea typeface="宋体"/>
              </a:rPr>
              <a:t>变换</a:t>
            </a:r>
            <a:endParaRPr lang="zh-CN" altLang="en-US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70584" y="3254976"/>
                <a:ext cx="3950870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3600" b="1" i="1" smtClean="0">
                        <a:latin typeface="Cambria Math"/>
                      </a:rPr>
                      <m:t> </m:t>
                    </m:r>
                    <m:sSub>
                      <m:sSubPr>
                        <m:ctrlPr>
                          <a:rPr lang="en-US" altLang="zh-CN" sz="3600" b="1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zh-CN" altLang="en-US" sz="3600" b="1" i="0" smtClean="0">
                            <a:latin typeface="Cambria Math"/>
                          </a:rPr>
                          <m:t>𝛂</m:t>
                        </m:r>
                      </m:e>
                      <m:sub>
                        <m:r>
                          <a:rPr lang="en-US" altLang="zh-CN" sz="3600" b="1" i="1" smtClean="0">
                            <a:latin typeface="Cambria Math"/>
                          </a:rPr>
                          <m:t>𝟏</m:t>
                        </m:r>
                        <m:r>
                          <a:rPr lang="en-US" altLang="zh-CN" sz="3600" b="1" i="1" smtClean="0">
                            <a:latin typeface="Cambria Math"/>
                          </a:rPr>
                          <m:t> </m:t>
                        </m:r>
                      </m:sub>
                    </m:sSub>
                    <m:r>
                      <a:rPr lang="en-US" altLang="zh-CN" sz="3600" b="1" i="1" smtClean="0">
                        <a:latin typeface="Cambria Math"/>
                      </a:rPr>
                      <m:t>, </m:t>
                    </m:r>
                    <m:sSub>
                      <m:sSubPr>
                        <m:ctrlPr>
                          <a:rPr lang="en-US" altLang="zh-CN" sz="3600" b="1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zh-CN" altLang="en-US" sz="3600">
                            <a:latin typeface="Cambria Math"/>
                          </a:rPr>
                          <m:t>𝛂</m:t>
                        </m:r>
                      </m:e>
                      <m:sub>
                        <m:r>
                          <a:rPr lang="en-US" altLang="zh-CN" sz="3600" b="1" i="1" smtClean="0">
                            <a:latin typeface="Cambria Math"/>
                          </a:rPr>
                          <m:t>𝟐</m:t>
                        </m:r>
                        <m:r>
                          <a:rPr lang="en-US" altLang="zh-CN" sz="3600" b="1" i="1" smtClean="0">
                            <a:latin typeface="Cambria Math"/>
                          </a:rPr>
                          <m:t> </m:t>
                        </m:r>
                      </m:sub>
                    </m:sSub>
                    <m:r>
                      <a:rPr lang="en-US" altLang="zh-CN" sz="3600" b="1" i="1" smtClean="0">
                        <a:latin typeface="Cambria Math"/>
                      </a:rPr>
                      <m:t>, </m:t>
                    </m:r>
                    <m:sSub>
                      <m:sSubPr>
                        <m:ctrlPr>
                          <a:rPr lang="en-US" altLang="zh-CN" sz="3600" b="1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zh-CN" altLang="en-US" sz="3600">
                            <a:latin typeface="Cambria Math"/>
                          </a:rPr>
                          <m:t>𝛂</m:t>
                        </m:r>
                      </m:e>
                      <m:sub>
                        <m:r>
                          <a:rPr lang="en-US" altLang="zh-CN" sz="3600" b="1" i="1" smtClean="0">
                            <a:latin typeface="Cambria Math"/>
                          </a:rPr>
                          <m:t>𝟓</m:t>
                        </m:r>
                      </m:sub>
                    </m:sSub>
                    <m:r>
                      <a:rPr lang="en-US" altLang="zh-CN" sz="3600" b="1" i="1" smtClean="0">
                        <a:latin typeface="Cambria Math"/>
                      </a:rPr>
                      <m:t> </m:t>
                    </m:r>
                  </m:oMath>
                </a14:m>
                <a:r>
                  <a:rPr lang="zh-CN" altLang="en-US" sz="3600" dirty="0" smtClean="0"/>
                  <a:t>是 </a:t>
                </a:r>
                <a:r>
                  <a:rPr lang="en-US" altLang="zh-CN" sz="3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 </a:t>
                </a:r>
                <a:r>
                  <a:rPr lang="zh-CN" altLang="en-US" sz="3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的</a:t>
                </a:r>
                <a:endParaRPr lang="en-US" altLang="zh-CN" sz="36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3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3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</a:t>
                </a:r>
                <a:r>
                  <a:rPr lang="zh-CN" altLang="en-US" sz="3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列极大无关组</a:t>
                </a:r>
                <a:endParaRPr lang="zh-CN" altLang="en-US" sz="3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84" y="3254976"/>
                <a:ext cx="3950870" cy="1754326"/>
              </a:xfrm>
              <a:prstGeom prst="rect">
                <a:avLst/>
              </a:prstGeom>
              <a:blipFill rotWithShape="1">
                <a:blip r:embed="rId9"/>
                <a:stretch>
                  <a:fillRect r="-2315" b="-48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4751512" y="3284984"/>
                <a:ext cx="4392488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1" i="1" smtClean="0">
                          <a:latin typeface="Cambria Math"/>
                        </a:rPr>
                        <m:t> </m:t>
                      </m:r>
                      <m:sSub>
                        <m:sSubPr>
                          <m:ctrlPr>
                            <a:rPr lang="en-US" altLang="zh-CN" sz="3600" b="1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CN" altLang="en-US" sz="3600" b="1" i="1" smtClean="0">
                              <a:latin typeface="Cambria Math"/>
                            </a:rPr>
                            <m:t>𝛃</m:t>
                          </m:r>
                        </m:e>
                        <m:sub>
                          <m:r>
                            <a:rPr lang="en-US" altLang="zh-CN" sz="3600" b="1" i="1" smtClean="0">
                              <a:latin typeface="Cambria Math"/>
                            </a:rPr>
                            <m:t>𝟏</m:t>
                          </m:r>
                          <m:r>
                            <a:rPr lang="en-US" altLang="zh-CN" sz="3600" b="1" i="1" smtClean="0">
                              <a:latin typeface="Cambria Math"/>
                            </a:rPr>
                            <m:t> </m:t>
                          </m:r>
                        </m:sub>
                      </m:sSub>
                      <m:r>
                        <a:rPr lang="en-US" altLang="zh-CN" sz="3600" b="1" i="1" smtClean="0">
                          <a:latin typeface="Cambria Math"/>
                        </a:rPr>
                        <m:t>, </m:t>
                      </m:r>
                      <m:sSub>
                        <m:sSubPr>
                          <m:ctrlPr>
                            <a:rPr lang="en-US" altLang="zh-CN" sz="3600" b="1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CN" altLang="en-US" sz="3600" i="1">
                              <a:latin typeface="Cambria Math"/>
                            </a:rPr>
                            <m:t>𝛃</m:t>
                          </m:r>
                        </m:e>
                        <m:sub>
                          <m:r>
                            <a:rPr lang="en-US" altLang="zh-CN" sz="3600" b="1" i="1" smtClean="0">
                              <a:latin typeface="Cambria Math"/>
                            </a:rPr>
                            <m:t>𝟐</m:t>
                          </m:r>
                          <m:r>
                            <a:rPr lang="en-US" altLang="zh-CN" sz="3600" b="1" i="1" smtClean="0">
                              <a:latin typeface="Cambria Math"/>
                            </a:rPr>
                            <m:t> </m:t>
                          </m:r>
                        </m:sub>
                      </m:sSub>
                      <m:r>
                        <a:rPr lang="en-US" altLang="zh-CN" sz="3600" b="1" i="1" smtClean="0">
                          <a:latin typeface="Cambria Math"/>
                        </a:rPr>
                        <m:t>, </m:t>
                      </m:r>
                      <m:sSub>
                        <m:sSubPr>
                          <m:ctrlPr>
                            <a:rPr lang="en-US" altLang="zh-CN" sz="3600" b="1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CN" altLang="en-US" sz="3600" i="1">
                              <a:latin typeface="Cambria Math"/>
                            </a:rPr>
                            <m:t>𝛃</m:t>
                          </m:r>
                        </m:e>
                        <m:sub>
                          <m:r>
                            <a:rPr lang="en-US" altLang="zh-CN" sz="3600" b="1" i="1" smtClean="0">
                              <a:latin typeface="Cambria Math"/>
                            </a:rPr>
                            <m:t>𝟓</m:t>
                          </m:r>
                        </m:sub>
                      </m:sSub>
                      <m:r>
                        <m:rPr>
                          <m:nor/>
                        </m:rPr>
                        <a:rPr lang="en-US" altLang="zh-CN" sz="3600" b="1" i="0" smtClean="0">
                          <a:latin typeface="Cambria Math"/>
                        </a:rPr>
                        <m:t> </m:t>
                      </m:r>
                      <m:r>
                        <m:rPr>
                          <m:nor/>
                        </m:rPr>
                        <a:rPr lang="zh-CN" altLang="en-US" sz="3600" dirty="0"/>
                        <m:t>是 </m:t>
                      </m:r>
                      <m:r>
                        <a:rPr lang="en-US" altLang="zh-CN" sz="3600" b="1" i="0" dirty="0" smtClean="0">
                          <a:latin typeface="Cambria Math"/>
                        </a:rPr>
                        <m:t>𝐁</m:t>
                      </m:r>
                      <m:r>
                        <m:rPr>
                          <m:nor/>
                        </m:rPr>
                        <a:rPr lang="en-US" altLang="zh-CN" sz="3600" b="1" i="0" dirty="0" smtClean="0">
                          <a:latin typeface="Cambria Math"/>
                        </a:rPr>
                        <m:t> </m:t>
                      </m:r>
                      <m:r>
                        <m:rPr>
                          <m:nor/>
                        </m:rPr>
                        <a:rPr lang="zh-CN" altLang="en-US" sz="3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的</m:t>
                      </m:r>
                    </m:oMath>
                  </m:oMathPara>
                </a14:m>
                <a:endParaRPr lang="en-US" altLang="zh-CN" sz="3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zh-CN" altLang="en-US" sz="3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列极大无关组</m:t>
                      </m:r>
                    </m:oMath>
                  </m:oMathPara>
                </a14:m>
                <a:endParaRPr lang="zh-CN" altLang="en-US" sz="3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1512" y="3284984"/>
                <a:ext cx="4392488" cy="1754326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AutoShape 11"/>
          <p:cNvSpPr>
            <a:spLocks noChangeArrowheads="1"/>
          </p:cNvSpPr>
          <p:nvPr/>
        </p:nvSpPr>
        <p:spPr bwMode="auto">
          <a:xfrm>
            <a:off x="3916223" y="4059286"/>
            <a:ext cx="1224136" cy="485775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1950483" y="5229200"/>
            <a:ext cx="5315042" cy="1015663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marL="342900" lvl="0" indent="-342900">
              <a:lnSpc>
                <a:spcPct val="150000"/>
              </a:lnSpc>
              <a:spcBef>
                <a:spcPct val="20000"/>
              </a:spcBef>
              <a:defRPr/>
            </a:pPr>
            <a:r>
              <a:rPr kumimoji="0" lang="zh-CN" altLang="en-US" sz="4000" kern="0" dirty="0" smtClean="0">
                <a:solidFill>
                  <a:srgbClr val="000000"/>
                </a:solidFill>
                <a:latin typeface="Times New Roman" pitchFamily="18" charset="0"/>
                <a:ea typeface="宋体"/>
              </a:rPr>
              <a:t>  传递下标与表出系数</a:t>
            </a:r>
            <a:endParaRPr lang="zh-CN" altLang="en-US" sz="4000" dirty="0"/>
          </a:p>
        </p:txBody>
      </p:sp>
    </p:spTree>
    <p:extLst>
      <p:ext uri="{BB962C8B-B14F-4D97-AF65-F5344CB8AC3E}">
        <p14:creationId xmlns:p14="http://schemas.microsoft.com/office/powerpoint/2010/main" val="1938114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  <p:bldP spid="21" grpId="0" animBg="1"/>
      <p:bldP spid="22" grpId="0" animBg="1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478978" name="Rectangle 2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57200" y="260350"/>
                <a:ext cx="8229600" cy="6192838"/>
              </a:xfrm>
            </p:spPr>
            <p:txBody>
              <a:bodyPr/>
              <a:lstStyle/>
              <a:p>
                <a:pPr eaLnBrk="1" hangingPunct="1">
                  <a:lnSpc>
                    <a:spcPct val="150000"/>
                  </a:lnSpc>
                  <a:buNone/>
                  <a:defRPr/>
                </a:pPr>
                <a:r>
                  <a:rPr lang="zh-CN" altLang="en-US" b="1" dirty="0" smtClean="0">
                    <a:latin typeface="Times New Roman" pitchFamily="18" charset="0"/>
                  </a:rPr>
                  <a:t>引理 </a:t>
                </a:r>
                <a:r>
                  <a:rPr lang="en-US" altLang="zh-CN" b="1" dirty="0" smtClean="0">
                    <a:latin typeface="Times New Roman" pitchFamily="18" charset="0"/>
                  </a:rPr>
                  <a:t>3.6</a:t>
                </a:r>
                <a:r>
                  <a:rPr lang="zh-CN" altLang="en-US" b="1" dirty="0" smtClean="0">
                    <a:latin typeface="Times New Roman" pitchFamily="18" charset="0"/>
                  </a:rPr>
                  <a:t> </a:t>
                </a:r>
                <a:r>
                  <a:rPr lang="en-US" altLang="zh-CN" b="1" dirty="0" smtClean="0">
                    <a:latin typeface="Times New Roman" pitchFamily="18" charset="0"/>
                  </a:rPr>
                  <a:t>.  </a:t>
                </a:r>
                <a:r>
                  <a:rPr lang="zh-CN" altLang="en-US" b="1" dirty="0" smtClean="0">
                    <a:latin typeface="Times New Roman" pitchFamily="18" charset="0"/>
                  </a:rPr>
                  <a:t>对矩阵 </a:t>
                </a:r>
                <a14:m>
                  <m:oMath xmlns:m="http://schemas.openxmlformats.org/officeDocument/2006/math">
                    <m:r>
                      <a:rPr lang="en-US" altLang="zh-CN" b="1" i="0" smtClean="0">
                        <a:latin typeface="Cambria Math"/>
                      </a:rPr>
                      <m:t>𝐀</m:t>
                    </m:r>
                    <m:r>
                      <a:rPr lang="en-US" altLang="zh-CN" b="1" i="1" smtClean="0">
                        <a:latin typeface="Cambria Math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1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/>
                          </a:rPr>
                          <m:t> </m:t>
                        </m:r>
                        <m:sSub>
                          <m:sSubPr>
                            <m:ctrlPr>
                              <a:rPr lang="en-US" altLang="zh-CN" b="1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zh-CN" altLang="en-US" b="1">
                                <a:latin typeface="Cambria Math"/>
                              </a:rPr>
                              <m:t>𝛂</m:t>
                            </m:r>
                          </m:e>
                          <m:sub>
                            <m:r>
                              <a:rPr lang="en-US" altLang="zh-CN" b="1" i="1">
                                <a:latin typeface="Cambria Math"/>
                              </a:rPr>
                              <m:t>𝟏</m:t>
                            </m:r>
                          </m:sub>
                        </m:sSub>
                        <m:r>
                          <a:rPr lang="en-US" altLang="zh-CN" b="1" i="1">
                            <a:latin typeface="Cambria Math"/>
                          </a:rPr>
                          <m:t> </m:t>
                        </m:r>
                        <m:sSub>
                          <m:sSubPr>
                            <m:ctrlPr>
                              <a:rPr lang="en-US" altLang="zh-CN" b="1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b="1">
                                <a:latin typeface="Cambria Math"/>
                              </a:rPr>
                              <m:t> </m:t>
                            </m:r>
                            <m:r>
                              <a:rPr lang="zh-CN" altLang="en-US">
                                <a:latin typeface="Cambria Math"/>
                              </a:rPr>
                              <m:t>𝛂</m:t>
                            </m:r>
                          </m:e>
                          <m:sub>
                            <m:r>
                              <a:rPr lang="en-US" altLang="zh-CN" b="1" i="1">
                                <a:latin typeface="Cambria Math"/>
                              </a:rPr>
                              <m:t>𝟐</m:t>
                            </m:r>
                          </m:sub>
                        </m:sSub>
                        <m:r>
                          <a:rPr lang="en-US" altLang="zh-CN" b="1" i="1">
                            <a:latin typeface="Cambria Math"/>
                          </a:rPr>
                          <m:t>  ⋯ </m:t>
                        </m:r>
                        <m:sSub>
                          <m:sSubPr>
                            <m:ctrlPr>
                              <a:rPr lang="en-US" altLang="zh-CN" b="1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zh-CN" altLang="en-US">
                                <a:latin typeface="Cambria Math"/>
                              </a:rPr>
                              <m:t>𝛂</m:t>
                            </m:r>
                          </m:e>
                          <m:sub>
                            <m:r>
                              <a:rPr lang="en-US" altLang="zh-CN" b="1" i="1">
                                <a:latin typeface="Cambria Math"/>
                              </a:rPr>
                              <m:t>𝒏</m:t>
                            </m:r>
                          </m:sub>
                        </m:sSub>
                        <m:r>
                          <a:rPr lang="en-US" altLang="zh-CN" b="1" i="1">
                            <a:latin typeface="Cambria Math"/>
                          </a:rPr>
                          <m:t> </m:t>
                        </m:r>
                      </m:e>
                    </m:d>
                  </m:oMath>
                </a14:m>
                <a:r>
                  <a:rPr lang="zh-CN" altLang="en-US" b="1" dirty="0" smtClean="0">
                    <a:latin typeface="Times New Roman" pitchFamily="18" charset="0"/>
                  </a:rPr>
                  <a:t> 做</a:t>
                </a:r>
                <a:endParaRPr lang="en-US" altLang="zh-CN" b="1" dirty="0" smtClean="0">
                  <a:latin typeface="Times New Roman" pitchFamily="18" charset="0"/>
                </a:endParaRPr>
              </a:p>
              <a:p>
                <a:pPr eaLnBrk="1" hangingPunct="1">
                  <a:lnSpc>
                    <a:spcPct val="150000"/>
                  </a:lnSpc>
                  <a:buNone/>
                  <a:defRPr/>
                </a:pPr>
                <a:r>
                  <a:rPr lang="en-US" altLang="zh-CN" b="1" dirty="0">
                    <a:solidFill>
                      <a:srgbClr val="0000FF"/>
                    </a:solidFill>
                    <a:latin typeface="Times New Roman" pitchFamily="18" charset="0"/>
                  </a:rPr>
                  <a:t> </a:t>
                </a:r>
                <a:r>
                  <a:rPr lang="zh-CN" altLang="en-US" b="1" dirty="0" smtClean="0">
                    <a:solidFill>
                      <a:srgbClr val="0000FF"/>
                    </a:solidFill>
                    <a:latin typeface="Times New Roman" pitchFamily="18" charset="0"/>
                  </a:rPr>
                  <a:t>初等行变换 </a:t>
                </a:r>
                <a:r>
                  <a:rPr lang="zh-CN" altLang="en-US" b="1" dirty="0" smtClean="0">
                    <a:latin typeface="Times New Roman" pitchFamily="18" charset="0"/>
                  </a:rPr>
                  <a:t>得到矩阵  </a:t>
                </a:r>
                <a14:m>
                  <m:oMath xmlns:m="http://schemas.openxmlformats.org/officeDocument/2006/math">
                    <m:r>
                      <a:rPr lang="en-US" altLang="zh-CN" b="1" i="0" smtClean="0">
                        <a:latin typeface="Cambria Math"/>
                      </a:rPr>
                      <m:t>𝐁</m:t>
                    </m:r>
                    <m:r>
                      <a:rPr lang="en-US" altLang="zh-CN" b="1" i="1" smtClean="0">
                        <a:latin typeface="Cambria Math"/>
                      </a:rPr>
                      <m:t>=</m:t>
                    </m:r>
                    <m:r>
                      <a:rPr lang="en-US" altLang="zh-CN" b="1" i="1">
                        <a:latin typeface="Cambria Math"/>
                      </a:rPr>
                      <m:t>[  </m:t>
                    </m:r>
                    <m:sSub>
                      <m:sSubPr>
                        <m:ctrlPr>
                          <a:rPr lang="en-US" altLang="zh-CN" b="1" i="1">
                            <a:latin typeface="Cambria Math"/>
                          </a:rPr>
                        </m:ctrlPr>
                      </m:sSubPr>
                      <m:e>
                        <m:r>
                          <a:rPr lang="zh-CN" altLang="en-US" b="1" i="1">
                            <a:latin typeface="Cambria Math"/>
                          </a:rPr>
                          <m:t>𝛃</m:t>
                        </m:r>
                      </m:e>
                      <m:sub>
                        <m:r>
                          <a:rPr lang="en-US" altLang="zh-CN" b="1" i="1">
                            <a:latin typeface="Cambria Math"/>
                          </a:rPr>
                          <m:t>𝟏</m:t>
                        </m:r>
                      </m:sub>
                    </m:sSub>
                    <m:r>
                      <a:rPr lang="en-US" altLang="zh-CN" b="1" i="1">
                        <a:latin typeface="Cambria Math"/>
                      </a:rPr>
                      <m:t>  </m:t>
                    </m:r>
                    <m:sSub>
                      <m:sSubPr>
                        <m:ctrlPr>
                          <a:rPr lang="en-US" altLang="zh-CN" b="1" i="1">
                            <a:latin typeface="Cambria Math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/>
                          </a:rPr>
                          <m:t>𝛃</m:t>
                        </m:r>
                      </m:e>
                      <m:sub>
                        <m:r>
                          <a:rPr lang="en-US" altLang="zh-CN" b="1" i="1">
                            <a:latin typeface="Cambria Math"/>
                          </a:rPr>
                          <m:t>𝟐</m:t>
                        </m:r>
                      </m:sub>
                    </m:sSub>
                    <m:r>
                      <a:rPr lang="en-US" altLang="zh-CN" b="1" i="1">
                        <a:latin typeface="Cambria Math"/>
                      </a:rPr>
                      <m:t>  ⋯ </m:t>
                    </m:r>
                    <m:sSub>
                      <m:sSubPr>
                        <m:ctrlPr>
                          <a:rPr lang="en-US" altLang="zh-CN" b="1" i="1">
                            <a:latin typeface="Cambria Math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/>
                          </a:rPr>
                          <m:t>𝛃</m:t>
                        </m:r>
                      </m:e>
                      <m:sub>
                        <m:r>
                          <a:rPr lang="en-US" altLang="zh-CN" b="1" i="1">
                            <a:latin typeface="Cambria Math"/>
                          </a:rPr>
                          <m:t>𝒏</m:t>
                        </m:r>
                      </m:sub>
                    </m:sSub>
                    <m:r>
                      <a:rPr lang="en-US" altLang="zh-CN" b="1" i="1">
                        <a:latin typeface="Cambria Math"/>
                      </a:rPr>
                      <m:t> ]</m:t>
                    </m:r>
                  </m:oMath>
                </a14:m>
                <a:r>
                  <a:rPr lang="en-US" altLang="zh-CN" b="1" dirty="0" smtClean="0">
                    <a:latin typeface="Times New Roman" pitchFamily="18" charset="0"/>
                  </a:rPr>
                  <a:t>.</a:t>
                </a:r>
              </a:p>
              <a:p>
                <a:pPr eaLnBrk="1" hangingPunct="1">
                  <a:lnSpc>
                    <a:spcPct val="150000"/>
                  </a:lnSpc>
                  <a:buFontTx/>
                  <a:buNone/>
                  <a:defRPr/>
                </a:pPr>
                <a:r>
                  <a:rPr lang="zh-CN" altLang="en-US" b="1" dirty="0" smtClean="0">
                    <a:latin typeface="Times New Roman" pitchFamily="18" charset="0"/>
                  </a:rPr>
                  <a:t>  </a:t>
                </a:r>
                <a:r>
                  <a:rPr lang="en-US" altLang="zh-CN" b="1" dirty="0" smtClean="0">
                    <a:latin typeface="Times New Roman" pitchFamily="18" charset="0"/>
                  </a:rPr>
                  <a:t>1) </a:t>
                </a:r>
                <a:r>
                  <a:rPr lang="zh-CN" altLang="en-US" b="1" dirty="0" smtClean="0">
                    <a:latin typeface="Times New Roman" pitchFamily="18" charset="0"/>
                  </a:rPr>
                  <a:t>若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>
                            <a:latin typeface="Cambria Math"/>
                          </a:rPr>
                        </m:ctrlPr>
                      </m:sSubPr>
                      <m:e>
                        <m:r>
                          <a:rPr lang="zh-CN" altLang="en-US" b="1" i="1">
                            <a:latin typeface="Cambria Math"/>
                          </a:rPr>
                          <m:t>𝛃</m:t>
                        </m:r>
                      </m:e>
                      <m:sub>
                        <m:sSub>
                          <m:sSubPr>
                            <m:ctrlPr>
                              <a:rPr lang="en-US" altLang="zh-CN" b="1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latin typeface="Cambria Math"/>
                              </a:rPr>
                              <m:t>𝒊</m:t>
                            </m:r>
                          </m:e>
                          <m:sub>
                            <m:r>
                              <a:rPr lang="en-US" altLang="zh-CN" b="1" i="1" smtClean="0">
                                <a:latin typeface="Cambria Math"/>
                              </a:rPr>
                              <m:t>𝟏</m:t>
                            </m:r>
                          </m:sub>
                        </m:sSub>
                      </m:sub>
                    </m:sSub>
                    <m:r>
                      <a:rPr lang="en-US" altLang="zh-CN" b="1" i="1">
                        <a:latin typeface="Cambria Math"/>
                      </a:rPr>
                      <m:t> </m:t>
                    </m:r>
                    <m:r>
                      <a:rPr lang="en-US" altLang="zh-CN" b="1" i="1" smtClean="0">
                        <a:latin typeface="Cambria Math"/>
                      </a:rPr>
                      <m:t>,</m:t>
                    </m:r>
                    <m:r>
                      <a:rPr lang="en-US" altLang="zh-CN" b="1" i="1">
                        <a:latin typeface="Cambria Math"/>
                      </a:rPr>
                      <m:t> </m:t>
                    </m:r>
                    <m:sSub>
                      <m:sSubPr>
                        <m:ctrlPr>
                          <a:rPr lang="en-US" altLang="zh-CN" b="1" i="1">
                            <a:latin typeface="Cambria Math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/>
                          </a:rPr>
                          <m:t>𝛃</m:t>
                        </m:r>
                      </m:e>
                      <m:sub>
                        <m:sSub>
                          <m:sSubPr>
                            <m:ctrlPr>
                              <a:rPr lang="en-US" altLang="zh-CN" b="1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latin typeface="Cambria Math"/>
                              </a:rPr>
                              <m:t>𝒊</m:t>
                            </m:r>
                          </m:e>
                          <m:sub>
                            <m:r>
                              <a:rPr lang="en-US" altLang="zh-CN" b="1" i="1" smtClean="0">
                                <a:latin typeface="Cambria Math"/>
                              </a:rPr>
                              <m:t>𝟐</m:t>
                            </m:r>
                          </m:sub>
                        </m:sSub>
                      </m:sub>
                    </m:sSub>
                    <m:r>
                      <a:rPr lang="en-US" altLang="zh-CN" b="1" i="1" smtClean="0">
                        <a:latin typeface="Cambria Math"/>
                      </a:rPr>
                      <m:t> ,</m:t>
                    </m:r>
                    <m:r>
                      <a:rPr lang="en-US" altLang="zh-CN" b="1" i="1">
                        <a:latin typeface="Cambria Math"/>
                      </a:rPr>
                      <m:t> ⋯</m:t>
                    </m:r>
                    <m:r>
                      <a:rPr lang="en-US" altLang="zh-CN" b="1" i="1" smtClean="0">
                        <a:latin typeface="Cambria Math"/>
                      </a:rPr>
                      <m:t>,</m:t>
                    </m:r>
                    <m:r>
                      <a:rPr lang="en-US" altLang="zh-CN" b="1" i="1">
                        <a:latin typeface="Cambria Math"/>
                      </a:rPr>
                      <m:t> </m:t>
                    </m:r>
                    <m:sSub>
                      <m:sSubPr>
                        <m:ctrlPr>
                          <a:rPr lang="en-US" altLang="zh-CN" b="1" i="1">
                            <a:latin typeface="Cambria Math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/>
                          </a:rPr>
                          <m:t>𝛃</m:t>
                        </m:r>
                      </m:e>
                      <m:sub>
                        <m:sSub>
                          <m:sSubPr>
                            <m:ctrlPr>
                              <a:rPr lang="en-US" altLang="zh-CN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latin typeface="Cambria Math"/>
                              </a:rPr>
                              <m:t>𝒊</m:t>
                            </m:r>
                          </m:e>
                          <m:sub>
                            <m:r>
                              <a:rPr lang="en-US" altLang="zh-CN" b="1" i="1" smtClean="0">
                                <a:latin typeface="Cambria Math"/>
                              </a:rPr>
                              <m:t>𝒓</m:t>
                            </m:r>
                          </m:sub>
                        </m:sSub>
                      </m:sub>
                    </m:sSub>
                  </m:oMath>
                </a14:m>
                <a:r>
                  <a:rPr lang="zh-CN" altLang="en-US" b="1" dirty="0" smtClean="0">
                    <a:latin typeface="Times New Roman" pitchFamily="18" charset="0"/>
                  </a:rPr>
                  <a:t> 是</a:t>
                </a:r>
                <a:r>
                  <a:rPr lang="en-US" altLang="zh-CN" b="1" dirty="0" smtClean="0">
                    <a:latin typeface="Times New Roman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b="1" i="1" dirty="0">
                        <a:latin typeface="Cambria Math"/>
                      </a:rPr>
                      <m:t>𝐁</m:t>
                    </m:r>
                  </m:oMath>
                </a14:m>
                <a:r>
                  <a:rPr lang="zh-CN" altLang="en-US" b="1" dirty="0" smtClean="0">
                    <a:latin typeface="Times New Roman" pitchFamily="18" charset="0"/>
                  </a:rPr>
                  <a:t> 的极大无关组 </a:t>
                </a:r>
                <a:r>
                  <a:rPr lang="en-US" altLang="zh-CN" b="1" dirty="0" smtClean="0">
                    <a:latin typeface="Times New Roman" pitchFamily="18" charset="0"/>
                  </a:rPr>
                  <a:t>, </a:t>
                </a:r>
                <a:endParaRPr lang="zh-CN" altLang="en-US" b="1" dirty="0" smtClean="0">
                  <a:latin typeface="Times New Roman" pitchFamily="18" charset="0"/>
                </a:endParaRPr>
              </a:p>
              <a:p>
                <a:pPr eaLnBrk="1" hangingPunct="1">
                  <a:lnSpc>
                    <a:spcPct val="150000"/>
                  </a:lnSpc>
                  <a:buNone/>
                  <a:defRPr/>
                </a:pPr>
                <a:r>
                  <a:rPr lang="zh-CN" altLang="en-US" b="1" dirty="0" smtClean="0">
                    <a:latin typeface="Times New Roman" pitchFamily="18" charset="0"/>
                  </a:rPr>
                  <a:t>      则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>
                            <a:latin typeface="Cambria Math"/>
                          </a:rPr>
                        </m:ctrlPr>
                      </m:sSubPr>
                      <m:e>
                        <m:r>
                          <a:rPr lang="zh-CN" altLang="en-US" b="1" i="0" smtClean="0">
                            <a:latin typeface="Cambria Math"/>
                          </a:rPr>
                          <m:t>𝛂</m:t>
                        </m:r>
                      </m:e>
                      <m:sub>
                        <m:sSub>
                          <m:sSubPr>
                            <m:ctrlPr>
                              <a:rPr lang="en-US" altLang="zh-CN" b="1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b="1" i="1">
                                <a:latin typeface="Cambria Math"/>
                              </a:rPr>
                              <m:t>𝒊</m:t>
                            </m:r>
                          </m:e>
                          <m:sub>
                            <m:r>
                              <a:rPr lang="en-US" altLang="zh-CN" b="1" i="1">
                                <a:latin typeface="Cambria Math"/>
                              </a:rPr>
                              <m:t>𝟏</m:t>
                            </m:r>
                          </m:sub>
                        </m:sSub>
                      </m:sub>
                    </m:sSub>
                    <m:r>
                      <a:rPr lang="en-US" altLang="zh-CN" b="1" i="1">
                        <a:latin typeface="Cambria Math"/>
                      </a:rPr>
                      <m:t> , </m:t>
                    </m:r>
                    <m:sSub>
                      <m:sSubPr>
                        <m:ctrlPr>
                          <a:rPr lang="en-US" altLang="zh-CN" b="1" i="1">
                            <a:latin typeface="Cambria Math"/>
                          </a:rPr>
                        </m:ctrlPr>
                      </m:sSubPr>
                      <m:e>
                        <m:r>
                          <a:rPr lang="zh-CN" altLang="en-US" b="1">
                            <a:latin typeface="Cambria Math"/>
                          </a:rPr>
                          <m:t>𝛂</m:t>
                        </m:r>
                      </m:e>
                      <m:sub>
                        <m:sSub>
                          <m:sSubPr>
                            <m:ctrlPr>
                              <a:rPr lang="en-US" altLang="zh-CN" b="1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b="1" i="1">
                                <a:latin typeface="Cambria Math"/>
                              </a:rPr>
                              <m:t>𝒊</m:t>
                            </m:r>
                          </m:e>
                          <m:sub>
                            <m:r>
                              <a:rPr lang="en-US" altLang="zh-CN" b="1" i="1">
                                <a:latin typeface="Cambria Math"/>
                              </a:rPr>
                              <m:t>𝟐</m:t>
                            </m:r>
                          </m:sub>
                        </m:sSub>
                      </m:sub>
                    </m:sSub>
                    <m:r>
                      <a:rPr lang="en-US" altLang="zh-CN" b="1" i="1" smtClean="0">
                        <a:latin typeface="Cambria Math"/>
                      </a:rPr>
                      <m:t> </m:t>
                    </m:r>
                    <m:r>
                      <a:rPr lang="en-US" altLang="zh-CN" b="1" i="1">
                        <a:latin typeface="Cambria Math"/>
                      </a:rPr>
                      <m:t>, ⋯, </m:t>
                    </m:r>
                    <m:sSub>
                      <m:sSubPr>
                        <m:ctrlPr>
                          <a:rPr lang="en-US" altLang="zh-CN" b="1" i="1">
                            <a:latin typeface="Cambria Math"/>
                          </a:rPr>
                        </m:ctrlPr>
                      </m:sSubPr>
                      <m:e>
                        <m:r>
                          <a:rPr lang="zh-CN" altLang="en-US" b="1">
                            <a:latin typeface="Cambria Math"/>
                          </a:rPr>
                          <m:t>𝛂</m:t>
                        </m:r>
                      </m:e>
                      <m:sub>
                        <m:sSub>
                          <m:sSubPr>
                            <m:ctrlPr>
                              <a:rPr lang="en-US" altLang="zh-CN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b="1" i="1">
                                <a:latin typeface="Cambria Math"/>
                              </a:rPr>
                              <m:t>𝒊</m:t>
                            </m:r>
                          </m:e>
                          <m:sub>
                            <m:r>
                              <a:rPr lang="en-US" altLang="zh-CN" b="1" i="1">
                                <a:latin typeface="Cambria Math"/>
                              </a:rPr>
                              <m:t>𝒓</m:t>
                            </m:r>
                          </m:sub>
                        </m:sSub>
                      </m:sub>
                    </m:sSub>
                  </m:oMath>
                </a14:m>
                <a:r>
                  <a:rPr lang="zh-CN" altLang="en-US" b="1" dirty="0" smtClean="0">
                    <a:latin typeface="Times New Roman" pitchFamily="18" charset="0"/>
                  </a:rPr>
                  <a:t> </a:t>
                </a:r>
                <a:r>
                  <a:rPr lang="zh-CN" altLang="en-US" b="1" dirty="0">
                    <a:latin typeface="Times New Roman" pitchFamily="18" charset="0"/>
                  </a:rPr>
                  <a:t>是</a:t>
                </a:r>
                <a:r>
                  <a:rPr lang="en-US" altLang="zh-CN" b="1" dirty="0">
                    <a:latin typeface="Times New Roman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b="1" i="0" dirty="0" smtClean="0">
                        <a:latin typeface="Cambria Math"/>
                      </a:rPr>
                      <m:t>𝐀</m:t>
                    </m:r>
                    <m:r>
                      <a:rPr lang="en-US" altLang="zh-CN" b="1" i="0" dirty="0" smtClean="0">
                        <a:latin typeface="Cambria Math"/>
                      </a:rPr>
                      <m:t> </m:t>
                    </m:r>
                  </m:oMath>
                </a14:m>
                <a:r>
                  <a:rPr lang="zh-CN" altLang="en-US" b="1" dirty="0">
                    <a:latin typeface="Times New Roman" pitchFamily="18" charset="0"/>
                  </a:rPr>
                  <a:t>的极大无关组 </a:t>
                </a:r>
                <a:r>
                  <a:rPr lang="en-US" altLang="zh-CN" b="1" dirty="0" smtClean="0">
                    <a:latin typeface="Times New Roman" pitchFamily="18" charset="0"/>
                  </a:rPr>
                  <a:t>;</a:t>
                </a:r>
              </a:p>
              <a:p>
                <a:pPr eaLnBrk="1" hangingPunct="1">
                  <a:lnSpc>
                    <a:spcPct val="150000"/>
                  </a:lnSpc>
                  <a:buNone/>
                  <a:defRPr/>
                </a:pPr>
                <a:r>
                  <a:rPr kumimoji="1" lang="en-US" altLang="zh-CN" b="1" kern="12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  2) </a:t>
                </a:r>
                <a:r>
                  <a:rPr kumimoji="1" lang="zh-CN" altLang="en-US" b="1" kern="12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若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>
                            <a:latin typeface="Cambria Math"/>
                          </a:rPr>
                        </m:ctrlPr>
                      </m:sSubPr>
                      <m:e>
                        <m:r>
                          <a:rPr lang="zh-CN" altLang="en-US" b="1" i="1">
                            <a:latin typeface="Cambria Math"/>
                          </a:rPr>
                          <m:t>𝛃</m:t>
                        </m:r>
                      </m:e>
                      <m:sub>
                        <m:r>
                          <a:rPr lang="en-US" altLang="zh-CN" b="1" i="1" smtClean="0">
                            <a:latin typeface="Cambria Math"/>
                          </a:rPr>
                          <m:t>𝒋</m:t>
                        </m:r>
                      </m:sub>
                    </m:sSub>
                    <m:r>
                      <a:rPr lang="en-US" altLang="zh-CN" b="1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altLang="zh-CN" b="1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/>
                          </a:rPr>
                          <m:t>𝒌</m:t>
                        </m:r>
                      </m:e>
                      <m:sub>
                        <m:r>
                          <a:rPr lang="en-US" altLang="zh-CN" b="1" i="1" smtClean="0">
                            <a:latin typeface="Cambria Math"/>
                          </a:rPr>
                          <m:t>𝟏</m:t>
                        </m:r>
                      </m:sub>
                    </m:sSub>
                    <m:sSub>
                      <m:sSubPr>
                        <m:ctrlPr>
                          <a:rPr lang="en-US" altLang="zh-CN" b="1" i="1">
                            <a:latin typeface="Cambria Math"/>
                          </a:rPr>
                        </m:ctrlPr>
                      </m:sSubPr>
                      <m:e>
                        <m:r>
                          <a:rPr lang="zh-CN" altLang="en-US" b="1" i="1">
                            <a:latin typeface="Cambria Math"/>
                          </a:rPr>
                          <m:t>𝛃</m:t>
                        </m:r>
                      </m:e>
                      <m:sub>
                        <m:sSub>
                          <m:sSubPr>
                            <m:ctrlPr>
                              <a:rPr lang="en-US" altLang="zh-CN" b="1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b="1" i="1">
                                <a:latin typeface="Cambria Math"/>
                              </a:rPr>
                              <m:t>𝒊</m:t>
                            </m:r>
                          </m:e>
                          <m:sub>
                            <m:r>
                              <a:rPr lang="en-US" altLang="zh-CN" b="1" i="1">
                                <a:latin typeface="Cambria Math"/>
                              </a:rPr>
                              <m:t>𝟏</m:t>
                            </m:r>
                          </m:sub>
                        </m:sSub>
                      </m:sub>
                    </m:sSub>
                    <m:r>
                      <a:rPr lang="en-US" altLang="zh-CN" b="1" i="1" smtClean="0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altLang="zh-CN" b="1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/>
                          </a:rPr>
                          <m:t>𝒌</m:t>
                        </m:r>
                      </m:e>
                      <m:sub>
                        <m:r>
                          <a:rPr lang="en-US" altLang="zh-CN" b="1" i="1" smtClean="0">
                            <a:latin typeface="Cambria Math"/>
                          </a:rPr>
                          <m:t>𝟐</m:t>
                        </m:r>
                      </m:sub>
                    </m:sSub>
                    <m:sSub>
                      <m:sSubPr>
                        <m:ctrlPr>
                          <a:rPr lang="en-US" altLang="zh-CN" b="1" i="1">
                            <a:latin typeface="Cambria Math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/>
                          </a:rPr>
                          <m:t>𝛃</m:t>
                        </m:r>
                      </m:e>
                      <m:sub>
                        <m:sSub>
                          <m:sSubPr>
                            <m:ctrlPr>
                              <a:rPr lang="en-US" altLang="zh-CN" b="1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b="1" i="1">
                                <a:latin typeface="Cambria Math"/>
                              </a:rPr>
                              <m:t>𝒊</m:t>
                            </m:r>
                          </m:e>
                          <m:sub>
                            <m:r>
                              <a:rPr lang="en-US" altLang="zh-CN" b="1" i="1">
                                <a:latin typeface="Cambria Math"/>
                              </a:rPr>
                              <m:t>𝟐</m:t>
                            </m:r>
                          </m:sub>
                        </m:sSub>
                      </m:sub>
                    </m:sSub>
                    <m:r>
                      <a:rPr lang="en-US" altLang="zh-CN" b="1" i="1" smtClean="0">
                        <a:latin typeface="Cambria Math"/>
                      </a:rPr>
                      <m:t>+</m:t>
                    </m:r>
                    <m:r>
                      <a:rPr lang="en-US" altLang="zh-CN" b="1" i="1">
                        <a:latin typeface="Cambria Math"/>
                      </a:rPr>
                      <m:t> ⋯</m:t>
                    </m:r>
                    <m:r>
                      <a:rPr lang="en-US" altLang="zh-CN" b="1" i="1" smtClean="0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altLang="zh-CN" b="1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/>
                          </a:rPr>
                          <m:t>𝒌</m:t>
                        </m:r>
                      </m:e>
                      <m:sub>
                        <m:r>
                          <a:rPr lang="en-US" altLang="zh-CN" b="1" i="1" smtClean="0">
                            <a:latin typeface="Cambria Math"/>
                          </a:rPr>
                          <m:t>𝒓</m:t>
                        </m:r>
                      </m:sub>
                    </m:sSub>
                    <m:sSub>
                      <m:sSubPr>
                        <m:ctrlPr>
                          <a:rPr lang="en-US" altLang="zh-CN" b="1" i="1">
                            <a:latin typeface="Cambria Math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/>
                          </a:rPr>
                          <m:t>𝛃</m:t>
                        </m:r>
                      </m:e>
                      <m:sub>
                        <m:sSub>
                          <m:sSubPr>
                            <m:ctrlPr>
                              <a:rPr lang="en-US" altLang="zh-CN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b="1" i="1">
                                <a:latin typeface="Cambria Math"/>
                              </a:rPr>
                              <m:t>𝒊</m:t>
                            </m:r>
                          </m:e>
                          <m:sub>
                            <m:r>
                              <a:rPr lang="en-US" altLang="zh-CN" b="1" i="1">
                                <a:latin typeface="Cambria Math"/>
                              </a:rPr>
                              <m:t>𝒓</m:t>
                            </m:r>
                          </m:sub>
                        </m:sSub>
                      </m:sub>
                    </m:sSub>
                  </m:oMath>
                </a14:m>
                <a:r>
                  <a:rPr kumimoji="1" lang="en-US" altLang="zh-CN" b="1" kern="12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, </a:t>
                </a:r>
              </a:p>
              <a:p>
                <a:pPr eaLnBrk="1" hangingPunct="1">
                  <a:lnSpc>
                    <a:spcPct val="150000"/>
                  </a:lnSpc>
                  <a:buNone/>
                  <a:defRPr/>
                </a:pPr>
                <a:r>
                  <a:rPr kumimoji="1" lang="en-US" altLang="zh-CN" b="1" kern="1200" dirty="0">
                    <a:solidFill>
                      <a:srgbClr val="000000"/>
                    </a:solidFill>
                    <a:latin typeface="Times New Roman" pitchFamily="18" charset="0"/>
                  </a:rPr>
                  <a:t> </a:t>
                </a:r>
                <a:r>
                  <a:rPr kumimoji="1" lang="en-US" altLang="zh-CN" b="1" kern="12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     </a:t>
                </a:r>
                <a:r>
                  <a:rPr kumimoji="1" lang="zh-CN" altLang="en-US" b="1" kern="12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则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>
                            <a:latin typeface="Cambria Math"/>
                          </a:rPr>
                        </m:ctrlPr>
                      </m:sSubPr>
                      <m:e>
                        <m:r>
                          <a:rPr lang="zh-CN" altLang="en-US" b="1" i="0" smtClean="0">
                            <a:latin typeface="Cambria Math"/>
                          </a:rPr>
                          <m:t>𝛂</m:t>
                        </m:r>
                      </m:e>
                      <m:sub>
                        <m:r>
                          <a:rPr lang="en-US" altLang="zh-CN" b="1" i="1">
                            <a:latin typeface="Cambria Math"/>
                          </a:rPr>
                          <m:t>𝒋</m:t>
                        </m:r>
                      </m:sub>
                    </m:sSub>
                    <m:r>
                      <a:rPr lang="en-US" altLang="zh-CN" b="1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altLang="zh-CN" b="1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/>
                          </a:rPr>
                          <m:t>𝒌</m:t>
                        </m:r>
                      </m:e>
                      <m:sub>
                        <m:r>
                          <a:rPr lang="en-US" altLang="zh-CN" b="1" i="1">
                            <a:latin typeface="Cambria Math"/>
                          </a:rPr>
                          <m:t>𝟏</m:t>
                        </m:r>
                      </m:sub>
                    </m:sSub>
                    <m:sSub>
                      <m:sSubPr>
                        <m:ctrlPr>
                          <a:rPr lang="en-US" altLang="zh-CN" b="1" i="1">
                            <a:latin typeface="Cambria Math"/>
                          </a:rPr>
                        </m:ctrlPr>
                      </m:sSubPr>
                      <m:e>
                        <m:r>
                          <a:rPr lang="zh-CN" altLang="en-US" b="1">
                            <a:latin typeface="Cambria Math"/>
                          </a:rPr>
                          <m:t>𝛂</m:t>
                        </m:r>
                      </m:e>
                      <m:sub>
                        <m:sSub>
                          <m:sSubPr>
                            <m:ctrlPr>
                              <a:rPr lang="en-US" altLang="zh-CN" b="1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b="1" i="1">
                                <a:latin typeface="Cambria Math"/>
                              </a:rPr>
                              <m:t>𝒊</m:t>
                            </m:r>
                          </m:e>
                          <m:sub>
                            <m:r>
                              <a:rPr lang="en-US" altLang="zh-CN" b="1" i="1">
                                <a:latin typeface="Cambria Math"/>
                              </a:rPr>
                              <m:t>𝟏</m:t>
                            </m:r>
                          </m:sub>
                        </m:sSub>
                      </m:sub>
                    </m:sSub>
                    <m:r>
                      <a:rPr lang="en-US" altLang="zh-CN" b="1" i="1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altLang="zh-CN" b="1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/>
                          </a:rPr>
                          <m:t>𝒌</m:t>
                        </m:r>
                      </m:e>
                      <m:sub>
                        <m:r>
                          <a:rPr lang="en-US" altLang="zh-CN" b="1" i="1">
                            <a:latin typeface="Cambria Math"/>
                          </a:rPr>
                          <m:t>𝟐</m:t>
                        </m:r>
                      </m:sub>
                    </m:sSub>
                    <m:sSub>
                      <m:sSubPr>
                        <m:ctrlPr>
                          <a:rPr lang="en-US" altLang="zh-CN" b="1" i="1">
                            <a:latin typeface="Cambria Math"/>
                          </a:rPr>
                        </m:ctrlPr>
                      </m:sSubPr>
                      <m:e>
                        <m:r>
                          <a:rPr lang="zh-CN" altLang="en-US" b="1">
                            <a:latin typeface="Cambria Math"/>
                          </a:rPr>
                          <m:t>𝛂</m:t>
                        </m:r>
                      </m:e>
                      <m:sub>
                        <m:sSub>
                          <m:sSubPr>
                            <m:ctrlPr>
                              <a:rPr lang="en-US" altLang="zh-CN" b="1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b="1" i="1">
                                <a:latin typeface="Cambria Math"/>
                              </a:rPr>
                              <m:t>𝒊</m:t>
                            </m:r>
                          </m:e>
                          <m:sub>
                            <m:r>
                              <a:rPr lang="en-US" altLang="zh-CN" b="1" i="1">
                                <a:latin typeface="Cambria Math"/>
                              </a:rPr>
                              <m:t>𝟐</m:t>
                            </m:r>
                          </m:sub>
                        </m:sSub>
                      </m:sub>
                    </m:sSub>
                    <m:r>
                      <a:rPr lang="en-US" altLang="zh-CN" b="1" i="1">
                        <a:latin typeface="Cambria Math"/>
                      </a:rPr>
                      <m:t>+ ⋯+</m:t>
                    </m:r>
                    <m:sSub>
                      <m:sSubPr>
                        <m:ctrlPr>
                          <a:rPr lang="en-US" altLang="zh-CN" b="1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/>
                          </a:rPr>
                          <m:t>𝒌</m:t>
                        </m:r>
                      </m:e>
                      <m:sub>
                        <m:r>
                          <a:rPr lang="en-US" altLang="zh-CN" b="1" i="1">
                            <a:latin typeface="Cambria Math"/>
                          </a:rPr>
                          <m:t>𝒓</m:t>
                        </m:r>
                      </m:sub>
                    </m:sSub>
                    <m:sSub>
                      <m:sSubPr>
                        <m:ctrlPr>
                          <a:rPr lang="en-US" altLang="zh-CN" b="1" i="1">
                            <a:latin typeface="Cambria Math"/>
                          </a:rPr>
                        </m:ctrlPr>
                      </m:sSubPr>
                      <m:e>
                        <m:r>
                          <a:rPr lang="zh-CN" altLang="en-US" b="1">
                            <a:latin typeface="Cambria Math"/>
                          </a:rPr>
                          <m:t>𝛂</m:t>
                        </m:r>
                      </m:e>
                      <m:sub>
                        <m:sSub>
                          <m:sSubPr>
                            <m:ctrlPr>
                              <a:rPr lang="en-US" altLang="zh-CN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b="1" i="1">
                                <a:latin typeface="Cambria Math"/>
                              </a:rPr>
                              <m:t>𝒊</m:t>
                            </m:r>
                          </m:e>
                          <m:sub>
                            <m:r>
                              <a:rPr lang="en-US" altLang="zh-CN" b="1" i="1">
                                <a:latin typeface="Cambria Math"/>
                              </a:rPr>
                              <m:t>𝒓</m:t>
                            </m:r>
                          </m:sub>
                        </m:sSub>
                      </m:sub>
                    </m:sSub>
                  </m:oMath>
                </a14:m>
                <a:r>
                  <a:rPr kumimoji="1" lang="en-US" altLang="zh-CN" b="1" kern="12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.</a:t>
                </a:r>
                <a:r>
                  <a:rPr kumimoji="1" lang="en-US" altLang="zh-CN" b="1" kern="1200" dirty="0">
                    <a:solidFill>
                      <a:srgbClr val="000000"/>
                    </a:solidFill>
                    <a:latin typeface="Times New Roman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4478978" name="Rectang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260350"/>
                <a:ext cx="8229600" cy="6192838"/>
              </a:xfrm>
              <a:blipFill rotWithShape="1">
                <a:blip r:embed="rId2"/>
                <a:stretch>
                  <a:fillRect l="-18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矩形 2"/>
          <p:cNvSpPr/>
          <p:nvPr/>
        </p:nvSpPr>
        <p:spPr>
          <a:xfrm>
            <a:off x="2051720" y="5575966"/>
            <a:ext cx="4906686" cy="1015663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marL="342900" lvl="0" indent="-342900">
              <a:lnSpc>
                <a:spcPct val="150000"/>
              </a:lnSpc>
              <a:spcBef>
                <a:spcPct val="20000"/>
              </a:spcBef>
              <a:defRPr/>
            </a:pPr>
            <a:r>
              <a:rPr kumimoji="0" lang="zh-CN" altLang="en-US" sz="4000" kern="0" dirty="0" smtClean="0">
                <a:solidFill>
                  <a:srgbClr val="000000"/>
                </a:solidFill>
                <a:latin typeface="Times New Roman" pitchFamily="18" charset="0"/>
                <a:ea typeface="宋体"/>
              </a:rPr>
              <a:t>  </a:t>
            </a:r>
            <a:r>
              <a:rPr kumimoji="0" lang="zh-CN" altLang="en-US" sz="3600" kern="0" dirty="0" smtClean="0">
                <a:solidFill>
                  <a:srgbClr val="000000"/>
                </a:solidFill>
                <a:latin typeface="Times New Roman" pitchFamily="18" charset="0"/>
                <a:ea typeface="宋体"/>
              </a:rPr>
              <a:t>传递下标与表出系数</a:t>
            </a:r>
            <a:endParaRPr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461366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897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47897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47897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47897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897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47897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47897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47897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7" name="Rectangle 14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zh-CN" sz="4000" b="1" smtClean="0">
                <a:latin typeface="Times New Roman" pitchFamily="18" charset="0"/>
              </a:rPr>
              <a:t> </a:t>
            </a:r>
            <a:r>
              <a:rPr lang="zh-CN" altLang="en-US" sz="4000" b="1" smtClean="0">
                <a:latin typeface="Times New Roman" pitchFamily="18" charset="0"/>
              </a:rPr>
              <a:t>简化阶梯形的列极大无关组</a:t>
            </a:r>
          </a:p>
        </p:txBody>
      </p:sp>
      <p:sp>
        <p:nvSpPr>
          <p:cNvPr id="5190674" name="Rectangle 18"/>
          <p:cNvSpPr>
            <a:spLocks noChangeArrowheads="1"/>
          </p:cNvSpPr>
          <p:nvPr/>
        </p:nvSpPr>
        <p:spPr bwMode="auto">
          <a:xfrm>
            <a:off x="900113" y="1484313"/>
            <a:ext cx="7345362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kumimoji="0" lang="zh-CN" altLang="en-US" sz="4000">
                <a:solidFill>
                  <a:srgbClr val="000000"/>
                </a:solidFill>
                <a:latin typeface="Arial" pitchFamily="34" charset="0"/>
              </a:rPr>
              <a:t>主元所在的列向量组线性无关</a:t>
            </a:r>
            <a:r>
              <a:rPr kumimoji="0" lang="en-US" altLang="zh-CN" sz="4000">
                <a:solidFill>
                  <a:srgbClr val="000000"/>
                </a:solidFill>
                <a:latin typeface="Times New Roman" pitchFamily="18" charset="0"/>
              </a:rPr>
              <a:t>,</a:t>
            </a:r>
          </a:p>
        </p:txBody>
      </p:sp>
      <p:sp>
        <p:nvSpPr>
          <p:cNvPr id="5190675" name="Rectangle 19"/>
          <p:cNvSpPr>
            <a:spLocks noChangeArrowheads="1"/>
          </p:cNvSpPr>
          <p:nvPr/>
        </p:nvSpPr>
        <p:spPr bwMode="auto">
          <a:xfrm>
            <a:off x="2339975" y="2420938"/>
            <a:ext cx="792163" cy="3529012"/>
          </a:xfrm>
          <a:prstGeom prst="rect">
            <a:avLst/>
          </a:prstGeom>
          <a:solidFill>
            <a:srgbClr val="FFCC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17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5190676" name="Rectangle 20"/>
          <p:cNvSpPr>
            <a:spLocks noChangeArrowheads="1"/>
          </p:cNvSpPr>
          <p:nvPr/>
        </p:nvSpPr>
        <p:spPr bwMode="auto">
          <a:xfrm>
            <a:off x="3203575" y="2420938"/>
            <a:ext cx="792163" cy="3529012"/>
          </a:xfrm>
          <a:prstGeom prst="rect">
            <a:avLst/>
          </a:prstGeom>
          <a:solidFill>
            <a:srgbClr val="FFCC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17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5190677" name="Rectangle 21"/>
          <p:cNvSpPr>
            <a:spLocks noChangeArrowheads="1"/>
          </p:cNvSpPr>
          <p:nvPr/>
        </p:nvSpPr>
        <p:spPr bwMode="auto">
          <a:xfrm>
            <a:off x="4932363" y="2420938"/>
            <a:ext cx="792162" cy="3529012"/>
          </a:xfrm>
          <a:prstGeom prst="rect">
            <a:avLst/>
          </a:prstGeom>
          <a:solidFill>
            <a:srgbClr val="FFCC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17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5190680" name="AutoShape 24"/>
          <p:cNvSpPr>
            <a:spLocks noChangeArrowheads="1"/>
          </p:cNvSpPr>
          <p:nvPr/>
        </p:nvSpPr>
        <p:spPr bwMode="auto">
          <a:xfrm>
            <a:off x="2339975" y="2420938"/>
            <a:ext cx="792163" cy="792162"/>
          </a:xfrm>
          <a:prstGeom prst="roundRect">
            <a:avLst>
              <a:gd name="adj" fmla="val 16667"/>
            </a:avLst>
          </a:prstGeom>
          <a:solidFill>
            <a:srgbClr val="FF00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5190681" name="AutoShape 25"/>
          <p:cNvSpPr>
            <a:spLocks noChangeArrowheads="1"/>
          </p:cNvSpPr>
          <p:nvPr/>
        </p:nvSpPr>
        <p:spPr bwMode="auto">
          <a:xfrm>
            <a:off x="3203575" y="3357563"/>
            <a:ext cx="792163" cy="792162"/>
          </a:xfrm>
          <a:prstGeom prst="roundRect">
            <a:avLst>
              <a:gd name="adj" fmla="val 16667"/>
            </a:avLst>
          </a:prstGeom>
          <a:solidFill>
            <a:srgbClr val="FF00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5190682" name="AutoShape 26"/>
          <p:cNvSpPr>
            <a:spLocks noChangeArrowheads="1"/>
          </p:cNvSpPr>
          <p:nvPr/>
        </p:nvSpPr>
        <p:spPr bwMode="auto">
          <a:xfrm>
            <a:off x="4932363" y="4292600"/>
            <a:ext cx="792162" cy="792163"/>
          </a:xfrm>
          <a:prstGeom prst="roundRect">
            <a:avLst>
              <a:gd name="adj" fmla="val 16667"/>
            </a:avLst>
          </a:prstGeom>
          <a:solidFill>
            <a:srgbClr val="FF00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graphicFrame>
        <p:nvGraphicFramePr>
          <p:cNvPr id="67586" name="Object 30"/>
          <p:cNvGraphicFramePr>
            <a:graphicFrameLocks noGrp="1" noChangeAspect="1"/>
          </p:cNvGraphicFramePr>
          <p:nvPr>
            <p:ph type="body" idx="4294967295"/>
          </p:nvPr>
        </p:nvGraphicFramePr>
        <p:xfrm>
          <a:off x="1116013" y="2455863"/>
          <a:ext cx="5761037" cy="360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669" name="公式" r:id="rId3" imgW="1460160" imgH="914400" progId="Equation.3">
                  <p:embed/>
                </p:oleObj>
              </mc:Choice>
              <mc:Fallback>
                <p:oleObj name="公式" r:id="rId3" imgW="1460160" imgH="914400" progId="Equation.3">
                  <p:embed/>
                  <p:pic>
                    <p:nvPicPr>
                      <p:cNvPr id="0" name="Object 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2455863"/>
                        <a:ext cx="5761037" cy="3606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90687" name="Rectangle 31"/>
          <p:cNvSpPr>
            <a:spLocks noChangeArrowheads="1"/>
          </p:cNvSpPr>
          <p:nvPr/>
        </p:nvSpPr>
        <p:spPr bwMode="auto">
          <a:xfrm>
            <a:off x="7019925" y="2133600"/>
            <a:ext cx="1798638" cy="2468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>
              <a:lnSpc>
                <a:spcPct val="130000"/>
              </a:lnSpc>
            </a:pPr>
            <a:r>
              <a:rPr kumimoji="0" lang="zh-CN" altLang="en-US" sz="4000">
                <a:solidFill>
                  <a:srgbClr val="000000"/>
                </a:solidFill>
                <a:latin typeface="Arial" pitchFamily="34" charset="0"/>
              </a:rPr>
              <a:t>能表出</a:t>
            </a:r>
          </a:p>
          <a:p>
            <a:pPr algn="ctr" eaLnBrk="1" hangingPunct="1">
              <a:lnSpc>
                <a:spcPct val="130000"/>
              </a:lnSpc>
            </a:pPr>
            <a:r>
              <a:rPr kumimoji="0" lang="zh-CN" altLang="en-US" sz="4000">
                <a:solidFill>
                  <a:srgbClr val="000000"/>
                </a:solidFill>
                <a:latin typeface="Arial" pitchFamily="34" charset="0"/>
              </a:rPr>
              <a:t>其余的</a:t>
            </a:r>
            <a:endParaRPr kumimoji="0" lang="en-US" altLang="zh-CN" sz="4000">
              <a:solidFill>
                <a:srgbClr val="000000"/>
              </a:solidFill>
              <a:latin typeface="Arial" pitchFamily="34" charset="0"/>
            </a:endParaRPr>
          </a:p>
          <a:p>
            <a:pPr algn="ctr" eaLnBrk="1" hangingPunct="1">
              <a:lnSpc>
                <a:spcPct val="130000"/>
              </a:lnSpc>
            </a:pPr>
            <a:r>
              <a:rPr kumimoji="0" lang="zh-CN" altLang="en-US" sz="4000">
                <a:solidFill>
                  <a:srgbClr val="000000"/>
                </a:solidFill>
                <a:latin typeface="Arial" pitchFamily="34" charset="0"/>
              </a:rPr>
              <a:t>列向量</a:t>
            </a:r>
          </a:p>
        </p:txBody>
      </p:sp>
      <p:sp>
        <p:nvSpPr>
          <p:cNvPr id="5193742" name="Rectangle 14"/>
          <p:cNvSpPr>
            <a:spLocks noChangeArrowheads="1"/>
          </p:cNvSpPr>
          <p:nvPr/>
        </p:nvSpPr>
        <p:spPr bwMode="auto">
          <a:xfrm>
            <a:off x="4067175" y="2420938"/>
            <a:ext cx="792163" cy="352901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317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5193745" name="Rectangle 17"/>
          <p:cNvSpPr>
            <a:spLocks noChangeArrowheads="1"/>
          </p:cNvSpPr>
          <p:nvPr/>
        </p:nvSpPr>
        <p:spPr bwMode="auto">
          <a:xfrm>
            <a:off x="5795963" y="2420938"/>
            <a:ext cx="792162" cy="352901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317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0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1906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1906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0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1906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1906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0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1906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1906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0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1000"/>
                                        <p:tgtEl>
                                          <p:spTgt spid="51906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0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1000"/>
                                        <p:tgtEl>
                                          <p:spTgt spid="51906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0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1000"/>
                                        <p:tgtEl>
                                          <p:spTgt spid="51906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3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1000"/>
                                        <p:tgtEl>
                                          <p:spTgt spid="51937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3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1000"/>
                                        <p:tgtEl>
                                          <p:spTgt spid="51937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0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51906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51906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51906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0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51906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51906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51906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90674" grpId="0"/>
      <p:bldP spid="5190675" grpId="0" animBg="1"/>
      <p:bldP spid="5190676" grpId="0" animBg="1"/>
      <p:bldP spid="5190677" grpId="0" animBg="1"/>
      <p:bldP spid="5190680" grpId="0" animBg="1"/>
      <p:bldP spid="5190681" grpId="0" animBg="1"/>
      <p:bldP spid="5190682" grpId="0" animBg="1"/>
      <p:bldP spid="5190687" grpId="0"/>
      <p:bldP spid="5193742" grpId="0" animBg="1"/>
      <p:bldP spid="5193745" grpId="0" animBg="1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3" name="Rectangle 4"/>
          <p:cNvSpPr>
            <a:spLocks noChangeArrowheads="1"/>
          </p:cNvSpPr>
          <p:nvPr/>
        </p:nvSpPr>
        <p:spPr bwMode="auto">
          <a:xfrm>
            <a:off x="2339975" y="2420938"/>
            <a:ext cx="792163" cy="3529012"/>
          </a:xfrm>
          <a:prstGeom prst="rect">
            <a:avLst/>
          </a:prstGeom>
          <a:solidFill>
            <a:srgbClr val="FFCC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17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68614" name="Rectangle 5"/>
          <p:cNvSpPr>
            <a:spLocks noChangeArrowheads="1"/>
          </p:cNvSpPr>
          <p:nvPr/>
        </p:nvSpPr>
        <p:spPr bwMode="auto">
          <a:xfrm>
            <a:off x="3203575" y="2420938"/>
            <a:ext cx="792163" cy="3529012"/>
          </a:xfrm>
          <a:prstGeom prst="rect">
            <a:avLst/>
          </a:prstGeom>
          <a:solidFill>
            <a:srgbClr val="FFCC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17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68615" name="Rectangle 6"/>
          <p:cNvSpPr>
            <a:spLocks noChangeArrowheads="1"/>
          </p:cNvSpPr>
          <p:nvPr/>
        </p:nvSpPr>
        <p:spPr bwMode="auto">
          <a:xfrm>
            <a:off x="4932363" y="2420938"/>
            <a:ext cx="792162" cy="3529012"/>
          </a:xfrm>
          <a:prstGeom prst="rect">
            <a:avLst/>
          </a:prstGeom>
          <a:solidFill>
            <a:srgbClr val="FFCC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17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68616" name="AutoShape 7"/>
          <p:cNvSpPr>
            <a:spLocks noChangeArrowheads="1"/>
          </p:cNvSpPr>
          <p:nvPr/>
        </p:nvSpPr>
        <p:spPr bwMode="auto">
          <a:xfrm>
            <a:off x="2339975" y="2420938"/>
            <a:ext cx="792163" cy="792162"/>
          </a:xfrm>
          <a:prstGeom prst="roundRect">
            <a:avLst>
              <a:gd name="adj" fmla="val 16667"/>
            </a:avLst>
          </a:prstGeom>
          <a:solidFill>
            <a:srgbClr val="FF00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68617" name="AutoShape 8"/>
          <p:cNvSpPr>
            <a:spLocks noChangeArrowheads="1"/>
          </p:cNvSpPr>
          <p:nvPr/>
        </p:nvSpPr>
        <p:spPr bwMode="auto">
          <a:xfrm>
            <a:off x="3203575" y="3357563"/>
            <a:ext cx="792163" cy="792162"/>
          </a:xfrm>
          <a:prstGeom prst="roundRect">
            <a:avLst>
              <a:gd name="adj" fmla="val 16667"/>
            </a:avLst>
          </a:prstGeom>
          <a:solidFill>
            <a:srgbClr val="FF00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68618" name="AutoShape 9"/>
          <p:cNvSpPr>
            <a:spLocks noChangeArrowheads="1"/>
          </p:cNvSpPr>
          <p:nvPr/>
        </p:nvSpPr>
        <p:spPr bwMode="auto">
          <a:xfrm>
            <a:off x="4932363" y="4292600"/>
            <a:ext cx="792162" cy="792163"/>
          </a:xfrm>
          <a:prstGeom prst="roundRect">
            <a:avLst>
              <a:gd name="adj" fmla="val 16667"/>
            </a:avLst>
          </a:prstGeom>
          <a:solidFill>
            <a:srgbClr val="FF00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5193742" name="Rectangle 14"/>
          <p:cNvSpPr>
            <a:spLocks noChangeArrowheads="1"/>
          </p:cNvSpPr>
          <p:nvPr/>
        </p:nvSpPr>
        <p:spPr bwMode="auto">
          <a:xfrm>
            <a:off x="4067175" y="2420938"/>
            <a:ext cx="792163" cy="3529012"/>
          </a:xfrm>
          <a:prstGeom prst="rect">
            <a:avLst/>
          </a:prstGeom>
          <a:solidFill>
            <a:srgbClr val="00FF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17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graphicFrame>
        <p:nvGraphicFramePr>
          <p:cNvPr id="5193743" name="Object 15"/>
          <p:cNvGraphicFramePr>
            <a:graphicFrameLocks noChangeAspect="1"/>
          </p:cNvGraphicFramePr>
          <p:nvPr/>
        </p:nvGraphicFramePr>
        <p:xfrm>
          <a:off x="2339975" y="404813"/>
          <a:ext cx="3103563" cy="70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835" name="公式" r:id="rId3" imgW="1002960" imgH="228600" progId="Equation.3">
                  <p:embed/>
                </p:oleObj>
              </mc:Choice>
              <mc:Fallback>
                <p:oleObj name="公式" r:id="rId3" imgW="1002960" imgH="228600" progId="Equation.3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39975" y="404813"/>
                        <a:ext cx="3103563" cy="708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93744" name="Object 16"/>
          <p:cNvGraphicFramePr>
            <a:graphicFrameLocks noChangeAspect="1"/>
          </p:cNvGraphicFramePr>
          <p:nvPr/>
        </p:nvGraphicFramePr>
        <p:xfrm>
          <a:off x="2268538" y="1196975"/>
          <a:ext cx="4311650" cy="698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836" name="公式" r:id="rId5" imgW="1409400" imgH="228600" progId="Equation.3">
                  <p:embed/>
                </p:oleObj>
              </mc:Choice>
              <mc:Fallback>
                <p:oleObj name="公式" r:id="rId5" imgW="1409400" imgH="228600" progId="Equation.3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68538" y="1196975"/>
                        <a:ext cx="4311650" cy="698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93745" name="Rectangle 17"/>
          <p:cNvSpPr>
            <a:spLocks noChangeArrowheads="1"/>
          </p:cNvSpPr>
          <p:nvPr/>
        </p:nvSpPr>
        <p:spPr bwMode="auto">
          <a:xfrm>
            <a:off x="5795963" y="2420938"/>
            <a:ext cx="792162" cy="3529012"/>
          </a:xfrm>
          <a:prstGeom prst="rect">
            <a:avLst/>
          </a:prstGeom>
          <a:solidFill>
            <a:srgbClr val="00FF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17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graphicFrame>
        <p:nvGraphicFramePr>
          <p:cNvPr id="68612" name="Object 19"/>
          <p:cNvGraphicFramePr>
            <a:graphicFrameLocks noGrp="1" noChangeAspect="1"/>
          </p:cNvGraphicFramePr>
          <p:nvPr>
            <p:ph type="body" idx="4294967295"/>
          </p:nvPr>
        </p:nvGraphicFramePr>
        <p:xfrm>
          <a:off x="1116013" y="2455863"/>
          <a:ext cx="5761037" cy="360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837" name="公式" r:id="rId7" imgW="1460160" imgH="914400" progId="Equation.3">
                  <p:embed/>
                </p:oleObj>
              </mc:Choice>
              <mc:Fallback>
                <p:oleObj name="公式" r:id="rId7" imgW="1460160" imgH="914400" progId="Equation.3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2455863"/>
                        <a:ext cx="5761037" cy="3606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8621" name="Rectangle 20"/>
          <p:cNvSpPr>
            <a:spLocks noChangeArrowheads="1"/>
          </p:cNvSpPr>
          <p:nvPr/>
        </p:nvSpPr>
        <p:spPr bwMode="auto">
          <a:xfrm>
            <a:off x="7019925" y="2133600"/>
            <a:ext cx="1798638" cy="2468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>
              <a:lnSpc>
                <a:spcPct val="130000"/>
              </a:lnSpc>
            </a:pPr>
            <a:r>
              <a:rPr kumimoji="0" lang="zh-CN" altLang="en-US" sz="4000">
                <a:solidFill>
                  <a:srgbClr val="000000"/>
                </a:solidFill>
                <a:latin typeface="Arial" pitchFamily="34" charset="0"/>
              </a:rPr>
              <a:t>能表出</a:t>
            </a:r>
          </a:p>
          <a:p>
            <a:pPr algn="ctr" eaLnBrk="1" hangingPunct="1">
              <a:lnSpc>
                <a:spcPct val="130000"/>
              </a:lnSpc>
            </a:pPr>
            <a:r>
              <a:rPr kumimoji="0" lang="zh-CN" altLang="en-US" sz="4000">
                <a:solidFill>
                  <a:srgbClr val="000000"/>
                </a:solidFill>
                <a:latin typeface="Arial" pitchFamily="34" charset="0"/>
              </a:rPr>
              <a:t>其余的</a:t>
            </a:r>
          </a:p>
          <a:p>
            <a:pPr algn="ctr" eaLnBrk="1" hangingPunct="1">
              <a:lnSpc>
                <a:spcPct val="130000"/>
              </a:lnSpc>
            </a:pPr>
            <a:r>
              <a:rPr kumimoji="0" lang="zh-CN" altLang="en-US" sz="4000">
                <a:solidFill>
                  <a:srgbClr val="000000"/>
                </a:solidFill>
                <a:latin typeface="Arial" pitchFamily="34" charset="0"/>
              </a:rPr>
              <a:t>列向量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3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51937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3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1937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1937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3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1000"/>
                                        <p:tgtEl>
                                          <p:spTgt spid="51937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3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1937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1937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93742" grpId="0" animBg="1"/>
      <p:bldP spid="5193745" grpId="0" animBg="1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6802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620713"/>
            <a:ext cx="8229600" cy="5761037"/>
          </a:xfrm>
        </p:spPr>
        <p:txBody>
          <a:bodyPr/>
          <a:lstStyle/>
          <a:p>
            <a:pPr eaLnBrk="1" hangingPunct="1">
              <a:lnSpc>
                <a:spcPct val="135000"/>
              </a:lnSpc>
            </a:pPr>
            <a:r>
              <a:rPr lang="zh-CN" altLang="en-US" b="1" dirty="0" smtClean="0">
                <a:latin typeface="Times New Roman" pitchFamily="18" charset="0"/>
              </a:rPr>
              <a:t>在简化阶梯形  </a:t>
            </a:r>
            <a:r>
              <a:rPr lang="en-US" altLang="zh-CN" b="1" dirty="0" smtClean="0">
                <a:latin typeface="Times New Roman" pitchFamily="18" charset="0"/>
              </a:rPr>
              <a:t>J </a:t>
            </a:r>
            <a:r>
              <a:rPr lang="zh-CN" altLang="en-US" b="1" dirty="0" smtClean="0">
                <a:latin typeface="Times New Roman" pitchFamily="18" charset="0"/>
              </a:rPr>
              <a:t>中</a:t>
            </a:r>
            <a:r>
              <a:rPr lang="en-US" altLang="zh-CN" b="1" dirty="0" smtClean="0">
                <a:latin typeface="Times New Roman" pitchFamily="18" charset="0"/>
              </a:rPr>
              <a:t>,  </a:t>
            </a:r>
            <a:r>
              <a:rPr lang="zh-CN" altLang="en-US" b="1" dirty="0" smtClean="0">
                <a:latin typeface="Times New Roman" pitchFamily="18" charset="0"/>
              </a:rPr>
              <a:t>主元所在的列向量</a:t>
            </a:r>
          </a:p>
          <a:p>
            <a:pPr eaLnBrk="1" hangingPunct="1">
              <a:lnSpc>
                <a:spcPct val="135000"/>
              </a:lnSpc>
              <a:buFontTx/>
              <a:buNone/>
            </a:pPr>
            <a:r>
              <a:rPr lang="zh-CN" altLang="en-US" b="1" dirty="0" smtClean="0">
                <a:latin typeface="Times New Roman" pitchFamily="18" charset="0"/>
              </a:rPr>
              <a:t>    称为主元列向量</a:t>
            </a:r>
            <a:r>
              <a:rPr lang="en-US" altLang="zh-CN" b="1" dirty="0" smtClean="0">
                <a:latin typeface="Times New Roman" pitchFamily="18" charset="0"/>
              </a:rPr>
              <a:t>.   </a:t>
            </a:r>
            <a:r>
              <a:rPr lang="zh-CN" altLang="en-US" b="1" dirty="0" smtClean="0">
                <a:latin typeface="Times New Roman" pitchFamily="18" charset="0"/>
              </a:rPr>
              <a:t>第 </a:t>
            </a:r>
            <a:r>
              <a:rPr lang="en-US" altLang="zh-CN" b="1" dirty="0" smtClean="0">
                <a:latin typeface="Times New Roman" pitchFamily="18" charset="0"/>
              </a:rPr>
              <a:t>k </a:t>
            </a:r>
            <a:r>
              <a:rPr lang="zh-CN" altLang="en-US" b="1" dirty="0" smtClean="0">
                <a:latin typeface="Times New Roman" pitchFamily="18" charset="0"/>
              </a:rPr>
              <a:t>个主元列向量的</a:t>
            </a:r>
          </a:p>
          <a:p>
            <a:pPr eaLnBrk="1" hangingPunct="1">
              <a:lnSpc>
                <a:spcPct val="135000"/>
              </a:lnSpc>
              <a:buFontTx/>
              <a:buNone/>
            </a:pPr>
            <a:r>
              <a:rPr lang="zh-CN" altLang="en-US" b="1" dirty="0" smtClean="0">
                <a:latin typeface="Times New Roman" pitchFamily="18" charset="0"/>
              </a:rPr>
              <a:t>    第 </a:t>
            </a:r>
            <a:r>
              <a:rPr lang="en-US" altLang="zh-CN" b="1" dirty="0" smtClean="0">
                <a:latin typeface="Times New Roman" pitchFamily="18" charset="0"/>
              </a:rPr>
              <a:t>k </a:t>
            </a:r>
            <a:r>
              <a:rPr lang="zh-CN" altLang="en-US" b="1" dirty="0" smtClean="0">
                <a:latin typeface="Times New Roman" pitchFamily="18" charset="0"/>
              </a:rPr>
              <a:t>个分量是 </a:t>
            </a:r>
            <a:r>
              <a:rPr lang="en-US" altLang="zh-CN" b="1" dirty="0" smtClean="0">
                <a:latin typeface="Times New Roman" pitchFamily="18" charset="0"/>
              </a:rPr>
              <a:t>1 ,  </a:t>
            </a:r>
            <a:r>
              <a:rPr lang="zh-CN" altLang="en-US" b="1" dirty="0" smtClean="0">
                <a:latin typeface="Times New Roman" pitchFamily="18" charset="0"/>
              </a:rPr>
              <a:t>其余分量都为 </a:t>
            </a:r>
            <a:r>
              <a:rPr lang="en-US" altLang="zh-CN" b="1" dirty="0" smtClean="0">
                <a:latin typeface="Times New Roman" pitchFamily="18" charset="0"/>
              </a:rPr>
              <a:t>0 .   </a:t>
            </a:r>
          </a:p>
          <a:p>
            <a:pPr eaLnBrk="1" hangingPunct="1">
              <a:lnSpc>
                <a:spcPct val="135000"/>
              </a:lnSpc>
            </a:pPr>
            <a:r>
              <a:rPr lang="zh-CN" altLang="en-US" b="1" dirty="0" smtClean="0">
                <a:latin typeface="Times New Roman" pitchFamily="18" charset="0"/>
              </a:rPr>
              <a:t>主元列向量组不但线性无关</a:t>
            </a:r>
            <a:r>
              <a:rPr lang="en-US" altLang="zh-CN" b="1" dirty="0" smtClean="0">
                <a:latin typeface="Times New Roman" pitchFamily="18" charset="0"/>
              </a:rPr>
              <a:t>,  </a:t>
            </a:r>
            <a:r>
              <a:rPr lang="zh-CN" altLang="en-US" b="1" dirty="0" smtClean="0">
                <a:latin typeface="Times New Roman" pitchFamily="18" charset="0"/>
              </a:rPr>
              <a:t>还能表出</a:t>
            </a:r>
          </a:p>
          <a:p>
            <a:pPr eaLnBrk="1" hangingPunct="1">
              <a:lnSpc>
                <a:spcPct val="135000"/>
              </a:lnSpc>
              <a:buFontTx/>
              <a:buNone/>
            </a:pPr>
            <a:r>
              <a:rPr lang="zh-CN" altLang="en-US" b="1" dirty="0" smtClean="0">
                <a:latin typeface="Times New Roman" pitchFamily="18" charset="0"/>
              </a:rPr>
              <a:t>    </a:t>
            </a:r>
            <a:r>
              <a:rPr lang="en-US" altLang="zh-CN" b="1" dirty="0" smtClean="0">
                <a:latin typeface="Times New Roman" pitchFamily="18" charset="0"/>
              </a:rPr>
              <a:t>J </a:t>
            </a:r>
            <a:r>
              <a:rPr lang="zh-CN" altLang="en-US" b="1" dirty="0" smtClean="0">
                <a:latin typeface="Times New Roman" pitchFamily="18" charset="0"/>
              </a:rPr>
              <a:t>的任意列向量 </a:t>
            </a:r>
            <a:r>
              <a:rPr lang="zh-CN" altLang="en-US" b="1" dirty="0" smtClean="0">
                <a:latin typeface="Times New Roman" pitchFamily="18" charset="0"/>
                <a:sym typeface="Symbol" pitchFamily="18" charset="2"/>
              </a:rPr>
              <a:t> </a:t>
            </a:r>
            <a:r>
              <a:rPr lang="en-US" altLang="zh-CN" b="1" dirty="0" smtClean="0">
                <a:latin typeface="Times New Roman" pitchFamily="18" charset="0"/>
              </a:rPr>
              <a:t>,  </a:t>
            </a:r>
            <a:r>
              <a:rPr lang="zh-CN" altLang="en-US" b="1" dirty="0" smtClean="0">
                <a:latin typeface="Times New Roman" pitchFamily="18" charset="0"/>
              </a:rPr>
              <a:t>表出系数依次是 </a:t>
            </a:r>
            <a:r>
              <a:rPr lang="zh-CN" altLang="en-US" b="1" dirty="0" smtClean="0">
                <a:latin typeface="Times New Roman" pitchFamily="18" charset="0"/>
                <a:sym typeface="Symbol" pitchFamily="18" charset="2"/>
              </a:rPr>
              <a:t> </a:t>
            </a:r>
            <a:r>
              <a:rPr lang="zh-CN" altLang="en-US" b="1" dirty="0" smtClean="0">
                <a:latin typeface="Times New Roman" pitchFamily="18" charset="0"/>
              </a:rPr>
              <a:t>的</a:t>
            </a:r>
          </a:p>
          <a:p>
            <a:pPr eaLnBrk="1" hangingPunct="1">
              <a:lnSpc>
                <a:spcPct val="135000"/>
              </a:lnSpc>
              <a:buFontTx/>
              <a:buNone/>
            </a:pPr>
            <a:r>
              <a:rPr lang="zh-CN" altLang="en-US" b="1" dirty="0" smtClean="0">
                <a:latin typeface="Times New Roman" pitchFamily="18" charset="0"/>
              </a:rPr>
              <a:t>   前 </a:t>
            </a:r>
            <a:r>
              <a:rPr lang="en-US" altLang="zh-CN" b="1" dirty="0" smtClean="0">
                <a:latin typeface="Times New Roman" pitchFamily="18" charset="0"/>
              </a:rPr>
              <a:t>r </a:t>
            </a:r>
            <a:r>
              <a:rPr lang="zh-CN" altLang="en-US" b="1" dirty="0" smtClean="0">
                <a:latin typeface="Times New Roman" pitchFamily="18" charset="0"/>
              </a:rPr>
              <a:t>个分量 </a:t>
            </a:r>
            <a:r>
              <a:rPr lang="en-US" altLang="zh-CN" b="1" dirty="0" smtClean="0">
                <a:latin typeface="Times New Roman" pitchFamily="18" charset="0"/>
              </a:rPr>
              <a:t>,  r = </a:t>
            </a:r>
            <a:r>
              <a:rPr lang="zh-CN" altLang="en-US" b="1" dirty="0" smtClean="0">
                <a:latin typeface="Times New Roman" pitchFamily="18" charset="0"/>
              </a:rPr>
              <a:t>主元个数</a:t>
            </a:r>
            <a:r>
              <a:rPr lang="en-US" altLang="zh-CN" b="1" dirty="0" smtClean="0">
                <a:latin typeface="Times New Roman" pitchFamily="18" charset="0"/>
              </a:rPr>
              <a:t>.  </a:t>
            </a:r>
          </a:p>
          <a:p>
            <a:pPr eaLnBrk="1" hangingPunct="1">
              <a:lnSpc>
                <a:spcPct val="135000"/>
              </a:lnSpc>
            </a:pPr>
            <a:r>
              <a:rPr lang="zh-CN" altLang="en-US" b="1" dirty="0" smtClean="0">
                <a:latin typeface="Times New Roman" pitchFamily="18" charset="0"/>
              </a:rPr>
              <a:t>主元列向量构成 </a:t>
            </a:r>
            <a:r>
              <a:rPr lang="en-US" altLang="zh-CN" b="1" dirty="0" smtClean="0">
                <a:latin typeface="Times New Roman" pitchFamily="18" charset="0"/>
              </a:rPr>
              <a:t>J </a:t>
            </a:r>
            <a:r>
              <a:rPr lang="zh-CN" altLang="en-US" b="1" dirty="0" smtClean="0">
                <a:latin typeface="Times New Roman" pitchFamily="18" charset="0"/>
              </a:rPr>
              <a:t>列向量组的极大无关组 </a:t>
            </a:r>
            <a:r>
              <a:rPr lang="en-US" altLang="zh-CN" b="1" dirty="0" smtClean="0">
                <a:latin typeface="Times New Roman" pitchFamily="18" charset="0"/>
              </a:rPr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680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19680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680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519680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680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519680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680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519680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5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274638"/>
            <a:ext cx="8229600" cy="1785937"/>
          </a:xfrm>
        </p:spPr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zh-CN" altLang="en-US" sz="3600" b="1" dirty="0" smtClean="0">
                <a:latin typeface="Times New Roman" pitchFamily="18" charset="0"/>
              </a:rPr>
              <a:t>引理 </a:t>
            </a:r>
            <a:r>
              <a:rPr lang="en-US" altLang="zh-CN" sz="3600" b="1" dirty="0" smtClean="0">
                <a:latin typeface="Times New Roman" pitchFamily="18" charset="0"/>
              </a:rPr>
              <a:t>3.7.   </a:t>
            </a:r>
            <a:r>
              <a:rPr lang="zh-CN" altLang="en-US" sz="3600" b="1" dirty="0" smtClean="0">
                <a:latin typeface="Times New Roman" pitchFamily="18" charset="0"/>
              </a:rPr>
              <a:t>在简化阶梯形矩阵中</a:t>
            </a:r>
            <a:r>
              <a:rPr lang="en-US" altLang="zh-CN" sz="3600" b="1" dirty="0" smtClean="0">
                <a:latin typeface="Times New Roman" pitchFamily="18" charset="0"/>
              </a:rPr>
              <a:t>,   </a:t>
            </a:r>
            <a:r>
              <a:rPr lang="zh-CN" altLang="en-US" sz="3600" b="1" dirty="0" smtClean="0">
                <a:latin typeface="Times New Roman" pitchFamily="18" charset="0"/>
              </a:rPr>
              <a:t>主元</a:t>
            </a:r>
            <a:r>
              <a:rPr lang="en-US" altLang="zh-CN" sz="3600" b="1" dirty="0" smtClean="0">
                <a:latin typeface="Times New Roman" pitchFamily="18" charset="0"/>
              </a:rPr>
              <a:t/>
            </a:r>
            <a:br>
              <a:rPr lang="en-US" altLang="zh-CN" sz="3600" b="1" dirty="0" smtClean="0">
                <a:latin typeface="Times New Roman" pitchFamily="18" charset="0"/>
              </a:rPr>
            </a:br>
            <a:r>
              <a:rPr lang="en-US" altLang="zh-CN" sz="3600" b="1" dirty="0" smtClean="0">
                <a:latin typeface="Times New Roman" pitchFamily="18" charset="0"/>
              </a:rPr>
              <a:t>          </a:t>
            </a:r>
            <a:r>
              <a:rPr lang="zh-CN" altLang="en-US" sz="3600" b="1" dirty="0" smtClean="0">
                <a:latin typeface="Times New Roman" pitchFamily="18" charset="0"/>
              </a:rPr>
              <a:t>列向量组构成列极大无关组</a:t>
            </a:r>
          </a:p>
        </p:txBody>
      </p:sp>
      <p:sp>
        <p:nvSpPr>
          <p:cNvPr id="69636" name="Rectangle 4"/>
          <p:cNvSpPr>
            <a:spLocks noChangeArrowheads="1"/>
          </p:cNvSpPr>
          <p:nvPr/>
        </p:nvSpPr>
        <p:spPr bwMode="auto">
          <a:xfrm>
            <a:off x="2339975" y="2420938"/>
            <a:ext cx="792163" cy="3529012"/>
          </a:xfrm>
          <a:prstGeom prst="rect">
            <a:avLst/>
          </a:prstGeom>
          <a:solidFill>
            <a:srgbClr val="FFCC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17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69637" name="Rectangle 5"/>
          <p:cNvSpPr>
            <a:spLocks noChangeArrowheads="1"/>
          </p:cNvSpPr>
          <p:nvPr/>
        </p:nvSpPr>
        <p:spPr bwMode="auto">
          <a:xfrm>
            <a:off x="3203575" y="2420938"/>
            <a:ext cx="792163" cy="3529012"/>
          </a:xfrm>
          <a:prstGeom prst="rect">
            <a:avLst/>
          </a:prstGeom>
          <a:solidFill>
            <a:srgbClr val="FFCC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17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69638" name="Rectangle 6"/>
          <p:cNvSpPr>
            <a:spLocks noChangeArrowheads="1"/>
          </p:cNvSpPr>
          <p:nvPr/>
        </p:nvSpPr>
        <p:spPr bwMode="auto">
          <a:xfrm>
            <a:off x="4932363" y="2420938"/>
            <a:ext cx="792162" cy="3529012"/>
          </a:xfrm>
          <a:prstGeom prst="rect">
            <a:avLst/>
          </a:prstGeom>
          <a:solidFill>
            <a:srgbClr val="FFCC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17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69639" name="AutoShape 7"/>
          <p:cNvSpPr>
            <a:spLocks noChangeArrowheads="1"/>
          </p:cNvSpPr>
          <p:nvPr/>
        </p:nvSpPr>
        <p:spPr bwMode="auto">
          <a:xfrm>
            <a:off x="2339975" y="2420938"/>
            <a:ext cx="792163" cy="792162"/>
          </a:xfrm>
          <a:prstGeom prst="roundRect">
            <a:avLst>
              <a:gd name="adj" fmla="val 16667"/>
            </a:avLst>
          </a:prstGeom>
          <a:solidFill>
            <a:srgbClr val="FF00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69640" name="AutoShape 8"/>
          <p:cNvSpPr>
            <a:spLocks noChangeArrowheads="1"/>
          </p:cNvSpPr>
          <p:nvPr/>
        </p:nvSpPr>
        <p:spPr bwMode="auto">
          <a:xfrm>
            <a:off x="3203575" y="3357563"/>
            <a:ext cx="792163" cy="792162"/>
          </a:xfrm>
          <a:prstGeom prst="roundRect">
            <a:avLst>
              <a:gd name="adj" fmla="val 16667"/>
            </a:avLst>
          </a:prstGeom>
          <a:solidFill>
            <a:srgbClr val="FF00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69641" name="AutoShape 9"/>
          <p:cNvSpPr>
            <a:spLocks noChangeArrowheads="1"/>
          </p:cNvSpPr>
          <p:nvPr/>
        </p:nvSpPr>
        <p:spPr bwMode="auto">
          <a:xfrm>
            <a:off x="4932363" y="4292600"/>
            <a:ext cx="792162" cy="792163"/>
          </a:xfrm>
          <a:prstGeom prst="roundRect">
            <a:avLst>
              <a:gd name="adj" fmla="val 16667"/>
            </a:avLst>
          </a:prstGeom>
          <a:solidFill>
            <a:srgbClr val="FF00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graphicFrame>
        <p:nvGraphicFramePr>
          <p:cNvPr id="69634" name="Object 10"/>
          <p:cNvGraphicFramePr>
            <a:graphicFrameLocks noGrp="1" noChangeAspect="1"/>
          </p:cNvGraphicFramePr>
          <p:nvPr>
            <p:ph type="body" idx="4294967295"/>
          </p:nvPr>
        </p:nvGraphicFramePr>
        <p:xfrm>
          <a:off x="1116013" y="2455863"/>
          <a:ext cx="5761037" cy="360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714" name="公式" r:id="rId3" imgW="1460160" imgH="914400" progId="Equation.3">
                  <p:embed/>
                </p:oleObj>
              </mc:Choice>
              <mc:Fallback>
                <p:oleObj name="公式" r:id="rId3" imgW="1460160" imgH="914400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2455863"/>
                        <a:ext cx="5761037" cy="3606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1858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468313" y="1484784"/>
            <a:ext cx="8229600" cy="4968551"/>
          </a:xfrm>
        </p:spPr>
        <p:txBody>
          <a:bodyPr/>
          <a:lstStyle/>
          <a:p>
            <a:pPr marL="0" indent="0" eaLnBrk="1" hangingPunct="1">
              <a:lnSpc>
                <a:spcPct val="150000"/>
              </a:lnSpc>
              <a:buNone/>
            </a:pPr>
            <a:r>
              <a:rPr lang="zh-CN" altLang="en-US" b="1" dirty="0" smtClean="0">
                <a:latin typeface="Times New Roman" pitchFamily="18" charset="0"/>
              </a:rPr>
              <a:t>定理 </a:t>
            </a:r>
            <a:r>
              <a:rPr lang="en-US" altLang="zh-CN" b="1" dirty="0" smtClean="0">
                <a:latin typeface="Times New Roman" pitchFamily="18" charset="0"/>
              </a:rPr>
              <a:t>3.8  </a:t>
            </a:r>
            <a:r>
              <a:rPr lang="zh-CN" altLang="en-US" b="1" dirty="0" smtClean="0">
                <a:latin typeface="Times New Roman" pitchFamily="18" charset="0"/>
              </a:rPr>
              <a:t>设 </a:t>
            </a:r>
            <a:r>
              <a:rPr lang="en-US" altLang="zh-CN" b="1" dirty="0" smtClean="0">
                <a:latin typeface="Times New Roman" pitchFamily="18" charset="0"/>
              </a:rPr>
              <a:t>J </a:t>
            </a:r>
            <a:r>
              <a:rPr lang="zh-CN" altLang="en-US" b="1" dirty="0" smtClean="0">
                <a:latin typeface="Times New Roman" pitchFamily="18" charset="0"/>
              </a:rPr>
              <a:t>是矩阵 </a:t>
            </a:r>
            <a:r>
              <a:rPr lang="en-US" altLang="zh-CN" b="1" dirty="0" smtClean="0">
                <a:latin typeface="Times New Roman" pitchFamily="18" charset="0"/>
              </a:rPr>
              <a:t>A </a:t>
            </a:r>
            <a:r>
              <a:rPr lang="zh-CN" altLang="en-US" b="1" dirty="0" smtClean="0">
                <a:latin typeface="Times New Roman" pitchFamily="18" charset="0"/>
              </a:rPr>
              <a:t>的行简化阶梯型</a:t>
            </a:r>
            <a:r>
              <a:rPr lang="en-US" altLang="zh-CN" b="1" dirty="0" smtClean="0">
                <a:latin typeface="Times New Roman" pitchFamily="18" charset="0"/>
              </a:rPr>
              <a:t>,</a:t>
            </a:r>
            <a:r>
              <a:rPr lang="zh-CN" altLang="en-US" b="1" dirty="0" smtClean="0">
                <a:latin typeface="Times New Roman" pitchFamily="18" charset="0"/>
              </a:rPr>
              <a:t>   </a:t>
            </a:r>
            <a:endParaRPr lang="en-US" altLang="zh-CN" b="1" dirty="0" smtClean="0">
              <a:latin typeface="Times New Roman" pitchFamily="18" charset="0"/>
            </a:endParaRPr>
          </a:p>
          <a:p>
            <a:pPr marL="0" indent="0" eaLnBrk="1" hangingPunct="1">
              <a:lnSpc>
                <a:spcPct val="150000"/>
              </a:lnSpc>
              <a:buNone/>
            </a:pPr>
            <a:r>
              <a:rPr lang="en-US" altLang="zh-CN" b="1" dirty="0">
                <a:latin typeface="Times New Roman" pitchFamily="18" charset="0"/>
              </a:rPr>
              <a:t> </a:t>
            </a:r>
            <a:r>
              <a:rPr lang="en-US" altLang="zh-CN" b="1" dirty="0" smtClean="0">
                <a:latin typeface="Times New Roman" pitchFamily="18" charset="0"/>
              </a:rPr>
              <a:t> </a:t>
            </a:r>
            <a:r>
              <a:rPr lang="zh-CN" altLang="en-US" b="1" dirty="0" smtClean="0">
                <a:latin typeface="Times New Roman" pitchFamily="18" charset="0"/>
              </a:rPr>
              <a:t>    且 </a:t>
            </a:r>
            <a:r>
              <a:rPr lang="en-US" altLang="zh-CN" b="1" dirty="0" smtClean="0">
                <a:latin typeface="Times New Roman" pitchFamily="18" charset="0"/>
              </a:rPr>
              <a:t>J </a:t>
            </a:r>
            <a:r>
              <a:rPr lang="zh-CN" altLang="en-US" b="1" dirty="0" smtClean="0">
                <a:latin typeface="Times New Roman" pitchFamily="18" charset="0"/>
              </a:rPr>
              <a:t>有 </a:t>
            </a:r>
            <a:r>
              <a:rPr lang="en-US" altLang="zh-CN" b="1" dirty="0" smtClean="0">
                <a:latin typeface="Times New Roman" pitchFamily="18" charset="0"/>
              </a:rPr>
              <a:t>r </a:t>
            </a:r>
            <a:r>
              <a:rPr lang="zh-CN" altLang="en-US" b="1" dirty="0" smtClean="0">
                <a:latin typeface="Times New Roman" pitchFamily="18" charset="0"/>
              </a:rPr>
              <a:t>个 主元</a:t>
            </a:r>
            <a:r>
              <a:rPr lang="en-US" altLang="zh-CN" b="1" dirty="0" smtClean="0">
                <a:latin typeface="Times New Roman" pitchFamily="18" charset="0"/>
              </a:rPr>
              <a:t>.  </a:t>
            </a:r>
            <a:r>
              <a:rPr lang="zh-CN" altLang="en-US" b="1" dirty="0" smtClean="0">
                <a:latin typeface="Times New Roman" pitchFamily="18" charset="0"/>
              </a:rPr>
              <a:t>则 </a:t>
            </a:r>
            <a:endParaRPr lang="en-US" altLang="zh-CN" b="1" dirty="0" smtClean="0">
              <a:latin typeface="Times New Roman" pitchFamily="18" charset="0"/>
            </a:endParaRPr>
          </a:p>
          <a:p>
            <a:pPr marL="0" indent="0" eaLnBrk="1" hangingPunct="1">
              <a:lnSpc>
                <a:spcPct val="150000"/>
              </a:lnSpc>
              <a:buNone/>
            </a:pPr>
            <a:r>
              <a:rPr lang="en-US" altLang="zh-CN" b="1" dirty="0">
                <a:latin typeface="Times New Roman" pitchFamily="18" charset="0"/>
              </a:rPr>
              <a:t> </a:t>
            </a:r>
            <a:r>
              <a:rPr lang="en-US" altLang="zh-CN" b="1" dirty="0" smtClean="0">
                <a:latin typeface="Times New Roman" pitchFamily="18" charset="0"/>
              </a:rPr>
              <a:t>1)  A </a:t>
            </a:r>
            <a:r>
              <a:rPr lang="zh-CN" altLang="en-US" b="1" dirty="0" smtClean="0">
                <a:latin typeface="Times New Roman" pitchFamily="18" charset="0"/>
              </a:rPr>
              <a:t>的主元列向量构成  </a:t>
            </a:r>
            <a:r>
              <a:rPr lang="en-US" altLang="zh-CN" b="1" dirty="0" smtClean="0">
                <a:latin typeface="Times New Roman" pitchFamily="18" charset="0"/>
              </a:rPr>
              <a:t>A </a:t>
            </a:r>
            <a:r>
              <a:rPr lang="zh-CN" altLang="en-US" b="1" dirty="0" smtClean="0">
                <a:latin typeface="Times New Roman" pitchFamily="18" charset="0"/>
              </a:rPr>
              <a:t>的列极大无关组</a:t>
            </a:r>
            <a:r>
              <a:rPr lang="en-US" altLang="zh-CN" b="1" dirty="0" smtClean="0">
                <a:latin typeface="Times New Roman" pitchFamily="18" charset="0"/>
              </a:rPr>
              <a:t>,</a:t>
            </a:r>
          </a:p>
          <a:p>
            <a:pPr marL="0" indent="0" eaLnBrk="1" hangingPunct="1">
              <a:lnSpc>
                <a:spcPct val="150000"/>
              </a:lnSpc>
              <a:buNone/>
            </a:pPr>
            <a:r>
              <a:rPr lang="en-US" altLang="zh-CN" b="1" dirty="0" smtClean="0">
                <a:latin typeface="Times New Roman" pitchFamily="18" charset="0"/>
              </a:rPr>
              <a:t>      </a:t>
            </a:r>
            <a:r>
              <a:rPr lang="en-US" altLang="zh-CN" b="1" dirty="0">
                <a:latin typeface="Times New Roman" pitchFamily="18" charset="0"/>
              </a:rPr>
              <a:t>A </a:t>
            </a:r>
            <a:r>
              <a:rPr lang="zh-CN" altLang="en-US" b="1" dirty="0" smtClean="0">
                <a:latin typeface="Times New Roman" pitchFamily="18" charset="0"/>
              </a:rPr>
              <a:t>列</a:t>
            </a:r>
            <a:r>
              <a:rPr lang="zh-CN" altLang="en-US" b="1" dirty="0">
                <a:latin typeface="Times New Roman" pitchFamily="18" charset="0"/>
              </a:rPr>
              <a:t>向</a:t>
            </a:r>
            <a:r>
              <a:rPr lang="zh-CN" altLang="en-US" b="1" dirty="0" smtClean="0">
                <a:latin typeface="Times New Roman" pitchFamily="18" charset="0"/>
              </a:rPr>
              <a:t>量组的秩等于 </a:t>
            </a:r>
            <a:r>
              <a:rPr lang="en-US" altLang="zh-CN" b="1" dirty="0" smtClean="0">
                <a:latin typeface="Times New Roman" pitchFamily="18" charset="0"/>
              </a:rPr>
              <a:t>r ;  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dirty="0" smtClean="0">
                <a:latin typeface="Times New Roman" pitchFamily="18" charset="0"/>
              </a:rPr>
              <a:t> 2)  A </a:t>
            </a:r>
            <a:r>
              <a:rPr lang="zh-CN" altLang="en-US" b="1" dirty="0" smtClean="0">
                <a:latin typeface="Times New Roman" pitchFamily="18" charset="0"/>
              </a:rPr>
              <a:t>的列向量被</a:t>
            </a:r>
            <a:r>
              <a:rPr lang="zh-CN" altLang="en-US" b="1" dirty="0">
                <a:latin typeface="Times New Roman" pitchFamily="18" charset="0"/>
              </a:rPr>
              <a:t>该极大无关组</a:t>
            </a:r>
            <a:r>
              <a:rPr lang="zh-CN" altLang="en-US" b="1" dirty="0" smtClean="0">
                <a:latin typeface="Times New Roman" pitchFamily="18" charset="0"/>
              </a:rPr>
              <a:t>表出</a:t>
            </a:r>
            <a:r>
              <a:rPr lang="en-US" altLang="zh-CN" b="1" dirty="0" smtClean="0">
                <a:latin typeface="Times New Roman" pitchFamily="18" charset="0"/>
              </a:rPr>
              <a:t>,  </a:t>
            </a:r>
            <a:r>
              <a:rPr lang="zh-CN" altLang="en-US" b="1" dirty="0" smtClean="0">
                <a:latin typeface="Times New Roman" pitchFamily="18" charset="0"/>
              </a:rPr>
              <a:t>组合</a:t>
            </a:r>
            <a:endParaRPr lang="en-US" altLang="zh-CN" b="1" dirty="0" smtClean="0">
              <a:latin typeface="Times New Roman" pitchFamily="18" charset="0"/>
            </a:endParaRP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dirty="0">
                <a:latin typeface="Times New Roman" pitchFamily="18" charset="0"/>
              </a:rPr>
              <a:t> </a:t>
            </a:r>
            <a:r>
              <a:rPr lang="en-US" altLang="zh-CN" b="1" dirty="0" smtClean="0">
                <a:latin typeface="Times New Roman" pitchFamily="18" charset="0"/>
              </a:rPr>
              <a:t>     </a:t>
            </a:r>
            <a:r>
              <a:rPr lang="zh-CN" altLang="en-US" b="1" dirty="0" smtClean="0">
                <a:latin typeface="Times New Roman" pitchFamily="18" charset="0"/>
              </a:rPr>
              <a:t>系数依次是 </a:t>
            </a:r>
            <a:r>
              <a:rPr lang="en-US" altLang="zh-CN" b="1" dirty="0" smtClean="0">
                <a:latin typeface="Times New Roman" pitchFamily="18" charset="0"/>
              </a:rPr>
              <a:t>J </a:t>
            </a:r>
            <a:r>
              <a:rPr lang="zh-CN" altLang="en-US" b="1" dirty="0" smtClean="0">
                <a:latin typeface="Times New Roman" pitchFamily="18" charset="0"/>
              </a:rPr>
              <a:t>相应列向量的前 </a:t>
            </a:r>
            <a:r>
              <a:rPr lang="en-US" altLang="zh-CN" b="1" dirty="0" smtClean="0">
                <a:latin typeface="Times New Roman" pitchFamily="18" charset="0"/>
              </a:rPr>
              <a:t>r </a:t>
            </a:r>
            <a:r>
              <a:rPr lang="zh-CN" altLang="en-US" b="1" dirty="0" smtClean="0">
                <a:latin typeface="Times New Roman" pitchFamily="18" charset="0"/>
              </a:rPr>
              <a:t>个分量</a:t>
            </a:r>
            <a:r>
              <a:rPr lang="en-US" altLang="zh-CN" b="1" dirty="0" smtClean="0">
                <a:latin typeface="Times New Roman" pitchFamily="18" charset="0"/>
              </a:rPr>
              <a:t>.</a:t>
            </a:r>
          </a:p>
        </p:txBody>
      </p:sp>
      <p:pic>
        <p:nvPicPr>
          <p:cNvPr id="633859" name="Picture 3" descr="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70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33860" name="Rectangle 4"/>
          <p:cNvSpPr>
            <a:spLocks noGrp="1" noChangeArrowheads="1"/>
          </p:cNvSpPr>
          <p:nvPr>
            <p:ph type="title" idx="4294967295"/>
          </p:nvPr>
        </p:nvSpPr>
        <p:spPr>
          <a:xfrm>
            <a:off x="395288" y="188913"/>
            <a:ext cx="8229600" cy="955675"/>
          </a:xfrm>
        </p:spPr>
        <p:txBody>
          <a:bodyPr/>
          <a:lstStyle/>
          <a:p>
            <a:pPr eaLnBrk="1" hangingPunct="1"/>
            <a:r>
              <a:rPr lang="zh-CN" altLang="en-US" sz="4000" b="1" smtClean="0">
                <a:solidFill>
                  <a:schemeClr val="bg1"/>
                </a:solidFill>
              </a:rPr>
              <a:t>求极大无关组的方法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18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52418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18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1000"/>
                                        <p:tgtEl>
                                          <p:spTgt spid="52418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18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7" dur="1000"/>
                                        <p:tgtEl>
                                          <p:spTgt spid="52418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185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2" dur="1000"/>
                                        <p:tgtEl>
                                          <p:spTgt spid="524185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5282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125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  1)    </a:t>
            </a:r>
            <a:r>
              <a:rPr lang="zh-CN" altLang="en-US" b="1" smtClean="0">
                <a:latin typeface="Times New Roman" pitchFamily="18" charset="0"/>
                <a:sym typeface="Symbol" pitchFamily="18" charset="2"/>
              </a:rPr>
              <a:t>零元素唯一          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0 = 0 + 0 = 0</a:t>
            </a:r>
            <a:endParaRPr lang="zh-CN" altLang="en-US" b="1" smtClean="0">
              <a:latin typeface="Times New Roman" pitchFamily="18" charset="0"/>
              <a:sym typeface="Symbol" pitchFamily="18" charset="2"/>
            </a:endParaRPr>
          </a:p>
          <a:p>
            <a:pPr eaLnBrk="1" hangingPunct="1">
              <a:lnSpc>
                <a:spcPct val="125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  <a:sym typeface="Symbol" pitchFamily="18" charset="2"/>
              </a:rPr>
              <a:t> 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2)    </a:t>
            </a:r>
            <a:r>
              <a:rPr lang="zh-CN" altLang="en-US" b="1" smtClean="0">
                <a:latin typeface="Times New Roman" pitchFamily="18" charset="0"/>
                <a:sym typeface="Symbol" pitchFamily="18" charset="2"/>
              </a:rPr>
              <a:t>负元素唯一</a:t>
            </a:r>
          </a:p>
          <a:p>
            <a:pPr eaLnBrk="1" hangingPunct="1">
              <a:lnSpc>
                <a:spcPct val="125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  <a:sym typeface="Symbol" pitchFamily="18" charset="2"/>
              </a:rPr>
              <a:t> 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3)      </a:t>
            </a:r>
            <a:r>
              <a:rPr lang="en-US" altLang="zh-CN" b="1" i="1" smtClean="0">
                <a:latin typeface="Times New Roman" pitchFamily="18" charset="0"/>
                <a:sym typeface="Symbol" pitchFamily="18" charset="2"/>
              </a:rPr>
              <a:t> </a:t>
            </a:r>
            <a:r>
              <a:rPr lang="en-US" altLang="zh-CN" b="1" smtClean="0">
                <a:latin typeface="Times New Roman" pitchFamily="18" charset="0"/>
              </a:rPr>
              <a:t> ,</a:t>
            </a:r>
            <a:r>
              <a:rPr lang="en-US" altLang="zh-CN" b="1" smtClean="0"/>
              <a:t>   </a:t>
            </a:r>
            <a:r>
              <a:rPr lang="zh-CN" altLang="en-US" b="1" smtClean="0"/>
              <a:t>有  </a:t>
            </a:r>
            <a:r>
              <a:rPr lang="zh-CN" altLang="en-US" b="1" smtClean="0">
                <a:latin typeface="Times New Roman" pitchFamily="18" charset="0"/>
                <a:sym typeface="Symbol" pitchFamily="18" charset="2"/>
              </a:rPr>
              <a:t> </a:t>
            </a:r>
            <a:r>
              <a:rPr lang="en-US" altLang="zh-CN" smtClean="0">
                <a:latin typeface="Times New Roman" pitchFamily="18" charset="0"/>
                <a:sym typeface="Symbol" pitchFamily="18" charset="2"/>
              </a:rPr>
              <a:t>0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  =  0 </a:t>
            </a:r>
          </a:p>
          <a:p>
            <a:pPr eaLnBrk="1" hangingPunct="1">
              <a:lnSpc>
                <a:spcPct val="125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  4)      </a:t>
            </a:r>
            <a:r>
              <a:rPr lang="en-US" altLang="zh-CN" b="1" i="1" smtClean="0">
                <a:latin typeface="Times New Roman" pitchFamily="18" charset="0"/>
                <a:sym typeface="Symbol" pitchFamily="18" charset="2"/>
              </a:rPr>
              <a:t>k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 </a:t>
            </a:r>
            <a:r>
              <a:rPr lang="en-US" altLang="zh-CN" b="1" smtClean="0">
                <a:latin typeface="Times New Roman" pitchFamily="18" charset="0"/>
              </a:rPr>
              <a:t>K ,</a:t>
            </a:r>
            <a:r>
              <a:rPr lang="en-US" altLang="zh-CN" b="1" smtClean="0"/>
              <a:t>   </a:t>
            </a:r>
            <a:r>
              <a:rPr lang="zh-CN" altLang="en-US" b="1" smtClean="0"/>
              <a:t>有   </a:t>
            </a:r>
            <a:r>
              <a:rPr lang="en-US" altLang="zh-CN" b="1" i="1" smtClean="0">
                <a:latin typeface="Times New Roman" pitchFamily="18" charset="0"/>
                <a:sym typeface="Symbol" pitchFamily="18" charset="2"/>
              </a:rPr>
              <a:t>k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 0  =  0 </a:t>
            </a:r>
          </a:p>
          <a:p>
            <a:pPr eaLnBrk="1" hangingPunct="1">
              <a:lnSpc>
                <a:spcPct val="125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  5)   </a:t>
            </a:r>
            <a:r>
              <a:rPr lang="en-US" altLang="zh-CN" b="1" smtClean="0"/>
              <a:t>  </a:t>
            </a:r>
            <a:r>
              <a:rPr lang="en-US" altLang="zh-CN" b="1" i="1" smtClean="0">
                <a:latin typeface="Times New Roman" pitchFamily="18" charset="0"/>
                <a:sym typeface="Symbol" pitchFamily="18" charset="2"/>
              </a:rPr>
              <a:t>k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   =  0          </a:t>
            </a:r>
            <a:r>
              <a:rPr lang="en-US" altLang="zh-CN" b="1" i="1" smtClean="0">
                <a:latin typeface="Times New Roman" pitchFamily="18" charset="0"/>
                <a:sym typeface="Symbol" pitchFamily="18" charset="2"/>
              </a:rPr>
              <a:t>k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  =  </a:t>
            </a:r>
            <a:r>
              <a:rPr lang="en-US" altLang="zh-CN" smtClean="0">
                <a:latin typeface="Times New Roman" pitchFamily="18" charset="0"/>
                <a:sym typeface="Symbol" pitchFamily="18" charset="2"/>
              </a:rPr>
              <a:t>0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 </a:t>
            </a:r>
            <a:r>
              <a:rPr lang="en-US" altLang="zh-CN" b="1" i="1" smtClean="0">
                <a:latin typeface="Times New Roman" pitchFamily="18" charset="0"/>
                <a:sym typeface="Symbol" pitchFamily="18" charset="2"/>
              </a:rPr>
              <a:t> </a:t>
            </a:r>
            <a:r>
              <a:rPr lang="zh-CN" altLang="en-US" b="1" smtClean="0">
                <a:latin typeface="Times New Roman" pitchFamily="18" charset="0"/>
                <a:sym typeface="Symbol" pitchFamily="18" charset="2"/>
              </a:rPr>
              <a:t>或</a:t>
            </a:r>
            <a:r>
              <a:rPr lang="zh-CN" altLang="en-US" b="1" i="1" smtClean="0">
                <a:latin typeface="Times New Roman" pitchFamily="18" charset="0"/>
                <a:sym typeface="Symbol" pitchFamily="18" charset="2"/>
              </a:rPr>
              <a:t> </a:t>
            </a:r>
            <a:r>
              <a:rPr lang="zh-CN" altLang="en-US" b="1" smtClean="0">
                <a:latin typeface="Times New Roman" pitchFamily="18" charset="0"/>
                <a:sym typeface="Symbol" pitchFamily="18" charset="2"/>
              </a:rPr>
              <a:t>  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=  0 </a:t>
            </a:r>
          </a:p>
          <a:p>
            <a:pPr eaLnBrk="1" hangingPunct="1">
              <a:lnSpc>
                <a:spcPct val="125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  6)      </a:t>
            </a:r>
            <a:r>
              <a:rPr lang="en-US" altLang="zh-CN" b="1" i="1" smtClean="0">
                <a:latin typeface="Times New Roman" pitchFamily="18" charset="0"/>
                <a:sym typeface="Symbol" pitchFamily="18" charset="2"/>
              </a:rPr>
              <a:t> </a:t>
            </a:r>
            <a:r>
              <a:rPr lang="en-US" altLang="zh-CN" b="1" smtClean="0">
                <a:latin typeface="Times New Roman" pitchFamily="18" charset="0"/>
              </a:rPr>
              <a:t> ,</a:t>
            </a:r>
            <a:r>
              <a:rPr lang="en-US" altLang="zh-CN" b="1" smtClean="0"/>
              <a:t>   </a:t>
            </a:r>
            <a:r>
              <a:rPr lang="zh-CN" altLang="en-US" b="1" smtClean="0"/>
              <a:t>有  </a:t>
            </a:r>
            <a:r>
              <a:rPr lang="en-US" altLang="zh-CN" b="1" smtClean="0">
                <a:latin typeface="Times New Roman" pitchFamily="18" charset="0"/>
              </a:rPr>
              <a:t>( </a:t>
            </a:r>
            <a:r>
              <a:rPr lang="en-US" altLang="zh-CN" smtClean="0">
                <a:sym typeface="MT Extra" pitchFamily="18" charset="2"/>
              </a:rPr>
              <a:t>–</a:t>
            </a:r>
            <a:r>
              <a:rPr lang="en-US" altLang="zh-CN" smtClean="0">
                <a:latin typeface="Times New Roman" pitchFamily="18" charset="0"/>
              </a:rPr>
              <a:t>1</a:t>
            </a:r>
            <a:r>
              <a:rPr lang="en-US" altLang="zh-CN" b="1" smtClean="0">
                <a:latin typeface="Times New Roman" pitchFamily="18" charset="0"/>
              </a:rPr>
              <a:t>)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</a:t>
            </a:r>
            <a:r>
              <a:rPr lang="en-US" altLang="zh-CN" b="1" smtClean="0">
                <a:latin typeface="Times New Roman" pitchFamily="18" charset="0"/>
              </a:rPr>
              <a:t> = </a:t>
            </a:r>
            <a:r>
              <a:rPr lang="en-US" altLang="zh-CN" smtClean="0">
                <a:sym typeface="MT Extra" pitchFamily="18" charset="2"/>
              </a:rPr>
              <a:t>–</a:t>
            </a:r>
            <a:r>
              <a:rPr lang="en-US" altLang="zh-CN" b="1" smtClean="0">
                <a:latin typeface="Times New Roman" pitchFamily="18" charset="0"/>
              </a:rPr>
              <a:t>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</a:t>
            </a:r>
          </a:p>
        </p:txBody>
      </p:sp>
      <p:sp>
        <p:nvSpPr>
          <p:cNvPr id="592899" name="Rectangle 3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341438"/>
          </a:xfrm>
          <a:solidFill>
            <a:srgbClr val="00FF00">
              <a:alpha val="70195"/>
            </a:srgbClr>
          </a:solidFill>
        </p:spPr>
        <p:txBody>
          <a:bodyPr/>
          <a:lstStyle/>
          <a:p>
            <a:pPr eaLnBrk="1" hangingPunct="1"/>
            <a:r>
              <a:rPr lang="zh-CN" altLang="en-US" sz="3600" b="1" smtClean="0">
                <a:latin typeface="Times New Roman" pitchFamily="18" charset="0"/>
              </a:rPr>
              <a:t>仅由以上八条性质</a:t>
            </a:r>
            <a:r>
              <a:rPr lang="en-US" altLang="zh-CN" sz="3600" b="1" smtClean="0">
                <a:latin typeface="Times New Roman" pitchFamily="18" charset="0"/>
              </a:rPr>
              <a:t>, </a:t>
            </a:r>
            <a:r>
              <a:rPr lang="zh-CN" altLang="en-US" sz="3600" b="1" smtClean="0">
                <a:latin typeface="Times New Roman" pitchFamily="18" charset="0"/>
              </a:rPr>
              <a:t>不通过</a:t>
            </a:r>
            <a:r>
              <a:rPr lang="en-US" altLang="zh-CN" sz="3600" b="1" smtClean="0">
                <a:latin typeface="Times New Roman" pitchFamily="18" charset="0"/>
              </a:rPr>
              <a:t/>
            </a:r>
            <a:br>
              <a:rPr lang="en-US" altLang="zh-CN" sz="3600" b="1" smtClean="0">
                <a:latin typeface="Times New Roman" pitchFamily="18" charset="0"/>
              </a:rPr>
            </a:br>
            <a:r>
              <a:rPr lang="zh-CN" altLang="en-US" sz="3600" b="1" smtClean="0">
                <a:latin typeface="Times New Roman" pitchFamily="18" charset="0"/>
              </a:rPr>
              <a:t>向量运算的具体形式 </a:t>
            </a:r>
            <a:r>
              <a:rPr lang="en-US" altLang="zh-CN" sz="3600" b="1" smtClean="0">
                <a:latin typeface="Times New Roman" pitchFamily="18" charset="0"/>
              </a:rPr>
              <a:t>, </a:t>
            </a:r>
            <a:r>
              <a:rPr lang="zh-CN" altLang="en-US" sz="3600" b="1" smtClean="0">
                <a:latin typeface="Times New Roman" pitchFamily="18" charset="0"/>
              </a:rPr>
              <a:t>就可推出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52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3452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3452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3452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52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3452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3452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3452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528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34528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34528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34528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528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34528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34528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34528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9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274638"/>
            <a:ext cx="8229600" cy="1785937"/>
          </a:xfrm>
        </p:spPr>
        <p:txBody>
          <a:bodyPr/>
          <a:lstStyle/>
          <a:p>
            <a:pPr eaLnBrk="1" hangingPunct="1">
              <a:lnSpc>
                <a:spcPct val="135000"/>
              </a:lnSpc>
            </a:pPr>
            <a:r>
              <a:rPr lang="zh-CN" altLang="en-US" sz="3600" b="1" smtClean="0">
                <a:latin typeface="Times New Roman" pitchFamily="18" charset="0"/>
              </a:rPr>
              <a:t>例</a:t>
            </a:r>
            <a:r>
              <a:rPr lang="en-US" altLang="zh-CN" sz="3600" b="1" smtClean="0">
                <a:latin typeface="Times New Roman" pitchFamily="18" charset="0"/>
              </a:rPr>
              <a:t>:  </a:t>
            </a:r>
            <a:r>
              <a:rPr lang="zh-CN" altLang="en-US" sz="3600" b="1" smtClean="0">
                <a:latin typeface="Times New Roman" pitchFamily="18" charset="0"/>
              </a:rPr>
              <a:t>求矩阵列向量组的一个极大无关组</a:t>
            </a:r>
            <a:r>
              <a:rPr lang="en-US" altLang="zh-CN" sz="3600" b="1" smtClean="0">
                <a:latin typeface="Times New Roman" pitchFamily="18" charset="0"/>
              </a:rPr>
              <a:t>, </a:t>
            </a:r>
            <a:br>
              <a:rPr lang="en-US" altLang="zh-CN" sz="3600" b="1" smtClean="0">
                <a:latin typeface="Times New Roman" pitchFamily="18" charset="0"/>
              </a:rPr>
            </a:br>
            <a:r>
              <a:rPr lang="en-US" altLang="zh-CN" sz="3600" b="1" smtClean="0">
                <a:latin typeface="Times New Roman" pitchFamily="18" charset="0"/>
              </a:rPr>
              <a:t>      </a:t>
            </a:r>
            <a:r>
              <a:rPr lang="zh-CN" altLang="en-US" sz="3600" b="1" smtClean="0">
                <a:latin typeface="Times New Roman" pitchFamily="18" charset="0"/>
              </a:rPr>
              <a:t>将其余列向量用此极大无关组表出</a:t>
            </a:r>
          </a:p>
        </p:txBody>
      </p:sp>
      <p:graphicFrame>
        <p:nvGraphicFramePr>
          <p:cNvPr id="70658" name="Object 14"/>
          <p:cNvGraphicFramePr>
            <a:graphicFrameLocks noGrp="1" noChangeAspect="1"/>
          </p:cNvGraphicFramePr>
          <p:nvPr>
            <p:ph type="body" idx="4294967295"/>
          </p:nvPr>
        </p:nvGraphicFramePr>
        <p:xfrm>
          <a:off x="1331913" y="2492375"/>
          <a:ext cx="6527800" cy="278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731" name="公式" r:id="rId3" imgW="2145960" imgH="914400" progId="Equation.3">
                  <p:embed/>
                </p:oleObj>
              </mc:Choice>
              <mc:Fallback>
                <p:oleObj name="公式" r:id="rId3" imgW="2145960" imgH="914400" progId="Equation.3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1913" y="2492375"/>
                        <a:ext cx="6527800" cy="2781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495363" name="Object 3">
            <a:hlinkClick r:id="rId3" action="ppaction://hlinksldjump"/>
          </p:cNvPr>
          <p:cNvGraphicFramePr>
            <a:graphicFrameLocks noChangeAspect="1"/>
          </p:cNvGraphicFramePr>
          <p:nvPr/>
        </p:nvGraphicFramePr>
        <p:xfrm>
          <a:off x="395288" y="2636838"/>
          <a:ext cx="1584325" cy="1347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903" name="公式" r:id="rId4" imgW="507960" imgH="431640" progId="Equation.3">
                  <p:embed/>
                </p:oleObj>
              </mc:Choice>
              <mc:Fallback>
                <p:oleObj name="公式" r:id="rId4" imgW="507960" imgH="43164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288" y="2636838"/>
                        <a:ext cx="1584325" cy="13477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0000">
                                <a:alpha val="38000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17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683" name="Object 16"/>
          <p:cNvGraphicFramePr>
            <a:graphicFrameLocks noGrp="1" noChangeAspect="1"/>
          </p:cNvGraphicFramePr>
          <p:nvPr>
            <p:ph type="body" idx="4294967295"/>
          </p:nvPr>
        </p:nvGraphicFramePr>
        <p:xfrm>
          <a:off x="1547813" y="404813"/>
          <a:ext cx="6527800" cy="278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904" name="公式" r:id="rId6" imgW="2145960" imgH="914400" progId="Equation.3">
                  <p:embed/>
                </p:oleObj>
              </mc:Choice>
              <mc:Fallback>
                <p:oleObj name="公式" r:id="rId6" imgW="2145960" imgH="914400" progId="Equation.3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7813" y="404813"/>
                        <a:ext cx="6527800" cy="2781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95379" name="AutoShape 19"/>
          <p:cNvSpPr>
            <a:spLocks noChangeArrowheads="1"/>
          </p:cNvSpPr>
          <p:nvPr/>
        </p:nvSpPr>
        <p:spPr bwMode="auto">
          <a:xfrm rot="10800000">
            <a:off x="2195513" y="3500438"/>
            <a:ext cx="588962" cy="1079500"/>
          </a:xfrm>
          <a:prstGeom prst="curvedLeftArrow">
            <a:avLst>
              <a:gd name="adj1" fmla="val 36658"/>
              <a:gd name="adj2" fmla="val 73315"/>
              <a:gd name="adj3" fmla="val 33333"/>
            </a:avLst>
          </a:prstGeom>
          <a:solidFill>
            <a:srgbClr val="FF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4495380" name="AutoShape 20"/>
          <p:cNvSpPr>
            <a:spLocks noChangeArrowheads="1"/>
          </p:cNvSpPr>
          <p:nvPr/>
        </p:nvSpPr>
        <p:spPr bwMode="auto">
          <a:xfrm>
            <a:off x="7740650" y="3644900"/>
            <a:ext cx="503238" cy="935038"/>
          </a:xfrm>
          <a:prstGeom prst="curvedLeftArrow">
            <a:avLst>
              <a:gd name="adj1" fmla="val 37161"/>
              <a:gd name="adj2" fmla="val 74322"/>
              <a:gd name="adj3" fmla="val 33333"/>
            </a:avLst>
          </a:prstGeom>
          <a:solidFill>
            <a:srgbClr val="FF00FF">
              <a:alpha val="98038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4495382" name="Rectangle 22"/>
          <p:cNvSpPr>
            <a:spLocks noChangeArrowheads="1"/>
          </p:cNvSpPr>
          <p:nvPr/>
        </p:nvSpPr>
        <p:spPr bwMode="auto">
          <a:xfrm>
            <a:off x="2771775" y="4076700"/>
            <a:ext cx="4968875" cy="647700"/>
          </a:xfrm>
          <a:prstGeom prst="rect">
            <a:avLst/>
          </a:prstGeom>
          <a:solidFill>
            <a:srgbClr val="FFCC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4495383" name="Rectangle 23"/>
          <p:cNvSpPr>
            <a:spLocks noChangeArrowheads="1"/>
          </p:cNvSpPr>
          <p:nvPr/>
        </p:nvSpPr>
        <p:spPr bwMode="auto">
          <a:xfrm>
            <a:off x="2771775" y="3357563"/>
            <a:ext cx="4968875" cy="647700"/>
          </a:xfrm>
          <a:prstGeom prst="rect">
            <a:avLst/>
          </a:prstGeom>
          <a:solidFill>
            <a:srgbClr val="FFCC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4495384" name="AutoShape 24"/>
          <p:cNvSpPr>
            <a:spLocks noChangeArrowheads="1"/>
          </p:cNvSpPr>
          <p:nvPr/>
        </p:nvSpPr>
        <p:spPr bwMode="auto">
          <a:xfrm>
            <a:off x="2771775" y="4076700"/>
            <a:ext cx="792163" cy="647700"/>
          </a:xfrm>
          <a:prstGeom prst="roundRect">
            <a:avLst>
              <a:gd name="adj" fmla="val 16667"/>
            </a:avLst>
          </a:prstGeom>
          <a:solidFill>
            <a:srgbClr val="FF00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graphicFrame>
        <p:nvGraphicFramePr>
          <p:cNvPr id="4495385" name="Object 25"/>
          <p:cNvGraphicFramePr>
            <a:graphicFrameLocks noChangeAspect="1"/>
          </p:cNvGraphicFramePr>
          <p:nvPr/>
        </p:nvGraphicFramePr>
        <p:xfrm>
          <a:off x="2411413" y="3429000"/>
          <a:ext cx="5621337" cy="2754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905" name="公式" r:id="rId8" imgW="1866600" imgH="914400" progId="Equation.3">
                  <p:embed/>
                </p:oleObj>
              </mc:Choice>
              <mc:Fallback>
                <p:oleObj name="公式" r:id="rId8" imgW="1866600" imgH="914400" progId="Equation.3">
                  <p:embed/>
                  <p:pic>
                    <p:nvPicPr>
                      <p:cNvPr id="0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11413" y="3429000"/>
                        <a:ext cx="5621337" cy="2754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5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4953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4953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4953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5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4953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4953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4953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5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4953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4953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5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1000"/>
                                        <p:tgtEl>
                                          <p:spTgt spid="4495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5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1000"/>
                                        <p:tgtEl>
                                          <p:spTgt spid="4495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5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1000"/>
                                        <p:tgtEl>
                                          <p:spTgt spid="4495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5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1000"/>
                                        <p:tgtEl>
                                          <p:spTgt spid="4495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95379" grpId="0" animBg="1"/>
      <p:bldP spid="4495380" grpId="0" animBg="1"/>
      <p:bldP spid="4495382" grpId="0" animBg="1"/>
      <p:bldP spid="4495383" grpId="0" animBg="1"/>
      <p:bldP spid="4495384" grpId="0" animBg="1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2706" name="Object 3"/>
          <p:cNvGraphicFramePr>
            <a:graphicFrameLocks noGrp="1" noChangeAspect="1"/>
          </p:cNvGraphicFramePr>
          <p:nvPr>
            <p:ph type="body" idx="4294967295"/>
          </p:nvPr>
        </p:nvGraphicFramePr>
        <p:xfrm>
          <a:off x="1547813" y="404813"/>
          <a:ext cx="6527800" cy="278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927" name="公式" r:id="rId3" imgW="2145960" imgH="914400" progId="Equation.3">
                  <p:embed/>
                </p:oleObj>
              </mc:Choice>
              <mc:Fallback>
                <p:oleObj name="公式" r:id="rId3" imgW="2145960" imgH="9144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7813" y="404813"/>
                        <a:ext cx="6527800" cy="2781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204999" name="Rectangle 7"/>
          <p:cNvSpPr>
            <a:spLocks noChangeArrowheads="1"/>
          </p:cNvSpPr>
          <p:nvPr/>
        </p:nvSpPr>
        <p:spPr bwMode="auto">
          <a:xfrm>
            <a:off x="2771775" y="3357563"/>
            <a:ext cx="4968875" cy="647700"/>
          </a:xfrm>
          <a:prstGeom prst="rect">
            <a:avLst/>
          </a:prstGeom>
          <a:solidFill>
            <a:srgbClr val="FFCC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72710" name="AutoShape 8"/>
          <p:cNvSpPr>
            <a:spLocks noChangeArrowheads="1"/>
          </p:cNvSpPr>
          <p:nvPr/>
        </p:nvSpPr>
        <p:spPr bwMode="auto">
          <a:xfrm>
            <a:off x="2771775" y="3357563"/>
            <a:ext cx="792163" cy="647700"/>
          </a:xfrm>
          <a:prstGeom prst="roundRect">
            <a:avLst>
              <a:gd name="adj" fmla="val 16667"/>
            </a:avLst>
          </a:prstGeom>
          <a:solidFill>
            <a:srgbClr val="FF00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graphicFrame>
        <p:nvGraphicFramePr>
          <p:cNvPr id="72707" name="Object 10"/>
          <p:cNvGraphicFramePr>
            <a:graphicFrameLocks noChangeAspect="1"/>
          </p:cNvGraphicFramePr>
          <p:nvPr/>
        </p:nvGraphicFramePr>
        <p:xfrm>
          <a:off x="2411413" y="3429000"/>
          <a:ext cx="5621337" cy="2754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928" name="公式" r:id="rId5" imgW="1866600" imgH="914400" progId="Equation.3">
                  <p:embed/>
                </p:oleObj>
              </mc:Choice>
              <mc:Fallback>
                <p:oleObj name="公式" r:id="rId5" imgW="1866600" imgH="914400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11413" y="3429000"/>
                        <a:ext cx="5621337" cy="2754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205003" name="AutoShape 11"/>
          <p:cNvSpPr>
            <a:spLocks noChangeArrowheads="1"/>
          </p:cNvSpPr>
          <p:nvPr/>
        </p:nvSpPr>
        <p:spPr bwMode="auto">
          <a:xfrm>
            <a:off x="2339975" y="3573463"/>
            <a:ext cx="446088" cy="1008062"/>
          </a:xfrm>
          <a:prstGeom prst="curvedRightArrow">
            <a:avLst>
              <a:gd name="adj1" fmla="val 45196"/>
              <a:gd name="adj2" fmla="val 90391"/>
              <a:gd name="adj3" fmla="val 33333"/>
            </a:avLst>
          </a:prstGeom>
          <a:solidFill>
            <a:srgbClr val="FF0000">
              <a:alpha val="74901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5205004" name="AutoShape 12"/>
          <p:cNvSpPr>
            <a:spLocks noChangeArrowheads="1"/>
          </p:cNvSpPr>
          <p:nvPr/>
        </p:nvSpPr>
        <p:spPr bwMode="auto">
          <a:xfrm>
            <a:off x="2124075" y="3573463"/>
            <a:ext cx="588963" cy="1871662"/>
          </a:xfrm>
          <a:prstGeom prst="curvedRightArrow">
            <a:avLst>
              <a:gd name="adj1" fmla="val 63558"/>
              <a:gd name="adj2" fmla="val 127116"/>
              <a:gd name="adj3" fmla="val 33333"/>
            </a:avLst>
          </a:prstGeom>
          <a:solidFill>
            <a:srgbClr val="FF0000">
              <a:alpha val="74901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5205005" name="AutoShape 13"/>
          <p:cNvSpPr>
            <a:spLocks noChangeArrowheads="1"/>
          </p:cNvSpPr>
          <p:nvPr/>
        </p:nvSpPr>
        <p:spPr bwMode="auto">
          <a:xfrm>
            <a:off x="1908175" y="3573463"/>
            <a:ext cx="804863" cy="2808287"/>
          </a:xfrm>
          <a:prstGeom prst="curvedRightArrow">
            <a:avLst>
              <a:gd name="adj1" fmla="val 69783"/>
              <a:gd name="adj2" fmla="val 139566"/>
              <a:gd name="adj3" fmla="val 33333"/>
            </a:avLst>
          </a:prstGeom>
          <a:solidFill>
            <a:srgbClr val="FF0000">
              <a:alpha val="74901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graphicFrame>
        <p:nvGraphicFramePr>
          <p:cNvPr id="72708" name="Object 14">
            <a:hlinkClick r:id="rId7" action="ppaction://hlinksldjump"/>
          </p:cNvPr>
          <p:cNvGraphicFramePr>
            <a:graphicFrameLocks noChangeAspect="1"/>
          </p:cNvGraphicFramePr>
          <p:nvPr/>
        </p:nvGraphicFramePr>
        <p:xfrm>
          <a:off x="395288" y="2636838"/>
          <a:ext cx="1584325" cy="1347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929" name="公式" r:id="rId8" imgW="507960" imgH="431640" progId="Equation.3">
                  <p:embed/>
                </p:oleObj>
              </mc:Choice>
              <mc:Fallback>
                <p:oleObj name="公式" r:id="rId8" imgW="507960" imgH="431640" progId="Equation.3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288" y="2636838"/>
                        <a:ext cx="1584325" cy="13477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0000">
                                <a:alpha val="38000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17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4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1000"/>
                                        <p:tgtEl>
                                          <p:spTgt spid="52049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5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2000"/>
                                        <p:tgtEl>
                                          <p:spTgt spid="52050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5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2000"/>
                                        <p:tgtEl>
                                          <p:spTgt spid="52050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5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2000"/>
                                        <p:tgtEl>
                                          <p:spTgt spid="52050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04999" grpId="0" animBg="1"/>
      <p:bldP spid="5205003" grpId="0" animBg="1"/>
      <p:bldP spid="5205004" grpId="0" animBg="1"/>
      <p:bldP spid="5205005" grpId="0" animBg="1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3730" name="Object 3"/>
          <p:cNvGraphicFramePr>
            <a:graphicFrameLocks noGrp="1" noChangeAspect="1"/>
          </p:cNvGraphicFramePr>
          <p:nvPr>
            <p:ph type="body" idx="4294967295"/>
          </p:nvPr>
        </p:nvGraphicFramePr>
        <p:xfrm>
          <a:off x="1547813" y="404813"/>
          <a:ext cx="6527800" cy="278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952" name="公式" r:id="rId3" imgW="2145960" imgH="914400" progId="Equation.3">
                  <p:embed/>
                </p:oleObj>
              </mc:Choice>
              <mc:Fallback>
                <p:oleObj name="公式" r:id="rId3" imgW="2145960" imgH="9144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7813" y="404813"/>
                        <a:ext cx="6527800" cy="2781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3733" name="Rectangle 4"/>
          <p:cNvSpPr>
            <a:spLocks noChangeArrowheads="1"/>
          </p:cNvSpPr>
          <p:nvPr/>
        </p:nvSpPr>
        <p:spPr bwMode="auto">
          <a:xfrm>
            <a:off x="2627313" y="3357563"/>
            <a:ext cx="5184775" cy="647700"/>
          </a:xfrm>
          <a:prstGeom prst="rect">
            <a:avLst/>
          </a:prstGeom>
          <a:solidFill>
            <a:srgbClr val="FFCC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73734" name="AutoShape 5"/>
          <p:cNvSpPr>
            <a:spLocks noChangeArrowheads="1"/>
          </p:cNvSpPr>
          <p:nvPr/>
        </p:nvSpPr>
        <p:spPr bwMode="auto">
          <a:xfrm>
            <a:off x="2627313" y="3357563"/>
            <a:ext cx="792162" cy="647700"/>
          </a:xfrm>
          <a:prstGeom prst="roundRect">
            <a:avLst>
              <a:gd name="adj" fmla="val 16667"/>
            </a:avLst>
          </a:prstGeom>
          <a:solidFill>
            <a:srgbClr val="FF00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5207054" name="Rectangle 14"/>
          <p:cNvSpPr>
            <a:spLocks noChangeArrowheads="1"/>
          </p:cNvSpPr>
          <p:nvPr/>
        </p:nvSpPr>
        <p:spPr bwMode="auto">
          <a:xfrm>
            <a:off x="2627313" y="4076700"/>
            <a:ext cx="5184775" cy="647700"/>
          </a:xfrm>
          <a:prstGeom prst="rect">
            <a:avLst/>
          </a:prstGeom>
          <a:solidFill>
            <a:srgbClr val="FFCC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5207055" name="AutoShape 15"/>
          <p:cNvSpPr>
            <a:spLocks noChangeArrowheads="1"/>
          </p:cNvSpPr>
          <p:nvPr/>
        </p:nvSpPr>
        <p:spPr bwMode="auto">
          <a:xfrm>
            <a:off x="3419475" y="4076700"/>
            <a:ext cx="792163" cy="647700"/>
          </a:xfrm>
          <a:prstGeom prst="roundRect">
            <a:avLst>
              <a:gd name="adj" fmla="val 16667"/>
            </a:avLst>
          </a:prstGeom>
          <a:solidFill>
            <a:srgbClr val="FF00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5207056" name="AutoShape 16"/>
          <p:cNvSpPr>
            <a:spLocks noChangeArrowheads="1"/>
          </p:cNvSpPr>
          <p:nvPr/>
        </p:nvSpPr>
        <p:spPr bwMode="auto">
          <a:xfrm>
            <a:off x="2627313" y="4292600"/>
            <a:ext cx="588962" cy="1008063"/>
          </a:xfrm>
          <a:prstGeom prst="curvedRightArrow">
            <a:avLst>
              <a:gd name="adj1" fmla="val 34232"/>
              <a:gd name="adj2" fmla="val 68464"/>
              <a:gd name="adj3" fmla="val 33333"/>
            </a:avLst>
          </a:prstGeom>
          <a:solidFill>
            <a:srgbClr val="FF0000">
              <a:alpha val="74901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5207057" name="AutoShape 17"/>
          <p:cNvSpPr>
            <a:spLocks noChangeArrowheads="1"/>
          </p:cNvSpPr>
          <p:nvPr/>
        </p:nvSpPr>
        <p:spPr bwMode="auto">
          <a:xfrm>
            <a:off x="2195513" y="4149725"/>
            <a:ext cx="877887" cy="2016125"/>
          </a:xfrm>
          <a:prstGeom prst="curvedRightArrow">
            <a:avLst>
              <a:gd name="adj1" fmla="val 45931"/>
              <a:gd name="adj2" fmla="val 91863"/>
              <a:gd name="adj3" fmla="val 33333"/>
            </a:avLst>
          </a:prstGeom>
          <a:solidFill>
            <a:srgbClr val="FF0000">
              <a:alpha val="74901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graphicFrame>
        <p:nvGraphicFramePr>
          <p:cNvPr id="73731" name="Object 18"/>
          <p:cNvGraphicFramePr>
            <a:graphicFrameLocks noChangeAspect="1"/>
          </p:cNvGraphicFramePr>
          <p:nvPr/>
        </p:nvGraphicFramePr>
        <p:xfrm>
          <a:off x="2335213" y="3429000"/>
          <a:ext cx="5773737" cy="2754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953" name="公式" r:id="rId5" imgW="1917360" imgH="914400" progId="Equation.3">
                  <p:embed/>
                </p:oleObj>
              </mc:Choice>
              <mc:Fallback>
                <p:oleObj name="公式" r:id="rId5" imgW="1917360" imgH="914400" progId="Equation.3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35213" y="3429000"/>
                        <a:ext cx="5773737" cy="2754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3732" name="Object 19">
            <a:hlinkClick r:id="rId7" action="ppaction://hlinksldjump"/>
          </p:cNvPr>
          <p:cNvGraphicFramePr>
            <a:graphicFrameLocks noChangeAspect="1"/>
          </p:cNvGraphicFramePr>
          <p:nvPr/>
        </p:nvGraphicFramePr>
        <p:xfrm>
          <a:off x="395288" y="2636838"/>
          <a:ext cx="1584325" cy="1347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954" name="公式" r:id="rId8" imgW="507960" imgH="431640" progId="Equation.3">
                  <p:embed/>
                </p:oleObj>
              </mc:Choice>
              <mc:Fallback>
                <p:oleObj name="公式" r:id="rId8" imgW="507960" imgH="431640" progId="Equation.3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288" y="2636838"/>
                        <a:ext cx="1584325" cy="13477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0000">
                                <a:alpha val="38000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17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7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2070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2070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7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1000"/>
                                        <p:tgtEl>
                                          <p:spTgt spid="5207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7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2000"/>
                                        <p:tgtEl>
                                          <p:spTgt spid="5207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1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7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2000"/>
                                        <p:tgtEl>
                                          <p:spTgt spid="52070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07054" grpId="0" animBg="1"/>
      <p:bldP spid="5207055" grpId="0" animBg="1"/>
      <p:bldP spid="5207056" grpId="0" animBg="1"/>
      <p:bldP spid="5207057" grpId="0" animBg="1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9" name="Rectangle 4"/>
          <p:cNvSpPr>
            <a:spLocks noChangeArrowheads="1"/>
          </p:cNvSpPr>
          <p:nvPr/>
        </p:nvSpPr>
        <p:spPr bwMode="auto">
          <a:xfrm>
            <a:off x="2700338" y="3357563"/>
            <a:ext cx="5111750" cy="647700"/>
          </a:xfrm>
          <a:prstGeom prst="rect">
            <a:avLst/>
          </a:prstGeom>
          <a:solidFill>
            <a:srgbClr val="FFCC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74760" name="AutoShape 5"/>
          <p:cNvSpPr>
            <a:spLocks noChangeArrowheads="1"/>
          </p:cNvSpPr>
          <p:nvPr/>
        </p:nvSpPr>
        <p:spPr bwMode="auto">
          <a:xfrm>
            <a:off x="2700338" y="3357563"/>
            <a:ext cx="792162" cy="647700"/>
          </a:xfrm>
          <a:prstGeom prst="roundRect">
            <a:avLst>
              <a:gd name="adj" fmla="val 16667"/>
            </a:avLst>
          </a:prstGeom>
          <a:solidFill>
            <a:srgbClr val="FF00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74761" name="Rectangle 6"/>
          <p:cNvSpPr>
            <a:spLocks noChangeArrowheads="1"/>
          </p:cNvSpPr>
          <p:nvPr/>
        </p:nvSpPr>
        <p:spPr bwMode="auto">
          <a:xfrm>
            <a:off x="2700338" y="4076700"/>
            <a:ext cx="5111750" cy="647700"/>
          </a:xfrm>
          <a:prstGeom prst="rect">
            <a:avLst/>
          </a:prstGeom>
          <a:solidFill>
            <a:srgbClr val="FFCC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74762" name="AutoShape 7"/>
          <p:cNvSpPr>
            <a:spLocks noChangeArrowheads="1"/>
          </p:cNvSpPr>
          <p:nvPr/>
        </p:nvSpPr>
        <p:spPr bwMode="auto">
          <a:xfrm>
            <a:off x="3635375" y="4076700"/>
            <a:ext cx="792163" cy="647700"/>
          </a:xfrm>
          <a:prstGeom prst="roundRect">
            <a:avLst>
              <a:gd name="adj" fmla="val 16667"/>
            </a:avLst>
          </a:prstGeom>
          <a:solidFill>
            <a:srgbClr val="FF00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74763" name="Rectangle 9"/>
          <p:cNvSpPr>
            <a:spLocks noChangeArrowheads="1"/>
          </p:cNvSpPr>
          <p:nvPr/>
        </p:nvSpPr>
        <p:spPr bwMode="auto">
          <a:xfrm>
            <a:off x="2700338" y="4797425"/>
            <a:ext cx="5111750" cy="647700"/>
          </a:xfrm>
          <a:prstGeom prst="rect">
            <a:avLst/>
          </a:prstGeom>
          <a:solidFill>
            <a:srgbClr val="FFCC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74764" name="AutoShape 10"/>
          <p:cNvSpPr>
            <a:spLocks noChangeArrowheads="1"/>
          </p:cNvSpPr>
          <p:nvPr/>
        </p:nvSpPr>
        <p:spPr bwMode="auto">
          <a:xfrm>
            <a:off x="6877050" y="4797425"/>
            <a:ext cx="792163" cy="647700"/>
          </a:xfrm>
          <a:prstGeom prst="roundRect">
            <a:avLst>
              <a:gd name="adj" fmla="val 16667"/>
            </a:avLst>
          </a:prstGeom>
          <a:solidFill>
            <a:srgbClr val="FF00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5210125" name="AutoShape 13"/>
          <p:cNvSpPr>
            <a:spLocks noChangeArrowheads="1"/>
          </p:cNvSpPr>
          <p:nvPr/>
        </p:nvSpPr>
        <p:spPr bwMode="auto">
          <a:xfrm rot="10800000">
            <a:off x="7812088" y="4221163"/>
            <a:ext cx="431800" cy="998537"/>
          </a:xfrm>
          <a:prstGeom prst="curvedRightArrow">
            <a:avLst>
              <a:gd name="adj1" fmla="val 46250"/>
              <a:gd name="adj2" fmla="val 92500"/>
              <a:gd name="adj3" fmla="val 33333"/>
            </a:avLst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5210126" name="AutoShape 14"/>
          <p:cNvSpPr>
            <a:spLocks noChangeArrowheads="1"/>
          </p:cNvSpPr>
          <p:nvPr/>
        </p:nvSpPr>
        <p:spPr bwMode="auto">
          <a:xfrm rot="10800000">
            <a:off x="7885113" y="3429000"/>
            <a:ext cx="719137" cy="1792288"/>
          </a:xfrm>
          <a:prstGeom prst="curvedRightArrow">
            <a:avLst>
              <a:gd name="adj1" fmla="val 49846"/>
              <a:gd name="adj2" fmla="val 99691"/>
              <a:gd name="adj3" fmla="val 33333"/>
            </a:avLst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5210127" name="Rectangle 15"/>
          <p:cNvSpPr>
            <a:spLocks noChangeArrowheads="1"/>
          </p:cNvSpPr>
          <p:nvPr/>
        </p:nvSpPr>
        <p:spPr bwMode="auto">
          <a:xfrm>
            <a:off x="2700338" y="333375"/>
            <a:ext cx="792162" cy="2879725"/>
          </a:xfrm>
          <a:prstGeom prst="rect">
            <a:avLst/>
          </a:prstGeom>
          <a:solidFill>
            <a:srgbClr val="FF00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17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5210128" name="Rectangle 16"/>
          <p:cNvSpPr>
            <a:spLocks noChangeArrowheads="1"/>
          </p:cNvSpPr>
          <p:nvPr/>
        </p:nvSpPr>
        <p:spPr bwMode="auto">
          <a:xfrm>
            <a:off x="3708400" y="333375"/>
            <a:ext cx="792163" cy="2879725"/>
          </a:xfrm>
          <a:prstGeom prst="rect">
            <a:avLst/>
          </a:prstGeom>
          <a:solidFill>
            <a:srgbClr val="FF00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17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5210129" name="Rectangle 17"/>
          <p:cNvSpPr>
            <a:spLocks noChangeArrowheads="1"/>
          </p:cNvSpPr>
          <p:nvPr/>
        </p:nvSpPr>
        <p:spPr bwMode="auto">
          <a:xfrm>
            <a:off x="6804025" y="333375"/>
            <a:ext cx="863600" cy="2879725"/>
          </a:xfrm>
          <a:prstGeom prst="rect">
            <a:avLst/>
          </a:prstGeom>
          <a:solidFill>
            <a:srgbClr val="FF00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17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graphicFrame>
        <p:nvGraphicFramePr>
          <p:cNvPr id="74754" name="Object 18"/>
          <p:cNvGraphicFramePr>
            <a:graphicFrameLocks noChangeAspect="1"/>
          </p:cNvGraphicFramePr>
          <p:nvPr/>
        </p:nvGraphicFramePr>
        <p:xfrm>
          <a:off x="2627313" y="3429000"/>
          <a:ext cx="5349875" cy="2754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125" name="公式" r:id="rId3" imgW="1612800" imgH="914400" progId="Equation.3">
                  <p:embed/>
                </p:oleObj>
              </mc:Choice>
              <mc:Fallback>
                <p:oleObj name="公式" r:id="rId3" imgW="1612800" imgH="914400" progId="Equation.3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27313" y="3429000"/>
                        <a:ext cx="5349875" cy="2754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10131" name="Object 19">
            <a:hlinkClick r:id="rId5" action="ppaction://hlinksldjump"/>
          </p:cNvPr>
          <p:cNvGraphicFramePr>
            <a:graphicFrameLocks noChangeAspect="1"/>
          </p:cNvGraphicFramePr>
          <p:nvPr/>
        </p:nvGraphicFramePr>
        <p:xfrm>
          <a:off x="3492500" y="5734050"/>
          <a:ext cx="3287713" cy="635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126" name="公式" r:id="rId6" imgW="1054080" imgH="203040" progId="Equation.3">
                  <p:embed/>
                </p:oleObj>
              </mc:Choice>
              <mc:Fallback>
                <p:oleObj name="公式" r:id="rId6" imgW="1054080" imgH="203040" progId="Equation.3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92500" y="5734050"/>
                        <a:ext cx="3287713" cy="635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0000">
                                <a:alpha val="38000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17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10132" name="Object 20">
            <a:hlinkClick r:id="rId5" action="ppaction://hlinksldjump"/>
          </p:cNvPr>
          <p:cNvGraphicFramePr>
            <a:graphicFrameLocks noChangeAspect="1"/>
          </p:cNvGraphicFramePr>
          <p:nvPr/>
        </p:nvGraphicFramePr>
        <p:xfrm>
          <a:off x="395288" y="188913"/>
          <a:ext cx="1544637" cy="1265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127" name="公式" r:id="rId8" imgW="495000" imgH="406080" progId="Equation.3">
                  <p:embed/>
                </p:oleObj>
              </mc:Choice>
              <mc:Fallback>
                <p:oleObj name="公式" r:id="rId8" imgW="495000" imgH="406080" progId="Equation.3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288" y="188913"/>
                        <a:ext cx="1544637" cy="12652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0000">
                                <a:alpha val="38000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17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4757" name="Object 21">
            <a:hlinkClick r:id="rId5" action="ppaction://hlinksldjump"/>
          </p:cNvPr>
          <p:cNvGraphicFramePr>
            <a:graphicFrameLocks noChangeAspect="1"/>
          </p:cNvGraphicFramePr>
          <p:nvPr/>
        </p:nvGraphicFramePr>
        <p:xfrm>
          <a:off x="755650" y="4149725"/>
          <a:ext cx="1504950" cy="595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128" name="公式" r:id="rId10" imgW="482400" imgH="190440" progId="Equation.3">
                  <p:embed/>
                </p:oleObj>
              </mc:Choice>
              <mc:Fallback>
                <p:oleObj name="公式" r:id="rId10" imgW="482400" imgH="190440" progId="Equation.3">
                  <p:embed/>
                  <p:pic>
                    <p:nvPicPr>
                      <p:cNvPr id="0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650" y="4149725"/>
                        <a:ext cx="1504950" cy="595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0000">
                                <a:alpha val="38000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17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4758" name="Object 23"/>
          <p:cNvGraphicFramePr>
            <a:graphicFrameLocks noGrp="1" noChangeAspect="1"/>
          </p:cNvGraphicFramePr>
          <p:nvPr>
            <p:ph type="body" idx="4294967295"/>
          </p:nvPr>
        </p:nvGraphicFramePr>
        <p:xfrm>
          <a:off x="1547813" y="404813"/>
          <a:ext cx="6527800" cy="278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129" name="公式" r:id="rId12" imgW="2145960" imgH="914400" progId="Equation.3">
                  <p:embed/>
                </p:oleObj>
              </mc:Choice>
              <mc:Fallback>
                <p:oleObj name="公式" r:id="rId12" imgW="2145960" imgH="914400" progId="Equation.3">
                  <p:embed/>
                  <p:pic>
                    <p:nvPicPr>
                      <p:cNvPr id="0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7813" y="404813"/>
                        <a:ext cx="6527800" cy="2781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0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2101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210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210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0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1000"/>
                                        <p:tgtEl>
                                          <p:spTgt spid="5210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0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1000"/>
                                        <p:tgtEl>
                                          <p:spTgt spid="5210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0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1000"/>
                                        <p:tgtEl>
                                          <p:spTgt spid="5210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6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0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2101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210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210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0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1000"/>
                                        <p:tgtEl>
                                          <p:spTgt spid="5210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0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1000"/>
                                        <p:tgtEl>
                                          <p:spTgt spid="5210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10125" grpId="0" animBg="1"/>
      <p:bldP spid="5210126" grpId="0" animBg="1"/>
      <p:bldP spid="5210127" grpId="0" animBg="1"/>
      <p:bldP spid="5210128" grpId="0" animBg="1"/>
      <p:bldP spid="5210129" grpId="0" animBg="1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81" name="Rectangle 3"/>
          <p:cNvSpPr>
            <a:spLocks noChangeArrowheads="1"/>
          </p:cNvSpPr>
          <p:nvPr/>
        </p:nvSpPr>
        <p:spPr bwMode="auto">
          <a:xfrm>
            <a:off x="2700338" y="3357563"/>
            <a:ext cx="5111750" cy="647700"/>
          </a:xfrm>
          <a:prstGeom prst="rect">
            <a:avLst/>
          </a:prstGeom>
          <a:solidFill>
            <a:srgbClr val="FFCC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75782" name="AutoShape 4"/>
          <p:cNvSpPr>
            <a:spLocks noChangeArrowheads="1"/>
          </p:cNvSpPr>
          <p:nvPr/>
        </p:nvSpPr>
        <p:spPr bwMode="auto">
          <a:xfrm>
            <a:off x="2700338" y="3357563"/>
            <a:ext cx="792162" cy="647700"/>
          </a:xfrm>
          <a:prstGeom prst="roundRect">
            <a:avLst>
              <a:gd name="adj" fmla="val 16667"/>
            </a:avLst>
          </a:prstGeom>
          <a:solidFill>
            <a:srgbClr val="FF00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75783" name="Rectangle 5"/>
          <p:cNvSpPr>
            <a:spLocks noChangeArrowheads="1"/>
          </p:cNvSpPr>
          <p:nvPr/>
        </p:nvSpPr>
        <p:spPr bwMode="auto">
          <a:xfrm>
            <a:off x="2700338" y="4076700"/>
            <a:ext cx="5111750" cy="647700"/>
          </a:xfrm>
          <a:prstGeom prst="rect">
            <a:avLst/>
          </a:prstGeom>
          <a:solidFill>
            <a:srgbClr val="FFCC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75784" name="AutoShape 6"/>
          <p:cNvSpPr>
            <a:spLocks noChangeArrowheads="1"/>
          </p:cNvSpPr>
          <p:nvPr/>
        </p:nvSpPr>
        <p:spPr bwMode="auto">
          <a:xfrm>
            <a:off x="3708400" y="4076700"/>
            <a:ext cx="792163" cy="647700"/>
          </a:xfrm>
          <a:prstGeom prst="roundRect">
            <a:avLst>
              <a:gd name="adj" fmla="val 16667"/>
            </a:avLst>
          </a:prstGeom>
          <a:solidFill>
            <a:srgbClr val="FF00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75785" name="Rectangle 7"/>
          <p:cNvSpPr>
            <a:spLocks noChangeArrowheads="1"/>
          </p:cNvSpPr>
          <p:nvPr/>
        </p:nvSpPr>
        <p:spPr bwMode="auto">
          <a:xfrm>
            <a:off x="2700338" y="4797425"/>
            <a:ext cx="5111750" cy="647700"/>
          </a:xfrm>
          <a:prstGeom prst="rect">
            <a:avLst/>
          </a:prstGeom>
          <a:solidFill>
            <a:srgbClr val="FFCC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75786" name="AutoShape 8"/>
          <p:cNvSpPr>
            <a:spLocks noChangeArrowheads="1"/>
          </p:cNvSpPr>
          <p:nvPr/>
        </p:nvSpPr>
        <p:spPr bwMode="auto">
          <a:xfrm>
            <a:off x="6877050" y="4797425"/>
            <a:ext cx="792163" cy="647700"/>
          </a:xfrm>
          <a:prstGeom prst="roundRect">
            <a:avLst>
              <a:gd name="adj" fmla="val 16667"/>
            </a:avLst>
          </a:prstGeom>
          <a:solidFill>
            <a:srgbClr val="FF00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75787" name="Rectangle 11"/>
          <p:cNvSpPr>
            <a:spLocks noChangeArrowheads="1"/>
          </p:cNvSpPr>
          <p:nvPr/>
        </p:nvSpPr>
        <p:spPr bwMode="auto">
          <a:xfrm>
            <a:off x="2700338" y="333375"/>
            <a:ext cx="792162" cy="2879725"/>
          </a:xfrm>
          <a:prstGeom prst="rect">
            <a:avLst/>
          </a:prstGeom>
          <a:solidFill>
            <a:srgbClr val="FF00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17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75788" name="Rectangle 12"/>
          <p:cNvSpPr>
            <a:spLocks noChangeArrowheads="1"/>
          </p:cNvSpPr>
          <p:nvPr/>
        </p:nvSpPr>
        <p:spPr bwMode="auto">
          <a:xfrm>
            <a:off x="3708400" y="333375"/>
            <a:ext cx="792163" cy="2879725"/>
          </a:xfrm>
          <a:prstGeom prst="rect">
            <a:avLst/>
          </a:prstGeom>
          <a:solidFill>
            <a:srgbClr val="FF00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17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75789" name="Rectangle 13"/>
          <p:cNvSpPr>
            <a:spLocks noChangeArrowheads="1"/>
          </p:cNvSpPr>
          <p:nvPr/>
        </p:nvSpPr>
        <p:spPr bwMode="auto">
          <a:xfrm>
            <a:off x="6804025" y="333375"/>
            <a:ext cx="863600" cy="2879725"/>
          </a:xfrm>
          <a:prstGeom prst="rect">
            <a:avLst/>
          </a:prstGeom>
          <a:solidFill>
            <a:srgbClr val="FF00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17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75790" name="AutoShape 19"/>
          <p:cNvSpPr>
            <a:spLocks noChangeArrowheads="1"/>
          </p:cNvSpPr>
          <p:nvPr/>
        </p:nvSpPr>
        <p:spPr bwMode="auto">
          <a:xfrm>
            <a:off x="1619250" y="2492375"/>
            <a:ext cx="412750" cy="1554163"/>
          </a:xfrm>
          <a:prstGeom prst="downArrow">
            <a:avLst>
              <a:gd name="adj1" fmla="val 50000"/>
              <a:gd name="adj2" fmla="val 94135"/>
            </a:avLst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graphicFrame>
        <p:nvGraphicFramePr>
          <p:cNvPr id="75778" name="Object 20">
            <a:hlinkClick r:id="rId3" action="ppaction://hlinksldjump"/>
          </p:cNvPr>
          <p:cNvGraphicFramePr>
            <a:graphicFrameLocks noChangeAspect="1"/>
          </p:cNvGraphicFramePr>
          <p:nvPr/>
        </p:nvGraphicFramePr>
        <p:xfrm>
          <a:off x="250825" y="2781300"/>
          <a:ext cx="1476375" cy="555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008" name="公式" r:id="rId4" imgW="507960" imgH="190440" progId="Equation.3">
                  <p:embed/>
                </p:oleObj>
              </mc:Choice>
              <mc:Fallback>
                <p:oleObj name="公式" r:id="rId4" imgW="507960" imgH="190440" progId="Equation.3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0825" y="2781300"/>
                        <a:ext cx="1476375" cy="555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0000">
                                <a:alpha val="38000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17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213207" name="Rectangle 23"/>
          <p:cNvSpPr>
            <a:spLocks noChangeArrowheads="1"/>
          </p:cNvSpPr>
          <p:nvPr/>
        </p:nvSpPr>
        <p:spPr bwMode="auto">
          <a:xfrm>
            <a:off x="4716463" y="333375"/>
            <a:ext cx="792162" cy="2879725"/>
          </a:xfrm>
          <a:prstGeom prst="rect">
            <a:avLst/>
          </a:prstGeom>
          <a:solidFill>
            <a:srgbClr val="00FF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17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5213208" name="Rectangle 24"/>
          <p:cNvSpPr>
            <a:spLocks noChangeArrowheads="1"/>
          </p:cNvSpPr>
          <p:nvPr/>
        </p:nvSpPr>
        <p:spPr bwMode="auto">
          <a:xfrm>
            <a:off x="4716463" y="3357563"/>
            <a:ext cx="792162" cy="2735262"/>
          </a:xfrm>
          <a:prstGeom prst="rect">
            <a:avLst/>
          </a:prstGeom>
          <a:solidFill>
            <a:srgbClr val="00FF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17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5213209" name="Rectangle 25"/>
          <p:cNvSpPr>
            <a:spLocks noChangeArrowheads="1"/>
          </p:cNvSpPr>
          <p:nvPr/>
        </p:nvSpPr>
        <p:spPr bwMode="auto">
          <a:xfrm>
            <a:off x="5724525" y="333375"/>
            <a:ext cx="792163" cy="2879725"/>
          </a:xfrm>
          <a:prstGeom prst="rect">
            <a:avLst/>
          </a:prstGeom>
          <a:solidFill>
            <a:srgbClr val="00FF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17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5213210" name="Rectangle 26"/>
          <p:cNvSpPr>
            <a:spLocks noChangeArrowheads="1"/>
          </p:cNvSpPr>
          <p:nvPr/>
        </p:nvSpPr>
        <p:spPr bwMode="auto">
          <a:xfrm>
            <a:off x="5724525" y="3357563"/>
            <a:ext cx="792163" cy="2735262"/>
          </a:xfrm>
          <a:prstGeom prst="rect">
            <a:avLst/>
          </a:prstGeom>
          <a:solidFill>
            <a:srgbClr val="00FF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17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graphicFrame>
        <p:nvGraphicFramePr>
          <p:cNvPr id="75779" name="Object 28"/>
          <p:cNvGraphicFramePr>
            <a:graphicFrameLocks noGrp="1" noChangeAspect="1"/>
          </p:cNvGraphicFramePr>
          <p:nvPr>
            <p:ph type="body" idx="4294967295"/>
          </p:nvPr>
        </p:nvGraphicFramePr>
        <p:xfrm>
          <a:off x="1547813" y="404813"/>
          <a:ext cx="6527800" cy="278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009" name="公式" r:id="rId6" imgW="2145960" imgH="914400" progId="Equation.3">
                  <p:embed/>
                </p:oleObj>
              </mc:Choice>
              <mc:Fallback>
                <p:oleObj name="公式" r:id="rId6" imgW="2145960" imgH="914400" progId="Equation.3">
                  <p:embed/>
                  <p:pic>
                    <p:nvPicPr>
                      <p:cNvPr id="0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7813" y="404813"/>
                        <a:ext cx="6527800" cy="2781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5780" name="Object 29"/>
          <p:cNvGraphicFramePr>
            <a:graphicFrameLocks noChangeAspect="1"/>
          </p:cNvGraphicFramePr>
          <p:nvPr/>
        </p:nvGraphicFramePr>
        <p:xfrm>
          <a:off x="1476375" y="3429000"/>
          <a:ext cx="6840538" cy="2754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010" name="公式" r:id="rId8" imgW="1625400" imgH="914400" progId="Equation.3">
                  <p:embed/>
                </p:oleObj>
              </mc:Choice>
              <mc:Fallback>
                <p:oleObj name="公式" r:id="rId8" imgW="1625400" imgH="914400" progId="Equation.3">
                  <p:embed/>
                  <p:pic>
                    <p:nvPicPr>
                      <p:cNvPr id="0" name="Object 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6375" y="3429000"/>
                        <a:ext cx="6840538" cy="2754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3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5213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3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1000"/>
                                        <p:tgtEl>
                                          <p:spTgt spid="5213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3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1000"/>
                                        <p:tgtEl>
                                          <p:spTgt spid="5213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3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1000"/>
                                        <p:tgtEl>
                                          <p:spTgt spid="5213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13207" grpId="0" animBg="1"/>
      <p:bldP spid="5213208" grpId="0" animBg="1"/>
      <p:bldP spid="5213209" grpId="0" animBg="1"/>
      <p:bldP spid="5213210" grpId="0" animBg="1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7" name="Rectangle 2"/>
          <p:cNvSpPr>
            <a:spLocks noChangeArrowheads="1"/>
          </p:cNvSpPr>
          <p:nvPr/>
        </p:nvSpPr>
        <p:spPr bwMode="auto">
          <a:xfrm>
            <a:off x="2700338" y="3357563"/>
            <a:ext cx="5111750" cy="647700"/>
          </a:xfrm>
          <a:prstGeom prst="rect">
            <a:avLst/>
          </a:prstGeom>
          <a:solidFill>
            <a:srgbClr val="FFCC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76808" name="AutoShape 3"/>
          <p:cNvSpPr>
            <a:spLocks noChangeArrowheads="1"/>
          </p:cNvSpPr>
          <p:nvPr/>
        </p:nvSpPr>
        <p:spPr bwMode="auto">
          <a:xfrm>
            <a:off x="2700338" y="3357563"/>
            <a:ext cx="792162" cy="647700"/>
          </a:xfrm>
          <a:prstGeom prst="roundRect">
            <a:avLst>
              <a:gd name="adj" fmla="val 16667"/>
            </a:avLst>
          </a:prstGeom>
          <a:solidFill>
            <a:srgbClr val="FF00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76809" name="Rectangle 4"/>
          <p:cNvSpPr>
            <a:spLocks noChangeArrowheads="1"/>
          </p:cNvSpPr>
          <p:nvPr/>
        </p:nvSpPr>
        <p:spPr bwMode="auto">
          <a:xfrm>
            <a:off x="2700338" y="4076700"/>
            <a:ext cx="5111750" cy="647700"/>
          </a:xfrm>
          <a:prstGeom prst="rect">
            <a:avLst/>
          </a:prstGeom>
          <a:solidFill>
            <a:srgbClr val="FFCC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76810" name="AutoShape 5"/>
          <p:cNvSpPr>
            <a:spLocks noChangeArrowheads="1"/>
          </p:cNvSpPr>
          <p:nvPr/>
        </p:nvSpPr>
        <p:spPr bwMode="auto">
          <a:xfrm>
            <a:off x="3708400" y="4076700"/>
            <a:ext cx="792163" cy="647700"/>
          </a:xfrm>
          <a:prstGeom prst="roundRect">
            <a:avLst>
              <a:gd name="adj" fmla="val 16667"/>
            </a:avLst>
          </a:prstGeom>
          <a:solidFill>
            <a:srgbClr val="FF00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76811" name="Rectangle 6"/>
          <p:cNvSpPr>
            <a:spLocks noChangeArrowheads="1"/>
          </p:cNvSpPr>
          <p:nvPr/>
        </p:nvSpPr>
        <p:spPr bwMode="auto">
          <a:xfrm>
            <a:off x="2700338" y="4797425"/>
            <a:ext cx="5111750" cy="647700"/>
          </a:xfrm>
          <a:prstGeom prst="rect">
            <a:avLst/>
          </a:prstGeom>
          <a:solidFill>
            <a:srgbClr val="FFCC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76812" name="AutoShape 7"/>
          <p:cNvSpPr>
            <a:spLocks noChangeArrowheads="1"/>
          </p:cNvSpPr>
          <p:nvPr/>
        </p:nvSpPr>
        <p:spPr bwMode="auto">
          <a:xfrm>
            <a:off x="6877050" y="4797425"/>
            <a:ext cx="792163" cy="647700"/>
          </a:xfrm>
          <a:prstGeom prst="roundRect">
            <a:avLst>
              <a:gd name="adj" fmla="val 16667"/>
            </a:avLst>
          </a:prstGeom>
          <a:solidFill>
            <a:srgbClr val="FF00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76813" name="Rectangle 8"/>
          <p:cNvSpPr>
            <a:spLocks noChangeArrowheads="1"/>
          </p:cNvSpPr>
          <p:nvPr/>
        </p:nvSpPr>
        <p:spPr bwMode="auto">
          <a:xfrm>
            <a:off x="2700338" y="2492375"/>
            <a:ext cx="792162" cy="720725"/>
          </a:xfrm>
          <a:prstGeom prst="rect">
            <a:avLst/>
          </a:prstGeom>
          <a:solidFill>
            <a:srgbClr val="FF00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17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76814" name="Rectangle 9"/>
          <p:cNvSpPr>
            <a:spLocks noChangeArrowheads="1"/>
          </p:cNvSpPr>
          <p:nvPr/>
        </p:nvSpPr>
        <p:spPr bwMode="auto">
          <a:xfrm>
            <a:off x="3708400" y="2492375"/>
            <a:ext cx="792163" cy="720725"/>
          </a:xfrm>
          <a:prstGeom prst="rect">
            <a:avLst/>
          </a:prstGeom>
          <a:solidFill>
            <a:srgbClr val="FF00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17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76815" name="Rectangle 10"/>
          <p:cNvSpPr>
            <a:spLocks noChangeArrowheads="1"/>
          </p:cNvSpPr>
          <p:nvPr/>
        </p:nvSpPr>
        <p:spPr bwMode="auto">
          <a:xfrm>
            <a:off x="6804025" y="2492375"/>
            <a:ext cx="863600" cy="720725"/>
          </a:xfrm>
          <a:prstGeom prst="rect">
            <a:avLst/>
          </a:prstGeom>
          <a:solidFill>
            <a:srgbClr val="FF00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17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5220365" name="Rectangle 13"/>
          <p:cNvSpPr>
            <a:spLocks noChangeArrowheads="1"/>
          </p:cNvSpPr>
          <p:nvPr/>
        </p:nvSpPr>
        <p:spPr bwMode="auto">
          <a:xfrm>
            <a:off x="4716463" y="2492375"/>
            <a:ext cx="792162" cy="720725"/>
          </a:xfrm>
          <a:prstGeom prst="rect">
            <a:avLst/>
          </a:prstGeom>
          <a:solidFill>
            <a:srgbClr val="00FF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17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5220366" name="Rectangle 14"/>
          <p:cNvSpPr>
            <a:spLocks noChangeArrowheads="1"/>
          </p:cNvSpPr>
          <p:nvPr/>
        </p:nvSpPr>
        <p:spPr bwMode="auto">
          <a:xfrm>
            <a:off x="4716463" y="3357563"/>
            <a:ext cx="792162" cy="2735262"/>
          </a:xfrm>
          <a:prstGeom prst="rect">
            <a:avLst/>
          </a:prstGeom>
          <a:solidFill>
            <a:srgbClr val="00FF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17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5220367" name="Rectangle 15"/>
          <p:cNvSpPr>
            <a:spLocks noChangeArrowheads="1"/>
          </p:cNvSpPr>
          <p:nvPr/>
        </p:nvSpPr>
        <p:spPr bwMode="auto">
          <a:xfrm>
            <a:off x="5724525" y="2492375"/>
            <a:ext cx="792163" cy="720725"/>
          </a:xfrm>
          <a:prstGeom prst="rect">
            <a:avLst/>
          </a:prstGeom>
          <a:solidFill>
            <a:srgbClr val="00FF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17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5220368" name="Rectangle 16"/>
          <p:cNvSpPr>
            <a:spLocks noChangeArrowheads="1"/>
          </p:cNvSpPr>
          <p:nvPr/>
        </p:nvSpPr>
        <p:spPr bwMode="auto">
          <a:xfrm>
            <a:off x="5724525" y="3357563"/>
            <a:ext cx="792163" cy="2735262"/>
          </a:xfrm>
          <a:prstGeom prst="rect">
            <a:avLst/>
          </a:prstGeom>
          <a:solidFill>
            <a:srgbClr val="00FF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17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graphicFrame>
        <p:nvGraphicFramePr>
          <p:cNvPr id="76802" name="Object 18"/>
          <p:cNvGraphicFramePr>
            <a:graphicFrameLocks noChangeAspect="1"/>
          </p:cNvGraphicFramePr>
          <p:nvPr/>
        </p:nvGraphicFramePr>
        <p:xfrm>
          <a:off x="1476375" y="3429000"/>
          <a:ext cx="6840538" cy="2754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175" name="公式" r:id="rId3" imgW="1625400" imgH="914400" progId="Equation.3">
                  <p:embed/>
                </p:oleObj>
              </mc:Choice>
              <mc:Fallback>
                <p:oleObj name="公式" r:id="rId3" imgW="1625400" imgH="914400" progId="Equation.3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6375" y="3429000"/>
                        <a:ext cx="6840538" cy="2754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6803" name="Object 20"/>
          <p:cNvGraphicFramePr>
            <a:graphicFrameLocks noChangeAspect="1"/>
          </p:cNvGraphicFramePr>
          <p:nvPr/>
        </p:nvGraphicFramePr>
        <p:xfrm>
          <a:off x="1619250" y="2492375"/>
          <a:ext cx="6353175" cy="758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176" name="公式" r:id="rId5" imgW="1879560" imgH="228600" progId="Equation.3">
                  <p:embed/>
                </p:oleObj>
              </mc:Choice>
              <mc:Fallback>
                <p:oleObj name="公式" r:id="rId5" imgW="1879560" imgH="228600" progId="Equation.3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9250" y="2492375"/>
                        <a:ext cx="6353175" cy="758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6804" name="Object 21"/>
          <p:cNvGraphicFramePr>
            <a:graphicFrameLocks noChangeAspect="1"/>
          </p:cNvGraphicFramePr>
          <p:nvPr/>
        </p:nvGraphicFramePr>
        <p:xfrm>
          <a:off x="468313" y="404813"/>
          <a:ext cx="8210550" cy="698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177" name="公式" r:id="rId7" imgW="2692080" imgH="228600" progId="Equation.3">
                  <p:embed/>
                </p:oleObj>
              </mc:Choice>
              <mc:Fallback>
                <p:oleObj name="公式" r:id="rId7" imgW="2692080" imgH="228600" progId="Equation.3">
                  <p:embed/>
                  <p:pic>
                    <p:nvPicPr>
                      <p:cNvPr id="0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313" y="404813"/>
                        <a:ext cx="8210550" cy="698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20374" name="Object 22"/>
          <p:cNvGraphicFramePr>
            <a:graphicFrameLocks noChangeAspect="1"/>
          </p:cNvGraphicFramePr>
          <p:nvPr/>
        </p:nvGraphicFramePr>
        <p:xfrm>
          <a:off x="1547813" y="1341438"/>
          <a:ext cx="3024187" cy="698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178" name="公式" r:id="rId9" imgW="990360" imgH="228600" progId="Equation.3">
                  <p:embed/>
                </p:oleObj>
              </mc:Choice>
              <mc:Fallback>
                <p:oleObj name="公式" r:id="rId9" imgW="990360" imgH="228600" progId="Equation.3">
                  <p:embed/>
                  <p:pic>
                    <p:nvPicPr>
                      <p:cNvPr id="0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7813" y="1341438"/>
                        <a:ext cx="3024187" cy="698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0000">
                                <a:alpha val="38000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17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20375" name="Object 23"/>
          <p:cNvGraphicFramePr>
            <a:graphicFrameLocks noChangeAspect="1"/>
          </p:cNvGraphicFramePr>
          <p:nvPr/>
        </p:nvGraphicFramePr>
        <p:xfrm>
          <a:off x="4932363" y="1341438"/>
          <a:ext cx="3168650" cy="641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179" name="公式" r:id="rId11" imgW="1066680" imgH="215640" progId="Equation.3">
                  <p:embed/>
                </p:oleObj>
              </mc:Choice>
              <mc:Fallback>
                <p:oleObj name="公式" r:id="rId11" imgW="1066680" imgH="215640" progId="Equation.3">
                  <p:embed/>
                  <p:pic>
                    <p:nvPicPr>
                      <p:cNvPr id="0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32363" y="1341438"/>
                        <a:ext cx="3168650" cy="641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0000">
                                <a:alpha val="38000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17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0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5220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0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1000"/>
                                        <p:tgtEl>
                                          <p:spTgt spid="5220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0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2203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2203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220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0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1000"/>
                                        <p:tgtEl>
                                          <p:spTgt spid="5220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0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1000"/>
                                        <p:tgtEl>
                                          <p:spTgt spid="5220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0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2203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2203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5220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20365" grpId="0" animBg="1"/>
      <p:bldP spid="5220366" grpId="0" animBg="1"/>
      <p:bldP spid="5220367" grpId="0" animBg="1"/>
      <p:bldP spid="5220368" grpId="0" animBg="1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5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b="1" smtClean="0"/>
              <a:t>第三章 </a:t>
            </a:r>
            <a:r>
              <a:rPr lang="zh-CN" altLang="en-US" b="1" smtClean="0">
                <a:solidFill>
                  <a:schemeClr val="hlink"/>
                </a:solidFill>
                <a:latin typeface="Times New Roman" pitchFamily="18" charset="0"/>
              </a:rPr>
              <a:t>线性空间</a:t>
            </a:r>
          </a:p>
        </p:txBody>
      </p:sp>
      <p:sp>
        <p:nvSpPr>
          <p:cNvPr id="38850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341438"/>
            <a:ext cx="8229600" cy="4754562"/>
          </a:xfrm>
        </p:spPr>
        <p:txBody>
          <a:bodyPr/>
          <a:lstStyle/>
          <a:p>
            <a:pPr marL="609600" indent="-609600" eaLnBrk="1" hangingPunct="1">
              <a:lnSpc>
                <a:spcPct val="120000"/>
              </a:lnSpc>
              <a:buFontTx/>
              <a:buNone/>
              <a:defRPr/>
            </a:pPr>
            <a:r>
              <a:rPr lang="en-US" altLang="zh-CN" sz="2800" dirty="0" smtClean="0"/>
              <a:t>   </a:t>
            </a:r>
            <a:r>
              <a:rPr lang="en-US" altLang="zh-CN" sz="3600" b="1" dirty="0" smtClean="0">
                <a:latin typeface="Times New Roman" pitchFamily="18" charset="0"/>
              </a:rPr>
              <a:t>1  </a:t>
            </a:r>
            <a:r>
              <a:rPr lang="zh-CN" altLang="en-US" sz="3600" b="1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向量空间与线性空间</a:t>
            </a:r>
            <a:endParaRPr lang="zh-CN" altLang="en-US" sz="3600" b="1" dirty="0" smtClean="0">
              <a:latin typeface="Times New Roman" pitchFamily="18" charset="0"/>
            </a:endParaRPr>
          </a:p>
          <a:p>
            <a:pPr marL="609600" indent="-609600" eaLnBrk="1" hangingPunct="1">
              <a:lnSpc>
                <a:spcPct val="120000"/>
              </a:lnSpc>
              <a:buFontTx/>
              <a:buNone/>
              <a:defRPr/>
            </a:pPr>
            <a:r>
              <a:rPr lang="zh-CN" altLang="en-US" sz="3600" b="1" dirty="0" smtClean="0">
                <a:latin typeface="Times New Roman" pitchFamily="18" charset="0"/>
              </a:rPr>
              <a:t>   </a:t>
            </a:r>
            <a:r>
              <a:rPr lang="en-US" altLang="zh-CN" sz="3600" b="1" dirty="0" smtClean="0">
                <a:latin typeface="Times New Roman" pitchFamily="18" charset="0"/>
              </a:rPr>
              <a:t>2  </a:t>
            </a:r>
            <a:r>
              <a:rPr lang="zh-CN" altLang="en-US" sz="3600" b="1" dirty="0" smtClean="0">
                <a:latin typeface="Times New Roman" pitchFamily="18" charset="0"/>
              </a:rPr>
              <a:t>线性相关与线性无关 </a:t>
            </a:r>
          </a:p>
          <a:p>
            <a:pPr marL="609600" indent="-609600" eaLnBrk="1" hangingPunct="1">
              <a:lnSpc>
                <a:spcPct val="120000"/>
              </a:lnSpc>
              <a:buFontTx/>
              <a:buNone/>
              <a:defRPr/>
            </a:pPr>
            <a:r>
              <a:rPr lang="zh-CN" altLang="en-US" sz="3600" b="1" dirty="0" smtClean="0">
                <a:latin typeface="Times New Roman" pitchFamily="18" charset="0"/>
              </a:rPr>
              <a:t>   </a:t>
            </a:r>
            <a:r>
              <a:rPr lang="en-US" altLang="zh-CN" sz="3600" b="1" dirty="0" smtClean="0">
                <a:latin typeface="Times New Roman" pitchFamily="18" charset="0"/>
              </a:rPr>
              <a:t>3  </a:t>
            </a:r>
            <a:r>
              <a:rPr lang="zh-CN" altLang="en-US" sz="3600" b="1" dirty="0" smtClean="0">
                <a:latin typeface="Times New Roman" pitchFamily="18" charset="0"/>
              </a:rPr>
              <a:t>向量组的极大无关组与秩</a:t>
            </a:r>
          </a:p>
          <a:p>
            <a:pPr marL="609600" indent="-609600" eaLnBrk="1" hangingPunct="1">
              <a:lnSpc>
                <a:spcPct val="120000"/>
              </a:lnSpc>
              <a:buFontTx/>
              <a:buNone/>
              <a:defRPr/>
            </a:pPr>
            <a:r>
              <a:rPr lang="zh-CN" altLang="en-US" sz="3600" b="1" dirty="0" smtClean="0">
                <a:latin typeface="Times New Roman" pitchFamily="18" charset="0"/>
              </a:rPr>
              <a:t>   </a:t>
            </a:r>
            <a:r>
              <a:rPr lang="en-US" altLang="zh-CN" sz="3600" b="1" dirty="0" smtClean="0">
                <a:solidFill>
                  <a:srgbClr val="FFFF00"/>
                </a:solidFill>
                <a:latin typeface="Times New Roman" pitchFamily="18" charset="0"/>
              </a:rPr>
              <a:t>4  </a:t>
            </a:r>
            <a:r>
              <a:rPr lang="zh-CN" altLang="en-US" sz="3600" b="1" dirty="0" smtClean="0">
                <a:solidFill>
                  <a:srgbClr val="FFFF00"/>
                </a:solidFill>
                <a:latin typeface="Times New Roman" pitchFamily="18" charset="0"/>
              </a:rPr>
              <a:t>线性空间的基与维数</a:t>
            </a:r>
          </a:p>
          <a:p>
            <a:pPr marL="609600" indent="-609600" eaLnBrk="1" hangingPunct="1">
              <a:lnSpc>
                <a:spcPct val="120000"/>
              </a:lnSpc>
              <a:buFontTx/>
              <a:buNone/>
              <a:defRPr/>
            </a:pPr>
            <a:r>
              <a:rPr lang="zh-CN" altLang="en-US" sz="3600" b="1" dirty="0" smtClean="0">
                <a:latin typeface="Times New Roman" pitchFamily="18" charset="0"/>
              </a:rPr>
              <a:t>   </a:t>
            </a:r>
            <a:r>
              <a:rPr lang="en-US" altLang="zh-CN" sz="3600" b="1" dirty="0" smtClean="0">
                <a:latin typeface="Times New Roman" pitchFamily="18" charset="0"/>
              </a:rPr>
              <a:t>5  </a:t>
            </a:r>
            <a:r>
              <a:rPr lang="zh-CN" altLang="en-US" sz="3600" b="1" dirty="0" smtClean="0">
                <a:latin typeface="Times New Roman" pitchFamily="18" charset="0"/>
              </a:rPr>
              <a:t>矩阵的秩</a:t>
            </a:r>
          </a:p>
          <a:p>
            <a:pPr marL="609600" indent="-609600" eaLnBrk="1" hangingPunct="1">
              <a:lnSpc>
                <a:spcPct val="120000"/>
              </a:lnSpc>
              <a:buFontTx/>
              <a:buNone/>
              <a:defRPr/>
            </a:pPr>
            <a:r>
              <a:rPr lang="zh-CN" altLang="en-US" sz="3600" b="1" dirty="0" smtClean="0">
                <a:latin typeface="Times New Roman" pitchFamily="18" charset="0"/>
              </a:rPr>
              <a:t>   </a:t>
            </a:r>
            <a:r>
              <a:rPr lang="en-US" altLang="zh-CN" sz="3600" b="1" dirty="0" smtClean="0">
                <a:latin typeface="Times New Roman" pitchFamily="18" charset="0"/>
              </a:rPr>
              <a:t>6  </a:t>
            </a:r>
            <a:r>
              <a:rPr lang="zh-CN" altLang="en-US" sz="3600" b="1" dirty="0" smtClean="0">
                <a:latin typeface="Times New Roman" pitchFamily="18" charset="0"/>
              </a:rPr>
              <a:t>线性方程组解的结构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83650" name="Rectangle 2"/>
              <p:cNvSpPr>
                <a:spLocks noGrp="1" noChangeArrowheads="1"/>
              </p:cNvSpPr>
              <p:nvPr>
                <p:ph type="body" idx="4294967295"/>
              </p:nvPr>
            </p:nvSpPr>
            <p:spPr>
              <a:xfrm>
                <a:off x="457200" y="1484784"/>
                <a:ext cx="8229600" cy="5040559"/>
              </a:xfrm>
            </p:spPr>
            <p:txBody>
              <a:bodyPr/>
              <a:lstStyle/>
              <a:p>
                <a:pPr eaLnBrk="1" hangingPunct="1">
                  <a:lnSpc>
                    <a:spcPct val="150000"/>
                  </a:lnSpc>
                  <a:buFontTx/>
                  <a:buNone/>
                </a:pPr>
                <a:r>
                  <a:rPr lang="zh-CN" altLang="en-US" sz="2800" b="1" dirty="0" smtClean="0">
                    <a:latin typeface="Times New Roman" pitchFamily="18" charset="0"/>
                  </a:rPr>
                  <a:t>  </a:t>
                </a:r>
                <a:r>
                  <a:rPr lang="en-US" altLang="zh-CN" sz="2800" b="1" dirty="0" smtClean="0">
                    <a:latin typeface="Times New Roman" pitchFamily="18" charset="0"/>
                  </a:rPr>
                  <a:t>   </a:t>
                </a:r>
                <a:r>
                  <a:rPr lang="zh-CN" altLang="en-US" b="1" dirty="0" smtClean="0">
                    <a:latin typeface="Times New Roman" pitchFamily="18" charset="0"/>
                  </a:rPr>
                  <a:t>若线性空间  </a:t>
                </a:r>
                <a:r>
                  <a:rPr lang="en-US" altLang="zh-CN" b="1" dirty="0" smtClean="0">
                    <a:latin typeface="Times New Roman" pitchFamily="18" charset="0"/>
                  </a:rPr>
                  <a:t>V </a:t>
                </a:r>
                <a:r>
                  <a:rPr lang="zh-CN" altLang="en-US" b="1" dirty="0" smtClean="0">
                    <a:latin typeface="Times New Roman" pitchFamily="18" charset="0"/>
                  </a:rPr>
                  <a:t>中有一组向量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zh-CN" altLang="en-US" b="1" i="0" smtClean="0">
                            <a:latin typeface="Cambria Math"/>
                          </a:rPr>
                          <m:t>𝛂</m:t>
                        </m:r>
                      </m:e>
                      <m:sub>
                        <m:r>
                          <a:rPr lang="en-US" altLang="zh-CN" b="1" i="1" smtClean="0">
                            <a:latin typeface="Cambria Math"/>
                          </a:rPr>
                          <m:t>𝟏</m:t>
                        </m:r>
                      </m:sub>
                    </m:sSub>
                    <m:r>
                      <a:rPr lang="en-US" altLang="zh-CN" b="1" i="1" smtClean="0">
                        <a:latin typeface="Cambria Math"/>
                      </a:rPr>
                      <m:t> , ⋯,</m:t>
                    </m:r>
                    <m:sSub>
                      <m:sSubPr>
                        <m:ctrlPr>
                          <a:rPr lang="en-US" altLang="zh-CN" b="1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zh-CN" altLang="en-US" b="1">
                            <a:latin typeface="Cambria Math"/>
                          </a:rPr>
                          <m:t>𝛂</m:t>
                        </m:r>
                      </m:e>
                      <m:sub>
                        <m:r>
                          <a:rPr lang="en-US" altLang="zh-CN" b="1" i="1" smtClean="0">
                            <a:latin typeface="Cambria Math"/>
                          </a:rPr>
                          <m:t>𝒏</m:t>
                        </m:r>
                      </m:sub>
                    </m:sSub>
                  </m:oMath>
                </a14:m>
                <a:r>
                  <a:rPr lang="zh-CN" altLang="en-US" b="1" dirty="0" smtClean="0">
                    <a:latin typeface="Times New Roman" pitchFamily="18" charset="0"/>
                  </a:rPr>
                  <a:t> </a:t>
                </a:r>
                <a:r>
                  <a:rPr lang="en-US" altLang="zh-CN" b="1" dirty="0" smtClean="0">
                    <a:latin typeface="Times New Roman" pitchFamily="18" charset="0"/>
                  </a:rPr>
                  <a:t>, </a:t>
                </a:r>
              </a:p>
              <a:p>
                <a:pPr eaLnBrk="1" hangingPunct="1">
                  <a:lnSpc>
                    <a:spcPct val="150000"/>
                  </a:lnSpc>
                  <a:buFontTx/>
                  <a:buNone/>
                </a:pPr>
                <a:r>
                  <a:rPr lang="en-US" altLang="zh-CN" b="1" dirty="0" smtClean="0">
                    <a:latin typeface="Times New Roman" pitchFamily="18" charset="0"/>
                  </a:rPr>
                  <a:t>  </a:t>
                </a:r>
                <a:r>
                  <a:rPr lang="zh-CN" altLang="en-US" b="1" dirty="0" smtClean="0">
                    <a:latin typeface="Times New Roman" pitchFamily="18" charset="0"/>
                  </a:rPr>
                  <a:t>满足条件</a:t>
                </a:r>
                <a:endParaRPr lang="en-US" altLang="zh-CN" b="1" dirty="0" smtClean="0">
                  <a:latin typeface="Times New Roman" pitchFamily="18" charset="0"/>
                </a:endParaRPr>
              </a:p>
              <a:p>
                <a:pPr eaLnBrk="1" hangingPunct="1">
                  <a:lnSpc>
                    <a:spcPct val="150000"/>
                  </a:lnSpc>
                  <a:buFontTx/>
                  <a:buNone/>
                </a:pPr>
                <a:r>
                  <a:rPr lang="en-US" altLang="zh-CN" b="1" dirty="0" smtClean="0">
                    <a:latin typeface="Times New Roman" pitchFamily="18" charset="0"/>
                  </a:rPr>
                  <a:t>  1)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>
                            <a:latin typeface="Cambria Math"/>
                          </a:rPr>
                        </m:ctrlPr>
                      </m:sSubPr>
                      <m:e>
                        <m:r>
                          <a:rPr lang="zh-CN" altLang="en-US" b="1">
                            <a:latin typeface="Cambria Math"/>
                          </a:rPr>
                          <m:t>𝛂</m:t>
                        </m:r>
                      </m:e>
                      <m:sub>
                        <m:r>
                          <a:rPr lang="en-US" altLang="zh-CN" b="1" i="1">
                            <a:latin typeface="Cambria Math"/>
                          </a:rPr>
                          <m:t>𝟏</m:t>
                        </m:r>
                        <m:r>
                          <a:rPr lang="en-US" altLang="zh-CN" b="1" i="1" smtClean="0">
                            <a:latin typeface="Cambria Math"/>
                          </a:rPr>
                          <m:t> </m:t>
                        </m:r>
                      </m:sub>
                    </m:sSub>
                    <m:r>
                      <a:rPr lang="en-US" altLang="zh-CN" b="1" i="1">
                        <a:latin typeface="Cambria Math"/>
                      </a:rPr>
                      <m:t>, ⋯,</m:t>
                    </m:r>
                    <m:sSub>
                      <m:sSubPr>
                        <m:ctrlPr>
                          <a:rPr lang="en-US" altLang="zh-CN" b="1" i="1">
                            <a:latin typeface="Cambria Math"/>
                          </a:rPr>
                        </m:ctrlPr>
                      </m:sSubPr>
                      <m:e>
                        <m:r>
                          <a:rPr lang="zh-CN" altLang="en-US" b="1">
                            <a:latin typeface="Cambria Math"/>
                          </a:rPr>
                          <m:t>𝛂</m:t>
                        </m:r>
                      </m:e>
                      <m:sub>
                        <m:r>
                          <a:rPr lang="en-US" altLang="zh-CN" b="1" i="1" smtClean="0">
                            <a:latin typeface="Cambria Math"/>
                          </a:rPr>
                          <m:t>𝒏</m:t>
                        </m:r>
                      </m:sub>
                    </m:sSub>
                  </m:oMath>
                </a14:m>
                <a:r>
                  <a:rPr lang="en-US" altLang="zh-CN" b="1" dirty="0" smtClean="0">
                    <a:latin typeface="Times New Roman" pitchFamily="18" charset="0"/>
                  </a:rPr>
                  <a:t> </a:t>
                </a:r>
                <a:r>
                  <a:rPr lang="zh-CN" altLang="en-US" b="1" dirty="0" smtClean="0">
                    <a:latin typeface="Times New Roman" pitchFamily="18" charset="0"/>
                  </a:rPr>
                  <a:t>线性无关 </a:t>
                </a:r>
                <a:r>
                  <a:rPr lang="en-US" altLang="zh-CN" b="1" dirty="0" smtClean="0">
                    <a:latin typeface="Times New Roman" pitchFamily="18" charset="0"/>
                  </a:rPr>
                  <a:t>;  </a:t>
                </a:r>
              </a:p>
              <a:p>
                <a:pPr eaLnBrk="1" hangingPunct="1">
                  <a:lnSpc>
                    <a:spcPct val="150000"/>
                  </a:lnSpc>
                  <a:buFontTx/>
                  <a:buNone/>
                </a:pPr>
                <a:r>
                  <a:rPr lang="en-US" altLang="zh-CN" b="1" dirty="0" smtClean="0">
                    <a:latin typeface="Times New Roman" pitchFamily="18" charset="0"/>
                  </a:rPr>
                  <a:t>  2)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>
                            <a:latin typeface="Cambria Math"/>
                          </a:rPr>
                        </m:ctrlPr>
                      </m:sSubPr>
                      <m:e>
                        <m:r>
                          <a:rPr lang="zh-CN" altLang="en-US" b="1">
                            <a:latin typeface="Cambria Math"/>
                          </a:rPr>
                          <m:t>𝛂</m:t>
                        </m:r>
                      </m:e>
                      <m:sub>
                        <m:r>
                          <a:rPr lang="en-US" altLang="zh-CN" b="1" i="1">
                            <a:latin typeface="Cambria Math"/>
                          </a:rPr>
                          <m:t>𝟏</m:t>
                        </m:r>
                        <m:r>
                          <a:rPr lang="en-US" altLang="zh-CN" b="1" i="1" smtClean="0">
                            <a:latin typeface="Cambria Math"/>
                          </a:rPr>
                          <m:t> </m:t>
                        </m:r>
                      </m:sub>
                    </m:sSub>
                    <m:r>
                      <a:rPr lang="en-US" altLang="zh-CN" b="1" i="1">
                        <a:latin typeface="Cambria Math"/>
                      </a:rPr>
                      <m:t>, ⋯,</m:t>
                    </m:r>
                    <m:sSub>
                      <m:sSubPr>
                        <m:ctrlPr>
                          <a:rPr lang="en-US" altLang="zh-CN" b="1" i="1">
                            <a:latin typeface="Cambria Math"/>
                          </a:rPr>
                        </m:ctrlPr>
                      </m:sSubPr>
                      <m:e>
                        <m:r>
                          <a:rPr lang="zh-CN" altLang="en-US" b="1">
                            <a:latin typeface="Cambria Math"/>
                          </a:rPr>
                          <m:t>𝛂</m:t>
                        </m:r>
                      </m:e>
                      <m:sub>
                        <m:r>
                          <a:rPr lang="en-US" altLang="zh-CN" b="1" i="1" smtClean="0">
                            <a:latin typeface="Cambria Math"/>
                          </a:rPr>
                          <m:t>𝒏</m:t>
                        </m:r>
                      </m:sub>
                    </m:sSub>
                  </m:oMath>
                </a14:m>
                <a:r>
                  <a:rPr lang="en-US" altLang="zh-CN" b="1" dirty="0" smtClean="0">
                    <a:latin typeface="Times New Roman" pitchFamily="18" charset="0"/>
                  </a:rPr>
                  <a:t> </a:t>
                </a:r>
                <a:r>
                  <a:rPr lang="zh-CN" altLang="en-US" b="1" dirty="0" smtClean="0">
                    <a:latin typeface="Times New Roman" pitchFamily="18" charset="0"/>
                  </a:rPr>
                  <a:t>能</a:t>
                </a:r>
                <a:r>
                  <a:rPr lang="zh-CN" altLang="en-US" b="1" dirty="0">
                    <a:latin typeface="Times New Roman" pitchFamily="18" charset="0"/>
                  </a:rPr>
                  <a:t>线性表出  </a:t>
                </a:r>
                <a:r>
                  <a:rPr lang="en-US" altLang="zh-CN" b="1" dirty="0" smtClean="0">
                    <a:latin typeface="Times New Roman" pitchFamily="18" charset="0"/>
                  </a:rPr>
                  <a:t>V </a:t>
                </a:r>
                <a:r>
                  <a:rPr lang="zh-CN" altLang="en-US" b="1" dirty="0" smtClean="0">
                    <a:latin typeface="Times New Roman" pitchFamily="18" charset="0"/>
                  </a:rPr>
                  <a:t>的</a:t>
                </a:r>
                <a:r>
                  <a:rPr lang="zh-CN" altLang="en-US" b="1" dirty="0">
                    <a:latin typeface="Times New Roman" pitchFamily="18" charset="0"/>
                  </a:rPr>
                  <a:t>所有</a:t>
                </a:r>
                <a:r>
                  <a:rPr lang="zh-CN" altLang="en-US" b="1" dirty="0" smtClean="0">
                    <a:latin typeface="Times New Roman" pitchFamily="18" charset="0"/>
                  </a:rPr>
                  <a:t>向</a:t>
                </a:r>
                <a:r>
                  <a:rPr lang="zh-CN" altLang="en-US" b="1" dirty="0">
                    <a:latin typeface="Times New Roman" pitchFamily="18" charset="0"/>
                  </a:rPr>
                  <a:t>量</a:t>
                </a:r>
                <a:r>
                  <a:rPr lang="en-US" altLang="zh-CN" b="1" dirty="0">
                    <a:latin typeface="Times New Roman" pitchFamily="18" charset="0"/>
                  </a:rPr>
                  <a:t> </a:t>
                </a:r>
                <a:r>
                  <a:rPr lang="en-US" altLang="zh-CN" b="1" dirty="0" smtClean="0">
                    <a:latin typeface="Times New Roman" pitchFamily="18" charset="0"/>
                  </a:rPr>
                  <a:t>;</a:t>
                </a:r>
              </a:p>
              <a:p>
                <a:pPr eaLnBrk="1" hangingPunct="1">
                  <a:lnSpc>
                    <a:spcPct val="150000"/>
                  </a:lnSpc>
                  <a:buFontTx/>
                  <a:buNone/>
                </a:pPr>
                <a:r>
                  <a:rPr lang="zh-CN" altLang="en-US" b="1" dirty="0" smtClean="0">
                    <a:latin typeface="Times New Roman" pitchFamily="18" charset="0"/>
                  </a:rPr>
                  <a:t>  则</a:t>
                </a:r>
                <a:r>
                  <a:rPr lang="zh-CN" altLang="en-US" b="1" dirty="0">
                    <a:latin typeface="Times New Roman" pitchFamily="18" charset="0"/>
                  </a:rPr>
                  <a:t>称 </a:t>
                </a:r>
                <a:r>
                  <a:rPr lang="en-US" altLang="zh-CN" b="1" dirty="0">
                    <a:latin typeface="Times New Roman" pitchFamily="18" charset="0"/>
                  </a:rPr>
                  <a:t>V </a:t>
                </a:r>
                <a:r>
                  <a:rPr lang="zh-CN" altLang="en-US" b="1" dirty="0" smtClean="0">
                    <a:latin typeface="Times New Roman" pitchFamily="18" charset="0"/>
                  </a:rPr>
                  <a:t>是 </a:t>
                </a:r>
                <a:r>
                  <a:rPr lang="en-US" altLang="zh-CN" b="1" i="1" dirty="0" smtClean="0">
                    <a:latin typeface="Times New Roman" pitchFamily="18" charset="0"/>
                  </a:rPr>
                  <a:t>n</a:t>
                </a:r>
                <a:r>
                  <a:rPr lang="en-US" altLang="zh-CN" b="1" dirty="0" smtClean="0">
                    <a:latin typeface="Times New Roman" pitchFamily="18" charset="0"/>
                  </a:rPr>
                  <a:t> </a:t>
                </a:r>
                <a:r>
                  <a:rPr lang="zh-CN" altLang="en-US" b="1" dirty="0" smtClean="0">
                    <a:latin typeface="Times New Roman" pitchFamily="18" charset="0"/>
                  </a:rPr>
                  <a:t>维</a:t>
                </a:r>
                <a:r>
                  <a:rPr lang="zh-CN" altLang="en-US" b="1" dirty="0">
                    <a:latin typeface="Times New Roman" pitchFamily="18" charset="0"/>
                  </a:rPr>
                  <a:t>线性空间</a:t>
                </a:r>
                <a:r>
                  <a:rPr lang="en-US" altLang="zh-CN" b="1" dirty="0">
                    <a:latin typeface="Times New Roman" pitchFamily="18" charset="0"/>
                  </a:rPr>
                  <a:t> , </a:t>
                </a:r>
                <a:r>
                  <a:rPr lang="en-US" altLang="zh-CN" b="1" dirty="0" smtClean="0">
                    <a:latin typeface="Times New Roman" pitchFamily="18" charset="0"/>
                  </a:rPr>
                  <a:t>  </a:t>
                </a:r>
                <a:r>
                  <a:rPr lang="zh-CN" altLang="en-US" b="1" dirty="0" smtClean="0">
                    <a:latin typeface="Times New Roman" pitchFamily="18" charset="0"/>
                  </a:rPr>
                  <a:t>或</a:t>
                </a:r>
                <a:r>
                  <a:rPr lang="en-US" altLang="zh-CN" b="1" dirty="0" smtClean="0">
                    <a:latin typeface="Times New Roman" pitchFamily="18" charset="0"/>
                  </a:rPr>
                  <a:t> dim V = </a:t>
                </a:r>
                <a:r>
                  <a:rPr lang="en-US" altLang="zh-CN" b="1" i="1" dirty="0" smtClean="0">
                    <a:latin typeface="Times New Roman" pitchFamily="18" charset="0"/>
                  </a:rPr>
                  <a:t>n</a:t>
                </a:r>
                <a:r>
                  <a:rPr lang="en-US" altLang="zh-CN" b="1" dirty="0" smtClean="0">
                    <a:latin typeface="Times New Roman" pitchFamily="18" charset="0"/>
                  </a:rPr>
                  <a:t> ,</a:t>
                </a:r>
              </a:p>
              <a:p>
                <a:pPr eaLnBrk="1" hangingPunct="1">
                  <a:lnSpc>
                    <a:spcPct val="150000"/>
                  </a:lnSpc>
                  <a:buFontTx/>
                  <a:buNone/>
                </a:pPr>
                <a:r>
                  <a:rPr lang="en-US" altLang="zh-CN" b="1" dirty="0">
                    <a:latin typeface="Times New Roman" pitchFamily="18" charset="0"/>
                  </a:rPr>
                  <a:t> </a:t>
                </a:r>
                <a:r>
                  <a:rPr lang="en-US" altLang="zh-CN" b="1" dirty="0" smtClean="0">
                    <a:latin typeface="Times New Roman" pitchFamily="18" charset="0"/>
                  </a:rPr>
                  <a:t> </a:t>
                </a:r>
                <a:r>
                  <a:rPr lang="zh-CN" altLang="en-US" b="1" dirty="0" smtClean="0">
                    <a:latin typeface="Times New Roman" pitchFamily="18" charset="0"/>
                  </a:rPr>
                  <a:t>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>
                            <a:latin typeface="Cambria Math"/>
                          </a:rPr>
                        </m:ctrlPr>
                      </m:sSubPr>
                      <m:e>
                        <m:r>
                          <a:rPr lang="zh-CN" altLang="en-US" b="1">
                            <a:latin typeface="Cambria Math"/>
                          </a:rPr>
                          <m:t>𝛂</m:t>
                        </m:r>
                      </m:e>
                      <m:sub>
                        <m:r>
                          <a:rPr lang="en-US" altLang="zh-CN" b="1" i="1">
                            <a:latin typeface="Cambria Math"/>
                          </a:rPr>
                          <m:t>𝟏</m:t>
                        </m:r>
                        <m:r>
                          <a:rPr lang="en-US" altLang="zh-CN" b="1" i="1" smtClean="0">
                            <a:latin typeface="Cambria Math"/>
                          </a:rPr>
                          <m:t> </m:t>
                        </m:r>
                      </m:sub>
                    </m:sSub>
                    <m:r>
                      <a:rPr lang="en-US" altLang="zh-CN" b="1" i="1">
                        <a:latin typeface="Cambria Math"/>
                      </a:rPr>
                      <m:t>, ⋯,</m:t>
                    </m:r>
                    <m:sSub>
                      <m:sSubPr>
                        <m:ctrlPr>
                          <a:rPr lang="en-US" altLang="zh-CN" b="1" i="1">
                            <a:latin typeface="Cambria Math"/>
                          </a:rPr>
                        </m:ctrlPr>
                      </m:sSubPr>
                      <m:e>
                        <m:r>
                          <a:rPr lang="zh-CN" altLang="en-US" b="1">
                            <a:latin typeface="Cambria Math"/>
                          </a:rPr>
                          <m:t>𝛂</m:t>
                        </m:r>
                      </m:e>
                      <m:sub>
                        <m:r>
                          <a:rPr lang="en-US" altLang="zh-CN" b="1" i="1" smtClean="0">
                            <a:latin typeface="Cambria Math"/>
                          </a:rPr>
                          <m:t>𝒏</m:t>
                        </m:r>
                      </m:sub>
                    </m:sSub>
                  </m:oMath>
                </a14:m>
                <a:r>
                  <a:rPr lang="zh-CN" altLang="en-US" b="1" dirty="0" smtClean="0">
                    <a:latin typeface="Times New Roman" pitchFamily="18" charset="0"/>
                  </a:rPr>
                  <a:t> 是</a:t>
                </a:r>
                <a:r>
                  <a:rPr lang="en-US" altLang="zh-CN" b="1" dirty="0">
                    <a:latin typeface="Times New Roman" pitchFamily="18" charset="0"/>
                  </a:rPr>
                  <a:t> </a:t>
                </a:r>
                <a:r>
                  <a:rPr lang="en-US" altLang="zh-CN" b="1" dirty="0" smtClean="0">
                    <a:latin typeface="Times New Roman" pitchFamily="18" charset="0"/>
                  </a:rPr>
                  <a:t>V </a:t>
                </a:r>
                <a:r>
                  <a:rPr lang="zh-CN" altLang="en-US" b="1" dirty="0">
                    <a:latin typeface="Times New Roman" pitchFamily="18" charset="0"/>
                  </a:rPr>
                  <a:t>的一组</a:t>
                </a:r>
                <a:r>
                  <a:rPr lang="zh-CN" altLang="en-US" b="1" dirty="0" smtClean="0">
                    <a:latin typeface="Times New Roman" pitchFamily="18" charset="0"/>
                  </a:rPr>
                  <a:t>基底 </a:t>
                </a:r>
                <a:r>
                  <a:rPr lang="en-US" altLang="zh-CN" b="1" dirty="0">
                    <a:latin typeface="Times New Roman" pitchFamily="18" charset="0"/>
                  </a:rPr>
                  <a:t>.</a:t>
                </a:r>
                <a:r>
                  <a:rPr lang="en-US" altLang="zh-CN" b="1" dirty="0" smtClean="0">
                    <a:latin typeface="Times New Roman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283650" name="Rectang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457200" y="1484784"/>
                <a:ext cx="8229600" cy="5040559"/>
              </a:xfrm>
              <a:blipFill rotWithShape="1">
                <a:blip r:embed="rId2"/>
                <a:stretch>
                  <a:fillRect b="-8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41027" name="Picture 10" descr="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70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41028" name="Rectangle 11"/>
          <p:cNvSpPr>
            <a:spLocks noChangeArrowheads="1"/>
          </p:cNvSpPr>
          <p:nvPr/>
        </p:nvSpPr>
        <p:spPr bwMode="auto">
          <a:xfrm>
            <a:off x="1547813" y="188913"/>
            <a:ext cx="5761037" cy="7716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zh-CN" altLang="en-US" sz="4400" dirty="0" smtClean="0">
                <a:solidFill>
                  <a:srgbClr val="FFFFFF"/>
                </a:solidFill>
                <a:latin typeface="Times New Roman" pitchFamily="18" charset="0"/>
              </a:rPr>
              <a:t> 有限维线</a:t>
            </a:r>
            <a:r>
              <a:rPr lang="zh-CN" altLang="en-US" sz="4400" dirty="0">
                <a:solidFill>
                  <a:srgbClr val="FFFFFF"/>
                </a:solidFill>
                <a:latin typeface="Times New Roman" pitchFamily="18" charset="0"/>
              </a:rPr>
              <a:t>性空</a:t>
            </a:r>
            <a:r>
              <a:rPr lang="zh-CN" altLang="en-US" sz="4400" dirty="0" smtClean="0">
                <a:solidFill>
                  <a:srgbClr val="FFFFFF"/>
                </a:solidFill>
                <a:latin typeface="Times New Roman" pitchFamily="18" charset="0"/>
              </a:rPr>
              <a:t>间</a:t>
            </a:r>
            <a:endParaRPr kumimoji="0" lang="en-US" altLang="zh-CN" sz="6000" baseline="30000" dirty="0">
              <a:solidFill>
                <a:srgbClr val="FFFFFF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9927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35906" name="Rectangle 2"/>
              <p:cNvSpPr>
                <a:spLocks noGrp="1" noChangeArrowheads="1"/>
              </p:cNvSpPr>
              <p:nvPr>
                <p:ph type="body" idx="4294967295"/>
              </p:nvPr>
            </p:nvSpPr>
            <p:spPr>
              <a:xfrm>
                <a:off x="457200" y="404813"/>
                <a:ext cx="8229600" cy="6048375"/>
              </a:xfrm>
            </p:spPr>
            <p:txBody>
              <a:bodyPr/>
              <a:lstStyle/>
              <a:p>
                <a:pPr eaLnBrk="1" hangingPunct="1">
                  <a:lnSpc>
                    <a:spcPct val="150000"/>
                  </a:lnSpc>
                </a:pPr>
                <a:r>
                  <a:rPr lang="zh-CN" altLang="en-US" b="1" dirty="0" smtClean="0">
                    <a:latin typeface="Times New Roman" pitchFamily="18" charset="0"/>
                  </a:rPr>
                  <a:t>  </a:t>
                </a:r>
                <a:r>
                  <a:rPr lang="en-US" altLang="zh-CN" b="1" dirty="0" smtClean="0">
                    <a:latin typeface="Times New Roman" pitchFamily="18" charset="0"/>
                  </a:rPr>
                  <a:t>n </a:t>
                </a:r>
                <a:r>
                  <a:rPr lang="zh-CN" altLang="en-US" b="1" dirty="0">
                    <a:latin typeface="Times New Roman" pitchFamily="18" charset="0"/>
                  </a:rPr>
                  <a:t>维线性空</a:t>
                </a:r>
                <a:r>
                  <a:rPr lang="zh-CN" altLang="en-US" b="1" dirty="0" smtClean="0">
                    <a:latin typeface="Times New Roman" pitchFamily="18" charset="0"/>
                  </a:rPr>
                  <a:t>间的基底都包含 </a:t>
                </a:r>
                <a:r>
                  <a:rPr lang="en-US" altLang="zh-CN" b="1" dirty="0" smtClean="0">
                    <a:latin typeface="Times New Roman" pitchFamily="18" charset="0"/>
                  </a:rPr>
                  <a:t>n </a:t>
                </a:r>
                <a:r>
                  <a:rPr lang="zh-CN" altLang="en-US" b="1" dirty="0" smtClean="0">
                    <a:latin typeface="Times New Roman" pitchFamily="18" charset="0"/>
                  </a:rPr>
                  <a:t>个向量</a:t>
                </a:r>
                <a:r>
                  <a:rPr lang="en-US" altLang="zh-CN" b="1" dirty="0" smtClean="0">
                    <a:latin typeface="Times New Roman" pitchFamily="18" charset="0"/>
                  </a:rPr>
                  <a:t>:</a:t>
                </a:r>
              </a:p>
              <a:p>
                <a:pPr eaLnBrk="1" hangingPunct="1">
                  <a:lnSpc>
                    <a:spcPct val="150000"/>
                  </a:lnSpc>
                </a:pPr>
                <a:endParaRPr lang="en-US" altLang="zh-CN" b="1" dirty="0" smtClean="0">
                  <a:latin typeface="Times New Roman" pitchFamily="18" charset="0"/>
                </a:endParaRPr>
              </a:p>
              <a:p>
                <a:pPr marL="0" indent="0" eaLnBrk="1" hangingPunct="1">
                  <a:lnSpc>
                    <a:spcPct val="150000"/>
                  </a:lnSpc>
                  <a:buNone/>
                </a:pPr>
                <a:r>
                  <a:rPr lang="en-US" altLang="zh-CN" b="1" dirty="0" smtClean="0">
                    <a:latin typeface="Times New Roman" pitchFamily="18" charset="0"/>
                  </a:rPr>
                  <a:t>     </a:t>
                </a:r>
                <a:r>
                  <a:rPr lang="zh-CN" altLang="en-US" b="1" dirty="0" smtClean="0">
                    <a:latin typeface="Times New Roman" pitchFamily="18" charset="0"/>
                  </a:rPr>
                  <a:t>若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zh-CN" altLang="en-US" b="1" i="0" smtClean="0">
                            <a:latin typeface="Cambria Math"/>
                          </a:rPr>
                          <m:t>𝛃</m:t>
                        </m:r>
                      </m:e>
                      <m:sub>
                        <m:r>
                          <a:rPr lang="en-US" altLang="zh-CN" b="1" i="1" smtClean="0">
                            <a:latin typeface="Cambria Math"/>
                          </a:rPr>
                          <m:t>𝟏</m:t>
                        </m:r>
                      </m:sub>
                    </m:sSub>
                    <m:r>
                      <a:rPr lang="en-US" altLang="zh-CN" b="1" i="1" smtClean="0">
                        <a:latin typeface="Cambria Math"/>
                      </a:rPr>
                      <m:t> ,⋯,</m:t>
                    </m:r>
                    <m:sSub>
                      <m:sSubPr>
                        <m:ctrlPr>
                          <a:rPr lang="en-US" altLang="zh-CN" b="1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zh-CN" altLang="en-US" b="1">
                            <a:latin typeface="Cambria Math"/>
                          </a:rPr>
                          <m:t>𝛃</m:t>
                        </m:r>
                      </m:e>
                      <m:sub>
                        <m:r>
                          <a:rPr lang="en-US" altLang="zh-CN" b="1" i="1" smtClean="0">
                            <a:latin typeface="Cambria Math"/>
                          </a:rPr>
                          <m:t>𝒔</m:t>
                        </m:r>
                      </m:sub>
                    </m:sSub>
                  </m:oMath>
                </a14:m>
                <a:r>
                  <a:rPr lang="zh-CN" altLang="en-US" b="1" dirty="0" smtClean="0">
                    <a:latin typeface="Times New Roman" pitchFamily="18" charset="0"/>
                  </a:rPr>
                  <a:t> 是 </a:t>
                </a:r>
                <a:r>
                  <a:rPr lang="en-US" altLang="zh-CN" b="1" dirty="0" smtClean="0">
                    <a:latin typeface="Times New Roman" pitchFamily="18" charset="0"/>
                  </a:rPr>
                  <a:t>V </a:t>
                </a:r>
                <a:r>
                  <a:rPr lang="zh-CN" altLang="en-US" b="1" dirty="0" smtClean="0">
                    <a:latin typeface="Times New Roman" pitchFamily="18" charset="0"/>
                  </a:rPr>
                  <a:t>的另一组基 </a:t>
                </a:r>
                <a:r>
                  <a:rPr lang="en-US" altLang="zh-CN" b="1" dirty="0" smtClean="0">
                    <a:latin typeface="Times New Roman" pitchFamily="18" charset="0"/>
                  </a:rPr>
                  <a:t>,   </a:t>
                </a:r>
                <a:r>
                  <a:rPr lang="zh-CN" altLang="en-US" b="1" dirty="0" smtClean="0">
                    <a:latin typeface="Times New Roman" pitchFamily="18" charset="0"/>
                  </a:rPr>
                  <a:t>则</a:t>
                </a:r>
                <a:r>
                  <a:rPr lang="en-US" altLang="zh-CN" b="1" dirty="0">
                    <a:latin typeface="Times New Roman" pitchFamily="18" charset="0"/>
                  </a:rPr>
                  <a:t> </a:t>
                </a:r>
                <a:r>
                  <a:rPr lang="en-US" altLang="zh-CN" b="1" dirty="0" smtClean="0">
                    <a:latin typeface="Times New Roman" pitchFamily="18" charset="0"/>
                  </a:rPr>
                  <a:t>    </a:t>
                </a:r>
              </a:p>
              <a:p>
                <a:pPr marL="0" indent="0" eaLnBrk="1" hangingPunct="1">
                  <a:lnSpc>
                    <a:spcPct val="150000"/>
                  </a:lnSpc>
                  <a:buNone/>
                </a:pPr>
                <a:r>
                  <a:rPr lang="en-US" altLang="zh-CN" b="1" dirty="0" smtClean="0"/>
                  <a:t>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>
                            <a:latin typeface="Cambria Math"/>
                          </a:rPr>
                        </m:ctrlPr>
                      </m:sSubPr>
                      <m:e>
                        <m:r>
                          <a:rPr lang="zh-CN" altLang="en-US" b="1">
                            <a:latin typeface="Cambria Math"/>
                          </a:rPr>
                          <m:t>𝛃</m:t>
                        </m:r>
                      </m:e>
                      <m:sub>
                        <m:r>
                          <a:rPr lang="en-US" altLang="zh-CN" b="1" i="1">
                            <a:latin typeface="Cambria Math"/>
                          </a:rPr>
                          <m:t>𝟏</m:t>
                        </m:r>
                      </m:sub>
                    </m:sSub>
                    <m:r>
                      <a:rPr lang="en-US" altLang="zh-CN" b="1" i="1">
                        <a:latin typeface="Cambria Math"/>
                      </a:rPr>
                      <m:t> ,⋯,</m:t>
                    </m:r>
                    <m:sSub>
                      <m:sSubPr>
                        <m:ctrlPr>
                          <a:rPr lang="en-US" altLang="zh-CN" b="1" i="1">
                            <a:latin typeface="Cambria Math"/>
                          </a:rPr>
                        </m:ctrlPr>
                      </m:sSubPr>
                      <m:e>
                        <m:r>
                          <a:rPr lang="zh-CN" altLang="en-US" b="1">
                            <a:latin typeface="Cambria Math"/>
                          </a:rPr>
                          <m:t>𝛃</m:t>
                        </m:r>
                      </m:e>
                      <m:sub>
                        <m:r>
                          <a:rPr lang="en-US" altLang="zh-CN" b="1" i="1">
                            <a:latin typeface="Cambria Math"/>
                          </a:rPr>
                          <m:t>𝒔</m:t>
                        </m:r>
                      </m:sub>
                    </m:sSub>
                  </m:oMath>
                </a14:m>
                <a:r>
                  <a:rPr lang="zh-CN" altLang="en-US" b="1" dirty="0" smtClean="0">
                    <a:latin typeface="Times New Roman" pitchFamily="18" charset="0"/>
                  </a:rPr>
                  <a:t> 与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>
                            <a:latin typeface="Cambria Math"/>
                          </a:rPr>
                        </m:ctrlPr>
                      </m:sSubPr>
                      <m:e>
                        <m:r>
                          <a:rPr lang="zh-CN" altLang="en-US" b="1">
                            <a:latin typeface="Cambria Math"/>
                          </a:rPr>
                          <m:t>𝛂</m:t>
                        </m:r>
                      </m:e>
                      <m:sub>
                        <m:r>
                          <a:rPr lang="en-US" altLang="zh-CN" b="1" i="1">
                            <a:latin typeface="Cambria Math"/>
                          </a:rPr>
                          <m:t>𝟏</m:t>
                        </m:r>
                      </m:sub>
                    </m:sSub>
                    <m:r>
                      <a:rPr lang="en-US" altLang="zh-CN" b="1" i="1">
                        <a:latin typeface="Cambria Math"/>
                      </a:rPr>
                      <m:t> , ⋯,</m:t>
                    </m:r>
                    <m:sSub>
                      <m:sSubPr>
                        <m:ctrlPr>
                          <a:rPr lang="en-US" altLang="zh-CN" b="1" i="1">
                            <a:latin typeface="Cambria Math"/>
                          </a:rPr>
                        </m:ctrlPr>
                      </m:sSubPr>
                      <m:e>
                        <m:r>
                          <a:rPr lang="zh-CN" altLang="en-US" b="1">
                            <a:latin typeface="Cambria Math"/>
                          </a:rPr>
                          <m:t>𝛂</m:t>
                        </m:r>
                      </m:e>
                      <m:sub>
                        <m:r>
                          <a:rPr lang="en-US" altLang="zh-CN" b="1" i="1" smtClean="0">
                            <a:latin typeface="Cambria Math"/>
                          </a:rPr>
                          <m:t>𝒏</m:t>
                        </m:r>
                      </m:sub>
                    </m:sSub>
                  </m:oMath>
                </a14:m>
                <a:r>
                  <a:rPr lang="zh-CN" altLang="en-US" b="1" dirty="0" smtClean="0">
                    <a:latin typeface="Times New Roman" pitchFamily="18" charset="0"/>
                  </a:rPr>
                  <a:t> 等价</a:t>
                </a:r>
                <a:r>
                  <a:rPr lang="en-US" altLang="zh-CN" b="1" dirty="0" smtClean="0">
                    <a:latin typeface="Times New Roman" pitchFamily="18" charset="0"/>
                  </a:rPr>
                  <a:t>.  </a:t>
                </a:r>
              </a:p>
              <a:p>
                <a:pPr marL="0" indent="0" eaLnBrk="1" hangingPunct="1">
                  <a:lnSpc>
                    <a:spcPct val="150000"/>
                  </a:lnSpc>
                  <a:buNone/>
                </a:pPr>
                <a:r>
                  <a:rPr lang="en-US" altLang="zh-CN" b="1" dirty="0">
                    <a:latin typeface="Times New Roman" pitchFamily="18" charset="0"/>
                  </a:rPr>
                  <a:t> </a:t>
                </a:r>
                <a:r>
                  <a:rPr lang="en-US" altLang="zh-CN" b="1" dirty="0" smtClean="0">
                    <a:latin typeface="Times New Roman" pitchFamily="18" charset="0"/>
                  </a:rPr>
                  <a:t>    </a:t>
                </a:r>
                <a:r>
                  <a:rPr lang="zh-CN" altLang="en-US" b="1" dirty="0" smtClean="0">
                    <a:latin typeface="Times New Roman" pitchFamily="18" charset="0"/>
                  </a:rPr>
                  <a:t>再由基底的线性无关可推出  </a:t>
                </a:r>
                <a:r>
                  <a:rPr lang="en-US" altLang="zh-CN" b="1" i="1" dirty="0" smtClean="0">
                    <a:latin typeface="Times New Roman" pitchFamily="18" charset="0"/>
                  </a:rPr>
                  <a:t>s</a:t>
                </a:r>
                <a:r>
                  <a:rPr lang="en-US" altLang="zh-CN" b="1" dirty="0" smtClean="0">
                    <a:latin typeface="Times New Roman" pitchFamily="18" charset="0"/>
                  </a:rPr>
                  <a:t> = </a:t>
                </a:r>
                <a:r>
                  <a:rPr lang="en-US" altLang="zh-CN" b="1" i="1" dirty="0" smtClean="0">
                    <a:latin typeface="Times New Roman" pitchFamily="18" charset="0"/>
                  </a:rPr>
                  <a:t>n</a:t>
                </a:r>
                <a:r>
                  <a:rPr lang="en-US" altLang="zh-CN" b="1" dirty="0" smtClean="0">
                    <a:latin typeface="Times New Roman" pitchFamily="18" charset="0"/>
                  </a:rPr>
                  <a:t> .  </a:t>
                </a:r>
              </a:p>
            </p:txBody>
          </p:sp>
        </mc:Choice>
        <mc:Fallback xmlns="">
          <p:sp>
            <p:nvSpPr>
              <p:cNvPr id="635906" name="Rectang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457200" y="404813"/>
                <a:ext cx="8229600" cy="6048375"/>
              </a:xfrm>
              <a:blipFill rotWithShape="1">
                <a:blip r:embed="rId2"/>
                <a:stretch>
                  <a:fillRect l="-16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2290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110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  4)     </a:t>
            </a:r>
            <a:r>
              <a:rPr lang="en-US" altLang="zh-CN" b="1" i="1" smtClean="0">
                <a:latin typeface="Times New Roman" pitchFamily="18" charset="0"/>
                <a:sym typeface="Symbol" pitchFamily="18" charset="2"/>
              </a:rPr>
              <a:t>k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 </a:t>
            </a:r>
            <a:r>
              <a:rPr lang="en-US" altLang="zh-CN" b="1" smtClean="0">
                <a:latin typeface="Times New Roman" pitchFamily="18" charset="0"/>
              </a:rPr>
              <a:t>K ,</a:t>
            </a:r>
            <a:r>
              <a:rPr lang="en-US" altLang="zh-CN" b="1" smtClean="0"/>
              <a:t>   </a:t>
            </a:r>
            <a:r>
              <a:rPr lang="zh-CN" altLang="en-US" b="1" smtClean="0"/>
              <a:t>有   </a:t>
            </a:r>
            <a:r>
              <a:rPr lang="en-US" altLang="zh-CN" b="1" i="1" smtClean="0">
                <a:latin typeface="Times New Roman" pitchFamily="18" charset="0"/>
                <a:sym typeface="Symbol" pitchFamily="18" charset="2"/>
              </a:rPr>
              <a:t>k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 0  =  0 . </a:t>
            </a:r>
          </a:p>
          <a:p>
            <a:pPr eaLnBrk="1" hangingPunct="1">
              <a:lnSpc>
                <a:spcPct val="110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  <a:sym typeface="Symbol" pitchFamily="18" charset="2"/>
              </a:rPr>
              <a:t>证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:    </a:t>
            </a:r>
            <a:r>
              <a:rPr lang="en-US" altLang="zh-CN" b="1" i="1" smtClean="0">
                <a:latin typeface="Times New Roman" pitchFamily="18" charset="0"/>
                <a:sym typeface="Symbol" pitchFamily="18" charset="2"/>
              </a:rPr>
              <a:t>k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 0  =      0  </a:t>
            </a:r>
            <a:r>
              <a:rPr lang="en-US" altLang="zh-CN" b="1" i="1" smtClean="0">
                <a:latin typeface="Times New Roman" pitchFamily="18" charset="0"/>
                <a:sym typeface="Symbol" pitchFamily="18" charset="2"/>
              </a:rPr>
              <a:t>+  k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 0                         </a:t>
            </a:r>
            <a:r>
              <a:rPr lang="zh-CN" altLang="en-US" b="1" smtClean="0">
                <a:latin typeface="Times New Roman" pitchFamily="18" charset="0"/>
                <a:sym typeface="Symbol" pitchFamily="18" charset="2"/>
              </a:rPr>
              <a:t>性质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(3)</a:t>
            </a:r>
          </a:p>
          <a:p>
            <a:pPr eaLnBrk="1" hangingPunct="1">
              <a:lnSpc>
                <a:spcPct val="110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             =  ( ( </a:t>
            </a:r>
            <a:r>
              <a:rPr lang="en-US" altLang="zh-CN" smtClean="0">
                <a:sym typeface="MT Extra" pitchFamily="18" charset="2"/>
              </a:rPr>
              <a:t>–</a:t>
            </a:r>
            <a:r>
              <a:rPr lang="en-US" altLang="zh-CN" b="1" i="1" smtClean="0">
                <a:latin typeface="Times New Roman" pitchFamily="18" charset="0"/>
                <a:sym typeface="Symbol" pitchFamily="18" charset="2"/>
              </a:rPr>
              <a:t> k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 0 ) </a:t>
            </a:r>
            <a:r>
              <a:rPr lang="en-US" altLang="zh-CN" b="1" i="1" smtClean="0">
                <a:latin typeface="Times New Roman" pitchFamily="18" charset="0"/>
                <a:sym typeface="Symbol" pitchFamily="18" charset="2"/>
              </a:rPr>
              <a:t>+ k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 0 ) </a:t>
            </a:r>
            <a:r>
              <a:rPr lang="en-US" altLang="zh-CN" b="1" i="1" smtClean="0">
                <a:latin typeface="Times New Roman" pitchFamily="18" charset="0"/>
                <a:sym typeface="Symbol" pitchFamily="18" charset="2"/>
              </a:rPr>
              <a:t>+ k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 0         </a:t>
            </a:r>
            <a:r>
              <a:rPr lang="zh-CN" altLang="en-US" b="1" smtClean="0">
                <a:latin typeface="Times New Roman" pitchFamily="18" charset="0"/>
                <a:sym typeface="Symbol" pitchFamily="18" charset="2"/>
              </a:rPr>
              <a:t>性质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(4)</a:t>
            </a:r>
          </a:p>
          <a:p>
            <a:pPr eaLnBrk="1" hangingPunct="1">
              <a:lnSpc>
                <a:spcPct val="110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             = ( </a:t>
            </a:r>
            <a:r>
              <a:rPr lang="en-US" altLang="zh-CN" smtClean="0">
                <a:sym typeface="MT Extra" pitchFamily="18" charset="2"/>
              </a:rPr>
              <a:t>–</a:t>
            </a:r>
            <a:r>
              <a:rPr lang="en-US" altLang="zh-CN" b="1" i="1" smtClean="0">
                <a:latin typeface="Times New Roman" pitchFamily="18" charset="0"/>
                <a:sym typeface="Symbol" pitchFamily="18" charset="2"/>
              </a:rPr>
              <a:t> k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 0 ) </a:t>
            </a:r>
            <a:r>
              <a:rPr lang="en-US" altLang="zh-CN" b="1" i="1" smtClean="0">
                <a:latin typeface="Times New Roman" pitchFamily="18" charset="0"/>
                <a:sym typeface="Symbol" pitchFamily="18" charset="2"/>
              </a:rPr>
              <a:t>+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(  </a:t>
            </a:r>
            <a:r>
              <a:rPr lang="en-US" altLang="zh-CN" b="1" i="1" smtClean="0">
                <a:latin typeface="Times New Roman" pitchFamily="18" charset="0"/>
                <a:sym typeface="Symbol" pitchFamily="18" charset="2"/>
              </a:rPr>
              <a:t>k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 0  </a:t>
            </a:r>
            <a:r>
              <a:rPr lang="en-US" altLang="zh-CN" b="1" i="1" smtClean="0">
                <a:latin typeface="Times New Roman" pitchFamily="18" charset="0"/>
                <a:sym typeface="Symbol" pitchFamily="18" charset="2"/>
              </a:rPr>
              <a:t>+  k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 0  )      </a:t>
            </a:r>
            <a:r>
              <a:rPr lang="zh-CN" altLang="en-US" b="1" smtClean="0">
                <a:latin typeface="Times New Roman" pitchFamily="18" charset="0"/>
                <a:sym typeface="Symbol" pitchFamily="18" charset="2"/>
              </a:rPr>
              <a:t>性质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(2)</a:t>
            </a:r>
          </a:p>
          <a:p>
            <a:pPr eaLnBrk="1" hangingPunct="1">
              <a:lnSpc>
                <a:spcPct val="110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             = ( </a:t>
            </a:r>
            <a:r>
              <a:rPr lang="en-US" altLang="zh-CN" smtClean="0">
                <a:sym typeface="MT Extra" pitchFamily="18" charset="2"/>
              </a:rPr>
              <a:t>–</a:t>
            </a:r>
            <a:r>
              <a:rPr lang="en-US" altLang="zh-CN" b="1" i="1" smtClean="0">
                <a:latin typeface="Times New Roman" pitchFamily="18" charset="0"/>
                <a:sym typeface="Symbol" pitchFamily="18" charset="2"/>
              </a:rPr>
              <a:t> k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 0 ) </a:t>
            </a:r>
            <a:r>
              <a:rPr lang="en-US" altLang="zh-CN" b="1" i="1" smtClean="0">
                <a:latin typeface="Times New Roman" pitchFamily="18" charset="0"/>
                <a:sym typeface="Symbol" pitchFamily="18" charset="2"/>
              </a:rPr>
              <a:t>+ </a:t>
            </a:r>
            <a:r>
              <a:rPr lang="en-US" altLang="zh-CN" smtClean="0">
                <a:sym typeface="MT Extra" pitchFamily="18" charset="2"/>
              </a:rPr>
              <a:t> </a:t>
            </a:r>
            <a:r>
              <a:rPr lang="en-US" altLang="zh-CN" b="1" i="1" smtClean="0">
                <a:latin typeface="Times New Roman" pitchFamily="18" charset="0"/>
                <a:sym typeface="Symbol" pitchFamily="18" charset="2"/>
              </a:rPr>
              <a:t>k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 ( 0 + 0 )            </a:t>
            </a:r>
            <a:r>
              <a:rPr lang="zh-CN" altLang="en-US" b="1" smtClean="0">
                <a:latin typeface="Times New Roman" pitchFamily="18" charset="0"/>
                <a:sym typeface="Symbol" pitchFamily="18" charset="2"/>
              </a:rPr>
              <a:t>性质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(7)</a:t>
            </a:r>
            <a:endParaRPr lang="en-US" altLang="zh-CN" b="1" smtClean="0"/>
          </a:p>
          <a:p>
            <a:pPr eaLnBrk="1" hangingPunct="1">
              <a:lnSpc>
                <a:spcPct val="110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             = ( </a:t>
            </a:r>
            <a:r>
              <a:rPr lang="en-US" altLang="zh-CN" smtClean="0">
                <a:sym typeface="MT Extra" pitchFamily="18" charset="2"/>
              </a:rPr>
              <a:t>–</a:t>
            </a:r>
            <a:r>
              <a:rPr lang="en-US" altLang="zh-CN" b="1" i="1" smtClean="0">
                <a:latin typeface="Times New Roman" pitchFamily="18" charset="0"/>
                <a:sym typeface="Symbol" pitchFamily="18" charset="2"/>
              </a:rPr>
              <a:t> k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 0 ) </a:t>
            </a:r>
            <a:r>
              <a:rPr lang="en-US" altLang="zh-CN" b="1" i="1" smtClean="0">
                <a:latin typeface="Times New Roman" pitchFamily="18" charset="0"/>
                <a:sym typeface="Symbol" pitchFamily="18" charset="2"/>
              </a:rPr>
              <a:t>+ </a:t>
            </a:r>
            <a:r>
              <a:rPr lang="en-US" altLang="zh-CN" smtClean="0">
                <a:sym typeface="MT Extra" pitchFamily="18" charset="2"/>
              </a:rPr>
              <a:t> </a:t>
            </a:r>
            <a:r>
              <a:rPr lang="en-US" altLang="zh-CN" b="1" i="1" smtClean="0">
                <a:latin typeface="Times New Roman" pitchFamily="18" charset="0"/>
                <a:sym typeface="Symbol" pitchFamily="18" charset="2"/>
              </a:rPr>
              <a:t>k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 0                       </a:t>
            </a:r>
            <a:r>
              <a:rPr lang="zh-CN" altLang="en-US" b="1" smtClean="0">
                <a:latin typeface="Times New Roman" pitchFamily="18" charset="0"/>
                <a:sym typeface="Symbol" pitchFamily="18" charset="2"/>
              </a:rPr>
              <a:t>性质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(3)</a:t>
            </a:r>
          </a:p>
          <a:p>
            <a:pPr eaLnBrk="1" hangingPunct="1">
              <a:lnSpc>
                <a:spcPct val="110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             =  0                                           </a:t>
            </a:r>
            <a:r>
              <a:rPr lang="zh-CN" altLang="en-US" b="1" smtClean="0">
                <a:latin typeface="Times New Roman" pitchFamily="18" charset="0"/>
                <a:sym typeface="Symbol" pitchFamily="18" charset="2"/>
              </a:rPr>
              <a:t>性质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(4)</a:t>
            </a:r>
          </a:p>
        </p:txBody>
      </p:sp>
      <p:sp>
        <p:nvSpPr>
          <p:cNvPr id="593923" name="Rectangle 3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341438"/>
          </a:xfrm>
          <a:solidFill>
            <a:srgbClr val="00FF00">
              <a:alpha val="70195"/>
            </a:srgbClr>
          </a:solidFill>
        </p:spPr>
        <p:txBody>
          <a:bodyPr/>
          <a:lstStyle/>
          <a:p>
            <a:pPr eaLnBrk="1" hangingPunct="1"/>
            <a:r>
              <a:rPr lang="zh-CN" altLang="en-US" sz="3600" b="1" smtClean="0">
                <a:latin typeface="Times New Roman" pitchFamily="18" charset="0"/>
              </a:rPr>
              <a:t>仅用八条性质</a:t>
            </a:r>
            <a:r>
              <a:rPr lang="en-US" altLang="zh-CN" sz="3600" b="1" smtClean="0">
                <a:latin typeface="Times New Roman" pitchFamily="18" charset="0"/>
              </a:rPr>
              <a:t>, </a:t>
            </a:r>
            <a:r>
              <a:rPr lang="zh-CN" altLang="en-US" sz="3600" b="1" smtClean="0">
                <a:latin typeface="Times New Roman" pitchFamily="18" charset="0"/>
              </a:rPr>
              <a:t> 就能推出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22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1322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1322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1322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22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1322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1322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1322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229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13229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13229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13229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229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13229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13229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13229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229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513229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13229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13229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229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513229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13229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513229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-35925" y="3501008"/>
                <a:ext cx="7200800" cy="584775"/>
              </a:xfrm>
              <a:prstGeom prst="rect">
                <a:avLst/>
              </a:prstGeom>
              <a:solidFill>
                <a:srgbClr val="92D050"/>
              </a:solidFill>
            </p:spPr>
            <p:txBody>
              <a:bodyPr wrap="square">
                <a:spAutoFit/>
              </a:bodyPr>
              <a:lstStyle/>
              <a:p>
                <a:r>
                  <a:rPr kumimoji="0" lang="zh-CN" altLang="en-US" kern="0" dirty="0" smtClean="0">
                    <a:solidFill>
                      <a:srgbClr val="000000"/>
                    </a:solidFill>
                    <a:latin typeface="Times New Roman" pitchFamily="18" charset="0"/>
                    <a:ea typeface="宋体"/>
                  </a:rPr>
                  <a:t> 从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kumimoji="0" lang="zh-CN" altLang="en-US" kern="0">
                            <a:solidFill>
                              <a:srgbClr val="000000"/>
                            </a:solidFill>
                            <a:latin typeface="Cambria Math"/>
                          </a:rPr>
                          <m:t>𝛂</m:t>
                        </m:r>
                      </m:e>
                      <m:sub>
                        <m:r>
                          <a:rPr kumimoji="0" lang="en-US" altLang="zh-CN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  <m:t>𝟏</m:t>
                        </m:r>
                      </m:sub>
                    </m:sSub>
                    <m:r>
                      <a:rPr kumimoji="0" lang="en-US" altLang="zh-CN" i="1" kern="0">
                        <a:solidFill>
                          <a:srgbClr val="000000"/>
                        </a:solidFill>
                        <a:latin typeface="Cambria Math"/>
                      </a:rPr>
                      <m:t> , ⋯,</m:t>
                    </m:r>
                    <m:sSub>
                      <m:sSubPr>
                        <m:ctrlPr>
                          <a:rPr kumimoji="0" lang="en-US" altLang="zh-CN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kumimoji="0" lang="zh-CN" altLang="en-US" kern="0">
                            <a:solidFill>
                              <a:srgbClr val="000000"/>
                            </a:solidFill>
                            <a:latin typeface="Cambria Math"/>
                          </a:rPr>
                          <m:t>𝛂</m:t>
                        </m:r>
                      </m:e>
                      <m:sub>
                        <m:r>
                          <a:rPr kumimoji="0" lang="en-US" altLang="zh-CN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  <m:t>𝒏</m:t>
                        </m:r>
                      </m:sub>
                    </m:sSub>
                  </m:oMath>
                </a14:m>
                <a:r>
                  <a:rPr kumimoji="0" lang="zh-CN" altLang="en-US" kern="0" dirty="0">
                    <a:solidFill>
                      <a:srgbClr val="000000"/>
                    </a:solidFill>
                    <a:latin typeface="Times New Roman" pitchFamily="18" charset="0"/>
                    <a:ea typeface="宋体"/>
                  </a:rPr>
                  <a:t> </a:t>
                </a:r>
                <a:r>
                  <a:rPr kumimoji="0" lang="zh-CN" altLang="en-US" kern="0" dirty="0" smtClean="0">
                    <a:solidFill>
                      <a:srgbClr val="000000"/>
                    </a:solidFill>
                    <a:latin typeface="Times New Roman" pitchFamily="18" charset="0"/>
                    <a:ea typeface="宋体"/>
                  </a:rPr>
                  <a:t>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kumimoji="0" lang="zh-CN" altLang="en-US" kern="0">
                            <a:solidFill>
                              <a:srgbClr val="000000"/>
                            </a:solidFill>
                            <a:latin typeface="Cambria Math"/>
                          </a:rPr>
                          <m:t>𝛃</m:t>
                        </m:r>
                      </m:e>
                      <m:sub>
                        <m:r>
                          <a:rPr kumimoji="0" lang="en-US" altLang="zh-CN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  <m:t>𝟏</m:t>
                        </m:r>
                      </m:sub>
                    </m:sSub>
                    <m:r>
                      <a:rPr kumimoji="0" lang="en-US" altLang="zh-CN" i="1" kern="0">
                        <a:solidFill>
                          <a:srgbClr val="000000"/>
                        </a:solidFill>
                        <a:latin typeface="Cambria Math"/>
                      </a:rPr>
                      <m:t> ,⋯,</m:t>
                    </m:r>
                    <m:sSub>
                      <m:sSubPr>
                        <m:ctrlPr>
                          <a:rPr kumimoji="0" lang="en-US" altLang="zh-CN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kumimoji="0" lang="zh-CN" altLang="en-US" kern="0">
                            <a:solidFill>
                              <a:srgbClr val="000000"/>
                            </a:solidFill>
                            <a:latin typeface="Cambria Math"/>
                          </a:rPr>
                          <m:t>𝛃</m:t>
                        </m:r>
                      </m:e>
                      <m:sub>
                        <m:r>
                          <a:rPr kumimoji="0" lang="en-US" altLang="zh-CN" b="1" i="1" kern="0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𝒏</m:t>
                        </m:r>
                      </m:sub>
                    </m:sSub>
                  </m:oMath>
                </a14:m>
                <a:r>
                  <a:rPr kumimoji="0" lang="zh-CN" altLang="en-US" kern="0" dirty="0" smtClean="0">
                    <a:solidFill>
                      <a:srgbClr val="000000"/>
                    </a:solidFill>
                    <a:latin typeface="Times New Roman" pitchFamily="18" charset="0"/>
                    <a:ea typeface="宋体"/>
                  </a:rPr>
                  <a:t> 的过渡矩阵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5925" y="3501008"/>
                <a:ext cx="7200800" cy="584775"/>
              </a:xfrm>
              <a:prstGeom prst="rect">
                <a:avLst/>
              </a:prstGeom>
              <a:blipFill rotWithShape="1">
                <a:blip r:embed="rId2"/>
                <a:stretch>
                  <a:fillRect l="-677" t="-21875" r="-847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圆角矩形 3"/>
          <p:cNvSpPr/>
          <p:nvPr/>
        </p:nvSpPr>
        <p:spPr bwMode="auto">
          <a:xfrm>
            <a:off x="2483768" y="404664"/>
            <a:ext cx="5233618" cy="576064"/>
          </a:xfrm>
          <a:prstGeom prst="roundRect">
            <a:avLst/>
          </a:prstGeom>
          <a:solidFill>
            <a:srgbClr val="00B0F0">
              <a:alpha val="37000"/>
            </a:srgbClr>
          </a:solidFill>
          <a:ln w="381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3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French Script MT" pitchFamily="66" charset="0"/>
              <a:ea typeface="宋体" pitchFamily="2" charset="-122"/>
            </a:endParaRPr>
          </a:p>
        </p:txBody>
      </p:sp>
      <p:sp>
        <p:nvSpPr>
          <p:cNvPr id="5" name="圆角矩形 4"/>
          <p:cNvSpPr/>
          <p:nvPr/>
        </p:nvSpPr>
        <p:spPr bwMode="auto">
          <a:xfrm>
            <a:off x="5017086" y="4437111"/>
            <a:ext cx="756084" cy="2108719"/>
          </a:xfrm>
          <a:prstGeom prst="roundRect">
            <a:avLst/>
          </a:prstGeom>
          <a:solidFill>
            <a:srgbClr val="00B0F0">
              <a:alpha val="37000"/>
            </a:srgbClr>
          </a:solidFill>
          <a:ln w="381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3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French Script MT" pitchFamily="66" charset="0"/>
              <a:ea typeface="宋体" pitchFamily="2" charset="-122"/>
            </a:endParaRPr>
          </a:p>
        </p:txBody>
      </p:sp>
      <p:sp>
        <p:nvSpPr>
          <p:cNvPr id="7" name="任意多边形 6"/>
          <p:cNvSpPr/>
          <p:nvPr/>
        </p:nvSpPr>
        <p:spPr bwMode="auto">
          <a:xfrm>
            <a:off x="7155543" y="3690035"/>
            <a:ext cx="888778" cy="747076"/>
          </a:xfrm>
          <a:custGeom>
            <a:avLst/>
            <a:gdLst>
              <a:gd name="connsiteX0" fmla="*/ 0 w 888778"/>
              <a:gd name="connsiteY0" fmla="*/ 21362 h 747076"/>
              <a:gd name="connsiteX1" fmla="*/ 464457 w 888778"/>
              <a:gd name="connsiteY1" fmla="*/ 35876 h 747076"/>
              <a:gd name="connsiteX2" fmla="*/ 827314 w 888778"/>
              <a:gd name="connsiteY2" fmla="*/ 355190 h 747076"/>
              <a:gd name="connsiteX3" fmla="*/ 885371 w 888778"/>
              <a:gd name="connsiteY3" fmla="*/ 747076 h 747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88778" h="747076">
                <a:moveTo>
                  <a:pt x="0" y="21362"/>
                </a:moveTo>
                <a:cubicBezTo>
                  <a:pt x="163285" y="800"/>
                  <a:pt x="326571" y="-19762"/>
                  <a:pt x="464457" y="35876"/>
                </a:cubicBezTo>
                <a:cubicBezTo>
                  <a:pt x="602343" y="91514"/>
                  <a:pt x="757162" y="236657"/>
                  <a:pt x="827314" y="355190"/>
                </a:cubicBezTo>
                <a:cubicBezTo>
                  <a:pt x="897466" y="473723"/>
                  <a:pt x="891418" y="610399"/>
                  <a:pt x="885371" y="747076"/>
                </a:cubicBezTo>
              </a:path>
            </a:pathLst>
          </a:custGeom>
          <a:noFill/>
          <a:ln w="76200" cap="flat" cmpd="sng" algn="ctr">
            <a:solidFill>
              <a:srgbClr val="0000FF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3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French Script MT" pitchFamily="66" charset="0"/>
              <a:ea typeface="宋体" pitchFamily="2" charset="-122"/>
            </a:endParaRPr>
          </a:p>
        </p:txBody>
      </p:sp>
      <p:sp>
        <p:nvSpPr>
          <p:cNvPr id="9" name="圆角矩形 8"/>
          <p:cNvSpPr/>
          <p:nvPr/>
        </p:nvSpPr>
        <p:spPr bwMode="auto">
          <a:xfrm>
            <a:off x="2485887" y="1092853"/>
            <a:ext cx="5233618" cy="576064"/>
          </a:xfrm>
          <a:prstGeom prst="roundRect">
            <a:avLst/>
          </a:prstGeom>
          <a:solidFill>
            <a:srgbClr val="00B0F0">
              <a:alpha val="37000"/>
            </a:srgbClr>
          </a:solidFill>
          <a:ln w="381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3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French Script MT" pitchFamily="66" charset="0"/>
              <a:ea typeface="宋体" pitchFamily="2" charset="-122"/>
            </a:endParaRPr>
          </a:p>
        </p:txBody>
      </p:sp>
      <p:sp>
        <p:nvSpPr>
          <p:cNvPr id="10" name="圆角矩形 9"/>
          <p:cNvSpPr/>
          <p:nvPr/>
        </p:nvSpPr>
        <p:spPr bwMode="auto">
          <a:xfrm>
            <a:off x="6084168" y="4405895"/>
            <a:ext cx="756084" cy="2108719"/>
          </a:xfrm>
          <a:prstGeom prst="roundRect">
            <a:avLst/>
          </a:prstGeom>
          <a:solidFill>
            <a:srgbClr val="00B0F0">
              <a:alpha val="37000"/>
            </a:srgbClr>
          </a:solidFill>
          <a:ln w="381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3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French Script MT" pitchFamily="66" charset="0"/>
              <a:ea typeface="宋体" pitchFamily="2" charset="-122"/>
            </a:endParaRPr>
          </a:p>
        </p:txBody>
      </p:sp>
      <p:sp>
        <p:nvSpPr>
          <p:cNvPr id="11" name="圆角矩形 10"/>
          <p:cNvSpPr/>
          <p:nvPr/>
        </p:nvSpPr>
        <p:spPr bwMode="auto">
          <a:xfrm>
            <a:off x="2483768" y="2717056"/>
            <a:ext cx="5233618" cy="576064"/>
          </a:xfrm>
          <a:prstGeom prst="roundRect">
            <a:avLst/>
          </a:prstGeom>
          <a:solidFill>
            <a:srgbClr val="00B0F0">
              <a:alpha val="37000"/>
            </a:srgbClr>
          </a:solidFill>
          <a:ln w="381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3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French Script MT" pitchFamily="66" charset="0"/>
              <a:ea typeface="宋体" pitchFamily="2" charset="-122"/>
            </a:endParaRPr>
          </a:p>
        </p:txBody>
      </p:sp>
      <p:sp>
        <p:nvSpPr>
          <p:cNvPr id="12" name="圆角矩形 11"/>
          <p:cNvSpPr/>
          <p:nvPr/>
        </p:nvSpPr>
        <p:spPr bwMode="auto">
          <a:xfrm>
            <a:off x="7884368" y="4447252"/>
            <a:ext cx="756084" cy="2108719"/>
          </a:xfrm>
          <a:prstGeom prst="roundRect">
            <a:avLst/>
          </a:prstGeom>
          <a:solidFill>
            <a:srgbClr val="00B0F0">
              <a:alpha val="37000"/>
            </a:srgbClr>
          </a:solidFill>
          <a:ln w="381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3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French Script MT" pitchFamily="66" charset="0"/>
              <a:ea typeface="宋体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2"/>
              <p:cNvSpPr txBox="1">
                <a:spLocks noChangeArrowheads="1"/>
              </p:cNvSpPr>
              <p:nvPr/>
            </p:nvSpPr>
            <p:spPr bwMode="auto">
              <a:xfrm>
                <a:off x="448186" y="188640"/>
                <a:ext cx="8229600" cy="630260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800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9pPr>
              </a:lstStyle>
              <a:p>
                <a:pPr marL="0" indent="0" eaLnBrk="1" hangingPunct="1">
                  <a:lnSpc>
                    <a:spcPct val="150000"/>
                  </a:lnSpc>
                  <a:buFontTx/>
                  <a:buNone/>
                </a:pPr>
                <a:r>
                  <a:rPr kumimoji="0" lang="en-US" altLang="zh-CN" b="1" kern="0" dirty="0" smtClean="0">
                    <a:latin typeface="Times New Roman" pitchFamily="18" charset="0"/>
                  </a:rPr>
                  <a:t>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b="1" i="1" kern="0" smtClean="0">
                            <a:latin typeface="Cambria Math"/>
                          </a:rPr>
                        </m:ctrlPr>
                      </m:sSubPr>
                      <m:e>
                        <m:r>
                          <a:rPr kumimoji="0" lang="zh-CN" altLang="en-US" b="1" kern="0" smtClean="0">
                            <a:latin typeface="Cambria Math"/>
                          </a:rPr>
                          <m:t>𝛃</m:t>
                        </m:r>
                      </m:e>
                      <m:sub>
                        <m:r>
                          <a:rPr kumimoji="0" lang="en-US" altLang="zh-CN" b="1" i="1" kern="0" smtClean="0">
                            <a:latin typeface="Cambria Math"/>
                          </a:rPr>
                          <m:t>𝟏</m:t>
                        </m:r>
                      </m:sub>
                    </m:sSub>
                    <m:r>
                      <a:rPr kumimoji="0" lang="en-US" altLang="zh-CN" b="1" i="1" kern="0" smtClean="0">
                        <a:latin typeface="Cambria Math"/>
                      </a:rPr>
                      <m:t>= </m:t>
                    </m:r>
                    <m:sSub>
                      <m:sSubPr>
                        <m:ctrlPr>
                          <a:rPr kumimoji="0" lang="en-US" altLang="zh-CN" b="1" i="1" kern="0" smtClean="0">
                            <a:latin typeface="Cambria Math"/>
                          </a:rPr>
                        </m:ctrlPr>
                      </m:sSubPr>
                      <m:e>
                        <m:r>
                          <a:rPr kumimoji="0" lang="en-US" altLang="zh-CN" b="1" i="1" kern="0" smtClean="0">
                            <a:latin typeface="Cambria Math"/>
                          </a:rPr>
                          <m:t>𝒃</m:t>
                        </m:r>
                      </m:e>
                      <m:sub>
                        <m:r>
                          <a:rPr kumimoji="0" lang="en-US" altLang="zh-CN" b="1" i="1" kern="0" smtClean="0">
                            <a:latin typeface="Cambria Math"/>
                          </a:rPr>
                          <m:t>𝟏𝟏</m:t>
                        </m:r>
                      </m:sub>
                    </m:sSub>
                    <m:sSub>
                      <m:sSubPr>
                        <m:ctrlPr>
                          <a:rPr kumimoji="0" lang="en-US" altLang="zh-CN" b="1" i="1" kern="0" smtClean="0">
                            <a:latin typeface="Cambria Math"/>
                          </a:rPr>
                        </m:ctrlPr>
                      </m:sSubPr>
                      <m:e>
                        <m:r>
                          <a:rPr kumimoji="0" lang="zh-CN" altLang="en-US" b="1" kern="0" smtClean="0">
                            <a:latin typeface="Cambria Math"/>
                          </a:rPr>
                          <m:t>𝛂</m:t>
                        </m:r>
                      </m:e>
                      <m:sub>
                        <m:r>
                          <a:rPr kumimoji="0" lang="en-US" altLang="zh-CN" b="1" i="1" kern="0" smtClean="0">
                            <a:latin typeface="Cambria Math"/>
                          </a:rPr>
                          <m:t>𝟏</m:t>
                        </m:r>
                      </m:sub>
                    </m:sSub>
                    <m:r>
                      <a:rPr kumimoji="0" lang="en-US" altLang="zh-CN" b="1" i="1" kern="0" smtClean="0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kumimoji="0" lang="en-US" altLang="zh-CN" b="1" i="1" kern="0" smtClean="0">
                            <a:latin typeface="Cambria Math"/>
                          </a:rPr>
                        </m:ctrlPr>
                      </m:sSubPr>
                      <m:e>
                        <m:r>
                          <a:rPr kumimoji="0" lang="en-US" altLang="zh-CN" b="1" i="1" kern="0" smtClean="0">
                            <a:latin typeface="Cambria Math"/>
                          </a:rPr>
                          <m:t>𝒃</m:t>
                        </m:r>
                      </m:e>
                      <m:sub>
                        <m:r>
                          <a:rPr kumimoji="0" lang="en-US" altLang="zh-CN" b="1" i="1" kern="0" smtClean="0">
                            <a:latin typeface="Cambria Math"/>
                          </a:rPr>
                          <m:t>𝟏𝟐</m:t>
                        </m:r>
                      </m:sub>
                    </m:sSub>
                    <m:sSub>
                      <m:sSubPr>
                        <m:ctrlPr>
                          <a:rPr kumimoji="0" lang="en-US" altLang="zh-CN" b="1" i="1" kern="0" smtClean="0">
                            <a:latin typeface="Cambria Math"/>
                          </a:rPr>
                        </m:ctrlPr>
                      </m:sSubPr>
                      <m:e>
                        <m:r>
                          <a:rPr kumimoji="0" lang="zh-CN" altLang="en-US" b="1" kern="0" smtClean="0">
                            <a:latin typeface="Cambria Math"/>
                          </a:rPr>
                          <m:t>𝛂</m:t>
                        </m:r>
                      </m:e>
                      <m:sub>
                        <m:r>
                          <a:rPr kumimoji="0" lang="en-US" altLang="zh-CN" b="1" i="1" kern="0" smtClean="0">
                            <a:latin typeface="Cambria Math"/>
                          </a:rPr>
                          <m:t>𝟐</m:t>
                        </m:r>
                      </m:sub>
                    </m:sSub>
                    <m:r>
                      <a:rPr kumimoji="0" lang="en-US" altLang="zh-CN" b="1" i="1" kern="0" smtClean="0">
                        <a:latin typeface="Cambria Math"/>
                      </a:rPr>
                      <m:t>+⋯</m:t>
                    </m:r>
                    <m:sSub>
                      <m:sSubPr>
                        <m:ctrlPr>
                          <a:rPr kumimoji="0" lang="en-US" altLang="zh-CN" b="1" i="1" kern="0" smtClean="0">
                            <a:latin typeface="Cambria Math"/>
                          </a:rPr>
                        </m:ctrlPr>
                      </m:sSubPr>
                      <m:e>
                        <m:r>
                          <a:rPr kumimoji="0" lang="en-US" altLang="zh-CN" b="1" i="1" kern="0" smtClean="0">
                            <a:latin typeface="Cambria Math"/>
                          </a:rPr>
                          <m:t>+</m:t>
                        </m:r>
                        <m:r>
                          <a:rPr kumimoji="0" lang="en-US" altLang="zh-CN" b="1" i="1" kern="0" smtClean="0">
                            <a:latin typeface="Cambria Math"/>
                          </a:rPr>
                          <m:t>𝒃</m:t>
                        </m:r>
                      </m:e>
                      <m:sub>
                        <m:r>
                          <a:rPr kumimoji="0" lang="en-US" altLang="zh-CN" b="1" i="1" kern="0" smtClean="0">
                            <a:latin typeface="Cambria Math"/>
                          </a:rPr>
                          <m:t>𝟏</m:t>
                        </m:r>
                        <m:r>
                          <a:rPr kumimoji="0" lang="en-US" altLang="zh-CN" b="1" i="1" kern="0" smtClean="0">
                            <a:latin typeface="Cambria Math"/>
                          </a:rPr>
                          <m:t>𝒏</m:t>
                        </m:r>
                      </m:sub>
                    </m:sSub>
                    <m:sSub>
                      <m:sSubPr>
                        <m:ctrlPr>
                          <a:rPr kumimoji="0" lang="en-US" altLang="zh-CN" b="1" i="1" kern="0" smtClean="0">
                            <a:latin typeface="Cambria Math"/>
                          </a:rPr>
                        </m:ctrlPr>
                      </m:sSubPr>
                      <m:e>
                        <m:r>
                          <a:rPr kumimoji="0" lang="zh-CN" altLang="en-US" b="1" kern="0" smtClean="0">
                            <a:latin typeface="Cambria Math"/>
                          </a:rPr>
                          <m:t>𝛂</m:t>
                        </m:r>
                      </m:e>
                      <m:sub>
                        <m:r>
                          <a:rPr kumimoji="0" lang="en-US" altLang="zh-CN" b="1" i="1" kern="0" smtClean="0">
                            <a:latin typeface="Cambria Math"/>
                          </a:rPr>
                          <m:t>𝒏</m:t>
                        </m:r>
                      </m:sub>
                    </m:sSub>
                  </m:oMath>
                </a14:m>
                <a:endParaRPr kumimoji="0" lang="en-US" altLang="zh-CN" b="1" i="1" kern="0" dirty="0" smtClean="0">
                  <a:latin typeface="Cambria Math"/>
                </a:endParaRPr>
              </a:p>
              <a:p>
                <a:pPr marL="0" indent="0" eaLnBrk="1" hangingPunct="1">
                  <a:lnSpc>
                    <a:spcPct val="150000"/>
                  </a:lnSpc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b="1" i="1" ker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kumimoji="0" lang="zh-CN" altLang="en-US" b="1" kern="0">
                              <a:latin typeface="Cambria Math"/>
                            </a:rPr>
                            <m:t>𝛃</m:t>
                          </m:r>
                        </m:e>
                        <m:sub>
                          <m:r>
                            <a:rPr kumimoji="0" lang="en-US" altLang="zh-CN" b="1" i="1" kern="0" smtClean="0">
                              <a:latin typeface="Cambria Math"/>
                            </a:rPr>
                            <m:t>𝟐</m:t>
                          </m:r>
                        </m:sub>
                      </m:sSub>
                      <m:r>
                        <a:rPr kumimoji="0" lang="en-US" altLang="zh-CN" b="1" i="1" kern="0">
                          <a:latin typeface="Cambria Math"/>
                        </a:rPr>
                        <m:t>=</m:t>
                      </m:r>
                      <m:r>
                        <a:rPr kumimoji="0" lang="en-US" altLang="zh-CN" b="1" i="1" kern="0" smtClean="0">
                          <a:latin typeface="Cambria Math"/>
                        </a:rPr>
                        <m:t> </m:t>
                      </m:r>
                      <m:sSub>
                        <m:sSubPr>
                          <m:ctrlPr>
                            <a:rPr kumimoji="0" lang="en-US" altLang="zh-CN" b="1" i="1" ker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kumimoji="0" lang="en-US" altLang="zh-CN" b="1" i="1" kern="0">
                              <a:latin typeface="Cambria Math"/>
                            </a:rPr>
                            <m:t>𝒃</m:t>
                          </m:r>
                        </m:e>
                        <m:sub>
                          <m:r>
                            <a:rPr kumimoji="0" lang="en-US" altLang="zh-CN" b="1" i="1" kern="0" smtClean="0">
                              <a:latin typeface="Cambria Math"/>
                            </a:rPr>
                            <m:t>𝟐𝟏</m:t>
                          </m:r>
                        </m:sub>
                      </m:sSub>
                      <m:sSub>
                        <m:sSubPr>
                          <m:ctrlPr>
                            <a:rPr kumimoji="0" lang="en-US" altLang="zh-CN" b="1" i="1" ker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kumimoji="0" lang="zh-CN" altLang="en-US" b="1" kern="0">
                              <a:latin typeface="Cambria Math"/>
                            </a:rPr>
                            <m:t>𝛂</m:t>
                          </m:r>
                        </m:e>
                        <m:sub>
                          <m:r>
                            <a:rPr kumimoji="0" lang="en-US" altLang="zh-CN" b="1" i="1" kern="0" smtClean="0">
                              <a:latin typeface="Cambria Math"/>
                            </a:rPr>
                            <m:t>𝟏</m:t>
                          </m:r>
                        </m:sub>
                      </m:sSub>
                      <m:r>
                        <a:rPr kumimoji="0" lang="en-US" altLang="zh-CN" b="1" i="1" kern="0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kumimoji="0" lang="en-US" altLang="zh-CN" b="1" i="1" ker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kumimoji="0" lang="en-US" altLang="zh-CN" b="1" i="1" kern="0">
                              <a:latin typeface="Cambria Math"/>
                            </a:rPr>
                            <m:t>𝒃</m:t>
                          </m:r>
                        </m:e>
                        <m:sub>
                          <m:r>
                            <a:rPr kumimoji="0" lang="en-US" altLang="zh-CN" b="1" i="1" kern="0" smtClean="0">
                              <a:latin typeface="Cambria Math"/>
                            </a:rPr>
                            <m:t>𝟐𝟐</m:t>
                          </m:r>
                        </m:sub>
                      </m:sSub>
                      <m:sSub>
                        <m:sSubPr>
                          <m:ctrlPr>
                            <a:rPr kumimoji="0" lang="en-US" altLang="zh-CN" b="1" i="1" ker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kumimoji="0" lang="zh-CN" altLang="en-US" b="1" kern="0">
                              <a:latin typeface="Cambria Math"/>
                            </a:rPr>
                            <m:t>𝛂</m:t>
                          </m:r>
                        </m:e>
                        <m:sub>
                          <m:r>
                            <a:rPr kumimoji="0" lang="en-US" altLang="zh-CN" b="1" i="1" kern="0" smtClean="0">
                              <a:latin typeface="Cambria Math"/>
                            </a:rPr>
                            <m:t>𝟐</m:t>
                          </m:r>
                        </m:sub>
                      </m:sSub>
                      <m:r>
                        <a:rPr kumimoji="0" lang="en-US" altLang="zh-CN" b="1" i="1" kern="0">
                          <a:latin typeface="Cambria Math"/>
                        </a:rPr>
                        <m:t>+⋯</m:t>
                      </m:r>
                      <m:sSub>
                        <m:sSubPr>
                          <m:ctrlPr>
                            <a:rPr kumimoji="0" lang="en-US" altLang="zh-CN" b="1" i="1" ker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kumimoji="0" lang="en-US" altLang="zh-CN" b="1" i="1" kern="0" smtClean="0">
                              <a:latin typeface="Cambria Math"/>
                            </a:rPr>
                            <m:t>+</m:t>
                          </m:r>
                          <m:r>
                            <a:rPr kumimoji="0" lang="en-US" altLang="zh-CN" b="1" i="1" kern="0">
                              <a:latin typeface="Cambria Math"/>
                            </a:rPr>
                            <m:t>𝒃</m:t>
                          </m:r>
                        </m:e>
                        <m:sub>
                          <m:r>
                            <a:rPr kumimoji="0" lang="en-US" altLang="zh-CN" b="1" i="1" kern="0" smtClean="0">
                              <a:latin typeface="Cambria Math"/>
                            </a:rPr>
                            <m:t>𝟐</m:t>
                          </m:r>
                          <m:r>
                            <a:rPr kumimoji="0" lang="en-US" altLang="zh-CN" b="1" i="1" kern="0" smtClean="0">
                              <a:latin typeface="Cambria Math"/>
                            </a:rPr>
                            <m:t>𝒏</m:t>
                          </m:r>
                        </m:sub>
                      </m:sSub>
                      <m:sSub>
                        <m:sSubPr>
                          <m:ctrlPr>
                            <a:rPr kumimoji="0" lang="en-US" altLang="zh-CN" b="1" i="1" ker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kumimoji="0" lang="zh-CN" altLang="en-US" b="1" kern="0">
                              <a:latin typeface="Cambria Math"/>
                            </a:rPr>
                            <m:t>𝛂</m:t>
                          </m:r>
                        </m:e>
                        <m:sub>
                          <m:r>
                            <a:rPr kumimoji="0" lang="en-US" altLang="zh-CN" b="1" i="1" kern="0" smtClean="0">
                              <a:latin typeface="Cambria Math"/>
                            </a:rPr>
                            <m:t>𝒏</m:t>
                          </m:r>
                        </m:sub>
                      </m:sSub>
                    </m:oMath>
                  </m:oMathPara>
                </a14:m>
                <a:endParaRPr kumimoji="0" lang="en-US" altLang="zh-CN" b="1" i="1" kern="0" dirty="0" smtClean="0">
                  <a:latin typeface="Cambria Math"/>
                </a:endParaRPr>
              </a:p>
              <a:p>
                <a:pPr marL="0" indent="0" eaLnBrk="1" hangingPunct="1">
                  <a:lnSpc>
                    <a:spcPct val="150000"/>
                  </a:lnSpc>
                  <a:buFontTx/>
                  <a:buNone/>
                </a:pPr>
                <a:r>
                  <a:rPr kumimoji="0" lang="en-US" altLang="zh-CN" b="1" kern="0" dirty="0" smtClean="0"/>
                  <a:t>                        </a:t>
                </a:r>
                <a14:m>
                  <m:oMath xmlns:m="http://schemas.openxmlformats.org/officeDocument/2006/math">
                    <m:r>
                      <a:rPr kumimoji="0" lang="en-US" altLang="zh-CN" b="1" i="1" kern="0" smtClean="0">
                        <a:latin typeface="Cambria Math"/>
                      </a:rPr>
                      <m:t>   ⋯</m:t>
                    </m:r>
                  </m:oMath>
                </a14:m>
                <a:r>
                  <a:rPr kumimoji="0" lang="en-US" altLang="zh-CN" b="1" kern="0" dirty="0" smtClean="0">
                    <a:latin typeface="Times New Roman" pitchFamily="18" charset="0"/>
                  </a:rPr>
                  <a:t>                  </a:t>
                </a:r>
                <a14:m>
                  <m:oMath xmlns:m="http://schemas.openxmlformats.org/officeDocument/2006/math">
                    <m:r>
                      <a:rPr kumimoji="0" lang="en-US" altLang="zh-CN" b="1" i="1" kern="0" dirty="0" smtClean="0">
                        <a:latin typeface="Cambria Math"/>
                      </a:rPr>
                      <m:t>⋯</m:t>
                    </m:r>
                  </m:oMath>
                </a14:m>
                <a:endParaRPr kumimoji="0" lang="en-US" altLang="zh-CN" b="1" kern="0" dirty="0">
                  <a:latin typeface="Times New Roman" pitchFamily="18" charset="0"/>
                </a:endParaRPr>
              </a:p>
              <a:p>
                <a:pPr marL="0" indent="0" eaLnBrk="1" hangingPunct="1">
                  <a:lnSpc>
                    <a:spcPct val="150000"/>
                  </a:lnSpc>
                  <a:buFontTx/>
                  <a:buNone/>
                </a:pPr>
                <a:r>
                  <a:rPr kumimoji="0" lang="en-US" altLang="zh-CN" b="1" kern="0" dirty="0" smtClean="0"/>
                  <a:t>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b="1" i="1" kern="0">
                            <a:latin typeface="Cambria Math"/>
                          </a:rPr>
                        </m:ctrlPr>
                      </m:sSubPr>
                      <m:e>
                        <m:r>
                          <a:rPr kumimoji="0" lang="zh-CN" altLang="en-US" b="1" kern="0">
                            <a:latin typeface="Cambria Math"/>
                          </a:rPr>
                          <m:t>𝛃</m:t>
                        </m:r>
                      </m:e>
                      <m:sub>
                        <m:r>
                          <a:rPr kumimoji="0" lang="en-US" altLang="zh-CN" b="1" i="1" kern="0" smtClean="0">
                            <a:latin typeface="Cambria Math"/>
                          </a:rPr>
                          <m:t>𝒏</m:t>
                        </m:r>
                      </m:sub>
                    </m:sSub>
                    <m:r>
                      <a:rPr kumimoji="0" lang="en-US" altLang="zh-CN" b="1" i="1" kern="0">
                        <a:latin typeface="Cambria Math"/>
                      </a:rPr>
                      <m:t>=</m:t>
                    </m:r>
                    <m:r>
                      <a:rPr kumimoji="0" lang="en-US" altLang="zh-CN" b="1" i="1" kern="0" smtClean="0">
                        <a:latin typeface="Cambria Math"/>
                      </a:rPr>
                      <m:t> </m:t>
                    </m:r>
                    <m:sSub>
                      <m:sSubPr>
                        <m:ctrlPr>
                          <a:rPr kumimoji="0" lang="en-US" altLang="zh-CN" b="1" i="1" kern="0">
                            <a:latin typeface="Cambria Math"/>
                          </a:rPr>
                        </m:ctrlPr>
                      </m:sSubPr>
                      <m:e>
                        <m:r>
                          <a:rPr kumimoji="0" lang="en-US" altLang="zh-CN" b="1" i="1" kern="0">
                            <a:latin typeface="Cambria Math"/>
                          </a:rPr>
                          <m:t>𝒃</m:t>
                        </m:r>
                      </m:e>
                      <m:sub>
                        <m:r>
                          <a:rPr kumimoji="0" lang="en-US" altLang="zh-CN" b="1" i="1" kern="0" smtClean="0">
                            <a:latin typeface="Cambria Math"/>
                          </a:rPr>
                          <m:t>𝒏</m:t>
                        </m:r>
                        <m:r>
                          <a:rPr kumimoji="0" lang="en-US" altLang="zh-CN" b="1" i="1" kern="0" smtClean="0">
                            <a:latin typeface="Cambria Math"/>
                          </a:rPr>
                          <m:t>𝟏</m:t>
                        </m:r>
                      </m:sub>
                    </m:sSub>
                    <m:sSub>
                      <m:sSubPr>
                        <m:ctrlPr>
                          <a:rPr kumimoji="0" lang="en-US" altLang="zh-CN" b="1" i="1" kern="0">
                            <a:latin typeface="Cambria Math"/>
                          </a:rPr>
                        </m:ctrlPr>
                      </m:sSubPr>
                      <m:e>
                        <m:r>
                          <a:rPr kumimoji="0" lang="zh-CN" altLang="en-US" b="1" kern="0">
                            <a:latin typeface="Cambria Math"/>
                          </a:rPr>
                          <m:t>𝛂</m:t>
                        </m:r>
                      </m:e>
                      <m:sub>
                        <m:r>
                          <a:rPr kumimoji="0" lang="en-US" altLang="zh-CN" b="1" i="1" kern="0" smtClean="0">
                            <a:latin typeface="Cambria Math"/>
                          </a:rPr>
                          <m:t>𝟏</m:t>
                        </m:r>
                      </m:sub>
                    </m:sSub>
                    <m:r>
                      <a:rPr kumimoji="0" lang="en-US" altLang="zh-CN" b="1" i="1" kern="0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kumimoji="0" lang="en-US" altLang="zh-CN" b="1" i="1" kern="0">
                            <a:latin typeface="Cambria Math"/>
                          </a:rPr>
                        </m:ctrlPr>
                      </m:sSubPr>
                      <m:e>
                        <m:r>
                          <a:rPr kumimoji="0" lang="en-US" altLang="zh-CN" b="1" i="1" kern="0">
                            <a:latin typeface="Cambria Math"/>
                          </a:rPr>
                          <m:t>𝒃</m:t>
                        </m:r>
                      </m:e>
                      <m:sub>
                        <m:r>
                          <a:rPr kumimoji="0" lang="en-US" altLang="zh-CN" b="1" i="1" kern="0" smtClean="0">
                            <a:latin typeface="Cambria Math"/>
                          </a:rPr>
                          <m:t>𝒏</m:t>
                        </m:r>
                        <m:r>
                          <a:rPr kumimoji="0" lang="en-US" altLang="zh-CN" b="1" i="1" kern="0" smtClean="0">
                            <a:latin typeface="Cambria Math"/>
                          </a:rPr>
                          <m:t>𝟐</m:t>
                        </m:r>
                      </m:sub>
                    </m:sSub>
                    <m:sSub>
                      <m:sSubPr>
                        <m:ctrlPr>
                          <a:rPr kumimoji="0" lang="en-US" altLang="zh-CN" b="1" i="1" kern="0">
                            <a:latin typeface="Cambria Math"/>
                          </a:rPr>
                        </m:ctrlPr>
                      </m:sSubPr>
                      <m:e>
                        <m:r>
                          <a:rPr kumimoji="0" lang="zh-CN" altLang="en-US" b="1" kern="0">
                            <a:latin typeface="Cambria Math"/>
                          </a:rPr>
                          <m:t>𝛂</m:t>
                        </m:r>
                      </m:e>
                      <m:sub>
                        <m:r>
                          <a:rPr kumimoji="0" lang="en-US" altLang="zh-CN" b="1" i="1" kern="0" smtClean="0">
                            <a:latin typeface="Cambria Math"/>
                          </a:rPr>
                          <m:t>𝟐</m:t>
                        </m:r>
                      </m:sub>
                    </m:sSub>
                    <m:r>
                      <a:rPr kumimoji="0" lang="en-US" altLang="zh-CN" b="1" i="1" kern="0">
                        <a:latin typeface="Cambria Math"/>
                      </a:rPr>
                      <m:t>+⋯</m:t>
                    </m:r>
                    <m:sSub>
                      <m:sSubPr>
                        <m:ctrlPr>
                          <a:rPr kumimoji="0" lang="en-US" altLang="zh-CN" b="1" i="1" kern="0">
                            <a:latin typeface="Cambria Math"/>
                          </a:rPr>
                        </m:ctrlPr>
                      </m:sSubPr>
                      <m:e>
                        <m:r>
                          <a:rPr kumimoji="0" lang="en-US" altLang="zh-CN" b="1" i="1" kern="0" smtClean="0">
                            <a:latin typeface="Cambria Math"/>
                          </a:rPr>
                          <m:t>+</m:t>
                        </m:r>
                        <m:r>
                          <a:rPr kumimoji="0" lang="en-US" altLang="zh-CN" b="1" i="1" kern="0">
                            <a:latin typeface="Cambria Math"/>
                          </a:rPr>
                          <m:t>𝒃</m:t>
                        </m:r>
                      </m:e>
                      <m:sub>
                        <m:r>
                          <a:rPr kumimoji="0" lang="en-US" altLang="zh-CN" b="1" i="1" kern="0" smtClean="0">
                            <a:latin typeface="Cambria Math"/>
                          </a:rPr>
                          <m:t>𝒏𝒏</m:t>
                        </m:r>
                      </m:sub>
                    </m:sSub>
                    <m:sSub>
                      <m:sSubPr>
                        <m:ctrlPr>
                          <a:rPr kumimoji="0" lang="en-US" altLang="zh-CN" b="1" i="1" kern="0">
                            <a:latin typeface="Cambria Math"/>
                          </a:rPr>
                        </m:ctrlPr>
                      </m:sSubPr>
                      <m:e>
                        <m:r>
                          <a:rPr kumimoji="0" lang="zh-CN" altLang="en-US" b="1" kern="0">
                            <a:latin typeface="Cambria Math"/>
                          </a:rPr>
                          <m:t>𝛂</m:t>
                        </m:r>
                      </m:e>
                      <m:sub>
                        <m:r>
                          <a:rPr kumimoji="0" lang="en-US" altLang="zh-CN" b="1" i="1" kern="0" smtClean="0">
                            <a:latin typeface="Cambria Math"/>
                          </a:rPr>
                          <m:t>𝒏</m:t>
                        </m:r>
                      </m:sub>
                    </m:sSub>
                  </m:oMath>
                </a14:m>
                <a:endParaRPr kumimoji="0" lang="en-US" altLang="zh-CN" b="1" kern="0" dirty="0" smtClean="0">
                  <a:latin typeface="Times New Roman" pitchFamily="18" charset="0"/>
                </a:endParaRPr>
              </a:p>
              <a:p>
                <a:pPr marL="0" indent="0" eaLnBrk="1" hangingPunct="1">
                  <a:lnSpc>
                    <a:spcPct val="150000"/>
                  </a:lnSpc>
                  <a:buFontTx/>
                  <a:buNone/>
                </a:pPr>
                <a:r>
                  <a:rPr kumimoji="0" lang="en-US" altLang="zh-CN" b="1" kern="0" dirty="0" smtClean="0">
                    <a:latin typeface="Times New Roman" pitchFamily="18" charset="0"/>
                  </a:rPr>
                  <a:t> </a:t>
                </a:r>
                <a:endParaRPr kumimoji="0" lang="en-US" altLang="zh-CN" b="1" kern="0" dirty="0">
                  <a:latin typeface="Times New Roman" pitchFamily="18" charset="0"/>
                </a:endParaRPr>
              </a:p>
            </p:txBody>
          </p:sp>
        </mc:Choice>
        <mc:Fallback xmlns="">
          <p:sp>
            <p:nvSpPr>
              <p:cNvPr id="14" name="Rectangl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48186" y="188640"/>
                <a:ext cx="8229600" cy="6302609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圆角矩形 1"/>
          <p:cNvSpPr/>
          <p:nvPr/>
        </p:nvSpPr>
        <p:spPr bwMode="auto">
          <a:xfrm>
            <a:off x="448186" y="5229200"/>
            <a:ext cx="523414" cy="504056"/>
          </a:xfrm>
          <a:prstGeom prst="roundRect">
            <a:avLst/>
          </a:prstGeom>
          <a:solidFill>
            <a:srgbClr val="00B0F0">
              <a:alpha val="37000"/>
            </a:srgbClr>
          </a:solidFill>
          <a:ln w="381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3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French Script MT" pitchFamily="66" charset="0"/>
              <a:ea typeface="宋体" pitchFamily="2" charset="-122"/>
            </a:endParaRPr>
          </a:p>
        </p:txBody>
      </p:sp>
      <p:sp>
        <p:nvSpPr>
          <p:cNvPr id="15" name="圆角矩形 14"/>
          <p:cNvSpPr/>
          <p:nvPr/>
        </p:nvSpPr>
        <p:spPr bwMode="auto">
          <a:xfrm>
            <a:off x="1547664" y="5239442"/>
            <a:ext cx="523414" cy="504056"/>
          </a:xfrm>
          <a:prstGeom prst="roundRect">
            <a:avLst/>
          </a:prstGeom>
          <a:solidFill>
            <a:srgbClr val="00B0F0">
              <a:alpha val="37000"/>
            </a:srgbClr>
          </a:solidFill>
          <a:ln w="381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3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French Script MT" pitchFamily="66" charset="0"/>
              <a:ea typeface="宋体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/>
              <p:cNvSpPr/>
              <p:nvPr/>
            </p:nvSpPr>
            <p:spPr>
              <a:xfrm>
                <a:off x="107504" y="4437112"/>
                <a:ext cx="8910965" cy="210871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i="1" kern="0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kumimoji="0" lang="en-US" altLang="zh-CN" b="1" i="1" kern="0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(</m:t>
                          </m:r>
                          <m:r>
                            <a:rPr kumimoji="0" lang="en-US" altLang="zh-CN" b="1" i="0" kern="0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 </m:t>
                          </m:r>
                          <m:r>
                            <a:rPr kumimoji="0" lang="zh-CN" altLang="en-US" ker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𝛃</m:t>
                          </m:r>
                        </m:e>
                        <m:sub>
                          <m:r>
                            <a:rPr kumimoji="0" lang="en-US" altLang="zh-CN" i="1" ker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𝟏</m:t>
                          </m:r>
                        </m:sub>
                      </m:sSub>
                      <m:r>
                        <a:rPr kumimoji="0" lang="en-US" altLang="zh-CN" i="1" kern="0">
                          <a:solidFill>
                            <a:srgbClr val="000000"/>
                          </a:solidFill>
                          <a:latin typeface="Cambria Math"/>
                        </a:rPr>
                        <m:t> ⋯</m:t>
                      </m:r>
                      <m:r>
                        <a:rPr kumimoji="0" lang="en-US" altLang="zh-CN" b="1" i="1" kern="0" smtClean="0">
                          <a:solidFill>
                            <a:srgbClr val="000000"/>
                          </a:solidFill>
                          <a:latin typeface="Cambria Math"/>
                        </a:rPr>
                        <m:t> </m:t>
                      </m:r>
                      <m:sSub>
                        <m:sSubPr>
                          <m:ctrlPr>
                            <a:rPr kumimoji="0" lang="en-US" altLang="zh-CN" i="1" ker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kumimoji="0" lang="zh-CN" altLang="en-US" ker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𝛃</m:t>
                          </m:r>
                        </m:e>
                        <m:sub>
                          <m:r>
                            <a:rPr kumimoji="0" lang="en-US" altLang="zh-CN" b="1" i="1" kern="0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𝒏</m:t>
                          </m:r>
                        </m:sub>
                      </m:sSub>
                      <m:r>
                        <a:rPr kumimoji="0" lang="en-US" altLang="zh-CN" b="1" i="1" kern="0" smtClean="0">
                          <a:solidFill>
                            <a:srgbClr val="000000"/>
                          </a:solidFill>
                          <a:latin typeface="Cambria Math"/>
                        </a:rPr>
                        <m:t>)=( </m:t>
                      </m:r>
                      <m:sSub>
                        <m:sSubPr>
                          <m:ctrlPr>
                            <a:rPr kumimoji="0" lang="en-US" altLang="zh-CN" b="1" i="1" kern="0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kumimoji="0" lang="zh-CN" altLang="en-US" b="1" i="0" kern="0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𝛂</m:t>
                          </m:r>
                        </m:e>
                        <m:sub>
                          <m:r>
                            <a:rPr kumimoji="0" lang="en-US" altLang="zh-CN" b="1" i="1" kern="0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𝟏</m:t>
                          </m:r>
                          <m:r>
                            <a:rPr kumimoji="0" lang="en-US" altLang="zh-CN" b="1" i="1" kern="0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 </m:t>
                          </m:r>
                        </m:sub>
                      </m:sSub>
                      <m:r>
                        <a:rPr kumimoji="0" lang="en-US" altLang="zh-CN" b="1" i="1" kern="0" smtClean="0">
                          <a:solidFill>
                            <a:srgbClr val="000000"/>
                          </a:solidFill>
                          <a:latin typeface="Cambria Math"/>
                        </a:rPr>
                        <m:t>⋯</m:t>
                      </m:r>
                      <m:sSub>
                        <m:sSubPr>
                          <m:ctrlPr>
                            <a:rPr kumimoji="0" lang="en-US" altLang="zh-CN" b="1" i="1" kern="0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kumimoji="0" lang="en-US" altLang="zh-CN" b="1" i="1" kern="0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 </m:t>
                          </m:r>
                          <m:r>
                            <a:rPr kumimoji="0" lang="zh-CN" altLang="en-US" b="1" i="0" kern="0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𝛂</m:t>
                          </m:r>
                        </m:e>
                        <m:sub>
                          <m:r>
                            <a:rPr kumimoji="0" lang="en-US" altLang="zh-CN" b="1" i="1" kern="0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𝒏</m:t>
                          </m:r>
                        </m:sub>
                      </m:sSub>
                      <m:r>
                        <a:rPr kumimoji="0" lang="en-US" altLang="zh-CN" b="1" i="1" kern="0" smtClean="0">
                          <a:solidFill>
                            <a:srgbClr val="000000"/>
                          </a:solidFill>
                          <a:latin typeface="Cambria Math"/>
                        </a:rPr>
                        <m:t>) 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en-US" altLang="zh-CN" b="1" i="1" kern="0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kumimoji="0" lang="en-US" altLang="zh-CN" b="1" i="1" kern="0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kumimoji="0" lang="en-US" altLang="zh-CN" b="1" i="1" kern="0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kumimoji="0" lang="en-US" altLang="zh-CN" b="1" i="1" kern="0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zh-CN" b="1" i="1" kern="0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𝒃</m:t>
                                    </m:r>
                                  </m:e>
                                  <m:sub>
                                    <m:r>
                                      <a:rPr kumimoji="0" lang="en-US" altLang="zh-CN" b="1" i="1" kern="0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𝟏𝟏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kumimoji="0" lang="en-US" altLang="zh-CN" i="1" ker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zh-CN" i="1" ker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𝒃</m:t>
                                    </m:r>
                                  </m:e>
                                  <m:sub>
                                    <m:r>
                                      <a:rPr kumimoji="0" lang="en-US" altLang="zh-CN" b="1" i="1" kern="0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𝟐𝟏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kumimoji="0" lang="en-US" altLang="zh-CN" b="1" i="1" kern="0" smtClean="0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kumimoji="0" lang="en-US" altLang="zh-CN" i="1" ker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zh-CN" i="1" ker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𝒃</m:t>
                                    </m:r>
                                  </m:e>
                                  <m:sub>
                                    <m:r>
                                      <a:rPr kumimoji="0" lang="en-US" altLang="zh-CN" b="1" i="1" kern="0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𝒏</m:t>
                                    </m:r>
                                    <m:r>
                                      <a:rPr kumimoji="0" lang="en-US" altLang="zh-CN" b="1" i="1" kern="0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𝟏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kumimoji="0" lang="en-US" altLang="zh-CN" b="1" i="1" kern="0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zh-CN" i="1" ker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𝒃</m:t>
                                    </m:r>
                                  </m:e>
                                  <m:sub>
                                    <m:r>
                                      <a:rPr kumimoji="0" lang="en-US" altLang="zh-CN" b="1" i="1" kern="0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𝟏𝟐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kumimoji="0" lang="en-US" altLang="zh-CN" i="1" ker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zh-CN" i="1" ker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𝒃</m:t>
                                    </m:r>
                                  </m:e>
                                  <m:sub>
                                    <m:r>
                                      <a:rPr kumimoji="0" lang="en-US" altLang="zh-CN" b="1" i="1" kern="0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𝟐𝟐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kumimoji="0" lang="en-US" altLang="zh-CN" b="1" i="1" kern="0" smtClean="0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kumimoji="0" lang="en-US" altLang="zh-CN" i="1" ker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zh-CN" i="1" ker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𝒃</m:t>
                                    </m:r>
                                  </m:e>
                                  <m:sub>
                                    <m:r>
                                      <a:rPr kumimoji="0" lang="en-US" altLang="zh-CN" b="1" i="1" kern="0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𝒏</m:t>
                                    </m:r>
                                    <m:r>
                                      <a:rPr kumimoji="0" lang="en-US" altLang="zh-CN" b="1" i="1" kern="0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𝟐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kumimoji="0" lang="en-US" altLang="zh-CN" b="1" i="1" kern="0" smtClean="0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kumimoji="0" lang="en-US" altLang="zh-CN" b="1" i="1" kern="0" smtClean="0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⋮</m:t>
                                </m:r>
                              </m:e>
                              <m:e/>
                              <m:e>
                                <m:r>
                                  <a:rPr kumimoji="0" lang="en-US" altLang="zh-CN" b="1" i="1" kern="0" smtClean="0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kumimoji="0" lang="en-US" altLang="zh-CN" i="1" ker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zh-CN" i="1" ker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𝒃</m:t>
                                    </m:r>
                                  </m:e>
                                  <m:sub>
                                    <m:r>
                                      <a:rPr kumimoji="0" lang="en-US" altLang="zh-CN" b="1" i="1" kern="0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𝟏</m:t>
                                    </m:r>
                                    <m:r>
                                      <a:rPr kumimoji="0" lang="en-US" altLang="zh-CN" b="1" i="1" kern="0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𝒏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kumimoji="0" lang="en-US" altLang="zh-CN" i="1" ker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zh-CN" i="1" ker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𝒃</m:t>
                                    </m:r>
                                  </m:e>
                                  <m:sub>
                                    <m:r>
                                      <a:rPr kumimoji="0" lang="en-US" altLang="zh-CN" b="1" i="1" kern="0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𝟐</m:t>
                                    </m:r>
                                    <m:r>
                                      <a:rPr kumimoji="0" lang="en-US" altLang="zh-CN" b="1" i="1" kern="0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𝒏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kumimoji="0" lang="en-US" altLang="zh-CN" b="1" i="1" kern="0" smtClean="0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kumimoji="0" lang="en-US" altLang="zh-CN" i="1" ker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zh-CN" i="1" ker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𝒃</m:t>
                                    </m:r>
                                  </m:e>
                                  <m:sub>
                                    <m:r>
                                      <a:rPr kumimoji="0" lang="en-US" altLang="zh-CN" b="1" i="1" kern="0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𝒏𝒏</m:t>
                                    </m:r>
                                  </m:sub>
                                </m:sSub>
                              </m:e>
                            </m:mr>
                          </m:m>
                          <m:r>
                            <a:rPr kumimoji="0" lang="en-US" altLang="zh-CN" b="1" i="1" kern="0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6" name="矩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504" y="4437112"/>
                <a:ext cx="8910965" cy="2108719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44857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7" grpId="0" animBg="1"/>
      <p:bldP spid="9" grpId="0" animBg="1"/>
      <p:bldP spid="10" grpId="0" animBg="1"/>
      <p:bldP spid="11" grpId="0" animBg="1"/>
      <p:bldP spid="12" grpId="0" animBg="1"/>
      <p:bldP spid="2" grpId="0" animBg="1"/>
      <p:bldP spid="15" grpId="0" animBg="1"/>
      <p:bldP spid="16" grpId="0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906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434894" y="332656"/>
            <a:ext cx="8229600" cy="6048375"/>
          </a:xfrm>
        </p:spPr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zh-CN" altLang="en-US" b="1" dirty="0" smtClean="0">
                <a:latin typeface="Times New Roman" pitchFamily="18" charset="0"/>
              </a:rPr>
              <a:t> 零</a:t>
            </a:r>
            <a:r>
              <a:rPr lang="zh-CN" altLang="en-US" b="1" dirty="0">
                <a:latin typeface="Times New Roman" pitchFamily="18" charset="0"/>
              </a:rPr>
              <a:t>空间 </a:t>
            </a:r>
            <a:r>
              <a:rPr lang="en-US" altLang="zh-CN" b="1" dirty="0">
                <a:latin typeface="Times New Roman" pitchFamily="18" charset="0"/>
              </a:rPr>
              <a:t>{ 0 } </a:t>
            </a:r>
            <a:r>
              <a:rPr lang="zh-CN" altLang="en-US" b="1" dirty="0">
                <a:latin typeface="Times New Roman" pitchFamily="18" charset="0"/>
              </a:rPr>
              <a:t>没有基底</a:t>
            </a:r>
            <a:r>
              <a:rPr lang="en-US" altLang="zh-CN" b="1" dirty="0">
                <a:latin typeface="Times New Roman" pitchFamily="18" charset="0"/>
              </a:rPr>
              <a:t>, </a:t>
            </a:r>
            <a:r>
              <a:rPr lang="zh-CN" altLang="en-US" b="1" dirty="0">
                <a:latin typeface="Times New Roman" pitchFamily="18" charset="0"/>
              </a:rPr>
              <a:t>  维数规定为  </a:t>
            </a:r>
            <a:r>
              <a:rPr lang="en-US" altLang="zh-CN" b="1" dirty="0">
                <a:latin typeface="Times New Roman" pitchFamily="18" charset="0"/>
              </a:rPr>
              <a:t>0  ; </a:t>
            </a:r>
            <a:endParaRPr lang="en-US" altLang="zh-CN" b="1" dirty="0" smtClean="0">
              <a:latin typeface="Times New Roman" pitchFamily="18" charset="0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b="1" dirty="0" smtClean="0">
                <a:latin typeface="Times New Roman" pitchFamily="18" charset="0"/>
              </a:rPr>
              <a:t> 在有限维 线性空间中</a:t>
            </a:r>
            <a:r>
              <a:rPr lang="en-US" altLang="zh-CN" b="1" dirty="0" smtClean="0">
                <a:latin typeface="Times New Roman" pitchFamily="18" charset="0"/>
              </a:rPr>
              <a:t>,   </a:t>
            </a:r>
            <a:r>
              <a:rPr lang="zh-CN" altLang="en-US" b="1" dirty="0" smtClean="0">
                <a:latin typeface="Times New Roman" pitchFamily="18" charset="0"/>
              </a:rPr>
              <a:t>任何线性无关的</a:t>
            </a:r>
            <a:endParaRPr lang="en-US" altLang="zh-CN" b="1" dirty="0" smtClean="0">
              <a:latin typeface="Times New Roman" pitchFamily="18" charset="0"/>
            </a:endParaRPr>
          </a:p>
          <a:p>
            <a:pPr marL="0" indent="0" eaLnBrk="1" hangingPunct="1">
              <a:lnSpc>
                <a:spcPct val="150000"/>
              </a:lnSpc>
              <a:buNone/>
            </a:pPr>
            <a:r>
              <a:rPr lang="en-US" altLang="zh-CN" b="1" dirty="0">
                <a:latin typeface="Times New Roman" pitchFamily="18" charset="0"/>
              </a:rPr>
              <a:t> </a:t>
            </a:r>
            <a:r>
              <a:rPr lang="en-US" altLang="zh-CN" b="1" dirty="0" smtClean="0">
                <a:latin typeface="Times New Roman" pitchFamily="18" charset="0"/>
              </a:rPr>
              <a:t>   </a:t>
            </a:r>
            <a:r>
              <a:rPr lang="zh-CN" altLang="en-US" b="1" dirty="0" smtClean="0">
                <a:latin typeface="Times New Roman" pitchFamily="18" charset="0"/>
              </a:rPr>
              <a:t>向量组都能扩充成空间的基底</a:t>
            </a:r>
            <a:r>
              <a:rPr lang="en-US" altLang="zh-CN" b="1" dirty="0" smtClean="0">
                <a:latin typeface="Times New Roman" pitchFamily="18" charset="0"/>
              </a:rPr>
              <a:t>     </a:t>
            </a:r>
          </a:p>
          <a:p>
            <a:pPr marL="0" indent="0" eaLnBrk="1" hangingPunct="1">
              <a:lnSpc>
                <a:spcPct val="150000"/>
              </a:lnSpc>
              <a:buNone/>
            </a:pPr>
            <a:r>
              <a:rPr lang="en-US" altLang="zh-CN" b="1" dirty="0" smtClean="0">
                <a:latin typeface="Times New Roman" pitchFamily="18" charset="0"/>
              </a:rPr>
              <a:t>             </a:t>
            </a:r>
          </a:p>
          <a:p>
            <a:pPr marL="0" indent="0" eaLnBrk="1" hangingPunct="1">
              <a:lnSpc>
                <a:spcPct val="150000"/>
              </a:lnSpc>
              <a:buNone/>
            </a:pPr>
            <a:r>
              <a:rPr lang="en-US" altLang="zh-CN" b="1" dirty="0" smtClean="0">
                <a:latin typeface="Times New Roman" pitchFamily="18" charset="0"/>
              </a:rPr>
              <a:t>        (</a:t>
            </a:r>
            <a:r>
              <a:rPr lang="zh-CN" altLang="en-US" b="1" dirty="0" smtClean="0">
                <a:latin typeface="Times New Roman" pitchFamily="18" charset="0"/>
              </a:rPr>
              <a:t>依次添加不能被前组表出的向量</a:t>
            </a:r>
            <a:r>
              <a:rPr lang="en-US" altLang="zh-CN" b="1" dirty="0" smtClean="0">
                <a:latin typeface="Times New Roman" pitchFamily="18" charset="0"/>
              </a:rPr>
              <a:t>) 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en-US" b="1" dirty="0" smtClean="0">
                <a:latin typeface="Times New Roman" pitchFamily="18" charset="0"/>
              </a:rPr>
              <a:t>子</a:t>
            </a:r>
            <a:r>
              <a:rPr lang="zh-CN" altLang="en-US" b="1" dirty="0">
                <a:latin typeface="Times New Roman" pitchFamily="18" charset="0"/>
              </a:rPr>
              <a:t>空间是线性空间</a:t>
            </a:r>
            <a:r>
              <a:rPr lang="en-US" altLang="zh-CN" b="1" dirty="0">
                <a:latin typeface="Times New Roman" pitchFamily="18" charset="0"/>
              </a:rPr>
              <a:t>,  </a:t>
            </a:r>
            <a:r>
              <a:rPr lang="zh-CN" altLang="en-US" b="1" dirty="0">
                <a:latin typeface="Times New Roman" pitchFamily="18" charset="0"/>
              </a:rPr>
              <a:t>也有基与维数概念</a:t>
            </a:r>
            <a:endParaRPr lang="en-US" altLang="zh-CN" b="1" dirty="0">
              <a:latin typeface="Times New Roman" pitchFamily="18" charset="0"/>
              <a:sym typeface="Euclid Math One"/>
            </a:endParaRPr>
          </a:p>
          <a:p>
            <a:pPr marL="0" indent="0" eaLnBrk="1" hangingPunct="1">
              <a:lnSpc>
                <a:spcPct val="150000"/>
              </a:lnSpc>
              <a:buNone/>
            </a:pPr>
            <a:r>
              <a:rPr lang="en-US" altLang="zh-CN" b="1" dirty="0" smtClean="0">
                <a:latin typeface="Times New Roman" pitchFamily="18" charset="0"/>
              </a:rPr>
              <a:t>    n </a:t>
            </a:r>
            <a:r>
              <a:rPr lang="zh-CN" altLang="en-US" b="1" dirty="0">
                <a:latin typeface="Times New Roman" pitchFamily="18" charset="0"/>
              </a:rPr>
              <a:t>维线性空</a:t>
            </a:r>
            <a:r>
              <a:rPr lang="zh-CN" altLang="en-US" b="1" dirty="0" smtClean="0">
                <a:latin typeface="Times New Roman" pitchFamily="18" charset="0"/>
              </a:rPr>
              <a:t>间的</a:t>
            </a:r>
            <a:r>
              <a:rPr lang="zh-CN" altLang="en-US" b="1" dirty="0">
                <a:latin typeface="Times New Roman" pitchFamily="18" charset="0"/>
              </a:rPr>
              <a:t>子空间维</a:t>
            </a:r>
            <a:r>
              <a:rPr lang="zh-CN" altLang="en-US" b="1" dirty="0" smtClean="0">
                <a:latin typeface="Times New Roman" pitchFamily="18" charset="0"/>
              </a:rPr>
              <a:t>数是  </a:t>
            </a:r>
            <a:r>
              <a:rPr lang="en-US" altLang="zh-CN" b="1" dirty="0">
                <a:latin typeface="Times New Roman" pitchFamily="18" charset="0"/>
              </a:rPr>
              <a:t>0 , 1, …, </a:t>
            </a:r>
            <a:r>
              <a:rPr lang="en-US" altLang="zh-CN" b="1" dirty="0" smtClean="0">
                <a:latin typeface="Times New Roman" pitchFamily="18" charset="0"/>
              </a:rPr>
              <a:t>n </a:t>
            </a:r>
            <a:endParaRPr lang="en-US" altLang="zh-CN" b="1" dirty="0">
              <a:latin typeface="Times New Roman" pitchFamily="18" charset="0"/>
            </a:endParaRPr>
          </a:p>
          <a:p>
            <a:pPr marL="0" indent="0" eaLnBrk="1" hangingPunct="1">
              <a:lnSpc>
                <a:spcPct val="150000"/>
              </a:lnSpc>
              <a:buNone/>
            </a:pPr>
            <a:endParaRPr lang="en-US" altLang="zh-CN" b="1" dirty="0" smtClean="0">
              <a:latin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1547664" y="2924944"/>
                <a:ext cx="171373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CN" altLang="en-US" b="1" i="0" smtClean="0">
                              <a:latin typeface="Cambria Math"/>
                            </a:rPr>
                            <m:t>𝛂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/>
                            </a:rPr>
                            <m:t>𝟏</m:t>
                          </m:r>
                        </m:sub>
                      </m:sSub>
                      <m:r>
                        <a:rPr lang="en-US" altLang="zh-CN" i="1" smtClean="0">
                          <a:latin typeface="Cambria Math"/>
                          <a:ea typeface="Cambria Math"/>
                        </a:rPr>
                        <m:t>≠</m:t>
                      </m:r>
                      <m:r>
                        <a:rPr lang="en-US" altLang="zh-CN" b="1" i="1" smtClean="0">
                          <a:latin typeface="Cambria Math"/>
                          <a:ea typeface="Cambria Math"/>
                        </a:rPr>
                        <m:t>𝟎</m:t>
                      </m:r>
                      <m:r>
                        <a:rPr lang="en-US" altLang="zh-CN" b="1" i="1" smtClean="0">
                          <a:latin typeface="Cambria Math"/>
                          <a:ea typeface="Cambria Math"/>
                        </a:rPr>
                        <m:t> ,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664" y="2924944"/>
                <a:ext cx="1713739" cy="584775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3264784" y="2924943"/>
                <a:ext cx="91986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CN" altLang="en-US" b="1" i="0" smtClean="0">
                              <a:latin typeface="Cambria Math"/>
                            </a:rPr>
                            <m:t>𝛂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/>
                            </a:rPr>
                            <m:t>𝟐</m:t>
                          </m:r>
                        </m:sub>
                      </m:sSub>
                      <m:r>
                        <a:rPr lang="en-US" altLang="zh-CN" b="1" i="1" smtClean="0">
                          <a:latin typeface="Cambria Math"/>
                        </a:rPr>
                        <m:t> </m:t>
                      </m:r>
                      <m:r>
                        <a:rPr lang="en-US" altLang="zh-CN" b="1" i="1" smtClean="0">
                          <a:latin typeface="Cambria Math"/>
                          <a:ea typeface="Cambria Math"/>
                        </a:rPr>
                        <m:t>,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4784" y="2924943"/>
                <a:ext cx="919867" cy="584775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4209736" y="2924942"/>
                <a:ext cx="91986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CN" altLang="en-US" b="1" i="0" smtClean="0">
                              <a:latin typeface="Cambria Math"/>
                            </a:rPr>
                            <m:t>𝛂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/>
                            </a:rPr>
                            <m:t>𝟑</m:t>
                          </m:r>
                        </m:sub>
                      </m:sSub>
                      <m:r>
                        <a:rPr lang="en-US" altLang="zh-CN" b="1" i="1" smtClean="0">
                          <a:latin typeface="Cambria Math"/>
                        </a:rPr>
                        <m:t> </m:t>
                      </m:r>
                      <m:r>
                        <a:rPr lang="en-US" altLang="zh-CN" b="1" i="1" smtClean="0">
                          <a:latin typeface="Cambria Math"/>
                          <a:ea typeface="Cambria Math"/>
                        </a:rPr>
                        <m:t>,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9736" y="2924942"/>
                <a:ext cx="919867" cy="584775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5142856" y="2924944"/>
                <a:ext cx="1599604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i="1" smtClean="0">
                              <a:latin typeface="Cambria Math"/>
                            </a:rPr>
                            <m:t>⋯</m:t>
                          </m:r>
                          <m:r>
                            <a:rPr lang="en-US" altLang="zh-CN" b="1" i="1" smtClean="0">
                              <a:latin typeface="Cambria Math"/>
                            </a:rPr>
                            <m:t>, </m:t>
                          </m:r>
                          <m:r>
                            <a:rPr lang="zh-CN" altLang="en-US" b="1" i="0" smtClean="0">
                              <a:latin typeface="Cambria Math"/>
                            </a:rPr>
                            <m:t>𝛂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/>
                            </a:rPr>
                            <m:t>𝒏</m:t>
                          </m:r>
                        </m:sub>
                      </m:sSub>
                      <m:r>
                        <a:rPr lang="en-US" altLang="zh-CN" b="1" i="1" smtClean="0">
                          <a:latin typeface="Cambria Math"/>
                        </a:rPr>
                        <m:t> ;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2856" y="2924944"/>
                <a:ext cx="1599604" cy="584775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03304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90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3590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3590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3590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90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63590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63590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3590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90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63590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63590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63590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574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476250"/>
            <a:ext cx="8229600" cy="5649913"/>
          </a:xfrm>
        </p:spPr>
        <p:txBody>
          <a:bodyPr/>
          <a:lstStyle/>
          <a:p>
            <a:pPr eaLnBrk="1" hangingPunct="1">
              <a:lnSpc>
                <a:spcPct val="130000"/>
              </a:lnSpc>
              <a:buFontTx/>
              <a:buNone/>
            </a:pPr>
            <a:r>
              <a:rPr lang="zh-CN" altLang="en-US" b="1" dirty="0" smtClean="0">
                <a:latin typeface="Times New Roman" pitchFamily="18" charset="0"/>
              </a:rPr>
              <a:t>定理 </a:t>
            </a:r>
            <a:r>
              <a:rPr lang="en-US" altLang="zh-CN" b="1" dirty="0" smtClean="0">
                <a:latin typeface="Times New Roman" pitchFamily="18" charset="0"/>
              </a:rPr>
              <a:t>3.9   </a:t>
            </a:r>
            <a:r>
              <a:rPr lang="zh-CN" altLang="en-US" b="1" dirty="0" smtClean="0">
                <a:latin typeface="Times New Roman" pitchFamily="18" charset="0"/>
              </a:rPr>
              <a:t>设 </a:t>
            </a:r>
            <a:r>
              <a:rPr lang="en-US" altLang="zh-CN" b="1" dirty="0" smtClean="0">
                <a:latin typeface="Times New Roman" pitchFamily="18" charset="0"/>
              </a:rPr>
              <a:t>W , U </a:t>
            </a:r>
            <a:r>
              <a:rPr lang="zh-CN" altLang="en-US" b="1" dirty="0" smtClean="0">
                <a:latin typeface="Times New Roman" pitchFamily="18" charset="0"/>
              </a:rPr>
              <a:t>是线性空间 </a:t>
            </a:r>
            <a:r>
              <a:rPr lang="en-US" altLang="zh-CN" b="1" dirty="0" smtClean="0">
                <a:latin typeface="Times New Roman" pitchFamily="18" charset="0"/>
              </a:rPr>
              <a:t>V</a:t>
            </a:r>
            <a:r>
              <a:rPr lang="en-US" altLang="zh-CN" sz="3600" b="1" baseline="30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zh-CN" altLang="en-US" b="1" dirty="0" smtClean="0">
                <a:latin typeface="Times New Roman" pitchFamily="18" charset="0"/>
              </a:rPr>
              <a:t>的两个</a:t>
            </a:r>
            <a:endParaRPr lang="en-US" altLang="zh-CN" b="1" dirty="0" smtClean="0">
              <a:latin typeface="Times New Roman" pitchFamily="18" charset="0"/>
            </a:endParaRPr>
          </a:p>
          <a:p>
            <a:pPr eaLnBrk="1" hangingPunct="1">
              <a:lnSpc>
                <a:spcPct val="130000"/>
              </a:lnSpc>
              <a:buFontTx/>
              <a:buNone/>
            </a:pPr>
            <a:r>
              <a:rPr lang="zh-CN" altLang="en-US" b="1" dirty="0" smtClean="0">
                <a:latin typeface="Times New Roman" pitchFamily="18" charset="0"/>
              </a:rPr>
              <a:t>    子空间</a:t>
            </a:r>
            <a:r>
              <a:rPr lang="en-US" altLang="zh-CN" b="1" dirty="0" smtClean="0">
                <a:latin typeface="Times New Roman" pitchFamily="18" charset="0"/>
              </a:rPr>
              <a:t>.   </a:t>
            </a:r>
            <a:r>
              <a:rPr lang="zh-CN" altLang="en-US" b="1" dirty="0" smtClean="0">
                <a:latin typeface="Times New Roman" pitchFamily="18" charset="0"/>
              </a:rPr>
              <a:t>若  </a:t>
            </a:r>
            <a:r>
              <a:rPr lang="en-US" altLang="zh-CN" b="1" dirty="0" smtClean="0">
                <a:latin typeface="Times New Roman" pitchFamily="18" charset="0"/>
              </a:rPr>
              <a:t>U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</a:t>
            </a:r>
            <a:r>
              <a:rPr lang="en-US" altLang="zh-CN" b="1" dirty="0" smtClean="0">
                <a:latin typeface="Times New Roman" pitchFamily="18" charset="0"/>
              </a:rPr>
              <a:t> W ,   </a:t>
            </a:r>
            <a:r>
              <a:rPr lang="zh-CN" altLang="en-US" b="1" dirty="0" smtClean="0">
                <a:latin typeface="Times New Roman" pitchFamily="18" charset="0"/>
              </a:rPr>
              <a:t>则有  </a:t>
            </a:r>
            <a:endParaRPr lang="en-US" altLang="zh-CN" b="1" dirty="0" smtClean="0">
              <a:latin typeface="Times New Roman" pitchFamily="18" charset="0"/>
            </a:endParaRPr>
          </a:p>
          <a:p>
            <a:pPr eaLnBrk="1" hangingPunct="1">
              <a:lnSpc>
                <a:spcPct val="130000"/>
              </a:lnSpc>
              <a:buFontTx/>
              <a:buNone/>
            </a:pPr>
            <a:r>
              <a:rPr lang="en-US" altLang="zh-CN" b="1" dirty="0" smtClean="0">
                <a:latin typeface="Times New Roman" pitchFamily="18" charset="0"/>
              </a:rPr>
              <a:t>                  dim U 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</a:t>
            </a:r>
            <a:r>
              <a:rPr lang="en-US" altLang="zh-CN" b="1" dirty="0" smtClean="0">
                <a:latin typeface="Times New Roman" pitchFamily="18" charset="0"/>
              </a:rPr>
              <a:t>  dim W .</a:t>
            </a:r>
          </a:p>
          <a:p>
            <a:pPr eaLnBrk="1" hangingPunct="1">
              <a:lnSpc>
                <a:spcPct val="130000"/>
              </a:lnSpc>
              <a:buFontTx/>
              <a:buNone/>
            </a:pPr>
            <a:r>
              <a:rPr lang="zh-CN" altLang="en-US" b="1" dirty="0" smtClean="0">
                <a:latin typeface="Times New Roman" pitchFamily="18" charset="0"/>
              </a:rPr>
              <a:t>证</a:t>
            </a:r>
            <a:r>
              <a:rPr lang="en-US" altLang="zh-CN" b="1" dirty="0" smtClean="0">
                <a:latin typeface="Times New Roman" pitchFamily="18" charset="0"/>
              </a:rPr>
              <a:t>: </a:t>
            </a:r>
            <a:r>
              <a:rPr lang="zh-CN" altLang="en-US" b="1" dirty="0" smtClean="0">
                <a:latin typeface="Times New Roman" pitchFamily="18" charset="0"/>
              </a:rPr>
              <a:t>设  </a:t>
            </a:r>
            <a:r>
              <a:rPr lang="zh-CN" altLang="en-US" b="1" dirty="0" smtClean="0">
                <a:latin typeface="Times New Roman" pitchFamily="18" charset="0"/>
                <a:sym typeface="Symbol" pitchFamily="18" charset="2"/>
              </a:rPr>
              <a:t>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1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, … ,</a:t>
            </a:r>
            <a:r>
              <a:rPr lang="en-US" altLang="zh-CN" b="1" dirty="0" smtClean="0">
                <a:latin typeface="Times New Roman" pitchFamily="18" charset="0"/>
                <a:sym typeface="Euclid Math One"/>
              </a:rPr>
              <a:t>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</a:t>
            </a:r>
            <a:r>
              <a:rPr lang="en-US" altLang="zh-CN" sz="3600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r</a:t>
            </a:r>
            <a:r>
              <a:rPr lang="en-US" altLang="zh-CN" b="1" dirty="0" smtClean="0">
                <a:latin typeface="Times New Roman" pitchFamily="18" charset="0"/>
              </a:rPr>
              <a:t> </a:t>
            </a:r>
            <a:r>
              <a:rPr lang="zh-CN" altLang="en-US" b="1" dirty="0" smtClean="0">
                <a:latin typeface="Times New Roman" pitchFamily="18" charset="0"/>
              </a:rPr>
              <a:t>是 </a:t>
            </a:r>
            <a:r>
              <a:rPr lang="en-US" altLang="zh-CN" b="1" dirty="0" smtClean="0">
                <a:latin typeface="Times New Roman" pitchFamily="18" charset="0"/>
              </a:rPr>
              <a:t>U </a:t>
            </a:r>
            <a:r>
              <a:rPr lang="zh-CN" altLang="en-US" b="1" dirty="0" smtClean="0">
                <a:latin typeface="Times New Roman" pitchFamily="18" charset="0"/>
              </a:rPr>
              <a:t>的一组基</a:t>
            </a:r>
            <a:r>
              <a:rPr lang="en-US" altLang="zh-CN" b="1" dirty="0" smtClean="0">
                <a:latin typeface="Times New Roman" pitchFamily="18" charset="0"/>
              </a:rPr>
              <a:t>,</a:t>
            </a:r>
          </a:p>
          <a:p>
            <a:pPr eaLnBrk="1" hangingPunct="1">
              <a:lnSpc>
                <a:spcPct val="130000"/>
              </a:lnSpc>
              <a:buFontTx/>
              <a:buNone/>
            </a:pP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             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1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,</a:t>
            </a:r>
            <a:r>
              <a:rPr lang="en-US" altLang="zh-CN" b="1" dirty="0" smtClean="0">
                <a:latin typeface="Times New Roman" pitchFamily="18" charset="0"/>
                <a:sym typeface="Euclid Math One"/>
              </a:rPr>
              <a:t>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… ,</a:t>
            </a:r>
            <a:r>
              <a:rPr lang="en-US" altLang="zh-CN" b="1" dirty="0" smtClean="0">
                <a:latin typeface="Times New Roman" pitchFamily="18" charset="0"/>
                <a:sym typeface="Euclid Math One"/>
              </a:rPr>
              <a:t>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</a:t>
            </a:r>
            <a:r>
              <a:rPr lang="en-US" altLang="zh-CN" sz="3600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s</a:t>
            </a:r>
            <a:r>
              <a:rPr lang="en-US" altLang="zh-CN" b="1" dirty="0" smtClean="0">
                <a:latin typeface="Times New Roman" pitchFamily="18" charset="0"/>
              </a:rPr>
              <a:t> </a:t>
            </a:r>
            <a:r>
              <a:rPr lang="zh-CN" altLang="en-US" b="1" dirty="0" smtClean="0">
                <a:latin typeface="Times New Roman" pitchFamily="18" charset="0"/>
              </a:rPr>
              <a:t>是 </a:t>
            </a:r>
            <a:r>
              <a:rPr lang="en-US" altLang="zh-CN" b="1" dirty="0" smtClean="0">
                <a:latin typeface="Times New Roman" pitchFamily="18" charset="0"/>
              </a:rPr>
              <a:t>W </a:t>
            </a:r>
            <a:r>
              <a:rPr lang="zh-CN" altLang="en-US" b="1" dirty="0" smtClean="0">
                <a:latin typeface="Times New Roman" pitchFamily="18" charset="0"/>
              </a:rPr>
              <a:t>的一组基</a:t>
            </a:r>
            <a:r>
              <a:rPr lang="en-US" altLang="zh-CN" b="1" dirty="0" smtClean="0">
                <a:latin typeface="Times New Roman" pitchFamily="18" charset="0"/>
              </a:rPr>
              <a:t>.</a:t>
            </a:r>
          </a:p>
          <a:p>
            <a:pPr eaLnBrk="1" hangingPunct="1">
              <a:lnSpc>
                <a:spcPct val="130000"/>
              </a:lnSpc>
              <a:buFontTx/>
              <a:buNone/>
            </a:pPr>
            <a:r>
              <a:rPr lang="zh-CN" altLang="en-US" b="1" dirty="0" smtClean="0">
                <a:latin typeface="Times New Roman" pitchFamily="18" charset="0"/>
              </a:rPr>
              <a:t>由于 </a:t>
            </a:r>
            <a:r>
              <a:rPr lang="en-US" altLang="zh-CN" b="1" dirty="0" smtClean="0">
                <a:latin typeface="Times New Roman" pitchFamily="18" charset="0"/>
              </a:rPr>
              <a:t>U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</a:t>
            </a:r>
            <a:r>
              <a:rPr lang="en-US" altLang="zh-CN" b="1" dirty="0" smtClean="0">
                <a:latin typeface="Times New Roman" pitchFamily="18" charset="0"/>
              </a:rPr>
              <a:t> W, </a:t>
            </a:r>
            <a:r>
              <a:rPr lang="zh-CN" altLang="en-US" b="1" dirty="0" smtClean="0">
                <a:latin typeface="Times New Roman" pitchFamily="18" charset="0"/>
              </a:rPr>
              <a:t>故 </a:t>
            </a:r>
            <a:r>
              <a:rPr lang="zh-CN" altLang="en-US" b="1" dirty="0" smtClean="0">
                <a:latin typeface="Times New Roman" pitchFamily="18" charset="0"/>
                <a:sym typeface="Symbol" pitchFamily="18" charset="2"/>
              </a:rPr>
              <a:t>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1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, …,</a:t>
            </a:r>
            <a:r>
              <a:rPr lang="en-US" altLang="zh-CN" b="1" dirty="0" smtClean="0">
                <a:latin typeface="Times New Roman" pitchFamily="18" charset="0"/>
                <a:sym typeface="Euclid Math One"/>
              </a:rPr>
              <a:t>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</a:t>
            </a:r>
            <a:r>
              <a:rPr lang="en-US" altLang="zh-CN" sz="3600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r</a:t>
            </a:r>
            <a:r>
              <a:rPr lang="en-US" altLang="zh-CN" b="1" dirty="0" smtClean="0">
                <a:latin typeface="Times New Roman" pitchFamily="18" charset="0"/>
              </a:rPr>
              <a:t> </a:t>
            </a:r>
            <a:r>
              <a:rPr lang="zh-CN" altLang="en-US" b="1" dirty="0" smtClean="0">
                <a:latin typeface="Times New Roman" pitchFamily="18" charset="0"/>
              </a:rPr>
              <a:t>能表出 </a:t>
            </a:r>
            <a:r>
              <a:rPr lang="zh-CN" altLang="en-US" b="1" dirty="0" smtClean="0">
                <a:latin typeface="Times New Roman" pitchFamily="18" charset="0"/>
                <a:sym typeface="Symbol" pitchFamily="18" charset="2"/>
              </a:rPr>
              <a:t>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1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,</a:t>
            </a:r>
            <a:r>
              <a:rPr lang="en-US" altLang="zh-CN" b="1" dirty="0" smtClean="0">
                <a:latin typeface="Times New Roman" pitchFamily="18" charset="0"/>
                <a:sym typeface="Euclid Math One"/>
              </a:rPr>
              <a:t>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…,</a:t>
            </a:r>
            <a:r>
              <a:rPr lang="en-US" altLang="zh-CN" b="1" dirty="0" smtClean="0">
                <a:latin typeface="Times New Roman" pitchFamily="18" charset="0"/>
                <a:sym typeface="Euclid Math One"/>
              </a:rPr>
              <a:t>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</a:t>
            </a:r>
            <a:r>
              <a:rPr lang="en-US" altLang="zh-CN" sz="3600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s</a:t>
            </a:r>
            <a:r>
              <a:rPr lang="en-US" altLang="zh-CN" b="1" dirty="0" smtClean="0">
                <a:latin typeface="Times New Roman" pitchFamily="18" charset="0"/>
              </a:rPr>
              <a:t> .</a:t>
            </a:r>
          </a:p>
          <a:p>
            <a:pPr eaLnBrk="1" hangingPunct="1">
              <a:lnSpc>
                <a:spcPct val="130000"/>
              </a:lnSpc>
              <a:buFontTx/>
              <a:buNone/>
            </a:pPr>
            <a:r>
              <a:rPr lang="zh-CN" altLang="en-US" b="1" dirty="0" smtClean="0">
                <a:latin typeface="Times New Roman" pitchFamily="18" charset="0"/>
              </a:rPr>
              <a:t>于是  </a:t>
            </a:r>
            <a:r>
              <a:rPr lang="en-US" altLang="zh-CN" b="1" dirty="0" smtClean="0">
                <a:latin typeface="Times New Roman" pitchFamily="18" charset="0"/>
              </a:rPr>
              <a:t>r 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 </a:t>
            </a:r>
            <a:r>
              <a:rPr lang="en-US" altLang="zh-CN" b="1" dirty="0" smtClean="0">
                <a:latin typeface="Times New Roman" pitchFamily="18" charset="0"/>
              </a:rPr>
              <a:t> s ,   </a:t>
            </a:r>
            <a:r>
              <a:rPr lang="zh-CN" altLang="en-US" b="1" dirty="0" smtClean="0">
                <a:latin typeface="Times New Roman" pitchFamily="18" charset="0"/>
              </a:rPr>
              <a:t>即 </a:t>
            </a:r>
            <a:r>
              <a:rPr lang="en-US" altLang="zh-CN" b="1" dirty="0" smtClean="0">
                <a:latin typeface="Times New Roman" pitchFamily="18" charset="0"/>
              </a:rPr>
              <a:t>dim U 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</a:t>
            </a:r>
            <a:r>
              <a:rPr lang="en-US" altLang="zh-CN" b="1" dirty="0" smtClean="0">
                <a:latin typeface="Times New Roman" pitchFamily="18" charset="0"/>
              </a:rPr>
              <a:t>  dim W 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57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8957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8957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8957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57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8957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8957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8957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574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489574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574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89574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89574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89574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677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549275"/>
            <a:ext cx="8229600" cy="5576888"/>
          </a:xfrm>
        </p:spPr>
        <p:txBody>
          <a:bodyPr/>
          <a:lstStyle/>
          <a:p>
            <a:pPr eaLnBrk="1" hangingPunct="1">
              <a:lnSpc>
                <a:spcPct val="130000"/>
              </a:lnSpc>
              <a:buFontTx/>
              <a:buNone/>
            </a:pPr>
            <a:r>
              <a:rPr lang="zh-CN" altLang="en-US" sz="2800" b="1" dirty="0" smtClean="0">
                <a:latin typeface="Times New Roman" pitchFamily="18" charset="0"/>
              </a:rPr>
              <a:t>定理 </a:t>
            </a:r>
            <a:r>
              <a:rPr lang="en-US" altLang="zh-CN" sz="2800" b="1" dirty="0" smtClean="0">
                <a:latin typeface="Times New Roman" pitchFamily="18" charset="0"/>
              </a:rPr>
              <a:t>3.10   </a:t>
            </a:r>
            <a:r>
              <a:rPr lang="zh-CN" altLang="en-US" sz="2800" b="1" dirty="0" smtClean="0">
                <a:latin typeface="Times New Roman" pitchFamily="18" charset="0"/>
              </a:rPr>
              <a:t>若  </a:t>
            </a:r>
            <a:r>
              <a:rPr lang="en-US" altLang="zh-CN" sz="2800" b="1" dirty="0" smtClean="0">
                <a:latin typeface="Times New Roman" pitchFamily="18" charset="0"/>
              </a:rPr>
              <a:t>U </a:t>
            </a:r>
            <a:r>
              <a:rPr lang="en-US" altLang="zh-CN" sz="2800" b="1" dirty="0" smtClean="0">
                <a:latin typeface="Times New Roman" pitchFamily="18" charset="0"/>
                <a:sym typeface="Symbol" pitchFamily="18" charset="2"/>
              </a:rPr>
              <a:t></a:t>
            </a:r>
            <a:r>
              <a:rPr lang="en-US" altLang="zh-CN" sz="2800" b="1" dirty="0" smtClean="0">
                <a:latin typeface="Times New Roman" pitchFamily="18" charset="0"/>
              </a:rPr>
              <a:t> W </a:t>
            </a:r>
            <a:r>
              <a:rPr lang="zh-CN" altLang="en-US" sz="2800" b="1" dirty="0" smtClean="0">
                <a:latin typeface="Times New Roman" pitchFamily="18" charset="0"/>
              </a:rPr>
              <a:t>是 </a:t>
            </a:r>
            <a:r>
              <a:rPr lang="en-US" altLang="zh-CN" sz="2800" b="1" dirty="0" smtClean="0">
                <a:latin typeface="Times New Roman" pitchFamily="18" charset="0"/>
              </a:rPr>
              <a:t>V</a:t>
            </a:r>
            <a:r>
              <a:rPr lang="en-US" altLang="zh-CN" b="1" baseline="30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zh-CN" altLang="en-US" sz="2800" b="1" dirty="0" smtClean="0">
                <a:latin typeface="Times New Roman" pitchFamily="18" charset="0"/>
              </a:rPr>
              <a:t>的两个子空间</a:t>
            </a:r>
            <a:r>
              <a:rPr lang="en-US" altLang="zh-CN" sz="2800" b="1" dirty="0" smtClean="0">
                <a:latin typeface="Times New Roman" pitchFamily="18" charset="0"/>
              </a:rPr>
              <a:t>.  </a:t>
            </a:r>
          </a:p>
          <a:p>
            <a:pPr eaLnBrk="1" hangingPunct="1">
              <a:lnSpc>
                <a:spcPct val="130000"/>
              </a:lnSpc>
              <a:buFontTx/>
              <a:buNone/>
            </a:pPr>
            <a:r>
              <a:rPr lang="en-US" altLang="zh-CN" sz="2800" b="1" dirty="0" smtClean="0">
                <a:latin typeface="Times New Roman" pitchFamily="18" charset="0"/>
              </a:rPr>
              <a:t>                </a:t>
            </a:r>
            <a:r>
              <a:rPr lang="zh-CN" altLang="en-US" sz="2800" b="1" dirty="0" smtClean="0">
                <a:latin typeface="Times New Roman" pitchFamily="18" charset="0"/>
              </a:rPr>
              <a:t>且 </a:t>
            </a:r>
            <a:r>
              <a:rPr lang="en-US" altLang="zh-CN" sz="2800" b="1" dirty="0" smtClean="0">
                <a:latin typeface="Times New Roman" pitchFamily="18" charset="0"/>
              </a:rPr>
              <a:t>dim U </a:t>
            </a:r>
            <a:r>
              <a:rPr lang="en-US" altLang="zh-CN" sz="2800" b="1" dirty="0" smtClean="0">
                <a:latin typeface="Times New Roman" pitchFamily="18" charset="0"/>
                <a:sym typeface="Symbol" pitchFamily="18" charset="2"/>
              </a:rPr>
              <a:t>= dim</a:t>
            </a:r>
            <a:r>
              <a:rPr lang="en-US" altLang="zh-CN" sz="2800" b="1" dirty="0" smtClean="0">
                <a:latin typeface="Times New Roman" pitchFamily="18" charset="0"/>
              </a:rPr>
              <a:t> W ,   </a:t>
            </a:r>
            <a:r>
              <a:rPr lang="zh-CN" altLang="en-US" sz="2800" b="1" dirty="0" smtClean="0">
                <a:latin typeface="Times New Roman" pitchFamily="18" charset="0"/>
              </a:rPr>
              <a:t>则 </a:t>
            </a:r>
            <a:r>
              <a:rPr lang="en-US" altLang="zh-CN" sz="2800" b="1" dirty="0" smtClean="0">
                <a:latin typeface="Times New Roman" pitchFamily="18" charset="0"/>
              </a:rPr>
              <a:t>U </a:t>
            </a:r>
            <a:r>
              <a:rPr lang="en-US" altLang="zh-CN" sz="2800" b="1" dirty="0" smtClean="0">
                <a:latin typeface="Times New Roman" pitchFamily="18" charset="0"/>
                <a:sym typeface="Symbol" pitchFamily="18" charset="2"/>
              </a:rPr>
              <a:t>=</a:t>
            </a:r>
            <a:r>
              <a:rPr lang="en-US" altLang="zh-CN" sz="2800" b="1" dirty="0" smtClean="0">
                <a:latin typeface="Times New Roman" pitchFamily="18" charset="0"/>
              </a:rPr>
              <a:t> W .</a:t>
            </a:r>
          </a:p>
          <a:p>
            <a:pPr eaLnBrk="1" hangingPunct="1">
              <a:lnSpc>
                <a:spcPct val="135000"/>
              </a:lnSpc>
              <a:buFontTx/>
              <a:buNone/>
            </a:pPr>
            <a:r>
              <a:rPr lang="zh-CN" altLang="en-US" sz="2800" b="1" dirty="0" smtClean="0">
                <a:latin typeface="Times New Roman" pitchFamily="18" charset="0"/>
              </a:rPr>
              <a:t>只需证  </a:t>
            </a:r>
            <a:r>
              <a:rPr lang="en-US" altLang="zh-CN" sz="2800" b="1" dirty="0" smtClean="0">
                <a:latin typeface="Times New Roman" pitchFamily="18" charset="0"/>
              </a:rPr>
              <a:t>W </a:t>
            </a:r>
            <a:r>
              <a:rPr lang="en-US" altLang="zh-CN" sz="2800" b="1" dirty="0" smtClean="0">
                <a:latin typeface="Times New Roman" pitchFamily="18" charset="0"/>
                <a:sym typeface="Symbol" pitchFamily="18" charset="2"/>
              </a:rPr>
              <a:t></a:t>
            </a:r>
            <a:r>
              <a:rPr lang="en-US" altLang="zh-CN" sz="2800" b="1" dirty="0" smtClean="0">
                <a:latin typeface="Times New Roman" pitchFamily="18" charset="0"/>
              </a:rPr>
              <a:t> U</a:t>
            </a:r>
            <a:r>
              <a:rPr lang="en-US" altLang="zh-CN" sz="2800" b="1" dirty="0" smtClean="0">
                <a:latin typeface="Times New Roman" pitchFamily="18" charset="0"/>
                <a:sym typeface="Symbol" pitchFamily="18" charset="2"/>
              </a:rPr>
              <a:t> </a:t>
            </a:r>
            <a:r>
              <a:rPr lang="en-US" altLang="zh-CN" sz="2800" b="1" dirty="0" smtClean="0">
                <a:latin typeface="Times New Roman" pitchFamily="18" charset="0"/>
              </a:rPr>
              <a:t>:   </a:t>
            </a:r>
          </a:p>
          <a:p>
            <a:pPr eaLnBrk="1" hangingPunct="1">
              <a:lnSpc>
                <a:spcPct val="135000"/>
              </a:lnSpc>
              <a:buFontTx/>
              <a:buNone/>
            </a:pPr>
            <a:r>
              <a:rPr lang="en-US" altLang="zh-CN" sz="2800" b="1" dirty="0" smtClean="0">
                <a:latin typeface="Times New Roman" pitchFamily="18" charset="0"/>
              </a:rPr>
              <a:t> </a:t>
            </a:r>
            <a:r>
              <a:rPr lang="zh-CN" altLang="en-US" sz="2800" b="1" dirty="0" smtClean="0">
                <a:latin typeface="Times New Roman" pitchFamily="18" charset="0"/>
              </a:rPr>
              <a:t>设  </a:t>
            </a:r>
            <a:r>
              <a:rPr lang="zh-CN" altLang="en-US" sz="2800" b="1" dirty="0" smtClean="0">
                <a:latin typeface="Times New Roman" pitchFamily="18" charset="0"/>
                <a:sym typeface="Symbol" pitchFamily="18" charset="2"/>
              </a:rPr>
              <a:t> </a:t>
            </a:r>
            <a:r>
              <a:rPr lang="en-US" altLang="zh-CN" sz="2800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1 </a:t>
            </a:r>
            <a:r>
              <a:rPr lang="en-US" altLang="zh-CN" sz="2800" b="1" dirty="0" smtClean="0">
                <a:latin typeface="Times New Roman" pitchFamily="18" charset="0"/>
                <a:sym typeface="Symbol" pitchFamily="18" charset="2"/>
              </a:rPr>
              <a:t>,</a:t>
            </a:r>
            <a:r>
              <a:rPr lang="en-US" altLang="zh-CN" sz="2800" b="1" dirty="0" smtClean="0">
                <a:latin typeface="Times New Roman" pitchFamily="18" charset="0"/>
                <a:sym typeface="Euclid Math One"/>
              </a:rPr>
              <a:t> </a:t>
            </a:r>
            <a:r>
              <a:rPr lang="en-US" altLang="zh-CN" sz="2800" b="1" dirty="0" smtClean="0">
                <a:latin typeface="Times New Roman" pitchFamily="18" charset="0"/>
                <a:sym typeface="Symbol" pitchFamily="18" charset="2"/>
              </a:rPr>
              <a:t>… ,</a:t>
            </a:r>
            <a:r>
              <a:rPr lang="en-US" altLang="zh-CN" sz="2800" b="1" dirty="0" smtClean="0">
                <a:latin typeface="Times New Roman" pitchFamily="18" charset="0"/>
                <a:sym typeface="Euclid Math One"/>
              </a:rPr>
              <a:t> </a:t>
            </a:r>
            <a:r>
              <a:rPr lang="en-US" altLang="zh-CN" sz="2800" b="1" dirty="0" smtClean="0">
                <a:latin typeface="Times New Roman" pitchFamily="18" charset="0"/>
                <a:sym typeface="Symbol" pitchFamily="18" charset="2"/>
              </a:rPr>
              <a:t> </a:t>
            </a:r>
            <a:r>
              <a:rPr lang="en-US" altLang="zh-CN" sz="2800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r</a:t>
            </a:r>
            <a:r>
              <a:rPr lang="en-US" altLang="zh-CN" sz="2800" b="1" dirty="0" smtClean="0">
                <a:latin typeface="Times New Roman" pitchFamily="18" charset="0"/>
              </a:rPr>
              <a:t> </a:t>
            </a:r>
            <a:r>
              <a:rPr lang="zh-CN" altLang="en-US" sz="2800" b="1" dirty="0" smtClean="0">
                <a:latin typeface="Times New Roman" pitchFamily="18" charset="0"/>
                <a:sym typeface="Symbol" pitchFamily="18" charset="2"/>
              </a:rPr>
              <a:t>是 </a:t>
            </a:r>
            <a:r>
              <a:rPr lang="en-US" altLang="zh-CN" sz="2800" b="1" dirty="0" smtClean="0">
                <a:latin typeface="Times New Roman" pitchFamily="18" charset="0"/>
              </a:rPr>
              <a:t>W </a:t>
            </a:r>
            <a:r>
              <a:rPr lang="zh-CN" altLang="en-US" sz="2800" b="1" dirty="0" smtClean="0">
                <a:latin typeface="Times New Roman" pitchFamily="18" charset="0"/>
                <a:sym typeface="Symbol" pitchFamily="18" charset="2"/>
              </a:rPr>
              <a:t>的一组基 </a:t>
            </a:r>
            <a:r>
              <a:rPr lang="en-US" altLang="zh-CN" sz="2800" b="1" dirty="0" smtClean="0">
                <a:latin typeface="Times New Roman" pitchFamily="18" charset="0"/>
                <a:sym typeface="Symbol" pitchFamily="18" charset="2"/>
              </a:rPr>
              <a:t>.   </a:t>
            </a:r>
            <a:r>
              <a:rPr lang="zh-CN" altLang="en-US" sz="2800" b="1" dirty="0" smtClean="0">
                <a:latin typeface="Times New Roman" pitchFamily="18" charset="0"/>
              </a:rPr>
              <a:t>任取 </a:t>
            </a:r>
            <a:r>
              <a:rPr lang="zh-CN" altLang="en-US" sz="2800" b="1" dirty="0" smtClean="0">
                <a:latin typeface="Times New Roman" pitchFamily="18" charset="0"/>
                <a:sym typeface="Symbol" pitchFamily="18" charset="2"/>
              </a:rPr>
              <a:t></a:t>
            </a:r>
            <a:r>
              <a:rPr lang="zh-CN" altLang="en-US" sz="2800" b="1" dirty="0" smtClean="0">
                <a:latin typeface="Times New Roman" pitchFamily="18" charset="0"/>
              </a:rPr>
              <a:t> </a:t>
            </a:r>
            <a:r>
              <a:rPr lang="zh-CN" altLang="en-US" sz="2800" b="1" dirty="0" smtClean="0">
                <a:latin typeface="Times New Roman" pitchFamily="18" charset="0"/>
                <a:sym typeface="Symbol" pitchFamily="18" charset="2"/>
              </a:rPr>
              <a:t></a:t>
            </a:r>
            <a:r>
              <a:rPr lang="zh-CN" altLang="en-US" sz="2800" b="1" dirty="0" smtClean="0">
                <a:latin typeface="Times New Roman" pitchFamily="18" charset="0"/>
              </a:rPr>
              <a:t> </a:t>
            </a:r>
            <a:r>
              <a:rPr lang="en-US" altLang="zh-CN" sz="2800" b="1" dirty="0" smtClean="0">
                <a:latin typeface="Times New Roman" pitchFamily="18" charset="0"/>
              </a:rPr>
              <a:t>U .  </a:t>
            </a:r>
          </a:p>
          <a:p>
            <a:pPr eaLnBrk="1" hangingPunct="1">
              <a:lnSpc>
                <a:spcPct val="135000"/>
              </a:lnSpc>
              <a:buFontTx/>
              <a:buNone/>
            </a:pPr>
            <a:r>
              <a:rPr lang="en-US" altLang="zh-CN" sz="2800" b="1" dirty="0" smtClean="0">
                <a:latin typeface="Times New Roman" pitchFamily="18" charset="0"/>
              </a:rPr>
              <a:t> </a:t>
            </a:r>
            <a:r>
              <a:rPr lang="zh-CN" altLang="en-US" sz="2800" b="1" dirty="0" smtClean="0">
                <a:latin typeface="Times New Roman" pitchFamily="18" charset="0"/>
              </a:rPr>
              <a:t>则有     </a:t>
            </a:r>
            <a:r>
              <a:rPr lang="zh-CN" altLang="en-US" sz="2800" b="1" dirty="0" smtClean="0">
                <a:latin typeface="Times New Roman" pitchFamily="18" charset="0"/>
                <a:sym typeface="Symbol" pitchFamily="18" charset="2"/>
              </a:rPr>
              <a:t> </a:t>
            </a:r>
            <a:r>
              <a:rPr lang="en-US" altLang="zh-CN" sz="2800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1 </a:t>
            </a:r>
            <a:r>
              <a:rPr lang="en-US" altLang="zh-CN" sz="2800" b="1" dirty="0" smtClean="0">
                <a:latin typeface="Times New Roman" pitchFamily="18" charset="0"/>
                <a:sym typeface="Symbol" pitchFamily="18" charset="2"/>
              </a:rPr>
              <a:t>,</a:t>
            </a:r>
            <a:r>
              <a:rPr lang="en-US" altLang="zh-CN" sz="2800" b="1" dirty="0" smtClean="0">
                <a:latin typeface="Times New Roman" pitchFamily="18" charset="0"/>
                <a:sym typeface="Euclid Math One"/>
              </a:rPr>
              <a:t> </a:t>
            </a:r>
            <a:r>
              <a:rPr lang="en-US" altLang="zh-CN" sz="2800" b="1" dirty="0" smtClean="0">
                <a:latin typeface="Times New Roman" pitchFamily="18" charset="0"/>
                <a:sym typeface="Symbol" pitchFamily="18" charset="2"/>
              </a:rPr>
              <a:t>… ,</a:t>
            </a:r>
            <a:r>
              <a:rPr lang="en-US" altLang="zh-CN" sz="2800" b="1" dirty="0" smtClean="0">
                <a:latin typeface="Times New Roman" pitchFamily="18" charset="0"/>
                <a:sym typeface="Euclid Math One"/>
              </a:rPr>
              <a:t> </a:t>
            </a:r>
            <a:r>
              <a:rPr lang="en-US" altLang="zh-CN" sz="2800" b="1" dirty="0" smtClean="0">
                <a:latin typeface="Times New Roman" pitchFamily="18" charset="0"/>
                <a:sym typeface="Symbol" pitchFamily="18" charset="2"/>
              </a:rPr>
              <a:t> </a:t>
            </a:r>
            <a:r>
              <a:rPr lang="en-US" altLang="zh-CN" sz="2800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r</a:t>
            </a:r>
            <a:r>
              <a:rPr lang="en-US" altLang="zh-CN" sz="2800" b="1" dirty="0" smtClean="0">
                <a:latin typeface="Times New Roman" pitchFamily="18" charset="0"/>
              </a:rPr>
              <a:t> </a:t>
            </a:r>
            <a:r>
              <a:rPr lang="en-US" altLang="zh-CN" sz="2800" b="1" dirty="0" smtClean="0">
                <a:latin typeface="Times New Roman" pitchFamily="18" charset="0"/>
                <a:sym typeface="Symbol" pitchFamily="18" charset="2"/>
              </a:rPr>
              <a:t>,</a:t>
            </a:r>
            <a:r>
              <a:rPr lang="en-US" altLang="zh-CN" sz="2800" b="1" dirty="0" smtClean="0">
                <a:latin typeface="Times New Roman" pitchFamily="18" charset="0"/>
                <a:sym typeface="Euclid Math One"/>
              </a:rPr>
              <a:t> </a:t>
            </a:r>
            <a:r>
              <a:rPr lang="en-US" altLang="zh-CN" sz="2800" b="1" dirty="0" smtClean="0">
                <a:latin typeface="Times New Roman" pitchFamily="18" charset="0"/>
                <a:sym typeface="Symbol" pitchFamily="18" charset="2"/>
              </a:rPr>
              <a:t></a:t>
            </a:r>
            <a:r>
              <a:rPr lang="en-US" altLang="zh-CN" sz="2800" b="1" dirty="0" smtClean="0">
                <a:latin typeface="Times New Roman" pitchFamily="18" charset="0"/>
              </a:rPr>
              <a:t> </a:t>
            </a:r>
            <a:r>
              <a:rPr lang="en-US" altLang="zh-CN" sz="2800" b="1" dirty="0" smtClean="0">
                <a:latin typeface="Times New Roman" pitchFamily="18" charset="0"/>
                <a:sym typeface="Symbol" pitchFamily="18" charset="2"/>
              </a:rPr>
              <a:t></a:t>
            </a:r>
            <a:r>
              <a:rPr lang="en-US" altLang="zh-CN" sz="2800" b="1" dirty="0" smtClean="0">
                <a:latin typeface="Times New Roman" pitchFamily="18" charset="0"/>
              </a:rPr>
              <a:t> U .</a:t>
            </a:r>
            <a:r>
              <a:rPr lang="en-US" altLang="zh-CN" sz="2800" b="1" dirty="0" smtClean="0">
                <a:latin typeface="Times New Roman" pitchFamily="18" charset="0"/>
                <a:sym typeface="Symbol" pitchFamily="18" charset="2"/>
              </a:rPr>
              <a:t>   </a:t>
            </a:r>
            <a:r>
              <a:rPr lang="zh-CN" altLang="en-US" sz="2800" b="1" dirty="0" smtClean="0">
                <a:latin typeface="Times New Roman" pitchFamily="18" charset="0"/>
              </a:rPr>
              <a:t>于是     </a:t>
            </a:r>
          </a:p>
          <a:p>
            <a:pPr eaLnBrk="1" hangingPunct="1">
              <a:lnSpc>
                <a:spcPct val="135000"/>
              </a:lnSpc>
              <a:buFontTx/>
              <a:buNone/>
            </a:pPr>
            <a:r>
              <a:rPr lang="zh-CN" altLang="en-US" sz="2800" b="1" dirty="0" smtClean="0">
                <a:latin typeface="Times New Roman" pitchFamily="18" charset="0"/>
              </a:rPr>
              <a:t>        </a:t>
            </a:r>
            <a:r>
              <a:rPr lang="zh-CN" altLang="en-US" sz="2800" b="1" dirty="0" smtClean="0">
                <a:latin typeface="Times New Roman" pitchFamily="18" charset="0"/>
                <a:sym typeface="Symbol" pitchFamily="18" charset="2"/>
              </a:rPr>
              <a:t> </a:t>
            </a:r>
            <a:r>
              <a:rPr lang="en-US" altLang="zh-CN" sz="2800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1 </a:t>
            </a:r>
            <a:r>
              <a:rPr lang="en-US" altLang="zh-CN" sz="2800" b="1" dirty="0" smtClean="0">
                <a:latin typeface="Times New Roman" pitchFamily="18" charset="0"/>
                <a:sym typeface="Symbol" pitchFamily="18" charset="2"/>
              </a:rPr>
              <a:t>,</a:t>
            </a:r>
            <a:r>
              <a:rPr lang="en-US" altLang="zh-CN" sz="2800" b="1" dirty="0" smtClean="0">
                <a:latin typeface="Times New Roman" pitchFamily="18" charset="0"/>
                <a:sym typeface="Euclid Math One"/>
              </a:rPr>
              <a:t> </a:t>
            </a:r>
            <a:r>
              <a:rPr lang="en-US" altLang="zh-CN" sz="2800" b="1" dirty="0" smtClean="0">
                <a:latin typeface="Times New Roman" pitchFamily="18" charset="0"/>
                <a:sym typeface="Symbol" pitchFamily="18" charset="2"/>
              </a:rPr>
              <a:t>… ,</a:t>
            </a:r>
            <a:r>
              <a:rPr lang="en-US" altLang="zh-CN" sz="2800" b="1" dirty="0" smtClean="0">
                <a:latin typeface="Times New Roman" pitchFamily="18" charset="0"/>
                <a:sym typeface="Euclid Math One"/>
              </a:rPr>
              <a:t> </a:t>
            </a:r>
            <a:r>
              <a:rPr lang="en-US" altLang="zh-CN" sz="2800" b="1" dirty="0" smtClean="0">
                <a:latin typeface="Times New Roman" pitchFamily="18" charset="0"/>
                <a:sym typeface="Symbol" pitchFamily="18" charset="2"/>
              </a:rPr>
              <a:t> </a:t>
            </a:r>
            <a:r>
              <a:rPr lang="en-US" altLang="zh-CN" sz="2800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r</a:t>
            </a:r>
            <a:r>
              <a:rPr lang="en-US" altLang="zh-CN" sz="2800" b="1" dirty="0" smtClean="0">
                <a:latin typeface="Times New Roman" pitchFamily="18" charset="0"/>
              </a:rPr>
              <a:t> </a:t>
            </a:r>
            <a:r>
              <a:rPr lang="en-US" altLang="zh-CN" sz="2800" b="1" dirty="0" smtClean="0">
                <a:latin typeface="Times New Roman" pitchFamily="18" charset="0"/>
                <a:sym typeface="Symbol" pitchFamily="18" charset="2"/>
              </a:rPr>
              <a:t>,</a:t>
            </a:r>
            <a:r>
              <a:rPr lang="en-US" altLang="zh-CN" sz="2800" b="1" dirty="0" smtClean="0">
                <a:latin typeface="Times New Roman" pitchFamily="18" charset="0"/>
                <a:sym typeface="Euclid Math One"/>
              </a:rPr>
              <a:t> </a:t>
            </a:r>
            <a:r>
              <a:rPr lang="en-US" altLang="zh-CN" sz="2800" b="1" dirty="0" smtClean="0">
                <a:latin typeface="Times New Roman" pitchFamily="18" charset="0"/>
                <a:sym typeface="Symbol" pitchFamily="18" charset="2"/>
              </a:rPr>
              <a:t></a:t>
            </a:r>
            <a:r>
              <a:rPr lang="en-US" altLang="zh-CN" sz="2800" b="1" dirty="0" smtClean="0">
                <a:latin typeface="Times New Roman" pitchFamily="18" charset="0"/>
              </a:rPr>
              <a:t> </a:t>
            </a:r>
            <a:r>
              <a:rPr lang="zh-CN" altLang="en-US" sz="2800" b="1" dirty="0" smtClean="0">
                <a:latin typeface="Times New Roman" pitchFamily="18" charset="0"/>
              </a:rPr>
              <a:t>秩  </a:t>
            </a:r>
            <a:r>
              <a:rPr lang="zh-CN" altLang="en-US" sz="2800" b="1" dirty="0" smtClean="0">
                <a:latin typeface="Times New Roman" pitchFamily="18" charset="0"/>
                <a:sym typeface="Symbol" pitchFamily="18" charset="2"/>
              </a:rPr>
              <a:t>  </a:t>
            </a:r>
            <a:r>
              <a:rPr lang="en-US" altLang="zh-CN" sz="2800" b="1" dirty="0" smtClean="0">
                <a:latin typeface="Times New Roman" pitchFamily="18" charset="0"/>
                <a:sym typeface="Symbol" pitchFamily="18" charset="2"/>
              </a:rPr>
              <a:t>dim U = </a:t>
            </a:r>
            <a:r>
              <a:rPr lang="en-US" altLang="zh-CN" sz="2800" b="1" dirty="0" smtClean="0">
                <a:latin typeface="Times New Roman" pitchFamily="18" charset="0"/>
              </a:rPr>
              <a:t>dim W = r</a:t>
            </a:r>
          </a:p>
          <a:p>
            <a:pPr eaLnBrk="1" hangingPunct="1">
              <a:lnSpc>
                <a:spcPct val="135000"/>
              </a:lnSpc>
              <a:buFontTx/>
              <a:buNone/>
            </a:pPr>
            <a:r>
              <a:rPr lang="en-US" altLang="zh-CN" sz="2800" b="1" dirty="0" smtClean="0">
                <a:latin typeface="Times New Roman" pitchFamily="18" charset="0"/>
              </a:rPr>
              <a:t>  </a:t>
            </a:r>
            <a:r>
              <a:rPr lang="zh-CN" altLang="en-US" sz="2800" b="1" dirty="0" smtClean="0">
                <a:latin typeface="Times New Roman" pitchFamily="18" charset="0"/>
              </a:rPr>
              <a:t>故            </a:t>
            </a:r>
            <a:r>
              <a:rPr lang="zh-CN" altLang="en-US" sz="2800" b="1" dirty="0" smtClean="0">
                <a:latin typeface="Times New Roman" pitchFamily="18" charset="0"/>
                <a:sym typeface="Symbol" pitchFamily="18" charset="2"/>
              </a:rPr>
              <a:t> </a:t>
            </a:r>
            <a:r>
              <a:rPr lang="en-US" altLang="zh-CN" sz="2800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1 </a:t>
            </a:r>
            <a:r>
              <a:rPr lang="en-US" altLang="zh-CN" sz="2800" b="1" dirty="0" smtClean="0">
                <a:latin typeface="Times New Roman" pitchFamily="18" charset="0"/>
                <a:sym typeface="Symbol" pitchFamily="18" charset="2"/>
              </a:rPr>
              <a:t>,</a:t>
            </a:r>
            <a:r>
              <a:rPr lang="en-US" altLang="zh-CN" sz="2800" b="1" dirty="0" smtClean="0">
                <a:latin typeface="Times New Roman" pitchFamily="18" charset="0"/>
                <a:sym typeface="Euclid Math One"/>
              </a:rPr>
              <a:t> </a:t>
            </a:r>
            <a:r>
              <a:rPr lang="en-US" altLang="zh-CN" sz="2800" b="1" dirty="0" smtClean="0">
                <a:latin typeface="Times New Roman" pitchFamily="18" charset="0"/>
                <a:sym typeface="Symbol" pitchFamily="18" charset="2"/>
              </a:rPr>
              <a:t>… ,</a:t>
            </a:r>
            <a:r>
              <a:rPr lang="en-US" altLang="zh-CN" sz="2800" b="1" dirty="0" smtClean="0">
                <a:latin typeface="Times New Roman" pitchFamily="18" charset="0"/>
                <a:sym typeface="Euclid Math One"/>
              </a:rPr>
              <a:t> </a:t>
            </a:r>
            <a:r>
              <a:rPr lang="en-US" altLang="zh-CN" sz="2800" b="1" dirty="0" smtClean="0">
                <a:latin typeface="Times New Roman" pitchFamily="18" charset="0"/>
                <a:sym typeface="Symbol" pitchFamily="18" charset="2"/>
              </a:rPr>
              <a:t> </a:t>
            </a:r>
            <a:r>
              <a:rPr lang="en-US" altLang="zh-CN" sz="2800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r</a:t>
            </a:r>
            <a:r>
              <a:rPr lang="en-US" altLang="zh-CN" sz="2800" b="1" dirty="0" smtClean="0">
                <a:latin typeface="Times New Roman" pitchFamily="18" charset="0"/>
              </a:rPr>
              <a:t> </a:t>
            </a:r>
            <a:r>
              <a:rPr lang="en-US" altLang="zh-CN" sz="2800" b="1" dirty="0" smtClean="0">
                <a:latin typeface="Times New Roman" pitchFamily="18" charset="0"/>
                <a:sym typeface="Symbol" pitchFamily="18" charset="2"/>
              </a:rPr>
              <a:t>,</a:t>
            </a:r>
            <a:r>
              <a:rPr lang="en-US" altLang="zh-CN" sz="2800" b="1" dirty="0" smtClean="0">
                <a:latin typeface="Times New Roman" pitchFamily="18" charset="0"/>
                <a:sym typeface="Euclid Math One"/>
              </a:rPr>
              <a:t> </a:t>
            </a:r>
            <a:r>
              <a:rPr lang="en-US" altLang="zh-CN" sz="2800" b="1" dirty="0" smtClean="0">
                <a:latin typeface="Times New Roman" pitchFamily="18" charset="0"/>
                <a:sym typeface="Symbol" pitchFamily="18" charset="2"/>
              </a:rPr>
              <a:t></a:t>
            </a:r>
            <a:r>
              <a:rPr lang="en-US" altLang="zh-CN" sz="2800" b="1" dirty="0" smtClean="0">
                <a:latin typeface="Times New Roman" pitchFamily="18" charset="0"/>
              </a:rPr>
              <a:t>  </a:t>
            </a:r>
            <a:r>
              <a:rPr lang="zh-CN" altLang="en-US" sz="2800" b="1" dirty="0" smtClean="0">
                <a:latin typeface="Times New Roman" pitchFamily="18" charset="0"/>
              </a:rPr>
              <a:t>线性相关</a:t>
            </a:r>
          </a:p>
          <a:p>
            <a:pPr eaLnBrk="1" hangingPunct="1">
              <a:lnSpc>
                <a:spcPct val="135000"/>
              </a:lnSpc>
              <a:buFontTx/>
              <a:buNone/>
            </a:pPr>
            <a:r>
              <a:rPr lang="zh-CN" altLang="en-US" sz="2800" b="1" dirty="0" smtClean="0">
                <a:latin typeface="Times New Roman" pitchFamily="18" charset="0"/>
              </a:rPr>
              <a:t> 由引理 </a:t>
            </a:r>
            <a:r>
              <a:rPr lang="en-US" altLang="zh-CN" sz="2800" b="1" dirty="0" smtClean="0">
                <a:latin typeface="Times New Roman" pitchFamily="18" charset="0"/>
              </a:rPr>
              <a:t>3.1,     </a:t>
            </a:r>
            <a:r>
              <a:rPr lang="en-US" altLang="zh-CN" sz="2800" b="1" dirty="0" smtClean="0">
                <a:latin typeface="Times New Roman" pitchFamily="18" charset="0"/>
                <a:sym typeface="Symbol" pitchFamily="18" charset="2"/>
              </a:rPr>
              <a:t> </a:t>
            </a:r>
            <a:r>
              <a:rPr lang="en-US" altLang="zh-CN" sz="2800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1 </a:t>
            </a:r>
            <a:r>
              <a:rPr lang="en-US" altLang="zh-CN" sz="2800" b="1" dirty="0" smtClean="0">
                <a:latin typeface="Times New Roman" pitchFamily="18" charset="0"/>
                <a:sym typeface="Symbol" pitchFamily="18" charset="2"/>
              </a:rPr>
              <a:t>,</a:t>
            </a:r>
            <a:r>
              <a:rPr lang="en-US" altLang="zh-CN" sz="2800" b="1" dirty="0" smtClean="0">
                <a:latin typeface="Times New Roman" pitchFamily="18" charset="0"/>
                <a:sym typeface="Euclid Math One"/>
              </a:rPr>
              <a:t> </a:t>
            </a:r>
            <a:r>
              <a:rPr lang="en-US" altLang="zh-CN" sz="2800" b="1" dirty="0" smtClean="0">
                <a:latin typeface="Times New Roman" pitchFamily="18" charset="0"/>
                <a:sym typeface="Symbol" pitchFamily="18" charset="2"/>
              </a:rPr>
              <a:t>… ,</a:t>
            </a:r>
            <a:r>
              <a:rPr lang="en-US" altLang="zh-CN" sz="2800" b="1" dirty="0" smtClean="0">
                <a:latin typeface="Times New Roman" pitchFamily="18" charset="0"/>
                <a:sym typeface="Euclid Math One"/>
              </a:rPr>
              <a:t> </a:t>
            </a:r>
            <a:r>
              <a:rPr lang="en-US" altLang="zh-CN" sz="2800" b="1" dirty="0" smtClean="0">
                <a:latin typeface="Times New Roman" pitchFamily="18" charset="0"/>
                <a:sym typeface="Symbol" pitchFamily="18" charset="2"/>
              </a:rPr>
              <a:t> </a:t>
            </a:r>
            <a:r>
              <a:rPr lang="en-US" altLang="zh-CN" sz="2800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r</a:t>
            </a:r>
            <a:r>
              <a:rPr lang="en-US" altLang="zh-CN" sz="2800" b="1" dirty="0" smtClean="0">
                <a:latin typeface="Times New Roman" pitchFamily="18" charset="0"/>
              </a:rPr>
              <a:t> </a:t>
            </a:r>
            <a:r>
              <a:rPr lang="zh-CN" altLang="en-US" sz="2800" b="1" dirty="0" smtClean="0">
                <a:latin typeface="Times New Roman" pitchFamily="18" charset="0"/>
                <a:sym typeface="Symbol" pitchFamily="18" charset="2"/>
              </a:rPr>
              <a:t>能线性表出</a:t>
            </a:r>
            <a:r>
              <a:rPr lang="zh-CN" altLang="en-US" sz="2800" b="1" dirty="0" smtClean="0">
                <a:latin typeface="Times New Roman" pitchFamily="18" charset="0"/>
                <a:sym typeface="Euclid Math One"/>
              </a:rPr>
              <a:t> </a:t>
            </a:r>
            <a:r>
              <a:rPr lang="zh-CN" altLang="en-US" sz="2800" b="1" dirty="0" smtClean="0">
                <a:latin typeface="Times New Roman" pitchFamily="18" charset="0"/>
                <a:sym typeface="Symbol" pitchFamily="18" charset="2"/>
              </a:rPr>
              <a:t></a:t>
            </a:r>
            <a:r>
              <a:rPr lang="zh-CN" altLang="en-US" sz="2800" b="1" dirty="0" smtClean="0">
                <a:latin typeface="Times New Roman" pitchFamily="18" charset="0"/>
              </a:rPr>
              <a:t> </a:t>
            </a:r>
            <a:r>
              <a:rPr lang="en-US" altLang="zh-CN" sz="2800" b="1" dirty="0" smtClean="0">
                <a:latin typeface="Times New Roman" pitchFamily="18" charset="0"/>
              </a:rPr>
              <a:t>.</a:t>
            </a:r>
            <a:endParaRPr lang="en-US" altLang="zh-CN" b="1" dirty="0" smtClean="0">
              <a:latin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677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89677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677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489677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677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489677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677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489677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677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89677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89677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489677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4722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765175"/>
            <a:ext cx="8229600" cy="5360988"/>
          </a:xfrm>
        </p:spPr>
        <p:txBody>
          <a:bodyPr/>
          <a:lstStyle/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b="1" dirty="0" smtClean="0">
                <a:solidFill>
                  <a:schemeClr val="tx2"/>
                </a:solidFill>
                <a:latin typeface="Times New Roman" pitchFamily="18" charset="0"/>
              </a:rPr>
              <a:t>定理 </a:t>
            </a:r>
            <a:r>
              <a:rPr lang="en-US" altLang="zh-CN" b="1" dirty="0" smtClean="0">
                <a:solidFill>
                  <a:schemeClr val="tx2"/>
                </a:solidFill>
                <a:latin typeface="Times New Roman" pitchFamily="18" charset="0"/>
              </a:rPr>
              <a:t>3.11</a:t>
            </a:r>
            <a:r>
              <a:rPr lang="en-US" altLang="zh-CN" b="1" dirty="0" smtClean="0">
                <a:latin typeface="Times New Roman" pitchFamily="18" charset="0"/>
              </a:rPr>
              <a:t> *  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dirty="0" smtClean="0">
                <a:latin typeface="Times New Roman" pitchFamily="18" charset="0"/>
              </a:rPr>
              <a:t> </a:t>
            </a:r>
            <a:r>
              <a:rPr lang="zh-CN" altLang="en-US" b="1" dirty="0" smtClean="0">
                <a:latin typeface="Times New Roman" pitchFamily="18" charset="0"/>
              </a:rPr>
              <a:t>在有限维线性空间 </a:t>
            </a:r>
            <a:r>
              <a:rPr lang="en-US" altLang="zh-CN" b="1" dirty="0" smtClean="0">
                <a:latin typeface="Times New Roman" pitchFamily="18" charset="0"/>
              </a:rPr>
              <a:t>V </a:t>
            </a:r>
            <a:r>
              <a:rPr lang="zh-CN" altLang="en-US" b="1" dirty="0" smtClean="0">
                <a:latin typeface="Times New Roman" pitchFamily="18" charset="0"/>
              </a:rPr>
              <a:t>中</a:t>
            </a:r>
            <a:r>
              <a:rPr lang="en-US" altLang="zh-CN" b="1" dirty="0" smtClean="0">
                <a:latin typeface="Times New Roman" pitchFamily="18" charset="0"/>
              </a:rPr>
              <a:t>,  </a:t>
            </a:r>
            <a:r>
              <a:rPr lang="zh-CN" altLang="en-US" b="1" dirty="0" smtClean="0">
                <a:latin typeface="Times New Roman" pitchFamily="18" charset="0"/>
              </a:rPr>
              <a:t>一组向量只要满足</a:t>
            </a:r>
            <a:endParaRPr lang="en-US" altLang="zh-CN" b="1" dirty="0" smtClean="0">
              <a:latin typeface="Times New Roman" pitchFamily="18" charset="0"/>
            </a:endParaRP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dirty="0" smtClean="0">
                <a:latin typeface="Times New Roman" pitchFamily="18" charset="0"/>
              </a:rPr>
              <a:t> </a:t>
            </a:r>
            <a:r>
              <a:rPr lang="zh-CN" altLang="en-US" b="1" dirty="0" smtClean="0">
                <a:latin typeface="Times New Roman" pitchFamily="18" charset="0"/>
              </a:rPr>
              <a:t>以下任何两个条件</a:t>
            </a:r>
            <a:r>
              <a:rPr lang="en-US" altLang="zh-CN" b="1" dirty="0" smtClean="0">
                <a:latin typeface="Times New Roman" pitchFamily="18" charset="0"/>
              </a:rPr>
              <a:t>,  </a:t>
            </a:r>
            <a:r>
              <a:rPr lang="zh-CN" altLang="en-US" b="1" dirty="0" smtClean="0">
                <a:latin typeface="Times New Roman" pitchFamily="18" charset="0"/>
              </a:rPr>
              <a:t>就构成 </a:t>
            </a:r>
            <a:r>
              <a:rPr lang="en-US" altLang="zh-CN" b="1" dirty="0" smtClean="0">
                <a:latin typeface="Times New Roman" pitchFamily="18" charset="0"/>
              </a:rPr>
              <a:t>V </a:t>
            </a:r>
            <a:r>
              <a:rPr lang="zh-CN" altLang="en-US" b="1" dirty="0" smtClean="0">
                <a:latin typeface="Times New Roman" pitchFamily="18" charset="0"/>
              </a:rPr>
              <a:t>的一组基</a:t>
            </a:r>
            <a:r>
              <a:rPr lang="en-US" altLang="zh-CN" b="1" dirty="0" smtClean="0">
                <a:latin typeface="Times New Roman" pitchFamily="18" charset="0"/>
              </a:rPr>
              <a:t>. 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dirty="0" smtClean="0">
                <a:latin typeface="Times New Roman" pitchFamily="18" charset="0"/>
              </a:rPr>
              <a:t>    1)  </a:t>
            </a:r>
            <a:r>
              <a:rPr lang="zh-CN" altLang="en-US" b="1" dirty="0" smtClean="0">
                <a:latin typeface="Times New Roman" pitchFamily="18" charset="0"/>
              </a:rPr>
              <a:t>线性无关 </a:t>
            </a:r>
            <a:r>
              <a:rPr lang="en-US" altLang="zh-CN" b="1" dirty="0" smtClean="0">
                <a:latin typeface="Times New Roman" pitchFamily="18" charset="0"/>
              </a:rPr>
              <a:t>;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dirty="0" smtClean="0">
                <a:latin typeface="Times New Roman" pitchFamily="18" charset="0"/>
              </a:rPr>
              <a:t>    2)  </a:t>
            </a:r>
            <a:r>
              <a:rPr lang="zh-CN" altLang="en-US" b="1" dirty="0" smtClean="0">
                <a:latin typeface="Times New Roman" pitchFamily="18" charset="0"/>
              </a:rPr>
              <a:t>能线性表出 </a:t>
            </a:r>
            <a:r>
              <a:rPr lang="en-US" altLang="zh-CN" b="1" dirty="0" smtClean="0">
                <a:latin typeface="Times New Roman" pitchFamily="18" charset="0"/>
              </a:rPr>
              <a:t>V </a:t>
            </a:r>
            <a:r>
              <a:rPr lang="zh-CN" altLang="en-US" b="1" dirty="0" smtClean="0">
                <a:latin typeface="Times New Roman" pitchFamily="18" charset="0"/>
              </a:rPr>
              <a:t>中每个向量</a:t>
            </a:r>
            <a:r>
              <a:rPr lang="en-US" altLang="zh-CN" b="1" dirty="0" smtClean="0">
                <a:latin typeface="Times New Roman" pitchFamily="18" charset="0"/>
              </a:rPr>
              <a:t> ;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dirty="0" smtClean="0">
                <a:latin typeface="Times New Roman" pitchFamily="18" charset="0"/>
              </a:rPr>
              <a:t>    3)  </a:t>
            </a:r>
            <a:r>
              <a:rPr lang="zh-CN" altLang="en-US" b="1" dirty="0" smtClean="0">
                <a:latin typeface="Times New Roman" pitchFamily="18" charset="0"/>
              </a:rPr>
              <a:t>向量个数  </a:t>
            </a:r>
            <a:r>
              <a:rPr lang="en-US" altLang="zh-CN" b="1" dirty="0" smtClean="0">
                <a:latin typeface="Times New Roman" pitchFamily="18" charset="0"/>
              </a:rPr>
              <a:t>=  dim V 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47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8947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0418" name="Text Box 2" descr="花束"/>
          <p:cNvSpPr txBox="1">
            <a:spLocks noChangeArrowheads="1"/>
          </p:cNvSpPr>
          <p:nvPr/>
        </p:nvSpPr>
        <p:spPr bwMode="auto">
          <a:xfrm>
            <a:off x="3419475" y="620713"/>
            <a:ext cx="2735263" cy="646112"/>
          </a:xfrm>
          <a:prstGeom prst="rect">
            <a:avLst/>
          </a:prstGeom>
          <a:blipFill dpi="0" rotWithShape="1">
            <a:blip r:embed="rId2">
              <a:alphaModFix amt="76000"/>
            </a:blip>
            <a:srcRect/>
            <a:tile tx="0" ty="0" sx="100000" sy="100000" flip="none" algn="tl"/>
          </a:blipFill>
          <a:ln w="38100">
            <a:solidFill>
              <a:srgbClr val="0000FF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kumimoji="0" lang="zh-CN" altLang="en-US" sz="3600" dirty="0" smtClean="0">
                <a:solidFill>
                  <a:srgbClr val="000000"/>
                </a:solidFill>
                <a:latin typeface="宋体" pitchFamily="2" charset="-122"/>
                <a:ea typeface="楷体_GB2312"/>
                <a:cs typeface="楷体_GB2312"/>
              </a:rPr>
              <a:t>空间的维数</a:t>
            </a:r>
            <a:endParaRPr kumimoji="0" lang="zh-CN" altLang="en-US" sz="3600" dirty="0">
              <a:solidFill>
                <a:srgbClr val="000000"/>
              </a:solidFill>
              <a:latin typeface="宋体" pitchFamily="2" charset="-122"/>
              <a:ea typeface="楷体_GB2312"/>
              <a:cs typeface="楷体_GB2312"/>
            </a:endParaRPr>
          </a:p>
        </p:txBody>
      </p:sp>
      <p:sp>
        <p:nvSpPr>
          <p:cNvPr id="5180420" name="Text Box 4"/>
          <p:cNvSpPr txBox="1">
            <a:spLocks noChangeArrowheads="1"/>
          </p:cNvSpPr>
          <p:nvPr/>
        </p:nvSpPr>
        <p:spPr bwMode="auto">
          <a:xfrm>
            <a:off x="3063837" y="5732462"/>
            <a:ext cx="3384376" cy="584775"/>
          </a:xfrm>
          <a:prstGeom prst="rect">
            <a:avLst/>
          </a:prstGeom>
          <a:solidFill>
            <a:srgbClr val="FFCC99">
              <a:alpha val="39999"/>
            </a:srgbClr>
          </a:solidFill>
          <a:ln w="50800">
            <a:solidFill>
              <a:srgbClr val="FF0000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kumimoji="0" lang="zh-CN" altLang="en-US" dirty="0" smtClean="0">
                <a:solidFill>
                  <a:srgbClr val="000000"/>
                </a:solidFill>
                <a:latin typeface="宋体" pitchFamily="2" charset="-122"/>
                <a:ea typeface="楷体_GB2312"/>
                <a:cs typeface="楷体_GB2312"/>
              </a:rPr>
              <a:t>空间的包含关系</a:t>
            </a:r>
            <a:endParaRPr kumimoji="0" lang="zh-CN" altLang="en-US" dirty="0">
              <a:solidFill>
                <a:srgbClr val="000000"/>
              </a:solidFill>
              <a:latin typeface="宋体" pitchFamily="2" charset="-122"/>
              <a:ea typeface="楷体_GB2312"/>
              <a:cs typeface="楷体_GB2312"/>
            </a:endParaRPr>
          </a:p>
        </p:txBody>
      </p:sp>
      <p:sp>
        <p:nvSpPr>
          <p:cNvPr id="5180421" name="Text Box 5"/>
          <p:cNvSpPr txBox="1">
            <a:spLocks noChangeArrowheads="1"/>
          </p:cNvSpPr>
          <p:nvPr/>
        </p:nvSpPr>
        <p:spPr bwMode="auto">
          <a:xfrm>
            <a:off x="595274" y="2735092"/>
            <a:ext cx="2468563" cy="584200"/>
          </a:xfrm>
          <a:prstGeom prst="rect">
            <a:avLst/>
          </a:prstGeom>
          <a:solidFill>
            <a:srgbClr val="FFCC99">
              <a:alpha val="39999"/>
            </a:srgbClr>
          </a:solidFill>
          <a:ln w="47625">
            <a:solidFill>
              <a:srgbClr val="FF0000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kumimoji="0" lang="zh-CN" altLang="en-US" dirty="0" smtClean="0">
                <a:solidFill>
                  <a:srgbClr val="000000"/>
                </a:solidFill>
                <a:latin typeface="宋体" pitchFamily="2" charset="-122"/>
                <a:ea typeface="楷体_GB2312"/>
                <a:cs typeface="楷体_GB2312"/>
              </a:rPr>
              <a:t>基底的判定</a:t>
            </a:r>
            <a:endParaRPr kumimoji="0" lang="zh-CN" altLang="en-US" dirty="0">
              <a:solidFill>
                <a:srgbClr val="000000"/>
              </a:solidFill>
              <a:latin typeface="宋体" pitchFamily="2" charset="-122"/>
              <a:ea typeface="楷体_GB2312"/>
              <a:cs typeface="楷体_GB2312"/>
            </a:endParaRPr>
          </a:p>
        </p:txBody>
      </p:sp>
      <p:cxnSp>
        <p:nvCxnSpPr>
          <p:cNvPr id="5180423" name="AutoShape 7"/>
          <p:cNvCxnSpPr>
            <a:cxnSpLocks noChangeShapeType="1"/>
            <a:stCxn id="5180418" idx="3"/>
            <a:endCxn id="57" idx="0"/>
          </p:cNvCxnSpPr>
          <p:nvPr/>
        </p:nvCxnSpPr>
        <p:spPr bwMode="auto">
          <a:xfrm>
            <a:off x="6154738" y="943769"/>
            <a:ext cx="973137" cy="3043623"/>
          </a:xfrm>
          <a:prstGeom prst="curvedConnector2">
            <a:avLst/>
          </a:prstGeom>
          <a:noFill/>
          <a:ln w="63500">
            <a:solidFill>
              <a:srgbClr val="0000FF"/>
            </a:solidFill>
            <a:round/>
            <a:headEnd type="arrow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180424" name="AutoShape 8"/>
          <p:cNvCxnSpPr>
            <a:cxnSpLocks noChangeShapeType="1"/>
            <a:stCxn id="5180418" idx="1"/>
            <a:endCxn id="5180421" idx="0"/>
          </p:cNvCxnSpPr>
          <p:nvPr/>
        </p:nvCxnSpPr>
        <p:spPr bwMode="auto">
          <a:xfrm rot="10800000" flipV="1">
            <a:off x="1829557" y="943768"/>
            <a:ext cx="1589919" cy="1791323"/>
          </a:xfrm>
          <a:prstGeom prst="curvedConnector2">
            <a:avLst/>
          </a:prstGeom>
          <a:noFill/>
          <a:ln w="63500">
            <a:solidFill>
              <a:srgbClr val="0000FF"/>
            </a:solidFill>
            <a:round/>
            <a:headEnd type="stealth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80434" name="Rectangle 18"/>
              <p:cNvSpPr>
                <a:spLocks noChangeArrowheads="1"/>
              </p:cNvSpPr>
              <p:nvPr/>
            </p:nvSpPr>
            <p:spPr bwMode="auto">
              <a:xfrm>
                <a:off x="6062609" y="1681340"/>
                <a:ext cx="3111277" cy="1670330"/>
              </a:xfrm>
              <a:prstGeom prst="rect">
                <a:avLst/>
              </a:prstGeom>
              <a:solidFill>
                <a:srgbClr val="00FF00"/>
              </a:solidFill>
              <a:ln>
                <a:noFill/>
              </a:ln>
              <a:extLst>
                <a:ext uri="{91240B29-F687-4F45-9708-019B960494DF}">
                  <a14:hiddenLine w="38100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>
                <a:spAutoFit/>
              </a:bodyPr>
              <a:lstStyle>
                <a:lvl1pPr eaLnBrk="0" hangingPunct="0">
                  <a:defRPr kumimoji="1" sz="3200" b="1">
                    <a:solidFill>
                      <a:schemeClr val="tx1"/>
                    </a:solidFill>
                    <a:latin typeface="French Script MT" pitchFamily="66" charset="0"/>
                    <a:ea typeface="宋体" pitchFamily="2" charset="-122"/>
                  </a:defRPr>
                </a:lvl1pPr>
                <a:lvl2pPr marL="742950" indent="-285750" eaLnBrk="0" hangingPunct="0">
                  <a:defRPr kumimoji="1" sz="3200" b="1">
                    <a:solidFill>
                      <a:schemeClr val="tx1"/>
                    </a:solidFill>
                    <a:latin typeface="French Script MT" pitchFamily="66" charset="0"/>
                    <a:ea typeface="宋体" pitchFamily="2" charset="-122"/>
                  </a:defRPr>
                </a:lvl2pPr>
                <a:lvl3pPr marL="1143000" indent="-228600" eaLnBrk="0" hangingPunct="0">
                  <a:defRPr kumimoji="1" sz="3200" b="1">
                    <a:solidFill>
                      <a:schemeClr val="tx1"/>
                    </a:solidFill>
                    <a:latin typeface="French Script MT" pitchFamily="66" charset="0"/>
                    <a:ea typeface="宋体" pitchFamily="2" charset="-122"/>
                  </a:defRPr>
                </a:lvl3pPr>
                <a:lvl4pPr marL="1600200" indent="-228600" eaLnBrk="0" hangingPunct="0">
                  <a:defRPr kumimoji="1" sz="3200" b="1">
                    <a:solidFill>
                      <a:schemeClr val="tx1"/>
                    </a:solidFill>
                    <a:latin typeface="French Script MT" pitchFamily="66" charset="0"/>
                    <a:ea typeface="宋体" pitchFamily="2" charset="-122"/>
                  </a:defRPr>
                </a:lvl4pPr>
                <a:lvl5pPr marL="2057400" indent="-228600" eaLnBrk="0" hangingPunct="0">
                  <a:defRPr kumimoji="1" sz="3200" b="1">
                    <a:solidFill>
                      <a:schemeClr val="tx1"/>
                    </a:solidFill>
                    <a:latin typeface="French Script MT" pitchFamily="66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French Script MT" pitchFamily="66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French Script MT" pitchFamily="66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French Script MT" pitchFamily="66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French Script MT" pitchFamily="66" charset="0"/>
                    <a:ea typeface="宋体" pitchFamily="2" charset="-122"/>
                  </a:defRPr>
                </a:lvl9pPr>
              </a:lstStyle>
              <a:p>
                <a:pPr eaLnBrk="1" hangingPunct="1">
                  <a:lnSpc>
                    <a:spcPct val="110000"/>
                  </a:lnSpc>
                </a:pPr>
                <a:r>
                  <a:rPr kumimoji="0" lang="zh-CN" altLang="en-US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定理 </a:t>
                </a:r>
                <a:r>
                  <a:rPr kumimoji="0" lang="en-US" altLang="zh-CN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3.10 </a:t>
                </a:r>
                <a14:m>
                  <m:oMath xmlns:m="http://schemas.openxmlformats.org/officeDocument/2006/math">
                    <m:r>
                      <a:rPr lang="en-US" altLang="zh-CN" dirty="0">
                        <a:solidFill>
                          <a:srgbClr val="000000"/>
                        </a:solidFill>
                        <a:latin typeface="Cambria Math"/>
                      </a:rPr>
                      <m:t>𝐔</m:t>
                    </m:r>
                    <m:r>
                      <a:rPr lang="en-US" altLang="zh-CN" i="1" dirty="0">
                        <a:solidFill>
                          <a:srgbClr val="000000"/>
                        </a:solidFill>
                        <a:latin typeface="Cambria Math"/>
                        <a:ea typeface="Cambria Math"/>
                      </a:rPr>
                      <m:t>⊇</m:t>
                    </m:r>
                    <m:r>
                      <a:rPr lang="en-US" altLang="zh-CN" dirty="0">
                        <a:solidFill>
                          <a:srgbClr val="000000"/>
                        </a:solidFill>
                        <a:latin typeface="Cambria Math"/>
                        <a:ea typeface="Cambria Math"/>
                      </a:rPr>
                      <m:t>𝐕</m:t>
                    </m:r>
                  </m:oMath>
                </a14:m>
                <a:r>
                  <a:rPr lang="en-US" altLang="zh-CN" dirty="0">
                    <a:solidFill>
                      <a:srgbClr val="000000"/>
                    </a:solidFill>
                    <a:latin typeface="Times New Roman" pitchFamily="18" charset="0"/>
                  </a:rPr>
                  <a:t>, </a:t>
                </a:r>
              </a:p>
              <a:p>
                <a:pPr eaLnBrk="1" hangingPunct="1">
                  <a:lnSpc>
                    <a:spcPct val="110000"/>
                  </a:lnSpc>
                </a:pPr>
                <a:r>
                  <a:rPr lang="en-US" altLang="zh-CN" dirty="0">
                    <a:solidFill>
                      <a:srgbClr val="000000"/>
                    </a:solidFill>
                    <a:latin typeface="Times New Roman" pitchFamily="18" charset="0"/>
                  </a:rPr>
                  <a:t> </a:t>
                </a:r>
                <a:r>
                  <a:rPr lang="en-US" altLang="zh-CN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dim</a:t>
                </a:r>
                <a:r>
                  <a:rPr lang="en-US" altLang="zh-CN" dirty="0" smtClean="0">
                    <a:solidFill>
                      <a:srgbClr val="0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dirty="0">
                        <a:solidFill>
                          <a:srgbClr val="000000"/>
                        </a:solidFill>
                        <a:latin typeface="Cambria Math"/>
                      </a:rPr>
                      <m:t>𝐔</m:t>
                    </m:r>
                  </m:oMath>
                </a14:m>
                <a:r>
                  <a:rPr lang="zh-CN" altLang="en-US" dirty="0">
                    <a:solidFill>
                      <a:srgbClr val="000000"/>
                    </a:solidFill>
                    <a:latin typeface="Times New Roman" pitchFamily="18" charset="0"/>
                  </a:rPr>
                  <a:t>  </a:t>
                </a:r>
                <a:r>
                  <a:rPr lang="en-US" altLang="zh-CN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=</a:t>
                </a:r>
                <a:r>
                  <a:rPr lang="zh-CN" altLang="en-US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  </a:t>
                </a:r>
                <a:r>
                  <a:rPr lang="en-US" altLang="zh-CN" dirty="0">
                    <a:solidFill>
                      <a:srgbClr val="000000"/>
                    </a:solidFill>
                    <a:latin typeface="Times New Roman" pitchFamily="18" charset="0"/>
                  </a:rPr>
                  <a:t>dim</a:t>
                </a:r>
                <a14:m>
                  <m:oMath xmlns:m="http://schemas.openxmlformats.org/officeDocument/2006/math">
                    <m:r>
                      <a:rPr lang="en-US" altLang="zh-CN" dirty="0">
                        <a:solidFill>
                          <a:srgbClr val="000000"/>
                        </a:solidFill>
                        <a:latin typeface="Cambria Math"/>
                        <a:ea typeface="Cambria Math"/>
                      </a:rPr>
                      <m:t>𝐕</m:t>
                    </m:r>
                  </m:oMath>
                </a14:m>
                <a:endParaRPr lang="en-US" altLang="zh-CN" dirty="0">
                  <a:solidFill>
                    <a:srgbClr val="000000"/>
                  </a:solidFill>
                  <a:latin typeface="Times New Roman" pitchFamily="18" charset="0"/>
                </a:endParaRPr>
              </a:p>
              <a:p>
                <a:pPr algn="ctr" eaLnBrk="1" hangingPunct="1"/>
                <a:r>
                  <a:rPr kumimoji="0" lang="zh-CN" altLang="en-US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则 </a:t>
                </a:r>
                <a14:m>
                  <m:oMath xmlns:m="http://schemas.openxmlformats.org/officeDocument/2006/math">
                    <m:r>
                      <a:rPr lang="en-US" altLang="zh-CN" dirty="0">
                        <a:solidFill>
                          <a:srgbClr val="000000"/>
                        </a:solidFill>
                        <a:latin typeface="Cambria Math"/>
                      </a:rPr>
                      <m:t>𝐔</m:t>
                    </m:r>
                    <m:r>
                      <a:rPr lang="en-US" altLang="zh-CN" i="1" dirty="0" smtClean="0">
                        <a:solidFill>
                          <a:srgbClr val="000000"/>
                        </a:solidFill>
                        <a:latin typeface="Cambria Math"/>
                      </a:rPr>
                      <m:t>=</m:t>
                    </m:r>
                    <m:r>
                      <a:rPr lang="en-US" altLang="zh-CN" dirty="0">
                        <a:solidFill>
                          <a:srgbClr val="000000"/>
                        </a:solidFill>
                        <a:latin typeface="Cambria Math"/>
                        <a:ea typeface="Cambria Math"/>
                      </a:rPr>
                      <m:t>𝐕</m:t>
                    </m:r>
                  </m:oMath>
                </a14:m>
                <a:r>
                  <a:rPr kumimoji="0" lang="zh-CN" altLang="en-US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 </a:t>
                </a:r>
                <a:endParaRPr kumimoji="0" lang="en-US" altLang="zh-CN" dirty="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</mc:Choice>
        <mc:Fallback xmlns="">
          <p:sp>
            <p:nvSpPr>
              <p:cNvPr id="5180434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062609" y="1681340"/>
                <a:ext cx="3111277" cy="1670330"/>
              </a:xfrm>
              <a:prstGeom prst="rect">
                <a:avLst/>
              </a:prstGeom>
              <a:blipFill rotWithShape="1">
                <a:blip r:embed="rId3"/>
                <a:stretch>
                  <a:fillRect l="-5098" t="-5839" r="-7451" b="-9489"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38100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AutoShape 11"/>
          <p:cNvCxnSpPr>
            <a:cxnSpLocks noChangeShapeType="1"/>
            <a:stCxn id="5180421" idx="2"/>
            <a:endCxn id="5180420" idx="1"/>
          </p:cNvCxnSpPr>
          <p:nvPr/>
        </p:nvCxnSpPr>
        <p:spPr bwMode="auto">
          <a:xfrm rot="16200000" flipH="1">
            <a:off x="1093917" y="4054930"/>
            <a:ext cx="2705558" cy="1234281"/>
          </a:xfrm>
          <a:prstGeom prst="curvedConnector2">
            <a:avLst/>
          </a:prstGeom>
          <a:noFill/>
          <a:ln w="63500">
            <a:solidFill>
              <a:srgbClr val="0000FF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4" name="AutoShape 7"/>
          <p:cNvCxnSpPr>
            <a:cxnSpLocks noChangeShapeType="1"/>
            <a:stCxn id="57" idx="2"/>
            <a:endCxn id="5180420" idx="3"/>
          </p:cNvCxnSpPr>
          <p:nvPr/>
        </p:nvCxnSpPr>
        <p:spPr bwMode="auto">
          <a:xfrm rot="5400000">
            <a:off x="6289458" y="5186432"/>
            <a:ext cx="997173" cy="679662"/>
          </a:xfrm>
          <a:prstGeom prst="curvedConnector2">
            <a:avLst/>
          </a:prstGeom>
          <a:noFill/>
          <a:ln w="63500">
            <a:solidFill>
              <a:srgbClr val="0000FF"/>
            </a:solidFill>
            <a:round/>
            <a:headEnd type="arrow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7" name="AutoShape 7"/>
          <p:cNvCxnSpPr>
            <a:cxnSpLocks noChangeShapeType="1"/>
            <a:stCxn id="5180418" idx="3"/>
            <a:endCxn id="5180434" idx="0"/>
          </p:cNvCxnSpPr>
          <p:nvPr/>
        </p:nvCxnSpPr>
        <p:spPr bwMode="auto">
          <a:xfrm>
            <a:off x="6154738" y="943769"/>
            <a:ext cx="1463510" cy="737571"/>
          </a:xfrm>
          <a:prstGeom prst="curvedConnector2">
            <a:avLst/>
          </a:prstGeom>
          <a:noFill/>
          <a:ln w="63500">
            <a:solidFill>
              <a:srgbClr val="0000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0" name="AutoShape 7"/>
          <p:cNvCxnSpPr>
            <a:cxnSpLocks noChangeShapeType="1"/>
            <a:stCxn id="5180434" idx="2"/>
            <a:endCxn id="5180420" idx="3"/>
          </p:cNvCxnSpPr>
          <p:nvPr/>
        </p:nvCxnSpPr>
        <p:spPr bwMode="auto">
          <a:xfrm rot="5400000">
            <a:off x="5696641" y="4103243"/>
            <a:ext cx="2673180" cy="1170035"/>
          </a:xfrm>
          <a:prstGeom prst="curvedConnector2">
            <a:avLst/>
          </a:prstGeom>
          <a:noFill/>
          <a:ln w="63500">
            <a:solidFill>
              <a:srgbClr val="0000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矩形 56"/>
              <p:cNvSpPr>
                <a:spLocks noChangeArrowheads="1"/>
              </p:cNvSpPr>
              <p:nvPr/>
            </p:nvSpPr>
            <p:spPr bwMode="auto">
              <a:xfrm>
                <a:off x="5111750" y="3987392"/>
                <a:ext cx="4032250" cy="1040285"/>
              </a:xfrm>
              <a:prstGeom prst="rect">
                <a:avLst/>
              </a:prstGeom>
              <a:solidFill>
                <a:srgbClr val="00FF00"/>
              </a:solidFill>
              <a:ln>
                <a:noFill/>
              </a:ln>
              <a:extLs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 sz="3200" b="1">
                    <a:solidFill>
                      <a:schemeClr val="tx1"/>
                    </a:solidFill>
                    <a:latin typeface="French Script MT" pitchFamily="66" charset="0"/>
                    <a:ea typeface="宋体" pitchFamily="2" charset="-122"/>
                  </a:defRPr>
                </a:lvl1pPr>
                <a:lvl2pPr marL="742950" indent="-285750" eaLnBrk="0" hangingPunct="0">
                  <a:defRPr kumimoji="1" sz="3200" b="1">
                    <a:solidFill>
                      <a:schemeClr val="tx1"/>
                    </a:solidFill>
                    <a:latin typeface="French Script MT" pitchFamily="66" charset="0"/>
                    <a:ea typeface="宋体" pitchFamily="2" charset="-122"/>
                  </a:defRPr>
                </a:lvl2pPr>
                <a:lvl3pPr marL="1143000" indent="-228600" eaLnBrk="0" hangingPunct="0">
                  <a:defRPr kumimoji="1" sz="3200" b="1">
                    <a:solidFill>
                      <a:schemeClr val="tx1"/>
                    </a:solidFill>
                    <a:latin typeface="French Script MT" pitchFamily="66" charset="0"/>
                    <a:ea typeface="宋体" pitchFamily="2" charset="-122"/>
                  </a:defRPr>
                </a:lvl3pPr>
                <a:lvl4pPr marL="1600200" indent="-228600" eaLnBrk="0" hangingPunct="0">
                  <a:defRPr kumimoji="1" sz="3200" b="1">
                    <a:solidFill>
                      <a:schemeClr val="tx1"/>
                    </a:solidFill>
                    <a:latin typeface="French Script MT" pitchFamily="66" charset="0"/>
                    <a:ea typeface="宋体" pitchFamily="2" charset="-122"/>
                  </a:defRPr>
                </a:lvl4pPr>
                <a:lvl5pPr marL="2057400" indent="-228600" eaLnBrk="0" hangingPunct="0">
                  <a:defRPr kumimoji="1" sz="3200" b="1">
                    <a:solidFill>
                      <a:schemeClr val="tx1"/>
                    </a:solidFill>
                    <a:latin typeface="French Script MT" pitchFamily="66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French Script MT" pitchFamily="66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French Script MT" pitchFamily="66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French Script MT" pitchFamily="66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French Script MT" pitchFamily="66" charset="0"/>
                    <a:ea typeface="宋体" pitchFamily="2" charset="-122"/>
                  </a:defRPr>
                </a:lvl9pPr>
              </a:lstStyle>
              <a:p>
                <a:pPr eaLnBrk="1" hangingPunct="1">
                  <a:lnSpc>
                    <a:spcPct val="110000"/>
                  </a:lnSpc>
                </a:pPr>
                <a:r>
                  <a:rPr lang="zh-CN" altLang="en-US" sz="28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定理 </a:t>
                </a:r>
                <a:r>
                  <a:rPr lang="en-US" altLang="zh-CN" sz="28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3.9   </a:t>
                </a:r>
                <a:r>
                  <a:rPr lang="zh-CN" altLang="en-US" sz="28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子空间</a:t>
                </a:r>
                <a14:m>
                  <m:oMath xmlns:m="http://schemas.openxmlformats.org/officeDocument/2006/math">
                    <m:r>
                      <a:rPr lang="en-US" altLang="zh-CN" sz="2800" dirty="0" smtClean="0">
                        <a:solidFill>
                          <a:srgbClr val="000000"/>
                        </a:solidFill>
                        <a:latin typeface="Cambria Math"/>
                      </a:rPr>
                      <m:t> </m:t>
                    </m:r>
                    <m:r>
                      <a:rPr lang="en-US" altLang="zh-CN" sz="2800" dirty="0" smtClean="0">
                        <a:solidFill>
                          <a:srgbClr val="000000"/>
                        </a:solidFill>
                        <a:latin typeface="Cambria Math"/>
                      </a:rPr>
                      <m:t>𝐔</m:t>
                    </m:r>
                    <m:r>
                      <a:rPr lang="en-US" altLang="zh-CN" sz="2800" i="1" dirty="0">
                        <a:solidFill>
                          <a:srgbClr val="000000"/>
                        </a:solidFill>
                        <a:latin typeface="Cambria Math"/>
                        <a:ea typeface="Cambria Math"/>
                      </a:rPr>
                      <m:t>⊇</m:t>
                    </m:r>
                    <m:r>
                      <a:rPr lang="en-US" altLang="zh-CN" sz="2800" dirty="0" smtClean="0">
                        <a:solidFill>
                          <a:srgbClr val="000000"/>
                        </a:solidFill>
                        <a:latin typeface="Cambria Math"/>
                        <a:ea typeface="Cambria Math"/>
                      </a:rPr>
                      <m:t>𝐕</m:t>
                    </m:r>
                  </m:oMath>
                </a14:m>
                <a:r>
                  <a:rPr lang="en-US" altLang="zh-CN" sz="28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, </a:t>
                </a:r>
                <a:endParaRPr lang="en-US" altLang="zh-CN" sz="2800" dirty="0">
                  <a:solidFill>
                    <a:srgbClr val="000000"/>
                  </a:solidFill>
                  <a:latin typeface="Times New Roman" pitchFamily="18" charset="0"/>
                </a:endParaRPr>
              </a:p>
              <a:p>
                <a:pPr eaLnBrk="1" hangingPunct="1">
                  <a:lnSpc>
                    <a:spcPct val="110000"/>
                  </a:lnSpc>
                </a:pPr>
                <a:r>
                  <a:rPr lang="en-US" altLang="zh-CN" sz="2800" dirty="0">
                    <a:solidFill>
                      <a:srgbClr val="000000"/>
                    </a:solidFill>
                    <a:latin typeface="Times New Roman" pitchFamily="18" charset="0"/>
                  </a:rPr>
                  <a:t>      </a:t>
                </a:r>
                <a:r>
                  <a:rPr lang="zh-CN" altLang="en-US" sz="2800" dirty="0">
                    <a:solidFill>
                      <a:srgbClr val="000000"/>
                    </a:solidFill>
                    <a:latin typeface="Times New Roman" pitchFamily="18" charset="0"/>
                  </a:rPr>
                  <a:t>则  </a:t>
                </a:r>
                <a:r>
                  <a:rPr lang="en-US" altLang="zh-CN" sz="28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dim</a:t>
                </a:r>
                <a:r>
                  <a:rPr lang="en-US" altLang="zh-CN" sz="2800" dirty="0">
                    <a:solidFill>
                      <a:srgbClr val="0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800" dirty="0">
                        <a:solidFill>
                          <a:srgbClr val="000000"/>
                        </a:solidFill>
                        <a:latin typeface="Cambria Math"/>
                      </a:rPr>
                      <m:t>𝐔</m:t>
                    </m:r>
                  </m:oMath>
                </a14:m>
                <a:r>
                  <a:rPr lang="zh-CN" altLang="en-US" sz="28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  </a:t>
                </a:r>
                <a:r>
                  <a:rPr lang="zh-CN" altLang="en-US" sz="2800" dirty="0">
                    <a:solidFill>
                      <a:srgbClr val="000000"/>
                    </a:solidFill>
                    <a:latin typeface="Times New Roman" pitchFamily="18" charset="0"/>
                  </a:rPr>
                  <a:t>≥  </a:t>
                </a:r>
                <a:r>
                  <a:rPr lang="en-US" altLang="zh-CN" sz="28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dim</a:t>
                </a:r>
                <a14:m>
                  <m:oMath xmlns:m="http://schemas.openxmlformats.org/officeDocument/2006/math">
                    <m:r>
                      <a:rPr lang="en-US" altLang="zh-CN" sz="2800" dirty="0">
                        <a:solidFill>
                          <a:srgbClr val="000000"/>
                        </a:solidFill>
                        <a:latin typeface="Cambria Math"/>
                        <a:ea typeface="Cambria Math"/>
                      </a:rPr>
                      <m:t>𝐕</m:t>
                    </m:r>
                  </m:oMath>
                </a14:m>
                <a:endParaRPr lang="en-US" altLang="zh-CN" sz="2800" dirty="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</mc:Choice>
        <mc:Fallback xmlns="">
          <p:sp>
            <p:nvSpPr>
              <p:cNvPr id="57" name="矩形 5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111750" y="3987392"/>
                <a:ext cx="4032250" cy="1040285"/>
              </a:xfrm>
              <a:prstGeom prst="rect">
                <a:avLst/>
              </a:prstGeom>
              <a:blipFill rotWithShape="1">
                <a:blip r:embed="rId4"/>
                <a:stretch>
                  <a:fillRect l="-3177" t="-7018" r="-1362" b="-12281"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矩形 14"/>
          <p:cNvSpPr/>
          <p:nvPr/>
        </p:nvSpPr>
        <p:spPr>
          <a:xfrm>
            <a:off x="3872433" y="2734517"/>
            <a:ext cx="1829347" cy="584775"/>
          </a:xfrm>
          <a:prstGeom prst="rect">
            <a:avLst/>
          </a:prstGeom>
          <a:solidFill>
            <a:srgbClr val="00FF00"/>
          </a:solidFill>
        </p:spPr>
        <p:txBody>
          <a:bodyPr wrap="none">
            <a:spAutoFit/>
          </a:bodyPr>
          <a:lstStyle/>
          <a:p>
            <a:pPr>
              <a:defRPr/>
            </a:pPr>
            <a:r>
              <a:rPr kumimoji="0" lang="zh-CN" altLang="en-US" kern="0" dirty="0">
                <a:solidFill>
                  <a:srgbClr val="000000"/>
                </a:solidFill>
                <a:latin typeface="Times New Roman" pitchFamily="18" charset="0"/>
                <a:ea typeface="宋体"/>
              </a:rPr>
              <a:t>定理 </a:t>
            </a:r>
            <a:r>
              <a:rPr kumimoji="0" lang="en-US" altLang="zh-CN" kern="0" dirty="0" smtClean="0">
                <a:solidFill>
                  <a:srgbClr val="000000"/>
                </a:solidFill>
                <a:latin typeface="Times New Roman" pitchFamily="18" charset="0"/>
                <a:ea typeface="宋体"/>
              </a:rPr>
              <a:t>3.11</a:t>
            </a:r>
            <a:endParaRPr lang="zh-CN" altLang="en-US" dirty="0">
              <a:solidFill>
                <a:srgbClr val="000000"/>
              </a:solidFill>
            </a:endParaRPr>
          </a:p>
        </p:txBody>
      </p:sp>
      <p:cxnSp>
        <p:nvCxnSpPr>
          <p:cNvPr id="28" name="直接箭头连接符 27"/>
          <p:cNvCxnSpPr>
            <a:cxnSpLocks noChangeShapeType="1"/>
            <a:stCxn id="15" idx="2"/>
            <a:endCxn id="5180420" idx="0"/>
          </p:cNvCxnSpPr>
          <p:nvPr/>
        </p:nvCxnSpPr>
        <p:spPr bwMode="auto">
          <a:xfrm flipH="1">
            <a:off x="4756025" y="3319292"/>
            <a:ext cx="31082" cy="2413170"/>
          </a:xfrm>
          <a:prstGeom prst="straightConnector1">
            <a:avLst/>
          </a:prstGeom>
          <a:noFill/>
          <a:ln w="57150" algn="ctr">
            <a:solidFill>
              <a:srgbClr val="0000FF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0" name="直接箭头连接符 39"/>
          <p:cNvCxnSpPr>
            <a:cxnSpLocks noChangeShapeType="1"/>
            <a:stCxn id="5180418" idx="2"/>
            <a:endCxn id="15" idx="0"/>
          </p:cNvCxnSpPr>
          <p:nvPr/>
        </p:nvCxnSpPr>
        <p:spPr bwMode="auto">
          <a:xfrm>
            <a:off x="4787107" y="1266825"/>
            <a:ext cx="0" cy="1467692"/>
          </a:xfrm>
          <a:prstGeom prst="straightConnector1">
            <a:avLst/>
          </a:prstGeom>
          <a:noFill/>
          <a:ln w="57150" algn="ctr">
            <a:solidFill>
              <a:srgbClr val="0000FF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8" name="直接箭头连接符 47"/>
          <p:cNvCxnSpPr>
            <a:cxnSpLocks noChangeShapeType="1"/>
            <a:stCxn id="5180421" idx="3"/>
            <a:endCxn id="15" idx="1"/>
          </p:cNvCxnSpPr>
          <p:nvPr/>
        </p:nvCxnSpPr>
        <p:spPr bwMode="auto">
          <a:xfrm flipV="1">
            <a:off x="3063837" y="3026905"/>
            <a:ext cx="808596" cy="287"/>
          </a:xfrm>
          <a:prstGeom prst="straightConnector1">
            <a:avLst/>
          </a:prstGeom>
          <a:noFill/>
          <a:ln w="57150" algn="ctr">
            <a:solidFill>
              <a:srgbClr val="0000FF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1041339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100" fill="hold"/>
                                        <p:tgtEl>
                                          <p:spTgt spid="518042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7" dur="100" fill="hold"/>
                                        <p:tgtEl>
                                          <p:spTgt spid="51804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8" dur="100" fill="hold"/>
                                        <p:tgtEl>
                                          <p:spTgt spid="51804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100" fill="hold"/>
                                        <p:tgtEl>
                                          <p:spTgt spid="518042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04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1804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1804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1804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1804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0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1000"/>
                                        <p:tgtEl>
                                          <p:spTgt spid="5180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9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0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1804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1804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5180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0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51804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51804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0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1000"/>
                                        <p:tgtEl>
                                          <p:spTgt spid="5180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0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51804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51804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5180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000"/>
                            </p:stCondLst>
                            <p:childTnLst>
                              <p:par>
                                <p:cTn id="5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8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80418" grpId="0" animBg="1"/>
      <p:bldP spid="5180420" grpId="0" animBg="1"/>
      <p:bldP spid="5180421" grpId="0" animBg="1"/>
      <p:bldP spid="5180434" grpId="0" animBg="1"/>
      <p:bldP spid="57" grpId="0" animBg="1"/>
      <p:bldP spid="15" grpId="0" animBg="1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44098" name="Rectangle 2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68313" y="1844675"/>
                <a:ext cx="8229600" cy="4537075"/>
              </a:xfrm>
            </p:spPr>
            <p:txBody>
              <a:bodyPr/>
              <a:lstStyle/>
              <a:p>
                <a:pPr eaLnBrk="1" hangingPunct="1">
                  <a:lnSpc>
                    <a:spcPct val="150000"/>
                  </a:lnSpc>
                  <a:buFontTx/>
                  <a:buNone/>
                </a:pPr>
                <a:r>
                  <a:rPr lang="zh-CN" altLang="en-US" b="1" dirty="0" smtClean="0">
                    <a:latin typeface="Times New Roman" pitchFamily="18" charset="0"/>
                    <a:ea typeface="华文楷体" pitchFamily="2" charset="-122"/>
                  </a:rPr>
                  <a:t>在线性空间</a:t>
                </a:r>
                <a:r>
                  <a:rPr lang="zh-CN" altLang="en-US" b="1" dirty="0" smtClean="0">
                    <a:latin typeface="Times New Roman" pitchFamily="18" charset="0"/>
                  </a:rPr>
                  <a:t>  </a:t>
                </a:r>
                <a:r>
                  <a:rPr lang="en-US" altLang="zh-CN" b="1" dirty="0" smtClean="0">
                    <a:latin typeface="Times New Roman" pitchFamily="18" charset="0"/>
                  </a:rPr>
                  <a:t>V </a:t>
                </a:r>
                <a:r>
                  <a:rPr lang="zh-CN" altLang="en-US" b="1" dirty="0" smtClean="0">
                    <a:latin typeface="Times New Roman" pitchFamily="18" charset="0"/>
                    <a:ea typeface="华文楷体" pitchFamily="2" charset="-122"/>
                  </a:rPr>
                  <a:t>中</a:t>
                </a:r>
                <a:r>
                  <a:rPr lang="zh-CN" altLang="en-US" b="1" dirty="0">
                    <a:latin typeface="Times New Roman" pitchFamily="18" charset="0"/>
                    <a:ea typeface="华文楷体" pitchFamily="2" charset="-122"/>
                  </a:rPr>
                  <a:t>取</a:t>
                </a:r>
                <a:r>
                  <a:rPr lang="zh-CN" altLang="en-US" b="1" dirty="0" smtClean="0">
                    <a:latin typeface="Times New Roman" pitchFamily="18" charset="0"/>
                    <a:ea typeface="华文楷体" pitchFamily="2" charset="-122"/>
                  </a:rPr>
                  <a:t>定基底 </a:t>
                </a:r>
                <a:r>
                  <a:rPr lang="zh-CN" altLang="en-US" b="1" dirty="0" smtClean="0">
                    <a:latin typeface="Times New Roman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>
                            <a:latin typeface="Cambria Math"/>
                          </a:rPr>
                        </m:ctrlPr>
                      </m:sSubPr>
                      <m:e>
                        <m:r>
                          <a:rPr lang="zh-CN" altLang="en-US" b="1">
                            <a:latin typeface="Cambria Math"/>
                          </a:rPr>
                          <m:t>𝛂</m:t>
                        </m:r>
                      </m:e>
                      <m:sub>
                        <m:r>
                          <a:rPr lang="en-US" altLang="zh-CN" b="1" i="1">
                            <a:latin typeface="Cambria Math"/>
                          </a:rPr>
                          <m:t>𝟏</m:t>
                        </m:r>
                      </m:sub>
                    </m:sSub>
                    <m:r>
                      <a:rPr lang="en-US" altLang="zh-CN" b="1" i="1">
                        <a:latin typeface="Cambria Math"/>
                      </a:rPr>
                      <m:t> , ⋯,</m:t>
                    </m:r>
                    <m:sSub>
                      <m:sSubPr>
                        <m:ctrlPr>
                          <a:rPr lang="en-US" altLang="zh-CN" b="1" i="1">
                            <a:latin typeface="Cambria Math"/>
                          </a:rPr>
                        </m:ctrlPr>
                      </m:sSubPr>
                      <m:e>
                        <m:r>
                          <a:rPr lang="zh-CN" altLang="en-US" b="1">
                            <a:latin typeface="Cambria Math"/>
                          </a:rPr>
                          <m:t>𝛂</m:t>
                        </m:r>
                      </m:e>
                      <m:sub>
                        <m:r>
                          <a:rPr lang="en-US" altLang="zh-CN" b="1" i="1">
                            <a:latin typeface="Cambria Math"/>
                          </a:rPr>
                          <m:t>𝒏</m:t>
                        </m:r>
                      </m:sub>
                    </m:sSub>
                  </m:oMath>
                </a14:m>
                <a:r>
                  <a:rPr lang="zh-CN" altLang="en-US" b="1" dirty="0" smtClean="0">
                    <a:latin typeface="Times New Roman" pitchFamily="18" charset="0"/>
                    <a:ea typeface="华文楷体" pitchFamily="2" charset="-122"/>
                  </a:rPr>
                  <a:t> 后</a:t>
                </a:r>
                <a:r>
                  <a:rPr lang="en-US" altLang="zh-CN" b="1" dirty="0" smtClean="0">
                    <a:latin typeface="Times New Roman" pitchFamily="18" charset="0"/>
                  </a:rPr>
                  <a:t>,</a:t>
                </a:r>
                <a:r>
                  <a:rPr lang="en-US" altLang="zh-CN" sz="2800" b="1" dirty="0" smtClean="0">
                    <a:latin typeface="Times New Roman" pitchFamily="18" charset="0"/>
                  </a:rPr>
                  <a:t>  </a:t>
                </a:r>
              </a:p>
              <a:p>
                <a:pPr eaLnBrk="1" hangingPunct="1">
                  <a:lnSpc>
                    <a:spcPct val="150000"/>
                  </a:lnSpc>
                  <a:buFontTx/>
                  <a:buNone/>
                </a:pPr>
                <a:r>
                  <a:rPr lang="en-US" altLang="zh-CN" b="1" dirty="0" smtClean="0">
                    <a:latin typeface="Times New Roman" pitchFamily="18" charset="0"/>
                    <a:ea typeface="华文楷体" pitchFamily="2" charset="-122"/>
                  </a:rPr>
                  <a:t> V </a:t>
                </a:r>
                <a:r>
                  <a:rPr lang="zh-CN" altLang="en-US" b="1" dirty="0" smtClean="0">
                    <a:latin typeface="华文楷体" pitchFamily="2" charset="-122"/>
                    <a:ea typeface="华文楷体" pitchFamily="2" charset="-122"/>
                  </a:rPr>
                  <a:t>的</a:t>
                </a:r>
                <a:r>
                  <a:rPr lang="zh-CN" altLang="en-US" b="1" dirty="0" smtClean="0">
                    <a:latin typeface="Times New Roman" pitchFamily="18" charset="0"/>
                    <a:ea typeface="华文楷体" pitchFamily="2" charset="-122"/>
                  </a:rPr>
                  <a:t>每个元素</a:t>
                </a:r>
                <a14:m>
                  <m:oMath xmlns:m="http://schemas.openxmlformats.org/officeDocument/2006/math">
                    <m:r>
                      <a:rPr lang="en-US" altLang="zh-CN" b="1" i="0" smtClean="0">
                        <a:latin typeface="Cambria Math"/>
                      </a:rPr>
                      <m:t> </m:t>
                    </m:r>
                    <m:r>
                      <a:rPr lang="zh-CN" altLang="en-US" b="1">
                        <a:latin typeface="Cambria Math"/>
                      </a:rPr>
                      <m:t>𝛂</m:t>
                    </m:r>
                  </m:oMath>
                </a14:m>
                <a:r>
                  <a:rPr lang="zh-CN" altLang="en-US" b="1" dirty="0" smtClean="0">
                    <a:latin typeface="华文楷体" pitchFamily="2" charset="-122"/>
                    <a:ea typeface="华文楷体" pitchFamily="2" charset="-122"/>
                  </a:rPr>
                  <a:t> 都可唯一地写成</a:t>
                </a:r>
              </a:p>
              <a:p>
                <a:pPr eaLnBrk="1" hangingPunct="1">
                  <a:lnSpc>
                    <a:spcPct val="150000"/>
                  </a:lnSpc>
                  <a:buFontTx/>
                  <a:buNone/>
                </a:pPr>
                <a:r>
                  <a:rPr lang="zh-CN" altLang="en-US" b="1" dirty="0" smtClean="0">
                    <a:latin typeface="Times New Roman" pitchFamily="18" charset="0"/>
                  </a:rPr>
                  <a:t>           </a:t>
                </a:r>
                <a14:m>
                  <m:oMath xmlns:m="http://schemas.openxmlformats.org/officeDocument/2006/math">
                    <m:r>
                      <a:rPr lang="zh-CN" altLang="en-US" b="1" i="0" smtClean="0">
                        <a:latin typeface="Cambria Math"/>
                      </a:rPr>
                      <m:t>𝛂</m:t>
                    </m:r>
                    <m:r>
                      <a:rPr lang="en-US" altLang="zh-CN" b="1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altLang="zh-CN" b="1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/>
                          </a:rPr>
                          <m:t>𝒌</m:t>
                        </m:r>
                      </m:e>
                      <m:sub>
                        <m:r>
                          <a:rPr lang="en-US" altLang="zh-CN" b="1" i="1" smtClean="0">
                            <a:latin typeface="Cambria Math"/>
                          </a:rPr>
                          <m:t>𝟏</m:t>
                        </m:r>
                      </m:sub>
                    </m:sSub>
                    <m:sSub>
                      <m:sSubPr>
                        <m:ctrlPr>
                          <a:rPr lang="en-US" altLang="zh-CN" b="1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zh-CN" altLang="en-US" b="1">
                            <a:latin typeface="Cambria Math"/>
                          </a:rPr>
                          <m:t>𝛂</m:t>
                        </m:r>
                      </m:e>
                      <m:sub>
                        <m:r>
                          <a:rPr lang="en-US" altLang="zh-CN" b="1" i="1" smtClean="0">
                            <a:latin typeface="Cambria Math"/>
                          </a:rPr>
                          <m:t>𝟏</m:t>
                        </m:r>
                      </m:sub>
                    </m:sSub>
                    <m:r>
                      <a:rPr lang="en-US" altLang="zh-CN" b="1" i="1" smtClean="0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altLang="zh-CN" b="1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/>
                          </a:rPr>
                          <m:t>𝒌</m:t>
                        </m:r>
                      </m:e>
                      <m:sub>
                        <m:r>
                          <a:rPr lang="en-US" altLang="zh-CN" b="1" i="1" smtClean="0">
                            <a:latin typeface="Cambria Math"/>
                          </a:rPr>
                          <m:t>𝟐</m:t>
                        </m:r>
                      </m:sub>
                    </m:sSub>
                    <m:sSub>
                      <m:sSubPr>
                        <m:ctrlPr>
                          <a:rPr lang="en-US" altLang="zh-CN" b="1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zh-CN" altLang="en-US" b="1">
                            <a:latin typeface="Cambria Math"/>
                          </a:rPr>
                          <m:t>𝛂</m:t>
                        </m:r>
                      </m:e>
                      <m:sub>
                        <m:r>
                          <a:rPr lang="en-US" altLang="zh-CN" b="1" i="1" smtClean="0">
                            <a:latin typeface="Cambria Math"/>
                          </a:rPr>
                          <m:t>𝟐</m:t>
                        </m:r>
                      </m:sub>
                    </m:sSub>
                    <m:r>
                      <a:rPr lang="en-US" altLang="zh-CN" b="1" i="1" smtClean="0">
                        <a:latin typeface="Cambria Math"/>
                      </a:rPr>
                      <m:t>+⋯+</m:t>
                    </m:r>
                    <m:sSub>
                      <m:sSubPr>
                        <m:ctrlPr>
                          <a:rPr lang="en-US" altLang="zh-CN" b="1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/>
                          </a:rPr>
                          <m:t>𝒌</m:t>
                        </m:r>
                      </m:e>
                      <m:sub>
                        <m:r>
                          <a:rPr lang="en-US" altLang="zh-CN" b="1" i="1" smtClean="0">
                            <a:latin typeface="Cambria Math"/>
                          </a:rPr>
                          <m:t>𝒏</m:t>
                        </m:r>
                      </m:sub>
                    </m:sSub>
                    <m:sSub>
                      <m:sSubPr>
                        <m:ctrlPr>
                          <a:rPr lang="en-US" altLang="zh-CN" b="1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zh-CN" altLang="en-US" b="1">
                            <a:latin typeface="Cambria Math"/>
                          </a:rPr>
                          <m:t>𝛂</m:t>
                        </m:r>
                      </m:e>
                      <m:sub>
                        <m:r>
                          <a:rPr lang="en-US" altLang="zh-CN" b="1" i="1" smtClean="0">
                            <a:latin typeface="Cambria Math"/>
                          </a:rPr>
                          <m:t>𝒏</m:t>
                        </m:r>
                      </m:sub>
                    </m:sSub>
                    <m:r>
                      <a:rPr lang="en-US" altLang="zh-CN" b="1" i="1" smtClean="0">
                        <a:latin typeface="Cambria Math"/>
                      </a:rPr>
                      <m:t> </m:t>
                    </m:r>
                  </m:oMath>
                </a14:m>
                <a:endParaRPr lang="en-US" altLang="zh-CN" b="1" dirty="0" smtClean="0">
                  <a:latin typeface="Times New Roman" pitchFamily="18" charset="0"/>
                  <a:sym typeface="Symbol" pitchFamily="18" charset="2"/>
                </a:endParaRPr>
              </a:p>
              <a:p>
                <a:pPr eaLnBrk="1" hangingPunct="1">
                  <a:lnSpc>
                    <a:spcPct val="150000"/>
                  </a:lnSpc>
                  <a:buNone/>
                </a:pPr>
                <a:r>
                  <a:rPr lang="zh-CN" altLang="en-US" b="1" dirty="0" smtClean="0"/>
                  <a:t> </a:t>
                </a:r>
                <a14:m>
                  <m:oMath xmlns:m="http://schemas.openxmlformats.org/officeDocument/2006/math">
                    <m:r>
                      <a:rPr lang="zh-CN" altLang="en-US" b="1">
                        <a:latin typeface="Cambria Math"/>
                      </a:rPr>
                      <m:t>𝛂</m:t>
                    </m:r>
                    <m:r>
                      <a:rPr lang="en-US" altLang="zh-CN" b="1" i="1">
                        <a:latin typeface="Cambria Math"/>
                        <a:ea typeface="Cambria Math"/>
                      </a:rPr>
                      <m:t>∈</m:t>
                    </m:r>
                  </m:oMath>
                </a14:m>
                <a:r>
                  <a:rPr lang="en-US" altLang="zh-CN" b="1" dirty="0">
                    <a:latin typeface="Times New Roman" pitchFamily="18" charset="0"/>
                    <a:ea typeface="华文楷体" pitchFamily="2" charset="-122"/>
                  </a:rPr>
                  <a:t> </a:t>
                </a:r>
                <a:r>
                  <a:rPr lang="en-US" altLang="zh-CN" b="1" dirty="0" smtClean="0">
                    <a:latin typeface="Times New Roman" pitchFamily="18" charset="0"/>
                    <a:ea typeface="华文楷体" pitchFamily="2" charset="-122"/>
                  </a:rPr>
                  <a:t>V</a:t>
                </a:r>
                <a:r>
                  <a:rPr lang="zh-CN" altLang="en-US" b="1" dirty="0" smtClean="0">
                    <a:latin typeface="华文楷体" pitchFamily="2" charset="-122"/>
                    <a:ea typeface="华文楷体" pitchFamily="2" charset="-122"/>
                    <a:sym typeface="Symbol" pitchFamily="18" charset="2"/>
                  </a:rPr>
                  <a:t>与 </a:t>
                </a:r>
                <a14:m>
                  <m:oMath xmlns:m="http://schemas.openxmlformats.org/officeDocument/2006/math">
                    <m:r>
                      <a:rPr lang="zh-CN" altLang="en-US" b="1">
                        <a:latin typeface="Cambria Math"/>
                      </a:rPr>
                      <m:t>𝛂</m:t>
                    </m:r>
                  </m:oMath>
                </a14:m>
                <a:r>
                  <a:rPr lang="zh-CN" altLang="en-US" b="1" dirty="0" smtClean="0">
                    <a:latin typeface="Times New Roman" pitchFamily="18" charset="0"/>
                    <a:ea typeface="华文楷体" pitchFamily="2" charset="-122"/>
                  </a:rPr>
                  <a:t> 坐标列向量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1" i="1" smtClean="0">
                            <a:latin typeface="Cambria Math"/>
                            <a:ea typeface="华文楷体" pitchFamily="2" charset="-122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zh-CN" b="1" i="1" smtClean="0">
                                <a:latin typeface="Cambria Math"/>
                                <a:ea typeface="华文楷体" pitchFamily="2" charset="-122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b="1" i="1" smtClean="0">
                                    <a:latin typeface="Cambria Math"/>
                                    <a:ea typeface="华文楷体" pitchFamily="2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1" i="1" smtClean="0">
                                    <a:latin typeface="Cambria Math"/>
                                    <a:ea typeface="华文楷体" pitchFamily="2" charset="-122"/>
                                  </a:rPr>
                                  <m:t> </m:t>
                                </m:r>
                                <m:r>
                                  <a:rPr lang="en-US" altLang="zh-CN" b="1" i="1" smtClean="0">
                                    <a:latin typeface="Cambria Math"/>
                                    <a:ea typeface="华文楷体" pitchFamily="2" charset="-122"/>
                                  </a:rPr>
                                  <m:t>𝒌</m:t>
                                </m:r>
                              </m:e>
                              <m:sub>
                                <m:r>
                                  <a:rPr lang="en-US" altLang="zh-CN" b="1" i="1" smtClean="0">
                                    <a:latin typeface="Cambria Math"/>
                                    <a:ea typeface="华文楷体" pitchFamily="2" charset="-122"/>
                                  </a:rPr>
                                  <m:t>𝟏</m:t>
                                </m:r>
                              </m:sub>
                            </m:sSub>
                            <m:r>
                              <a:rPr lang="en-US" altLang="zh-CN" b="1" i="1" smtClean="0">
                                <a:latin typeface="Cambria Math"/>
                                <a:ea typeface="华文楷体" pitchFamily="2" charset="-122"/>
                              </a:rPr>
                              <m:t>  </m:t>
                            </m:r>
                            <m:sSub>
                              <m:sSubPr>
                                <m:ctrlPr>
                                  <a:rPr lang="en-US" altLang="zh-CN" b="1" i="1" smtClean="0">
                                    <a:latin typeface="Cambria Math"/>
                                    <a:ea typeface="华文楷体" pitchFamily="2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1" i="1" smtClean="0">
                                    <a:latin typeface="Cambria Math"/>
                                    <a:ea typeface="华文楷体" pitchFamily="2" charset="-122"/>
                                  </a:rPr>
                                  <m:t>𝒌</m:t>
                                </m:r>
                              </m:e>
                              <m:sub>
                                <m:r>
                                  <a:rPr lang="en-US" altLang="zh-CN" b="1" i="1" smtClean="0">
                                    <a:latin typeface="Cambria Math"/>
                                    <a:ea typeface="华文楷体" pitchFamily="2" charset="-122"/>
                                  </a:rPr>
                                  <m:t>𝟐</m:t>
                                </m:r>
                              </m:sub>
                            </m:sSub>
                            <m:r>
                              <a:rPr lang="en-US" altLang="zh-CN" b="1" i="1" smtClean="0">
                                <a:latin typeface="Cambria Math"/>
                                <a:ea typeface="华文楷体" pitchFamily="2" charset="-122"/>
                              </a:rPr>
                              <m:t>⋯</m:t>
                            </m:r>
                            <m:sSub>
                              <m:sSubPr>
                                <m:ctrlPr>
                                  <a:rPr lang="en-US" altLang="zh-CN" b="1" i="1" smtClean="0">
                                    <a:latin typeface="Cambria Math"/>
                                    <a:ea typeface="华文楷体" pitchFamily="2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1" i="1" smtClean="0">
                                    <a:latin typeface="Cambria Math"/>
                                    <a:ea typeface="华文楷体" pitchFamily="2" charset="-122"/>
                                  </a:rPr>
                                  <m:t> </m:t>
                                </m:r>
                                <m:r>
                                  <a:rPr lang="en-US" altLang="zh-CN" b="1" i="1" smtClean="0">
                                    <a:latin typeface="Cambria Math"/>
                                    <a:ea typeface="华文楷体" pitchFamily="2" charset="-122"/>
                                  </a:rPr>
                                  <m:t>𝒌</m:t>
                                </m:r>
                              </m:e>
                              <m:sub>
                                <m:r>
                                  <a:rPr lang="en-US" altLang="zh-CN" b="1" i="1" smtClean="0">
                                    <a:latin typeface="Cambria Math"/>
                                    <a:ea typeface="华文楷体" pitchFamily="2" charset="-122"/>
                                  </a:rPr>
                                  <m:t>𝒏</m:t>
                                </m:r>
                                <m:r>
                                  <a:rPr lang="en-US" altLang="zh-CN" b="1" i="1" smtClean="0">
                                    <a:latin typeface="Cambria Math"/>
                                    <a:ea typeface="华文楷体" pitchFamily="2" charset="-122"/>
                                  </a:rPr>
                                  <m:t> 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altLang="zh-CN" b="1" i="1" smtClean="0">
                            <a:latin typeface="Cambria Math"/>
                            <a:ea typeface="华文楷体" pitchFamily="2" charset="-122"/>
                          </a:rPr>
                          <m:t>𝑻</m:t>
                        </m:r>
                      </m:sup>
                    </m:sSup>
                    <m:r>
                      <a:rPr lang="en-US" altLang="zh-CN" b="1" i="1" smtClean="0">
                        <a:latin typeface="Cambria Math"/>
                        <a:ea typeface="Cambria Math"/>
                      </a:rPr>
                      <m:t>∈</m:t>
                    </m:r>
                    <m:sSup>
                      <m:sSupPr>
                        <m:ctrlPr>
                          <a:rPr lang="en-US" altLang="zh-CN" b="1" i="1" smtClean="0">
                            <a:latin typeface="Cambria Math"/>
                            <a:ea typeface="Cambria Math"/>
                          </a:rPr>
                        </m:ctrlPr>
                      </m:sSupPr>
                      <m:e>
                        <m:r>
                          <a:rPr lang="en-US" altLang="zh-CN" b="1" i="0" smtClean="0">
                            <a:latin typeface="Cambria Math"/>
                            <a:ea typeface="Cambria Math"/>
                          </a:rPr>
                          <m:t>𝐊</m:t>
                        </m:r>
                      </m:e>
                      <m:sup>
                        <m:r>
                          <a:rPr lang="en-US" altLang="zh-CN" b="1" i="1" smtClean="0">
                            <a:latin typeface="Cambria Math"/>
                            <a:ea typeface="Cambria Math"/>
                          </a:rPr>
                          <m:t>𝒏</m:t>
                        </m:r>
                      </m:sup>
                    </m:sSup>
                    <m:r>
                      <a:rPr lang="en-US" altLang="zh-CN" b="1" i="0" smtClean="0">
                        <a:latin typeface="Cambria Math"/>
                      </a:rPr>
                      <m:t> </m:t>
                    </m:r>
                  </m:oMath>
                </a14:m>
                <a:endParaRPr lang="en-US" altLang="zh-CN" b="1" dirty="0" smtClean="0">
                  <a:latin typeface="华文楷体" pitchFamily="2" charset="-122"/>
                  <a:ea typeface="华文楷体" pitchFamily="2" charset="-122"/>
                </a:endParaRPr>
              </a:p>
              <a:p>
                <a:pPr eaLnBrk="1" hangingPunct="1">
                  <a:lnSpc>
                    <a:spcPct val="150000"/>
                  </a:lnSpc>
                  <a:buNone/>
                </a:pPr>
                <a:r>
                  <a:rPr lang="en-US" altLang="zh-CN" b="1" dirty="0">
                    <a:latin typeface="华文楷体" pitchFamily="2" charset="-122"/>
                    <a:ea typeface="华文楷体" pitchFamily="2" charset="-122"/>
                  </a:rPr>
                  <a:t> </a:t>
                </a:r>
                <a:r>
                  <a:rPr lang="zh-CN" altLang="en-US" b="1" dirty="0" smtClean="0">
                    <a:latin typeface="华文楷体" pitchFamily="2" charset="-122"/>
                    <a:ea typeface="华文楷体" pitchFamily="2" charset="-122"/>
                  </a:rPr>
                  <a:t>一一对应</a:t>
                </a:r>
                <a:r>
                  <a:rPr lang="en-US" altLang="zh-CN" b="1" dirty="0" smtClean="0">
                    <a:latin typeface="华文楷体" pitchFamily="2" charset="-122"/>
                    <a:ea typeface="华文楷体" pitchFamily="2" charset="-122"/>
                  </a:rPr>
                  <a:t>.   </a:t>
                </a:r>
                <a:r>
                  <a:rPr lang="zh-CN" altLang="en-US" b="1" dirty="0" smtClean="0">
                    <a:latin typeface="华文楷体" pitchFamily="2" charset="-122"/>
                    <a:ea typeface="华文楷体" pitchFamily="2" charset="-122"/>
                  </a:rPr>
                  <a:t>这种对应还保持两个空间的运算</a:t>
                </a:r>
                <a:endParaRPr lang="en-US" altLang="zh-CN" sz="2800" b="1" dirty="0" smtClean="0">
                  <a:latin typeface="华文楷体" pitchFamily="2" charset="-122"/>
                  <a:ea typeface="华文楷体" pitchFamily="2" charset="-122"/>
                </a:endParaRPr>
              </a:p>
            </p:txBody>
          </p:sp>
        </mc:Choice>
        <mc:Fallback xmlns="">
          <p:sp>
            <p:nvSpPr>
              <p:cNvPr id="644098" name="Rectang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68313" y="1844675"/>
                <a:ext cx="8229600" cy="4537075"/>
              </a:xfrm>
              <a:blipFill rotWithShape="1">
                <a:blip r:embed="rId2"/>
                <a:stretch>
                  <a:fillRect l="-19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44099" name="Picture 10" descr="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70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44100" name="Rectangle 11"/>
          <p:cNvSpPr>
            <a:spLocks noChangeArrowheads="1"/>
          </p:cNvSpPr>
          <p:nvPr/>
        </p:nvSpPr>
        <p:spPr bwMode="auto">
          <a:xfrm>
            <a:off x="1547813" y="188913"/>
            <a:ext cx="5761037" cy="771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kumimoji="0" lang="zh-CN" altLang="en-US" sz="4400">
                <a:solidFill>
                  <a:schemeClr val="bg1"/>
                </a:solidFill>
                <a:latin typeface="Times New Roman" pitchFamily="18" charset="0"/>
                <a:ea typeface="华文楷体" pitchFamily="2" charset="-122"/>
              </a:rPr>
              <a:t>坐标同构 </a:t>
            </a:r>
            <a:r>
              <a:rPr kumimoji="0" lang="zh-CN" altLang="en-US" sz="440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kumimoji="0" lang="en-US" altLang="zh-CN" sz="4400">
                <a:solidFill>
                  <a:schemeClr val="bg1"/>
                </a:solidFill>
                <a:latin typeface="Times New Roman" pitchFamily="18" charset="0"/>
              </a:rPr>
              <a:t>V  </a:t>
            </a:r>
            <a:r>
              <a:rPr kumimoji="0" lang="en-US" altLang="zh-CN" sz="4400">
                <a:solidFill>
                  <a:schemeClr val="bg1"/>
                </a:solidFill>
                <a:latin typeface="Times New Roman" pitchFamily="18" charset="0"/>
                <a:sym typeface="Symbol" pitchFamily="18" charset="2"/>
              </a:rPr>
              <a:t></a:t>
            </a:r>
            <a:r>
              <a:rPr kumimoji="0" lang="en-US" altLang="zh-CN" sz="4400">
                <a:solidFill>
                  <a:schemeClr val="bg1"/>
                </a:solidFill>
                <a:latin typeface="Times New Roman" pitchFamily="18" charset="0"/>
              </a:rPr>
              <a:t>  </a:t>
            </a:r>
            <a:r>
              <a:rPr kumimoji="0" lang="en-US" altLang="zh-CN" sz="4400">
                <a:solidFill>
                  <a:schemeClr val="bg1"/>
                </a:solidFill>
                <a:latin typeface="Times New Roman" pitchFamily="18" charset="0"/>
                <a:sym typeface="Euclid Math One"/>
              </a:rPr>
              <a:t>K </a:t>
            </a:r>
            <a:r>
              <a:rPr kumimoji="0" lang="en-US" altLang="zh-CN" sz="6000" baseline="3000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22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836613"/>
            <a:ext cx="8229600" cy="5289550"/>
          </a:xfrm>
        </p:spPr>
        <p:txBody>
          <a:bodyPr/>
          <a:lstStyle/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sz="3600" b="1" dirty="0" smtClean="0">
                <a:solidFill>
                  <a:schemeClr val="tx2"/>
                </a:solidFill>
                <a:latin typeface="Times New Roman" pitchFamily="18" charset="0"/>
              </a:rPr>
              <a:t> </a:t>
            </a:r>
            <a:r>
              <a:rPr lang="zh-CN" altLang="en-US" b="1" dirty="0" smtClean="0">
                <a:solidFill>
                  <a:schemeClr val="tx2"/>
                </a:solidFill>
                <a:latin typeface="Times New Roman" pitchFamily="18" charset="0"/>
                <a:ea typeface="华文楷体" pitchFamily="2" charset="-122"/>
              </a:rPr>
              <a:t>线性空间的元素是抽象的向量</a:t>
            </a:r>
            <a:r>
              <a:rPr lang="en-US" altLang="zh-CN" b="1" dirty="0" smtClean="0">
                <a:solidFill>
                  <a:schemeClr val="tx2"/>
                </a:solidFill>
                <a:latin typeface="Times New Roman" pitchFamily="18" charset="0"/>
                <a:ea typeface="华文楷体" pitchFamily="2" charset="-122"/>
              </a:rPr>
              <a:t>.  </a:t>
            </a:r>
            <a:r>
              <a:rPr lang="zh-CN" altLang="en-US" b="1" dirty="0" smtClean="0">
                <a:solidFill>
                  <a:schemeClr val="tx2"/>
                </a:solidFill>
                <a:latin typeface="Times New Roman" pitchFamily="18" charset="0"/>
                <a:ea typeface="华文楷体" pitchFamily="2" charset="-122"/>
              </a:rPr>
              <a:t>要对这样的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b="1" dirty="0" smtClean="0">
                <a:solidFill>
                  <a:schemeClr val="tx2"/>
                </a:solidFill>
                <a:latin typeface="Times New Roman" pitchFamily="18" charset="0"/>
                <a:ea typeface="华文楷体" pitchFamily="2" charset="-122"/>
              </a:rPr>
              <a:t> 向量做计算 </a:t>
            </a:r>
            <a:r>
              <a:rPr lang="en-US" altLang="zh-CN" b="1" dirty="0" smtClean="0">
                <a:solidFill>
                  <a:schemeClr val="tx2"/>
                </a:solidFill>
                <a:latin typeface="Times New Roman" pitchFamily="18" charset="0"/>
                <a:ea typeface="华文楷体" pitchFamily="2" charset="-122"/>
              </a:rPr>
              <a:t>(</a:t>
            </a:r>
            <a:r>
              <a:rPr lang="zh-CN" altLang="en-US" b="1" dirty="0" smtClean="0">
                <a:solidFill>
                  <a:schemeClr val="tx2"/>
                </a:solidFill>
                <a:latin typeface="Times New Roman" pitchFamily="18" charset="0"/>
                <a:ea typeface="华文楷体" pitchFamily="2" charset="-122"/>
              </a:rPr>
              <a:t>例如判断相关性</a:t>
            </a:r>
            <a:r>
              <a:rPr lang="en-US" altLang="zh-CN" b="1" dirty="0" smtClean="0">
                <a:solidFill>
                  <a:schemeClr val="tx2"/>
                </a:solidFill>
                <a:latin typeface="Times New Roman" pitchFamily="18" charset="0"/>
                <a:ea typeface="华文楷体" pitchFamily="2" charset="-122"/>
              </a:rPr>
              <a:t>, </a:t>
            </a:r>
            <a:r>
              <a:rPr lang="zh-CN" altLang="en-US" b="1" dirty="0" smtClean="0">
                <a:solidFill>
                  <a:schemeClr val="tx2"/>
                </a:solidFill>
                <a:latin typeface="Times New Roman" pitchFamily="18" charset="0"/>
                <a:ea typeface="华文楷体" pitchFamily="2" charset="-122"/>
              </a:rPr>
              <a:t>求极大无关组</a:t>
            </a:r>
            <a:r>
              <a:rPr lang="en-US" altLang="zh-CN" b="1" dirty="0" smtClean="0">
                <a:solidFill>
                  <a:schemeClr val="tx2"/>
                </a:solidFill>
                <a:latin typeface="Times New Roman" pitchFamily="18" charset="0"/>
                <a:ea typeface="华文楷体" pitchFamily="2" charset="-122"/>
              </a:rPr>
              <a:t>),  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b="1" dirty="0" smtClean="0">
                <a:solidFill>
                  <a:schemeClr val="tx2"/>
                </a:solidFill>
                <a:latin typeface="Times New Roman" pitchFamily="18" charset="0"/>
                <a:ea typeface="华文楷体" pitchFamily="2" charset="-122"/>
              </a:rPr>
              <a:t> 先找空间的一组基 </a:t>
            </a:r>
            <a:r>
              <a:rPr lang="en-US" altLang="zh-CN" b="1" dirty="0" smtClean="0">
                <a:solidFill>
                  <a:schemeClr val="tx2"/>
                </a:solidFill>
                <a:latin typeface="Times New Roman" pitchFamily="18" charset="0"/>
                <a:ea typeface="华文楷体" pitchFamily="2" charset="-122"/>
              </a:rPr>
              <a:t>.  </a:t>
            </a:r>
            <a:r>
              <a:rPr lang="zh-CN" altLang="en-US" b="1" dirty="0" smtClean="0">
                <a:solidFill>
                  <a:schemeClr val="tx2"/>
                </a:solidFill>
                <a:latin typeface="Times New Roman" pitchFamily="18" charset="0"/>
                <a:ea typeface="华文楷体" pitchFamily="2" charset="-122"/>
              </a:rPr>
              <a:t>基底一旦取定</a:t>
            </a:r>
            <a:r>
              <a:rPr lang="en-US" altLang="zh-CN" b="1" dirty="0" smtClean="0">
                <a:solidFill>
                  <a:schemeClr val="tx2"/>
                </a:solidFill>
                <a:latin typeface="Times New Roman" pitchFamily="18" charset="0"/>
                <a:ea typeface="华文楷体" pitchFamily="2" charset="-122"/>
              </a:rPr>
              <a:t>,  </a:t>
            </a:r>
            <a:r>
              <a:rPr lang="zh-CN" altLang="en-US" b="1" dirty="0" smtClean="0">
                <a:solidFill>
                  <a:schemeClr val="tx2"/>
                </a:solidFill>
                <a:latin typeface="Times New Roman" pitchFamily="18" charset="0"/>
                <a:ea typeface="华文楷体" pitchFamily="2" charset="-122"/>
              </a:rPr>
              <a:t>向量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b="1" dirty="0" smtClean="0">
                <a:solidFill>
                  <a:schemeClr val="tx2"/>
                </a:solidFill>
                <a:latin typeface="Times New Roman" pitchFamily="18" charset="0"/>
                <a:ea typeface="华文楷体" pitchFamily="2" charset="-122"/>
              </a:rPr>
              <a:t> 都用坐标表示</a:t>
            </a:r>
            <a:r>
              <a:rPr lang="en-US" altLang="zh-CN" b="1" dirty="0" smtClean="0">
                <a:solidFill>
                  <a:schemeClr val="tx2"/>
                </a:solidFill>
                <a:latin typeface="Times New Roman" pitchFamily="18" charset="0"/>
                <a:ea typeface="华文楷体" pitchFamily="2" charset="-122"/>
              </a:rPr>
              <a:t>,  </a:t>
            </a:r>
            <a:r>
              <a:rPr lang="zh-CN" altLang="en-US" b="1" dirty="0" smtClean="0">
                <a:solidFill>
                  <a:schemeClr val="tx2"/>
                </a:solidFill>
                <a:latin typeface="Times New Roman" pitchFamily="18" charset="0"/>
                <a:ea typeface="华文楷体" pitchFamily="2" charset="-122"/>
              </a:rPr>
              <a:t>线性空间的各种计算问题</a:t>
            </a:r>
            <a:endParaRPr lang="en-US" altLang="zh-CN" b="1" dirty="0" smtClean="0">
              <a:solidFill>
                <a:schemeClr val="tx2"/>
              </a:solidFill>
              <a:latin typeface="Times New Roman" pitchFamily="18" charset="0"/>
              <a:ea typeface="华文楷体" pitchFamily="2" charset="-122"/>
            </a:endParaRP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dirty="0" smtClean="0">
                <a:solidFill>
                  <a:schemeClr val="tx2"/>
                </a:solidFill>
                <a:latin typeface="Times New Roman" pitchFamily="18" charset="0"/>
                <a:ea typeface="华文楷体" pitchFamily="2" charset="-122"/>
              </a:rPr>
              <a:t> </a:t>
            </a:r>
            <a:r>
              <a:rPr lang="zh-CN" altLang="en-US" b="1" dirty="0" smtClean="0">
                <a:solidFill>
                  <a:schemeClr val="tx2"/>
                </a:solidFill>
                <a:latin typeface="Times New Roman" pitchFamily="18" charset="0"/>
                <a:ea typeface="华文楷体" pitchFamily="2" charset="-122"/>
              </a:rPr>
              <a:t>就转化成我们熟悉的向量空间的计算</a:t>
            </a:r>
            <a:r>
              <a:rPr lang="en-US" altLang="zh-CN" b="1" dirty="0" smtClean="0">
                <a:solidFill>
                  <a:schemeClr val="tx2"/>
                </a:solidFill>
                <a:latin typeface="Times New Roman" pitchFamily="18" charset="0"/>
                <a:ea typeface="华文楷体" pitchFamily="2" charset="-122"/>
              </a:rPr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1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571500"/>
            <a:ext cx="8229600" cy="5295900"/>
          </a:xfrm>
        </p:spPr>
        <p:txBody>
          <a:bodyPr/>
          <a:lstStyle/>
          <a:p>
            <a:pPr marL="609600" indent="-609600" eaLnBrk="1" hangingPunct="1">
              <a:lnSpc>
                <a:spcPct val="150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  <a:cs typeface="Times New Roman" pitchFamily="18" charset="0"/>
              </a:rPr>
              <a:t>例</a:t>
            </a:r>
            <a:r>
              <a:rPr lang="en-US" altLang="zh-CN" b="1" smtClean="0">
                <a:latin typeface="Times New Roman" pitchFamily="18" charset="0"/>
                <a:cs typeface="Times New Roman" pitchFamily="18" charset="0"/>
              </a:rPr>
              <a:t>:   </a:t>
            </a:r>
            <a:r>
              <a:rPr lang="zh-CN" altLang="en-US" b="1" smtClean="0">
                <a:latin typeface="Times New Roman" pitchFamily="18" charset="0"/>
                <a:cs typeface="Times New Roman" pitchFamily="18" charset="0"/>
              </a:rPr>
              <a:t>在正实数集 </a:t>
            </a:r>
            <a:r>
              <a:rPr lang="en-US" altLang="zh-CN" b="1" smtClean="0"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altLang="zh-CN" sz="3600" b="1" i="1" baseline="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+</a:t>
            </a:r>
            <a:r>
              <a:rPr lang="zh-CN" altLang="en-US" b="1" smtClean="0">
                <a:latin typeface="Times New Roman" pitchFamily="18" charset="0"/>
                <a:cs typeface="Times New Roman" pitchFamily="18" charset="0"/>
              </a:rPr>
              <a:t>上定义运算</a:t>
            </a:r>
            <a:endParaRPr lang="en-US" altLang="zh-CN" b="1" smtClean="0">
              <a:latin typeface="Times New Roman" pitchFamily="18" charset="0"/>
              <a:cs typeface="Times New Roman" pitchFamily="18" charset="0"/>
            </a:endParaRPr>
          </a:p>
          <a:p>
            <a:pPr marL="609600" indent="-609600" eaLnBrk="1" hangingPunct="1">
              <a:lnSpc>
                <a:spcPct val="150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zh-CN" altLang="en-US" b="1" smtClean="0">
                <a:latin typeface="Times New Roman" pitchFamily="18" charset="0"/>
                <a:cs typeface="Times New Roman" pitchFamily="18" charset="0"/>
              </a:rPr>
              <a:t>加法</a:t>
            </a:r>
            <a:r>
              <a:rPr lang="en-US" altLang="zh-CN" b="1" smtClean="0">
                <a:latin typeface="Times New Roman" pitchFamily="18" charset="0"/>
                <a:cs typeface="Times New Roman" pitchFamily="18" charset="0"/>
              </a:rPr>
              <a:t>:   </a:t>
            </a:r>
            <a:r>
              <a:rPr lang="en-US" altLang="zh-CN" b="1" i="1" smtClean="0">
                <a:latin typeface="Times New Roman" pitchFamily="18" charset="0"/>
                <a:cs typeface="Times New Roman" pitchFamily="18" charset="0"/>
              </a:rPr>
              <a:t>a </a:t>
            </a:r>
            <a:r>
              <a:rPr lang="en-US" altLang="zh-CN" b="1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</a:t>
            </a:r>
            <a:r>
              <a:rPr lang="en-US" altLang="zh-CN" b="1" i="1" smtClean="0">
                <a:latin typeface="Times New Roman" pitchFamily="18" charset="0"/>
                <a:cs typeface="Times New Roman" pitchFamily="18" charset="0"/>
              </a:rPr>
              <a:t> b</a:t>
            </a:r>
            <a:r>
              <a:rPr lang="en-US" altLang="zh-CN" b="1" smtClean="0">
                <a:latin typeface="Times New Roman" pitchFamily="18" charset="0"/>
                <a:cs typeface="Times New Roman" pitchFamily="18" charset="0"/>
              </a:rPr>
              <a:t> : =  </a:t>
            </a:r>
            <a:r>
              <a:rPr lang="en-US" altLang="zh-CN" b="1" i="1" smtClean="0">
                <a:latin typeface="Times New Roman" pitchFamily="18" charset="0"/>
                <a:cs typeface="Times New Roman" pitchFamily="18" charset="0"/>
              </a:rPr>
              <a:t>ab</a:t>
            </a:r>
            <a:r>
              <a:rPr lang="en-US" altLang="zh-CN" b="1" smtClean="0">
                <a:latin typeface="Times New Roman" pitchFamily="18" charset="0"/>
                <a:cs typeface="Times New Roman" pitchFamily="18" charset="0"/>
              </a:rPr>
              <a:t> ,    </a:t>
            </a:r>
            <a:r>
              <a:rPr lang="en-US" altLang="zh-CN" b="1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 </a:t>
            </a:r>
            <a:r>
              <a:rPr lang="en-US" altLang="zh-CN" b="1" i="1" smtClean="0">
                <a:latin typeface="Times New Roman" pitchFamily="18" charset="0"/>
                <a:cs typeface="Times New Roman" pitchFamily="18" charset="0"/>
              </a:rPr>
              <a:t>a </a:t>
            </a:r>
            <a:r>
              <a:rPr lang="en-US" altLang="zh-CN" b="1" smtClean="0">
                <a:latin typeface="Times New Roman" pitchFamily="18" charset="0"/>
                <a:cs typeface="Times New Roman" pitchFamily="18" charset="0"/>
              </a:rPr>
              <a:t>,</a:t>
            </a:r>
            <a:r>
              <a:rPr lang="en-US" altLang="zh-CN" b="1" i="1" smtClean="0">
                <a:latin typeface="Times New Roman" pitchFamily="18" charset="0"/>
                <a:cs typeface="Times New Roman" pitchFamily="18" charset="0"/>
              </a:rPr>
              <a:t> b</a:t>
            </a:r>
            <a:r>
              <a:rPr lang="en-US" altLang="zh-CN" b="1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  </a:t>
            </a:r>
            <a:r>
              <a:rPr lang="en-US" altLang="zh-CN" b="1" smtClean="0"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altLang="zh-CN" sz="3600" b="1" i="1" baseline="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+</a:t>
            </a:r>
            <a:r>
              <a:rPr lang="en-US" altLang="zh-CN" b="1" smtClean="0"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 marL="609600" indent="-609600" eaLnBrk="1" hangingPunct="1">
              <a:lnSpc>
                <a:spcPct val="150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zh-CN" altLang="en-US" b="1" smtClean="0">
                <a:latin typeface="Times New Roman" pitchFamily="18" charset="0"/>
                <a:cs typeface="Times New Roman" pitchFamily="18" charset="0"/>
              </a:rPr>
              <a:t>数乘</a:t>
            </a:r>
            <a:r>
              <a:rPr lang="en-US" altLang="zh-CN" b="1" smtClean="0">
                <a:latin typeface="Times New Roman" pitchFamily="18" charset="0"/>
                <a:cs typeface="Times New Roman" pitchFamily="18" charset="0"/>
              </a:rPr>
              <a:t>:     </a:t>
            </a:r>
            <a:r>
              <a:rPr lang="en-US" altLang="zh-CN" b="1" i="1" smtClean="0">
                <a:latin typeface="Times New Roman" pitchFamily="18" charset="0"/>
                <a:cs typeface="Times New Roman" pitchFamily="18" charset="0"/>
              </a:rPr>
              <a:t>k a</a:t>
            </a:r>
            <a:r>
              <a:rPr lang="en-US" altLang="zh-CN" b="1" smtClean="0">
                <a:latin typeface="Times New Roman" pitchFamily="18" charset="0"/>
                <a:cs typeface="Times New Roman" pitchFamily="18" charset="0"/>
              </a:rPr>
              <a:t>   : =  </a:t>
            </a:r>
            <a:r>
              <a:rPr lang="en-US" altLang="zh-CN" b="1" i="1" smtClean="0">
                <a:latin typeface="Times New Roman" pitchFamily="18" charset="0"/>
                <a:cs typeface="Times New Roman" pitchFamily="18" charset="0"/>
              </a:rPr>
              <a:t>a </a:t>
            </a:r>
            <a:r>
              <a:rPr lang="en-US" altLang="zh-CN" sz="3600" b="1" i="1" baseline="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US" altLang="zh-CN" b="1" smtClean="0">
                <a:latin typeface="Times New Roman" pitchFamily="18" charset="0"/>
                <a:cs typeface="Times New Roman" pitchFamily="18" charset="0"/>
              </a:rPr>
              <a:t> ,     </a:t>
            </a:r>
            <a:r>
              <a:rPr lang="en-US" altLang="zh-CN" b="1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 </a:t>
            </a:r>
            <a:r>
              <a:rPr lang="en-US" altLang="zh-CN" b="1" i="1" smtClean="0"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US" altLang="zh-CN" b="1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  </a:t>
            </a:r>
            <a:r>
              <a:rPr lang="en-US" altLang="zh-CN" b="1" smtClean="0">
                <a:latin typeface="Times New Roman" pitchFamily="18" charset="0"/>
                <a:cs typeface="Times New Roman" pitchFamily="18" charset="0"/>
              </a:rPr>
              <a:t>Q</a:t>
            </a:r>
          </a:p>
          <a:p>
            <a:pPr marL="609600" indent="-609600" eaLnBrk="1" hangingPunct="1">
              <a:lnSpc>
                <a:spcPct val="150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b="1" smtClean="0"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altLang="zh-CN" sz="3600" b="1" i="1" baseline="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+ </a:t>
            </a:r>
            <a:r>
              <a:rPr lang="zh-CN" altLang="en-US" b="1" smtClean="0">
                <a:latin typeface="Times New Roman" pitchFamily="18" charset="0"/>
                <a:cs typeface="Times New Roman" pitchFamily="18" charset="0"/>
              </a:rPr>
              <a:t>在以上运算下构成  </a:t>
            </a:r>
            <a:r>
              <a:rPr lang="en-US" altLang="zh-CN" b="1" smtClean="0">
                <a:latin typeface="Times New Roman" pitchFamily="18" charset="0"/>
                <a:cs typeface="Times New Roman" pitchFamily="18" charset="0"/>
              </a:rPr>
              <a:t>Q-</a:t>
            </a:r>
            <a:r>
              <a:rPr lang="zh-CN" altLang="en-US" b="1" smtClean="0">
                <a:latin typeface="Times New Roman" pitchFamily="18" charset="0"/>
                <a:cs typeface="Times New Roman" pitchFamily="18" charset="0"/>
              </a:rPr>
              <a:t>线性空间 </a:t>
            </a:r>
            <a:r>
              <a:rPr lang="en-US" altLang="zh-CN" b="1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609600" indent="-609600" eaLnBrk="1" hangingPunct="1">
              <a:lnSpc>
                <a:spcPct val="150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  <a:cs typeface="Times New Roman" pitchFamily="18" charset="0"/>
              </a:rPr>
              <a:t> 问题</a:t>
            </a:r>
            <a:r>
              <a:rPr lang="en-US" altLang="zh-CN" b="1" smtClean="0">
                <a:latin typeface="Times New Roman" pitchFamily="18" charset="0"/>
                <a:cs typeface="Times New Roman" pitchFamily="18" charset="0"/>
              </a:rPr>
              <a:t>:  </a:t>
            </a:r>
            <a:r>
              <a:rPr lang="zh-CN" altLang="en-US" b="1" smtClean="0">
                <a:latin typeface="Times New Roman" pitchFamily="18" charset="0"/>
                <a:cs typeface="Times New Roman" pitchFamily="18" charset="0"/>
              </a:rPr>
              <a:t>向量组 </a:t>
            </a:r>
            <a:r>
              <a:rPr lang="en-US" altLang="zh-CN" b="1" smtClean="0">
                <a:latin typeface="Times New Roman" pitchFamily="18" charset="0"/>
                <a:cs typeface="Times New Roman" pitchFamily="18" charset="0"/>
              </a:rPr>
              <a:t> 1,   2 ,  … ,  10  </a:t>
            </a:r>
            <a:r>
              <a:rPr lang="zh-CN" altLang="en-US" b="1" smtClean="0">
                <a:latin typeface="Times New Roman" pitchFamily="18" charset="0"/>
                <a:cs typeface="Times New Roman" pitchFamily="18" charset="0"/>
              </a:rPr>
              <a:t>的秩是多少 </a:t>
            </a:r>
            <a:r>
              <a:rPr lang="en-US" altLang="zh-CN" b="1" smtClean="0">
                <a:latin typeface="Times New Roman" pitchFamily="18" charset="0"/>
                <a:cs typeface="Times New Roman" pitchFamily="18" charset="0"/>
              </a:rPr>
              <a:t>?       </a:t>
            </a:r>
            <a:r>
              <a:rPr lang="zh-CN" altLang="en-US" b="1" smtClean="0">
                <a:latin typeface="Times New Roman" pitchFamily="18" charset="0"/>
                <a:cs typeface="Times New Roman" pitchFamily="18" charset="0"/>
              </a:rPr>
              <a:t>能否线性表出 </a:t>
            </a:r>
            <a:r>
              <a:rPr lang="en-US" altLang="zh-CN" b="1" smtClean="0">
                <a:latin typeface="Times New Roman" pitchFamily="18" charset="0"/>
                <a:cs typeface="Times New Roman" pitchFamily="18" charset="0"/>
              </a:rPr>
              <a:t>110 ,            ?</a:t>
            </a:r>
            <a:r>
              <a:rPr lang="zh-CN" altLang="en-US" b="1" smtClean="0">
                <a:latin typeface="Times New Roman" pitchFamily="18" charset="0"/>
                <a:cs typeface="Times New Roman" pitchFamily="18" charset="0"/>
              </a:rPr>
              <a:t> </a:t>
            </a:r>
            <a:endParaRPr lang="en-US" altLang="zh-CN" sz="3600" b="1" smtClean="0">
              <a:latin typeface="Times New Roman" pitchFamily="18" charset="0"/>
            </a:endParaRPr>
          </a:p>
        </p:txBody>
      </p:sp>
      <p:graphicFrame>
        <p:nvGraphicFramePr>
          <p:cNvPr id="78850" name="Object 2"/>
          <p:cNvGraphicFramePr>
            <a:graphicFrameLocks noChangeAspect="1"/>
          </p:cNvGraphicFramePr>
          <p:nvPr/>
        </p:nvGraphicFramePr>
        <p:xfrm>
          <a:off x="4572000" y="4724400"/>
          <a:ext cx="1106488" cy="682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0547" name="公式" r:id="rId3" imgW="368280" imgH="228600" progId="Equation.3">
                  <p:embed/>
                </p:oleObj>
              </mc:Choice>
              <mc:Fallback>
                <p:oleObj name="公式" r:id="rId3" imgW="36828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0" y="4724400"/>
                        <a:ext cx="1106488" cy="682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17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86846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146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395288" y="1125538"/>
            <a:ext cx="8229600" cy="5183187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zh-CN" altLang="en-US" b="1" smtClean="0">
                <a:latin typeface="Times New Roman" pitchFamily="18" charset="0"/>
              </a:rPr>
              <a:t> 色光三基色 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</a:rPr>
              <a:t>    </a:t>
            </a:r>
            <a:r>
              <a:rPr lang="zh-CN" altLang="en-US" b="1" smtClean="0">
                <a:latin typeface="Times New Roman" pitchFamily="18" charset="0"/>
              </a:rPr>
              <a:t>红绿蓝</a:t>
            </a:r>
            <a:r>
              <a:rPr lang="en-US" altLang="zh-CN" b="1" smtClean="0">
                <a:latin typeface="Times New Roman" pitchFamily="18" charset="0"/>
              </a:rPr>
              <a:t>(RGB)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</a:rPr>
              <a:t>    的组合</a:t>
            </a:r>
          </a:p>
          <a:p>
            <a:pPr eaLnBrk="1" hangingPunct="1">
              <a:lnSpc>
                <a:spcPct val="90000"/>
              </a:lnSpc>
            </a:pPr>
            <a:endParaRPr lang="en-US" altLang="zh-CN" smtClean="0"/>
          </a:p>
          <a:p>
            <a:pPr eaLnBrk="1" hangingPunct="1">
              <a:lnSpc>
                <a:spcPct val="90000"/>
              </a:lnSpc>
            </a:pPr>
            <a:endParaRPr lang="en-US" altLang="zh-CN" smtClean="0"/>
          </a:p>
          <a:p>
            <a:pPr eaLnBrk="1" hangingPunct="1">
              <a:lnSpc>
                <a:spcPct val="90000"/>
              </a:lnSpc>
            </a:pPr>
            <a:endParaRPr lang="en-US" altLang="zh-CN" smtClean="0"/>
          </a:p>
          <a:p>
            <a:pPr eaLnBrk="1" hangingPunct="1">
              <a:lnSpc>
                <a:spcPct val="90000"/>
              </a:lnSpc>
            </a:pPr>
            <a:endParaRPr lang="en-US" altLang="zh-CN" smtClean="0"/>
          </a:p>
          <a:p>
            <a:pPr eaLnBrk="1" hangingPunct="1">
              <a:lnSpc>
                <a:spcPct val="90000"/>
              </a:lnSpc>
            </a:pPr>
            <a:r>
              <a:rPr lang="zh-CN" altLang="en-US" b="1" smtClean="0"/>
              <a:t>味觉组合</a:t>
            </a:r>
            <a:r>
              <a:rPr lang="en-US" altLang="zh-CN" b="1" smtClean="0"/>
              <a:t>:  </a:t>
            </a:r>
            <a:r>
              <a:rPr lang="zh-CN" altLang="en-US" b="1" smtClean="0"/>
              <a:t>苦、咸、酸、甜以及鲜味</a:t>
            </a:r>
            <a:endParaRPr lang="en-US" altLang="zh-CN" b="1" smtClean="0">
              <a:latin typeface="Times New Roman" pitchFamily="18" charset="0"/>
            </a:endParaRPr>
          </a:p>
        </p:txBody>
      </p:sp>
      <p:grpSp>
        <p:nvGrpSpPr>
          <p:cNvPr id="2" name="Group 9"/>
          <p:cNvGrpSpPr>
            <a:grpSpLocks/>
          </p:cNvGrpSpPr>
          <p:nvPr/>
        </p:nvGrpSpPr>
        <p:grpSpPr bwMode="auto">
          <a:xfrm>
            <a:off x="3348038" y="188913"/>
            <a:ext cx="5580062" cy="4248150"/>
            <a:chOff x="3150" y="686"/>
            <a:chExt cx="2245" cy="1750"/>
          </a:xfrm>
        </p:grpSpPr>
        <p:pic>
          <p:nvPicPr>
            <p:cNvPr id="646148" name="Picture 10" descr="三原色副本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50" y="686"/>
              <a:ext cx="2245" cy="17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46149" name="Text Box 11"/>
            <p:cNvSpPr txBox="1">
              <a:spLocks noChangeArrowheads="1"/>
            </p:cNvSpPr>
            <p:nvPr/>
          </p:nvSpPr>
          <p:spPr bwMode="auto">
            <a:xfrm>
              <a:off x="3674" y="2205"/>
              <a:ext cx="1561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3200" b="1">
                  <a:solidFill>
                    <a:schemeClr val="tx1"/>
                  </a:solidFill>
                  <a:latin typeface="French Script MT" pitchFamily="66" charset="0"/>
                  <a:ea typeface="宋体" pitchFamily="2" charset="-122"/>
                </a:defRPr>
              </a:lvl1pPr>
              <a:lvl2pPr marL="742950" indent="-285750" eaLnBrk="0" hangingPunct="0">
                <a:defRPr kumimoji="1" sz="3200" b="1">
                  <a:solidFill>
                    <a:schemeClr val="tx1"/>
                  </a:solidFill>
                  <a:latin typeface="French Script MT" pitchFamily="66" charset="0"/>
                  <a:ea typeface="宋体" pitchFamily="2" charset="-122"/>
                </a:defRPr>
              </a:lvl2pPr>
              <a:lvl3pPr marL="1143000" indent="-228600" eaLnBrk="0" hangingPunct="0">
                <a:defRPr kumimoji="1" sz="3200" b="1">
                  <a:solidFill>
                    <a:schemeClr val="tx1"/>
                  </a:solidFill>
                  <a:latin typeface="French Script MT" pitchFamily="66" charset="0"/>
                  <a:ea typeface="宋体" pitchFamily="2" charset="-122"/>
                </a:defRPr>
              </a:lvl3pPr>
              <a:lvl4pPr marL="1600200" indent="-228600" eaLnBrk="0" hangingPunct="0">
                <a:defRPr kumimoji="1" sz="3200" b="1">
                  <a:solidFill>
                    <a:schemeClr val="tx1"/>
                  </a:solidFill>
                  <a:latin typeface="French Script MT" pitchFamily="66" charset="0"/>
                  <a:ea typeface="宋体" pitchFamily="2" charset="-122"/>
                </a:defRPr>
              </a:lvl4pPr>
              <a:lvl5pPr marL="2057400" indent="-228600" eaLnBrk="0" hangingPunct="0">
                <a:defRPr kumimoji="1" sz="3200" b="1">
                  <a:solidFill>
                    <a:schemeClr val="tx1"/>
                  </a:solidFill>
                  <a:latin typeface="French Script MT" pitchFamily="66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French Script MT" pitchFamily="66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French Script MT" pitchFamily="66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French Script MT" pitchFamily="66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French Script MT" pitchFamily="66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kumimoji="0" lang="en-US" altLang="zh-CN" sz="1800">
                  <a:latin typeface="Arial" pitchFamily="34" charset="0"/>
                  <a:ea typeface="幼圆" pitchFamily="49" charset="-122"/>
                </a:rPr>
                <a:t>RGB</a:t>
              </a:r>
              <a:r>
                <a:rPr kumimoji="0" lang="zh-CN" altLang="en-US" sz="1800">
                  <a:latin typeface="Arial" pitchFamily="34" charset="0"/>
                  <a:ea typeface="幼圆" pitchFamily="49" charset="-122"/>
                </a:rPr>
                <a:t>三基色（</a:t>
              </a:r>
              <a:r>
                <a:rPr kumimoji="0" lang="en-US" altLang="zh-CN" sz="1800">
                  <a:latin typeface="Arial" pitchFamily="34" charset="0"/>
                  <a:ea typeface="幼圆" pitchFamily="49" charset="-122"/>
                </a:rPr>
                <a:t>R,G,B</a:t>
              </a:r>
              <a:r>
                <a:rPr kumimoji="0" lang="zh-CN" altLang="en-US" sz="1800">
                  <a:latin typeface="Arial" pitchFamily="34" charset="0"/>
                  <a:ea typeface="幼圆" pitchFamily="49" charset="-122"/>
                </a:rPr>
                <a:t>）</a:t>
              </a:r>
            </a:p>
          </p:txBody>
        </p:sp>
        <p:sp>
          <p:nvSpPr>
            <p:cNvPr id="646150" name="Text Box 12"/>
            <p:cNvSpPr txBox="1">
              <a:spLocks noChangeArrowheads="1"/>
            </p:cNvSpPr>
            <p:nvPr/>
          </p:nvSpPr>
          <p:spPr bwMode="auto">
            <a:xfrm>
              <a:off x="3651" y="1842"/>
              <a:ext cx="668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3200" b="1">
                  <a:solidFill>
                    <a:schemeClr val="tx1"/>
                  </a:solidFill>
                  <a:latin typeface="French Script MT" pitchFamily="66" charset="0"/>
                  <a:ea typeface="宋体" pitchFamily="2" charset="-122"/>
                </a:defRPr>
              </a:lvl1pPr>
              <a:lvl2pPr marL="742950" indent="-285750" eaLnBrk="0" hangingPunct="0">
                <a:defRPr kumimoji="1" sz="3200" b="1">
                  <a:solidFill>
                    <a:schemeClr val="tx1"/>
                  </a:solidFill>
                  <a:latin typeface="French Script MT" pitchFamily="66" charset="0"/>
                  <a:ea typeface="宋体" pitchFamily="2" charset="-122"/>
                </a:defRPr>
              </a:lvl2pPr>
              <a:lvl3pPr marL="1143000" indent="-228600" eaLnBrk="0" hangingPunct="0">
                <a:defRPr kumimoji="1" sz="3200" b="1">
                  <a:solidFill>
                    <a:schemeClr val="tx1"/>
                  </a:solidFill>
                  <a:latin typeface="French Script MT" pitchFamily="66" charset="0"/>
                  <a:ea typeface="宋体" pitchFamily="2" charset="-122"/>
                </a:defRPr>
              </a:lvl3pPr>
              <a:lvl4pPr marL="1600200" indent="-228600" eaLnBrk="0" hangingPunct="0">
                <a:defRPr kumimoji="1" sz="3200" b="1">
                  <a:solidFill>
                    <a:schemeClr val="tx1"/>
                  </a:solidFill>
                  <a:latin typeface="French Script MT" pitchFamily="66" charset="0"/>
                  <a:ea typeface="宋体" pitchFamily="2" charset="-122"/>
                </a:defRPr>
              </a:lvl4pPr>
              <a:lvl5pPr marL="2057400" indent="-228600" eaLnBrk="0" hangingPunct="0">
                <a:defRPr kumimoji="1" sz="3200" b="1">
                  <a:solidFill>
                    <a:schemeClr val="tx1"/>
                  </a:solidFill>
                  <a:latin typeface="French Script MT" pitchFamily="66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French Script MT" pitchFamily="66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French Script MT" pitchFamily="66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French Script MT" pitchFamily="66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French Script MT" pitchFamily="66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0" lang="en-US" altLang="zh-CN" sz="1800" b="0">
                  <a:solidFill>
                    <a:srgbClr val="FFFFFF"/>
                  </a:solidFill>
                  <a:latin typeface="Arial" pitchFamily="34" charset="0"/>
                </a:rPr>
                <a:t>(0,0,255)</a:t>
              </a:r>
            </a:p>
          </p:txBody>
        </p:sp>
        <p:sp>
          <p:nvSpPr>
            <p:cNvPr id="646151" name="Text Box 13"/>
            <p:cNvSpPr txBox="1">
              <a:spLocks noChangeArrowheads="1"/>
            </p:cNvSpPr>
            <p:nvPr/>
          </p:nvSpPr>
          <p:spPr bwMode="auto">
            <a:xfrm>
              <a:off x="4309" y="1842"/>
              <a:ext cx="668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3200" b="1">
                  <a:solidFill>
                    <a:schemeClr val="tx1"/>
                  </a:solidFill>
                  <a:latin typeface="French Script MT" pitchFamily="66" charset="0"/>
                  <a:ea typeface="宋体" pitchFamily="2" charset="-122"/>
                </a:defRPr>
              </a:lvl1pPr>
              <a:lvl2pPr marL="742950" indent="-285750" eaLnBrk="0" hangingPunct="0">
                <a:defRPr kumimoji="1" sz="3200" b="1">
                  <a:solidFill>
                    <a:schemeClr val="tx1"/>
                  </a:solidFill>
                  <a:latin typeface="French Script MT" pitchFamily="66" charset="0"/>
                  <a:ea typeface="宋体" pitchFamily="2" charset="-122"/>
                </a:defRPr>
              </a:lvl2pPr>
              <a:lvl3pPr marL="1143000" indent="-228600" eaLnBrk="0" hangingPunct="0">
                <a:defRPr kumimoji="1" sz="3200" b="1">
                  <a:solidFill>
                    <a:schemeClr val="tx1"/>
                  </a:solidFill>
                  <a:latin typeface="French Script MT" pitchFamily="66" charset="0"/>
                  <a:ea typeface="宋体" pitchFamily="2" charset="-122"/>
                </a:defRPr>
              </a:lvl3pPr>
              <a:lvl4pPr marL="1600200" indent="-228600" eaLnBrk="0" hangingPunct="0">
                <a:defRPr kumimoji="1" sz="3200" b="1">
                  <a:solidFill>
                    <a:schemeClr val="tx1"/>
                  </a:solidFill>
                  <a:latin typeface="French Script MT" pitchFamily="66" charset="0"/>
                  <a:ea typeface="宋体" pitchFamily="2" charset="-122"/>
                </a:defRPr>
              </a:lvl4pPr>
              <a:lvl5pPr marL="2057400" indent="-228600" eaLnBrk="0" hangingPunct="0">
                <a:defRPr kumimoji="1" sz="3200" b="1">
                  <a:solidFill>
                    <a:schemeClr val="tx1"/>
                  </a:solidFill>
                  <a:latin typeface="French Script MT" pitchFamily="66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French Script MT" pitchFamily="66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French Script MT" pitchFamily="66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French Script MT" pitchFamily="66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French Script MT" pitchFamily="66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0" lang="en-US" altLang="zh-CN" sz="1800" b="0">
                  <a:solidFill>
                    <a:srgbClr val="FFFFFF"/>
                  </a:solidFill>
                  <a:latin typeface="Arial" pitchFamily="34" charset="0"/>
                </a:rPr>
                <a:t>(0,255,0)</a:t>
              </a:r>
            </a:p>
          </p:txBody>
        </p:sp>
        <p:sp>
          <p:nvSpPr>
            <p:cNvPr id="646152" name="Text Box 14"/>
            <p:cNvSpPr txBox="1">
              <a:spLocks noChangeArrowheads="1"/>
            </p:cNvSpPr>
            <p:nvPr/>
          </p:nvSpPr>
          <p:spPr bwMode="auto">
            <a:xfrm>
              <a:off x="3946" y="895"/>
              <a:ext cx="668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3200" b="1">
                  <a:solidFill>
                    <a:schemeClr val="tx1"/>
                  </a:solidFill>
                  <a:latin typeface="French Script MT" pitchFamily="66" charset="0"/>
                  <a:ea typeface="宋体" pitchFamily="2" charset="-122"/>
                </a:defRPr>
              </a:lvl1pPr>
              <a:lvl2pPr marL="742950" indent="-285750" eaLnBrk="0" hangingPunct="0">
                <a:defRPr kumimoji="1" sz="3200" b="1">
                  <a:solidFill>
                    <a:schemeClr val="tx1"/>
                  </a:solidFill>
                  <a:latin typeface="French Script MT" pitchFamily="66" charset="0"/>
                  <a:ea typeface="宋体" pitchFamily="2" charset="-122"/>
                </a:defRPr>
              </a:lvl2pPr>
              <a:lvl3pPr marL="1143000" indent="-228600" eaLnBrk="0" hangingPunct="0">
                <a:defRPr kumimoji="1" sz="3200" b="1">
                  <a:solidFill>
                    <a:schemeClr val="tx1"/>
                  </a:solidFill>
                  <a:latin typeface="French Script MT" pitchFamily="66" charset="0"/>
                  <a:ea typeface="宋体" pitchFamily="2" charset="-122"/>
                </a:defRPr>
              </a:lvl3pPr>
              <a:lvl4pPr marL="1600200" indent="-228600" eaLnBrk="0" hangingPunct="0">
                <a:defRPr kumimoji="1" sz="3200" b="1">
                  <a:solidFill>
                    <a:schemeClr val="tx1"/>
                  </a:solidFill>
                  <a:latin typeface="French Script MT" pitchFamily="66" charset="0"/>
                  <a:ea typeface="宋体" pitchFamily="2" charset="-122"/>
                </a:defRPr>
              </a:lvl4pPr>
              <a:lvl5pPr marL="2057400" indent="-228600" eaLnBrk="0" hangingPunct="0">
                <a:defRPr kumimoji="1" sz="3200" b="1">
                  <a:solidFill>
                    <a:schemeClr val="tx1"/>
                  </a:solidFill>
                  <a:latin typeface="French Script MT" pitchFamily="66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French Script MT" pitchFamily="66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French Script MT" pitchFamily="66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French Script MT" pitchFamily="66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French Script MT" pitchFamily="66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0" lang="en-US" altLang="zh-CN" sz="1800" b="0">
                  <a:latin typeface="Arial" pitchFamily="34" charset="0"/>
                </a:rPr>
                <a:t>(255,0,0)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3314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110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5)   </a:t>
            </a:r>
            <a:r>
              <a:rPr lang="en-US" altLang="zh-CN" b="1" smtClean="0"/>
              <a:t>  </a:t>
            </a:r>
            <a:r>
              <a:rPr lang="en-US" altLang="zh-CN" b="1" i="1" smtClean="0">
                <a:latin typeface="Times New Roman" pitchFamily="18" charset="0"/>
                <a:sym typeface="Symbol" pitchFamily="18" charset="2"/>
              </a:rPr>
              <a:t>k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   =  0          </a:t>
            </a:r>
            <a:r>
              <a:rPr lang="en-US" altLang="zh-CN" b="1" i="1" smtClean="0">
                <a:latin typeface="Times New Roman" pitchFamily="18" charset="0"/>
                <a:sym typeface="Symbol" pitchFamily="18" charset="2"/>
              </a:rPr>
              <a:t>k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  =  </a:t>
            </a:r>
            <a:r>
              <a:rPr lang="en-US" altLang="zh-CN" smtClean="0">
                <a:latin typeface="Times New Roman" pitchFamily="18" charset="0"/>
                <a:sym typeface="Symbol" pitchFamily="18" charset="2"/>
              </a:rPr>
              <a:t>0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 </a:t>
            </a:r>
            <a:r>
              <a:rPr lang="en-US" altLang="zh-CN" b="1" i="1" smtClean="0">
                <a:latin typeface="Times New Roman" pitchFamily="18" charset="0"/>
                <a:sym typeface="Symbol" pitchFamily="18" charset="2"/>
              </a:rPr>
              <a:t> </a:t>
            </a:r>
            <a:r>
              <a:rPr lang="zh-CN" altLang="en-US" b="1" smtClean="0">
                <a:latin typeface="Times New Roman" pitchFamily="18" charset="0"/>
                <a:sym typeface="Symbol" pitchFamily="18" charset="2"/>
              </a:rPr>
              <a:t>或</a:t>
            </a:r>
            <a:r>
              <a:rPr lang="zh-CN" altLang="en-US" b="1" i="1" smtClean="0">
                <a:latin typeface="Times New Roman" pitchFamily="18" charset="0"/>
                <a:sym typeface="Symbol" pitchFamily="18" charset="2"/>
              </a:rPr>
              <a:t> </a:t>
            </a:r>
            <a:r>
              <a:rPr lang="zh-CN" altLang="en-US" b="1" smtClean="0">
                <a:latin typeface="Times New Roman" pitchFamily="18" charset="0"/>
                <a:sym typeface="Symbol" pitchFamily="18" charset="2"/>
              </a:rPr>
              <a:t>  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=  0 .</a:t>
            </a:r>
          </a:p>
          <a:p>
            <a:pPr eaLnBrk="1" hangingPunct="1">
              <a:lnSpc>
                <a:spcPct val="110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  <a:sym typeface="Symbol" pitchFamily="18" charset="2"/>
              </a:rPr>
              <a:t>证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:     </a:t>
            </a:r>
            <a:r>
              <a:rPr lang="zh-CN" altLang="en-US" b="1" smtClean="0">
                <a:latin typeface="Times New Roman" pitchFamily="18" charset="0"/>
                <a:sym typeface="Symbol" pitchFamily="18" charset="2"/>
              </a:rPr>
              <a:t>若 </a:t>
            </a:r>
            <a:r>
              <a:rPr lang="en-US" altLang="zh-CN" b="1" i="1" smtClean="0">
                <a:latin typeface="Times New Roman" pitchFamily="18" charset="0"/>
                <a:sym typeface="Symbol" pitchFamily="18" charset="2"/>
              </a:rPr>
              <a:t>k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  </a:t>
            </a:r>
            <a:r>
              <a:rPr lang="en-US" altLang="zh-CN" smtClean="0">
                <a:latin typeface="Times New Roman" pitchFamily="18" charset="0"/>
                <a:sym typeface="Symbol" pitchFamily="18" charset="2"/>
              </a:rPr>
              <a:t>0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 ,  </a:t>
            </a:r>
            <a:r>
              <a:rPr lang="zh-CN" altLang="en-US" b="1" smtClean="0">
                <a:latin typeface="Times New Roman" pitchFamily="18" charset="0"/>
                <a:sym typeface="Symbol" pitchFamily="18" charset="2"/>
              </a:rPr>
              <a:t>则</a:t>
            </a:r>
          </a:p>
          <a:p>
            <a:pPr eaLnBrk="1" hangingPunct="1">
              <a:lnSpc>
                <a:spcPct val="110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  <a:sym typeface="Symbol" pitchFamily="18" charset="2"/>
              </a:rPr>
              <a:t>            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=   1                                     </a:t>
            </a:r>
            <a:r>
              <a:rPr lang="zh-CN" altLang="en-US" b="1" smtClean="0">
                <a:latin typeface="Times New Roman" pitchFamily="18" charset="0"/>
                <a:sym typeface="Symbol" pitchFamily="18" charset="2"/>
              </a:rPr>
              <a:t>法则 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(5)</a:t>
            </a:r>
          </a:p>
          <a:p>
            <a:pPr eaLnBrk="1" hangingPunct="1">
              <a:lnSpc>
                <a:spcPct val="110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                =  ( </a:t>
            </a:r>
            <a:r>
              <a:rPr lang="en-US" altLang="zh-CN" b="1" i="1" smtClean="0">
                <a:latin typeface="Times New Roman" pitchFamily="18" charset="0"/>
                <a:sym typeface="Symbol" pitchFamily="18" charset="2"/>
              </a:rPr>
              <a:t>k </a:t>
            </a:r>
            <a:r>
              <a:rPr lang="en-US" altLang="zh-CN" sz="3600" b="1" baseline="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-1</a:t>
            </a:r>
            <a:r>
              <a:rPr lang="en-US" altLang="zh-CN" b="1" i="1" smtClean="0">
                <a:latin typeface="Times New Roman" pitchFamily="18" charset="0"/>
                <a:sym typeface="Symbol" pitchFamily="18" charset="2"/>
              </a:rPr>
              <a:t> k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)  </a:t>
            </a:r>
          </a:p>
          <a:p>
            <a:pPr eaLnBrk="1" hangingPunct="1">
              <a:lnSpc>
                <a:spcPct val="110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                =  </a:t>
            </a:r>
            <a:r>
              <a:rPr lang="en-US" altLang="zh-CN" b="1" i="1" smtClean="0">
                <a:latin typeface="Times New Roman" pitchFamily="18" charset="0"/>
                <a:sym typeface="Symbol" pitchFamily="18" charset="2"/>
              </a:rPr>
              <a:t>k </a:t>
            </a:r>
            <a:r>
              <a:rPr lang="en-US" altLang="zh-CN" sz="3600" b="1" baseline="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-1</a:t>
            </a:r>
            <a:r>
              <a:rPr lang="en-US" altLang="zh-CN" b="1" i="1" smtClean="0">
                <a:latin typeface="Times New Roman" pitchFamily="18" charset="0"/>
                <a:sym typeface="Symbol" pitchFamily="18" charset="2"/>
              </a:rPr>
              <a:t>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(</a:t>
            </a:r>
            <a:r>
              <a:rPr lang="en-US" altLang="zh-CN" b="1" i="1" smtClean="0">
                <a:latin typeface="Times New Roman" pitchFamily="18" charset="0"/>
                <a:sym typeface="Symbol" pitchFamily="18" charset="2"/>
              </a:rPr>
              <a:t> k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 )                          </a:t>
            </a:r>
            <a:r>
              <a:rPr lang="zh-CN" altLang="en-US" b="1" smtClean="0">
                <a:latin typeface="Times New Roman" pitchFamily="18" charset="0"/>
                <a:sym typeface="Symbol" pitchFamily="18" charset="2"/>
              </a:rPr>
              <a:t>法则 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(8)</a:t>
            </a:r>
            <a:endParaRPr lang="en-US" altLang="zh-CN" b="1" smtClean="0"/>
          </a:p>
          <a:p>
            <a:pPr eaLnBrk="1" hangingPunct="1">
              <a:lnSpc>
                <a:spcPct val="110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                =  </a:t>
            </a:r>
            <a:r>
              <a:rPr lang="en-US" altLang="zh-CN" b="1" i="1" smtClean="0">
                <a:latin typeface="Times New Roman" pitchFamily="18" charset="0"/>
                <a:sym typeface="Symbol" pitchFamily="18" charset="2"/>
              </a:rPr>
              <a:t>k </a:t>
            </a:r>
            <a:r>
              <a:rPr lang="en-US" altLang="zh-CN" sz="3600" b="1" baseline="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-1</a:t>
            </a:r>
            <a:r>
              <a:rPr lang="en-US" altLang="zh-CN" b="1" i="1" smtClean="0">
                <a:latin typeface="Times New Roman" pitchFamily="18" charset="0"/>
                <a:sym typeface="Symbol" pitchFamily="18" charset="2"/>
              </a:rPr>
              <a:t>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0                                  </a:t>
            </a:r>
            <a:r>
              <a:rPr lang="zh-CN" altLang="en-US" b="1" smtClean="0">
                <a:latin typeface="Times New Roman" pitchFamily="18" charset="0"/>
                <a:sym typeface="Symbol" pitchFamily="18" charset="2"/>
              </a:rPr>
              <a:t>题设</a:t>
            </a:r>
          </a:p>
          <a:p>
            <a:pPr eaLnBrk="1" hangingPunct="1">
              <a:lnSpc>
                <a:spcPct val="110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  <a:sym typeface="Symbol" pitchFamily="18" charset="2"/>
              </a:rPr>
              <a:t>               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=  0                                         </a:t>
            </a:r>
            <a:r>
              <a:rPr lang="zh-CN" altLang="en-US" b="1" smtClean="0">
                <a:latin typeface="Times New Roman" pitchFamily="18" charset="0"/>
                <a:sym typeface="Symbol" pitchFamily="18" charset="2"/>
              </a:rPr>
              <a:t>推论 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(1)</a:t>
            </a:r>
          </a:p>
        </p:txBody>
      </p:sp>
      <p:sp>
        <p:nvSpPr>
          <p:cNvPr id="594947" name="Rectangle 5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341438"/>
          </a:xfrm>
          <a:solidFill>
            <a:srgbClr val="00FF00">
              <a:alpha val="70195"/>
            </a:srgbClr>
          </a:solidFill>
        </p:spPr>
        <p:txBody>
          <a:bodyPr/>
          <a:lstStyle/>
          <a:p>
            <a:pPr eaLnBrk="1" hangingPunct="1"/>
            <a:r>
              <a:rPr lang="zh-CN" altLang="en-US" sz="4000" b="1" smtClean="0"/>
              <a:t>八条性质的简单推论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33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1333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1333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1333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33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1333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1333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1333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33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1333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1333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51333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33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1333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1333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51333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33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1333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1333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51333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33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51333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1333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51333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170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395288" y="404813"/>
            <a:ext cx="8229600" cy="5903912"/>
          </a:xfrm>
        </p:spPr>
        <p:txBody>
          <a:bodyPr/>
          <a:lstStyle/>
          <a:p>
            <a:pPr eaLnBrk="1" hangingPunct="1">
              <a:lnSpc>
                <a:spcPct val="120000"/>
              </a:lnSpc>
              <a:buFontTx/>
              <a:buNone/>
            </a:pPr>
            <a:r>
              <a:rPr lang="zh-CN" altLang="en-US" sz="1800" smtClean="0"/>
              <a:t>                                              </a:t>
            </a:r>
            <a:r>
              <a:rPr lang="zh-CN" altLang="en-US" b="1" smtClean="0"/>
              <a:t>文本分类</a:t>
            </a:r>
            <a:endParaRPr lang="en-US" altLang="zh-CN" sz="2800" b="1" smtClean="0"/>
          </a:p>
          <a:p>
            <a:pPr eaLnBrk="1" hangingPunct="1">
              <a:lnSpc>
                <a:spcPct val="135000"/>
              </a:lnSpc>
              <a:buFontTx/>
              <a:buNone/>
            </a:pPr>
            <a:r>
              <a:rPr lang="en-US" altLang="zh-CN" sz="2800" b="1" smtClean="0"/>
              <a:t> </a:t>
            </a:r>
            <a:r>
              <a:rPr lang="zh-CN" altLang="en-US" sz="2800" b="1" smtClean="0"/>
              <a:t>目前计算机还读不懂句子，但它可以把文章看成</a:t>
            </a:r>
            <a:endParaRPr lang="en-US" altLang="zh-CN" sz="2800" b="1" smtClean="0"/>
          </a:p>
          <a:p>
            <a:pPr eaLnBrk="1" hangingPunct="1">
              <a:lnSpc>
                <a:spcPct val="135000"/>
              </a:lnSpc>
              <a:buFontTx/>
              <a:buNone/>
            </a:pPr>
            <a:r>
              <a:rPr lang="en-US" altLang="zh-CN" sz="2800" b="1" smtClean="0"/>
              <a:t> </a:t>
            </a:r>
            <a:r>
              <a:rPr lang="zh-CN" altLang="en-US" sz="2800" b="1" smtClean="0"/>
              <a:t>关键词的组合，闻闻文章大致的“味道”。比如，</a:t>
            </a:r>
            <a:endParaRPr lang="en-US" altLang="zh-CN" sz="2800" b="1" smtClean="0"/>
          </a:p>
          <a:p>
            <a:pPr eaLnBrk="1" hangingPunct="1">
              <a:lnSpc>
                <a:spcPct val="135000"/>
              </a:lnSpc>
              <a:buFontTx/>
              <a:buNone/>
            </a:pPr>
            <a:r>
              <a:rPr lang="en-US" altLang="zh-CN" sz="2800" b="1" smtClean="0"/>
              <a:t> </a:t>
            </a:r>
            <a:r>
              <a:rPr lang="zh-CN" altLang="en-US" sz="2800" b="1" smtClean="0"/>
              <a:t>选定词典中的六万个词作关键词。统计一篇文章</a:t>
            </a:r>
            <a:endParaRPr lang="en-US" altLang="zh-CN" sz="2800" b="1" smtClean="0"/>
          </a:p>
          <a:p>
            <a:pPr eaLnBrk="1" hangingPunct="1">
              <a:lnSpc>
                <a:spcPct val="135000"/>
              </a:lnSpc>
              <a:buFontTx/>
              <a:buNone/>
            </a:pPr>
            <a:r>
              <a:rPr lang="en-US" altLang="zh-CN" sz="2800" b="1" smtClean="0"/>
              <a:t> </a:t>
            </a:r>
            <a:r>
              <a:rPr lang="zh-CN" altLang="en-US" sz="2800" b="1" smtClean="0"/>
              <a:t>各关键词出现的单文本词频</a:t>
            </a:r>
            <a:r>
              <a:rPr lang="en-US" altLang="zh-CN" sz="2800" b="1" smtClean="0"/>
              <a:t>/</a:t>
            </a:r>
            <a:r>
              <a:rPr lang="zh-CN" altLang="en-US" sz="2800" b="1" smtClean="0"/>
              <a:t>逆文本频值</a:t>
            </a:r>
            <a:r>
              <a:rPr lang="en-US" altLang="zh-CN" sz="2800" b="1" smtClean="0"/>
              <a:t>(TF/IDF)</a:t>
            </a:r>
            <a:r>
              <a:rPr lang="zh-CN" altLang="en-US" sz="2800" b="1" smtClean="0"/>
              <a:t>，</a:t>
            </a:r>
            <a:endParaRPr lang="en-US" altLang="zh-CN" sz="2800" b="1" smtClean="0"/>
          </a:p>
          <a:p>
            <a:pPr eaLnBrk="1" hangingPunct="1">
              <a:lnSpc>
                <a:spcPct val="135000"/>
              </a:lnSpc>
              <a:buFontTx/>
              <a:buNone/>
            </a:pPr>
            <a:r>
              <a:rPr lang="en-US" altLang="zh-CN" sz="2800" b="1" smtClean="0"/>
              <a:t> </a:t>
            </a:r>
            <a:r>
              <a:rPr lang="zh-CN" altLang="en-US" sz="2800" b="1" smtClean="0"/>
              <a:t>会得到一个六万维的向量。在向量空间里引入</a:t>
            </a:r>
            <a:endParaRPr lang="en-US" altLang="zh-CN" sz="2800" b="1" smtClean="0"/>
          </a:p>
          <a:p>
            <a:pPr eaLnBrk="1" hangingPunct="1">
              <a:lnSpc>
                <a:spcPct val="135000"/>
              </a:lnSpc>
              <a:buFontTx/>
              <a:buNone/>
            </a:pPr>
            <a:r>
              <a:rPr lang="en-US" altLang="zh-CN" sz="2800" b="1" smtClean="0"/>
              <a:t> </a:t>
            </a:r>
            <a:r>
              <a:rPr lang="zh-CN" altLang="en-US" sz="2800" b="1" smtClean="0"/>
              <a:t>适当度量后，我们就可以比较两篇文章的相似度。</a:t>
            </a:r>
          </a:p>
          <a:p>
            <a:pPr eaLnBrk="1" hangingPunct="1">
              <a:lnSpc>
                <a:spcPct val="135000"/>
              </a:lnSpc>
              <a:buFontTx/>
              <a:buNone/>
            </a:pPr>
            <a:endParaRPr lang="en-US" altLang="zh-CN" sz="2800" b="1" smtClean="0"/>
          </a:p>
          <a:p>
            <a:pPr eaLnBrk="1" hangingPunct="1">
              <a:lnSpc>
                <a:spcPct val="135000"/>
              </a:lnSpc>
              <a:buFontTx/>
              <a:buNone/>
            </a:pPr>
            <a:endParaRPr lang="zh-CN" altLang="en-US" sz="2800" b="1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194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539750" y="549275"/>
            <a:ext cx="3814763" cy="5975350"/>
          </a:xfrm>
        </p:spPr>
        <p:txBody>
          <a:bodyPr/>
          <a:lstStyle/>
          <a:p>
            <a:pPr eaLnBrk="1" hangingPunct="1">
              <a:lnSpc>
                <a:spcPct val="120000"/>
              </a:lnSpc>
              <a:buFontTx/>
              <a:buNone/>
            </a:pPr>
            <a:r>
              <a:rPr lang="zh-CN" altLang="en-US" sz="2800" b="1" smtClean="0"/>
              <a:t>单词编号   汉字词</a:t>
            </a:r>
            <a:br>
              <a:rPr lang="zh-CN" altLang="en-US" sz="2800" b="1" smtClean="0"/>
            </a:br>
            <a:r>
              <a:rPr lang="en-US" altLang="zh-CN" sz="2800" b="1" smtClean="0"/>
              <a:t>------------------</a:t>
            </a:r>
            <a:br>
              <a:rPr lang="en-US" altLang="zh-CN" sz="2800" b="1" smtClean="0"/>
            </a:br>
            <a:r>
              <a:rPr lang="en-US" altLang="zh-CN" sz="2800" b="1" smtClean="0"/>
              <a:t>1 </a:t>
            </a:r>
            <a:r>
              <a:rPr lang="zh-CN" altLang="en-US" sz="2800" b="1" smtClean="0"/>
              <a:t>阿</a:t>
            </a:r>
            <a:br>
              <a:rPr lang="zh-CN" altLang="en-US" sz="2800" b="1" smtClean="0"/>
            </a:br>
            <a:r>
              <a:rPr lang="en-US" altLang="zh-CN" sz="2800" b="1" smtClean="0"/>
              <a:t>2 </a:t>
            </a:r>
            <a:r>
              <a:rPr lang="zh-CN" altLang="en-US" sz="2800" b="1" smtClean="0"/>
              <a:t>啊</a:t>
            </a:r>
            <a:br>
              <a:rPr lang="zh-CN" altLang="en-US" sz="2800" b="1" smtClean="0"/>
            </a:br>
            <a:r>
              <a:rPr lang="en-US" altLang="zh-CN" sz="2800" b="1" smtClean="0"/>
              <a:t>3 </a:t>
            </a:r>
            <a:r>
              <a:rPr lang="zh-CN" altLang="en-US" sz="2800" b="1" smtClean="0"/>
              <a:t>阿斗</a:t>
            </a:r>
            <a:br>
              <a:rPr lang="zh-CN" altLang="en-US" sz="2800" b="1" smtClean="0"/>
            </a:br>
            <a:r>
              <a:rPr lang="en-US" altLang="zh-CN" sz="2800" b="1" smtClean="0"/>
              <a:t>4 </a:t>
            </a:r>
            <a:r>
              <a:rPr lang="zh-CN" altLang="en-US" sz="2800" b="1" smtClean="0"/>
              <a:t>阿姨</a:t>
            </a:r>
            <a:br>
              <a:rPr lang="zh-CN" altLang="en-US" sz="2800" b="1" smtClean="0"/>
            </a:br>
            <a:r>
              <a:rPr lang="zh-CN" altLang="en-US" sz="2800" b="1" smtClean="0"/>
              <a:t>   </a:t>
            </a:r>
            <a:r>
              <a:rPr lang="en-US" altLang="zh-CN" sz="2800" b="1" smtClean="0"/>
              <a:t>...</a:t>
            </a:r>
            <a:br>
              <a:rPr lang="en-US" altLang="zh-CN" sz="2800" b="1" smtClean="0"/>
            </a:br>
            <a:r>
              <a:rPr lang="en-US" altLang="zh-CN" sz="2800" b="1" smtClean="0"/>
              <a:t>789 </a:t>
            </a:r>
            <a:r>
              <a:rPr lang="zh-CN" altLang="en-US" sz="2800" b="1" smtClean="0"/>
              <a:t>服装</a:t>
            </a:r>
            <a:br>
              <a:rPr lang="zh-CN" altLang="en-US" sz="2800" b="1" smtClean="0"/>
            </a:br>
            <a:r>
              <a:rPr lang="zh-CN" altLang="en-US" sz="2800" b="1" smtClean="0"/>
              <a:t>   </a:t>
            </a:r>
            <a:r>
              <a:rPr lang="en-US" altLang="zh-CN" sz="2800" b="1" smtClean="0"/>
              <a:t>....</a:t>
            </a:r>
            <a:br>
              <a:rPr lang="en-US" altLang="zh-CN" sz="2800" b="1" smtClean="0"/>
            </a:br>
            <a:r>
              <a:rPr lang="en-US" altLang="zh-CN" sz="2800" b="1" smtClean="0"/>
              <a:t>64000 </a:t>
            </a:r>
            <a:r>
              <a:rPr lang="zh-CN" altLang="en-US" sz="2800" b="1" smtClean="0"/>
              <a:t>做作</a:t>
            </a:r>
          </a:p>
        </p:txBody>
      </p:sp>
      <p:sp>
        <p:nvSpPr>
          <p:cNvPr id="648195" name="Rectangle 2"/>
          <p:cNvSpPr txBox="1">
            <a:spLocks noChangeArrowheads="1"/>
          </p:cNvSpPr>
          <p:nvPr/>
        </p:nvSpPr>
        <p:spPr bwMode="auto">
          <a:xfrm>
            <a:off x="4284663" y="549275"/>
            <a:ext cx="4175125" cy="554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20000"/>
              </a:spcBef>
            </a:pPr>
            <a:r>
              <a:rPr kumimoji="0" lang="zh-CN" altLang="en-US" sz="2800" b="0">
                <a:latin typeface="Arial" pitchFamily="34" charset="0"/>
              </a:rPr>
              <a:t>  </a:t>
            </a:r>
            <a:r>
              <a:rPr kumimoji="0" lang="zh-CN" altLang="en-US" sz="2800">
                <a:latin typeface="Arial" pitchFamily="34" charset="0"/>
              </a:rPr>
              <a:t>单词编号   </a:t>
            </a:r>
            <a:r>
              <a:rPr kumimoji="0" lang="en-US" altLang="zh-CN" sz="2800">
                <a:latin typeface="Arial" pitchFamily="34" charset="0"/>
              </a:rPr>
              <a:t>TF/IDF </a:t>
            </a:r>
            <a:r>
              <a:rPr kumimoji="0" lang="zh-CN" altLang="en-US" sz="2800">
                <a:latin typeface="Arial" pitchFamily="34" charset="0"/>
              </a:rPr>
              <a:t>值</a:t>
            </a:r>
            <a:br>
              <a:rPr kumimoji="0" lang="zh-CN" altLang="en-US" sz="2800">
                <a:latin typeface="Arial" pitchFamily="34" charset="0"/>
              </a:rPr>
            </a:br>
            <a:r>
              <a:rPr kumimoji="0" lang="en-US" altLang="zh-CN" sz="2800">
                <a:latin typeface="Arial" pitchFamily="34" charset="0"/>
              </a:rPr>
              <a:t>==============</a:t>
            </a:r>
            <a:br>
              <a:rPr kumimoji="0" lang="en-US" altLang="zh-CN" sz="2800">
                <a:latin typeface="Arial" pitchFamily="34" charset="0"/>
              </a:rPr>
            </a:br>
            <a:r>
              <a:rPr kumimoji="0" lang="en-US" altLang="zh-CN" sz="2800">
                <a:latin typeface="Arial" pitchFamily="34" charset="0"/>
              </a:rPr>
              <a:t>1  0</a:t>
            </a:r>
            <a:br>
              <a:rPr kumimoji="0" lang="en-US" altLang="zh-CN" sz="2800">
                <a:latin typeface="Arial" pitchFamily="34" charset="0"/>
              </a:rPr>
            </a:br>
            <a:r>
              <a:rPr kumimoji="0" lang="en-US" altLang="zh-CN" sz="2800">
                <a:latin typeface="Arial" pitchFamily="34" charset="0"/>
              </a:rPr>
              <a:t>2  0.0034</a:t>
            </a:r>
            <a:br>
              <a:rPr kumimoji="0" lang="en-US" altLang="zh-CN" sz="2800">
                <a:latin typeface="Arial" pitchFamily="34" charset="0"/>
              </a:rPr>
            </a:br>
            <a:r>
              <a:rPr kumimoji="0" lang="en-US" altLang="zh-CN" sz="2800">
                <a:latin typeface="Arial" pitchFamily="34" charset="0"/>
              </a:rPr>
              <a:t>3  0</a:t>
            </a:r>
            <a:br>
              <a:rPr kumimoji="0" lang="en-US" altLang="zh-CN" sz="2800">
                <a:latin typeface="Arial" pitchFamily="34" charset="0"/>
              </a:rPr>
            </a:br>
            <a:r>
              <a:rPr kumimoji="0" lang="en-US" altLang="zh-CN" sz="2800">
                <a:latin typeface="Arial" pitchFamily="34" charset="0"/>
              </a:rPr>
              <a:t>4  0.00052</a:t>
            </a:r>
            <a:br>
              <a:rPr kumimoji="0" lang="en-US" altLang="zh-CN" sz="2800">
                <a:latin typeface="Arial" pitchFamily="34" charset="0"/>
              </a:rPr>
            </a:br>
            <a:r>
              <a:rPr kumimoji="0" lang="en-US" altLang="zh-CN" sz="2800">
                <a:latin typeface="Arial" pitchFamily="34" charset="0"/>
              </a:rPr>
              <a:t>     ...</a:t>
            </a:r>
            <a:br>
              <a:rPr kumimoji="0" lang="en-US" altLang="zh-CN" sz="2800">
                <a:latin typeface="Arial" pitchFamily="34" charset="0"/>
              </a:rPr>
            </a:br>
            <a:r>
              <a:rPr kumimoji="0" lang="en-US" altLang="zh-CN" sz="2800">
                <a:latin typeface="Arial" pitchFamily="34" charset="0"/>
              </a:rPr>
              <a:t>789  0.034</a:t>
            </a:r>
            <a:br>
              <a:rPr kumimoji="0" lang="en-US" altLang="zh-CN" sz="2800">
                <a:latin typeface="Arial" pitchFamily="34" charset="0"/>
              </a:rPr>
            </a:br>
            <a:r>
              <a:rPr kumimoji="0" lang="en-US" altLang="zh-CN" sz="2800">
                <a:latin typeface="Arial" pitchFamily="34" charset="0"/>
              </a:rPr>
              <a:t>     ...</a:t>
            </a:r>
            <a:br>
              <a:rPr kumimoji="0" lang="en-US" altLang="zh-CN" sz="2800">
                <a:latin typeface="Arial" pitchFamily="34" charset="0"/>
              </a:rPr>
            </a:br>
            <a:r>
              <a:rPr kumimoji="0" lang="en-US" altLang="zh-CN" sz="2800">
                <a:latin typeface="Arial" pitchFamily="34" charset="0"/>
              </a:rPr>
              <a:t>64000  0.075</a:t>
            </a:r>
            <a:endParaRPr kumimoji="0" lang="zh-CN" altLang="en-US" sz="2800">
              <a:latin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66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68413"/>
            <a:ext cx="8229600" cy="4857750"/>
          </a:xfrm>
        </p:spPr>
        <p:txBody>
          <a:bodyPr/>
          <a:lstStyle/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b="1" dirty="0" smtClean="0">
                <a:latin typeface="Times New Roman" pitchFamily="18" charset="0"/>
              </a:rPr>
              <a:t> </a:t>
            </a:r>
            <a:endParaRPr lang="en-US" altLang="zh-CN" b="1" dirty="0" smtClean="0">
              <a:latin typeface="Times New Roman" pitchFamily="18" charset="0"/>
            </a:endParaRP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dirty="0" smtClean="0">
                <a:latin typeface="Times New Roman" pitchFamily="18" charset="0"/>
              </a:rPr>
              <a:t>       </a:t>
            </a:r>
            <a:r>
              <a:rPr lang="zh-CN" altLang="en-US" b="1" dirty="0" smtClean="0">
                <a:latin typeface="Times New Roman" pitchFamily="18" charset="0"/>
              </a:rPr>
              <a:t>给定 </a:t>
            </a:r>
            <a:r>
              <a:rPr lang="en-US" altLang="zh-CN" b="1" dirty="0" err="1" smtClean="0">
                <a:latin typeface="Times New Roman" pitchFamily="18" charset="0"/>
                <a:sym typeface="Euclid Math One"/>
              </a:rPr>
              <a:t>K</a:t>
            </a:r>
            <a:r>
              <a:rPr lang="en-US" altLang="zh-CN" sz="3600" b="1" baseline="30000" dirty="0" err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sz="3600" b="1" baseline="30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zh-CN" altLang="en-US" b="1" dirty="0" smtClean="0">
                <a:latin typeface="Times New Roman" pitchFamily="18" charset="0"/>
              </a:rPr>
              <a:t>的子空间 </a:t>
            </a:r>
            <a:r>
              <a:rPr lang="en-US" altLang="zh-CN" b="1" dirty="0" smtClean="0">
                <a:latin typeface="Times New Roman" pitchFamily="18" charset="0"/>
              </a:rPr>
              <a:t>W = &lt;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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1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, … ,</a:t>
            </a:r>
            <a:r>
              <a:rPr lang="en-US" altLang="zh-CN" b="1" dirty="0" smtClean="0">
                <a:latin typeface="Times New Roman" pitchFamily="18" charset="0"/>
                <a:sym typeface="Euclid Math One"/>
              </a:rPr>
              <a:t>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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s</a:t>
            </a:r>
            <a:r>
              <a:rPr lang="en-US" altLang="zh-CN" b="1" dirty="0" smtClean="0">
                <a:latin typeface="Times New Roman" pitchFamily="18" charset="0"/>
              </a:rPr>
              <a:t> &gt; , 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dirty="0" smtClean="0">
                <a:latin typeface="Times New Roman" pitchFamily="18" charset="0"/>
              </a:rPr>
              <a:t>    </a:t>
            </a:r>
            <a:r>
              <a:rPr lang="zh-CN" altLang="en-US" b="1" dirty="0" smtClean="0">
                <a:latin typeface="Times New Roman" pitchFamily="18" charset="0"/>
              </a:rPr>
              <a:t>怎样求 </a:t>
            </a:r>
            <a:r>
              <a:rPr lang="en-US" altLang="zh-CN" b="1" dirty="0" smtClean="0">
                <a:latin typeface="Times New Roman" pitchFamily="18" charset="0"/>
              </a:rPr>
              <a:t>W </a:t>
            </a:r>
            <a:r>
              <a:rPr lang="zh-CN" altLang="en-US" b="1" dirty="0" smtClean="0">
                <a:latin typeface="Times New Roman" pitchFamily="18" charset="0"/>
              </a:rPr>
              <a:t>的一组基</a:t>
            </a:r>
            <a:r>
              <a:rPr lang="en-US" altLang="zh-CN" b="1" dirty="0" smtClean="0">
                <a:latin typeface="Times New Roman" pitchFamily="18" charset="0"/>
              </a:rPr>
              <a:t>,  </a:t>
            </a:r>
            <a:r>
              <a:rPr lang="zh-CN" altLang="en-US" b="1" dirty="0" smtClean="0">
                <a:latin typeface="Times New Roman" pitchFamily="18" charset="0"/>
              </a:rPr>
              <a:t>即求与 </a:t>
            </a:r>
            <a:r>
              <a:rPr lang="zh-CN" altLang="en-US" b="1" dirty="0" smtClean="0">
                <a:latin typeface="Times New Roman" pitchFamily="18" charset="0"/>
                <a:sym typeface="Symbol" pitchFamily="18" charset="2"/>
              </a:rPr>
              <a:t>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1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,</a:t>
            </a:r>
            <a:r>
              <a:rPr lang="en-US" altLang="zh-CN" b="1" dirty="0" smtClean="0">
                <a:latin typeface="Times New Roman" pitchFamily="18" charset="0"/>
                <a:sym typeface="Euclid Math One"/>
              </a:rPr>
              <a:t>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… ,</a:t>
            </a:r>
            <a:r>
              <a:rPr lang="en-US" altLang="zh-CN" b="1" dirty="0" smtClean="0">
                <a:latin typeface="Times New Roman" pitchFamily="18" charset="0"/>
                <a:sym typeface="Euclid Math One"/>
              </a:rPr>
              <a:t>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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s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 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    </a:t>
            </a:r>
            <a:r>
              <a:rPr lang="zh-CN" altLang="en-US" b="1" dirty="0" smtClean="0">
                <a:latin typeface="Times New Roman" pitchFamily="18" charset="0"/>
              </a:rPr>
              <a:t>等价的线性无关组 </a:t>
            </a:r>
            <a:r>
              <a:rPr lang="en-US" altLang="zh-CN" b="1" dirty="0" smtClean="0">
                <a:latin typeface="Times New Roman" pitchFamily="18" charset="0"/>
              </a:rPr>
              <a:t>?     </a:t>
            </a:r>
            <a:r>
              <a:rPr lang="zh-CN" altLang="en-US" b="1" dirty="0" smtClean="0">
                <a:latin typeface="Times New Roman" pitchFamily="18" charset="0"/>
              </a:rPr>
              <a:t>         </a:t>
            </a:r>
            <a:endParaRPr lang="en-US" altLang="zh-CN" b="1" dirty="0" smtClean="0">
              <a:latin typeface="Times New Roman" pitchFamily="18" charset="0"/>
            </a:endParaRP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dirty="0" smtClean="0">
                <a:latin typeface="Times New Roman" pitchFamily="18" charset="0"/>
              </a:rPr>
              <a:t>      </a:t>
            </a:r>
            <a:r>
              <a:rPr lang="zh-CN" altLang="en-US" b="1" dirty="0" smtClean="0">
                <a:latin typeface="Times New Roman" pitchFamily="18" charset="0"/>
              </a:rPr>
              <a:t>   对向量组 </a:t>
            </a:r>
            <a:r>
              <a:rPr lang="zh-CN" altLang="en-US" b="1" dirty="0" smtClean="0">
                <a:latin typeface="Times New Roman" pitchFamily="18" charset="0"/>
                <a:sym typeface="Symbol" pitchFamily="18" charset="2"/>
              </a:rPr>
              <a:t>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1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,</a:t>
            </a:r>
            <a:r>
              <a:rPr lang="en-US" altLang="zh-CN" b="1" dirty="0" smtClean="0">
                <a:latin typeface="Times New Roman" pitchFamily="18" charset="0"/>
                <a:sym typeface="Euclid Math One"/>
              </a:rPr>
              <a:t>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… ,</a:t>
            </a:r>
            <a:r>
              <a:rPr lang="en-US" altLang="zh-CN" b="1" dirty="0" smtClean="0">
                <a:latin typeface="Times New Roman" pitchFamily="18" charset="0"/>
                <a:sym typeface="Euclid Math One"/>
              </a:rPr>
              <a:t>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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s </a:t>
            </a:r>
            <a:r>
              <a:rPr lang="zh-CN" altLang="en-US" b="1" dirty="0" smtClean="0">
                <a:latin typeface="Times New Roman" pitchFamily="18" charset="0"/>
              </a:rPr>
              <a:t>做初等变换</a:t>
            </a:r>
          </a:p>
        </p:txBody>
      </p:sp>
      <p:pic>
        <p:nvPicPr>
          <p:cNvPr id="650243" name="Picture 9" descr="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70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50244" name="Rectangle 10"/>
          <p:cNvSpPr>
            <a:spLocks noGrp="1" noChangeArrowheads="1"/>
          </p:cNvSpPr>
          <p:nvPr>
            <p:ph type="title" idx="4294967295"/>
          </p:nvPr>
        </p:nvSpPr>
        <p:spPr>
          <a:xfrm>
            <a:off x="539750" y="0"/>
            <a:ext cx="8229600" cy="1143000"/>
          </a:xfrm>
        </p:spPr>
        <p:txBody>
          <a:bodyPr/>
          <a:lstStyle/>
          <a:p>
            <a:pPr eaLnBrk="1" hangingPunct="1"/>
            <a:r>
              <a:rPr lang="zh-CN" altLang="en-US" b="1" smtClean="0">
                <a:solidFill>
                  <a:schemeClr val="bg1"/>
                </a:solidFill>
              </a:rPr>
              <a:t>子空间基底的计算 </a:t>
            </a:r>
            <a:endParaRPr lang="en-US" altLang="zh-CN" b="1" smtClean="0">
              <a:solidFill>
                <a:schemeClr val="bg1"/>
              </a:solidFill>
              <a:latin typeface="Times New Roman" pitchFamily="18" charset="0"/>
              <a:ea typeface="楷体_GB2312"/>
              <a:cs typeface="楷体_GB231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66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9766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9766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9766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5" name="Rectangle 2"/>
          <p:cNvSpPr>
            <a:spLocks noGrp="1" noChangeArrowheads="1"/>
          </p:cNvSpPr>
          <p:nvPr>
            <p:ph type="title"/>
          </p:nvPr>
        </p:nvSpPr>
        <p:spPr>
          <a:xfrm>
            <a:off x="468313" y="549275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zh-CN" sz="3600" b="1" smtClean="0">
                <a:latin typeface="Times New Roman" pitchFamily="18" charset="0"/>
              </a:rPr>
              <a:t>1</a:t>
            </a:r>
            <a:r>
              <a:rPr lang="zh-CN" altLang="en-US" sz="3600" b="1" smtClean="0">
                <a:latin typeface="Times New Roman" pitchFamily="18" charset="0"/>
              </a:rPr>
              <a:t>）交换两个向量的位置</a:t>
            </a:r>
            <a:endParaRPr lang="en-US" altLang="zh-CN" sz="4000" b="1" smtClean="0">
              <a:latin typeface="Times New Roman" pitchFamily="18" charset="0"/>
            </a:endParaRPr>
          </a:p>
        </p:txBody>
      </p:sp>
      <p:graphicFrame>
        <p:nvGraphicFramePr>
          <p:cNvPr id="81922" name="Object 3"/>
          <p:cNvGraphicFramePr>
            <a:graphicFrameLocks noGrp="1" noChangeAspect="1"/>
          </p:cNvGraphicFramePr>
          <p:nvPr>
            <p:ph type="body" idx="1"/>
          </p:nvPr>
        </p:nvGraphicFramePr>
        <p:xfrm>
          <a:off x="1979613" y="2420938"/>
          <a:ext cx="4303712" cy="850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145" name="公式" r:id="rId3" imgW="1155600" imgH="228600" progId="Equation.3">
                  <p:embed/>
                </p:oleObj>
              </mc:Choice>
              <mc:Fallback>
                <p:oleObj name="公式" r:id="rId3" imgW="1155600" imgH="2286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79613" y="2420938"/>
                        <a:ext cx="4303712" cy="850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52068" name="Object 4"/>
          <p:cNvGraphicFramePr>
            <a:graphicFrameLocks noChangeAspect="1"/>
          </p:cNvGraphicFramePr>
          <p:nvPr/>
        </p:nvGraphicFramePr>
        <p:xfrm>
          <a:off x="5364163" y="3573463"/>
          <a:ext cx="3324225" cy="709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146" name="公式" r:id="rId5" imgW="952200" imgH="203040" progId="Equation.3">
                  <p:embed/>
                </p:oleObj>
              </mc:Choice>
              <mc:Fallback>
                <p:oleObj name="公式" r:id="rId5" imgW="952200" imgH="20304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64163" y="3573463"/>
                        <a:ext cx="3324225" cy="7096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52069" name="Object 5"/>
          <p:cNvGraphicFramePr>
            <a:graphicFrameLocks noChangeAspect="1"/>
          </p:cNvGraphicFramePr>
          <p:nvPr/>
        </p:nvGraphicFramePr>
        <p:xfrm>
          <a:off x="2051050" y="4581525"/>
          <a:ext cx="4303713" cy="850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147" name="公式" r:id="rId7" imgW="1155600" imgH="228600" progId="Equation.3">
                  <p:embed/>
                </p:oleObj>
              </mc:Choice>
              <mc:Fallback>
                <p:oleObj name="公式" r:id="rId7" imgW="1155600" imgH="2286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1050" y="4581525"/>
                        <a:ext cx="4303713" cy="850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952070" name="Rectangle 6"/>
          <p:cNvSpPr>
            <a:spLocks noChangeArrowheads="1"/>
          </p:cNvSpPr>
          <p:nvPr/>
        </p:nvSpPr>
        <p:spPr bwMode="auto">
          <a:xfrm>
            <a:off x="2771775" y="2420938"/>
            <a:ext cx="720725" cy="792162"/>
          </a:xfrm>
          <a:prstGeom prst="rect">
            <a:avLst/>
          </a:prstGeom>
          <a:solidFill>
            <a:srgbClr val="FF0000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4952071" name="Rectangle 7"/>
          <p:cNvSpPr>
            <a:spLocks noChangeArrowheads="1"/>
          </p:cNvSpPr>
          <p:nvPr/>
        </p:nvSpPr>
        <p:spPr bwMode="auto">
          <a:xfrm>
            <a:off x="5508625" y="2420938"/>
            <a:ext cx="720725" cy="792162"/>
          </a:xfrm>
          <a:prstGeom prst="rect">
            <a:avLst/>
          </a:prstGeom>
          <a:solidFill>
            <a:srgbClr val="FF9900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4952072" name="Rectangle 8"/>
          <p:cNvSpPr>
            <a:spLocks noChangeArrowheads="1"/>
          </p:cNvSpPr>
          <p:nvPr/>
        </p:nvSpPr>
        <p:spPr bwMode="auto">
          <a:xfrm>
            <a:off x="5580063" y="4581525"/>
            <a:ext cx="720725" cy="792163"/>
          </a:xfrm>
          <a:prstGeom prst="rect">
            <a:avLst/>
          </a:prstGeom>
          <a:solidFill>
            <a:srgbClr val="FF0000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cxnSp>
        <p:nvCxnSpPr>
          <p:cNvPr id="4952073" name="AutoShape 9"/>
          <p:cNvCxnSpPr>
            <a:cxnSpLocks noChangeShapeType="1"/>
            <a:stCxn id="4952070" idx="2"/>
            <a:endCxn id="4952072" idx="0"/>
          </p:cNvCxnSpPr>
          <p:nvPr/>
        </p:nvCxnSpPr>
        <p:spPr bwMode="auto">
          <a:xfrm>
            <a:off x="3132138" y="3213100"/>
            <a:ext cx="2808287" cy="1368425"/>
          </a:xfrm>
          <a:prstGeom prst="straightConnector1">
            <a:avLst/>
          </a:prstGeom>
          <a:noFill/>
          <a:ln w="60325">
            <a:solidFill>
              <a:srgbClr val="FF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952074" name="Rectangle 10"/>
          <p:cNvSpPr>
            <a:spLocks noChangeArrowheads="1"/>
          </p:cNvSpPr>
          <p:nvPr/>
        </p:nvSpPr>
        <p:spPr bwMode="auto">
          <a:xfrm>
            <a:off x="2843213" y="4652963"/>
            <a:ext cx="720725" cy="792162"/>
          </a:xfrm>
          <a:prstGeom prst="rect">
            <a:avLst/>
          </a:prstGeom>
          <a:solidFill>
            <a:srgbClr val="FF9900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cxnSp>
        <p:nvCxnSpPr>
          <p:cNvPr id="4952075" name="AutoShape 11"/>
          <p:cNvCxnSpPr>
            <a:cxnSpLocks noChangeShapeType="1"/>
            <a:stCxn id="4952071" idx="2"/>
            <a:endCxn id="4952074" idx="0"/>
          </p:cNvCxnSpPr>
          <p:nvPr/>
        </p:nvCxnSpPr>
        <p:spPr bwMode="auto">
          <a:xfrm flipH="1">
            <a:off x="3203575" y="3213100"/>
            <a:ext cx="2665413" cy="1439863"/>
          </a:xfrm>
          <a:prstGeom prst="straightConnector1">
            <a:avLst/>
          </a:prstGeom>
          <a:noFill/>
          <a:ln w="60325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2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9520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2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9520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9520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2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1000"/>
                                        <p:tgtEl>
                                          <p:spTgt spid="49520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2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9520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9520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2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9520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2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1000"/>
                                        <p:tgtEl>
                                          <p:spTgt spid="4952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33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2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9520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9520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2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41" dur="500"/>
                                        <p:tgtEl>
                                          <p:spTgt spid="49520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52070" grpId="0" animBg="1"/>
      <p:bldP spid="4952071" grpId="0" animBg="1"/>
      <p:bldP spid="4952072" grpId="0" animBg="1"/>
      <p:bldP spid="4952074" grpId="0" animBg="1"/>
    </p:bld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9" name="Rectangle 2"/>
          <p:cNvSpPr>
            <a:spLocks noGrp="1" noChangeArrowheads="1"/>
          </p:cNvSpPr>
          <p:nvPr>
            <p:ph type="title"/>
          </p:nvPr>
        </p:nvSpPr>
        <p:spPr>
          <a:xfrm>
            <a:off x="468313" y="260350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zh-CN" sz="3600" b="1" smtClean="0">
                <a:latin typeface="Times New Roman" pitchFamily="18" charset="0"/>
              </a:rPr>
              <a:t>2</a:t>
            </a:r>
            <a:r>
              <a:rPr lang="zh-CN" altLang="en-US" sz="3600" b="1" smtClean="0">
                <a:latin typeface="Times New Roman" pitchFamily="18" charset="0"/>
              </a:rPr>
              <a:t>）一个向量加上另一个向量的倍数</a:t>
            </a:r>
          </a:p>
        </p:txBody>
      </p:sp>
      <p:sp>
        <p:nvSpPr>
          <p:cNvPr id="4953091" name="AutoShape 3"/>
          <p:cNvSpPr>
            <a:spLocks noChangeArrowheads="1"/>
          </p:cNvSpPr>
          <p:nvPr/>
        </p:nvSpPr>
        <p:spPr bwMode="auto">
          <a:xfrm rot="5400000">
            <a:off x="4668044" y="-267494"/>
            <a:ext cx="879475" cy="3808413"/>
          </a:xfrm>
          <a:prstGeom prst="curvedRightArrow">
            <a:avLst>
              <a:gd name="adj1" fmla="val 86607"/>
              <a:gd name="adj2" fmla="val 173213"/>
              <a:gd name="adj3" fmla="val 33333"/>
            </a:avLst>
          </a:prstGeom>
          <a:solidFill>
            <a:srgbClr val="FF0000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4953092" name="AutoShape 4"/>
          <p:cNvSpPr>
            <a:spLocks noChangeArrowheads="1"/>
          </p:cNvSpPr>
          <p:nvPr/>
        </p:nvSpPr>
        <p:spPr bwMode="auto">
          <a:xfrm>
            <a:off x="4427538" y="3141663"/>
            <a:ext cx="485775" cy="976312"/>
          </a:xfrm>
          <a:prstGeom prst="downArrow">
            <a:avLst>
              <a:gd name="adj1" fmla="val 50000"/>
              <a:gd name="adj2" fmla="val 50245"/>
            </a:avLst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4953093" name="AutoShape 5"/>
          <p:cNvSpPr>
            <a:spLocks noChangeArrowheads="1"/>
          </p:cNvSpPr>
          <p:nvPr/>
        </p:nvSpPr>
        <p:spPr bwMode="auto">
          <a:xfrm rot="5400000">
            <a:off x="5148263" y="3429000"/>
            <a:ext cx="1008062" cy="4751388"/>
          </a:xfrm>
          <a:prstGeom prst="curvedLeftArrow">
            <a:avLst>
              <a:gd name="adj1" fmla="val 94268"/>
              <a:gd name="adj2" fmla="val 188536"/>
              <a:gd name="adj3" fmla="val 33333"/>
            </a:avLst>
          </a:prstGeom>
          <a:gradFill rotWithShape="1">
            <a:gsLst>
              <a:gs pos="0">
                <a:srgbClr val="760000"/>
              </a:gs>
              <a:gs pos="100000">
                <a:srgbClr val="FF0000">
                  <a:alpha val="82001"/>
                </a:srgbClr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4953094" name="AutoShape 6"/>
          <p:cNvSpPr>
            <a:spLocks noChangeArrowheads="1"/>
          </p:cNvSpPr>
          <p:nvPr/>
        </p:nvSpPr>
        <p:spPr bwMode="auto">
          <a:xfrm>
            <a:off x="5219700" y="3068638"/>
            <a:ext cx="485775" cy="1081087"/>
          </a:xfrm>
          <a:prstGeom prst="upArrow">
            <a:avLst>
              <a:gd name="adj1" fmla="val 50000"/>
              <a:gd name="adj2" fmla="val 55637"/>
            </a:avLst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graphicFrame>
        <p:nvGraphicFramePr>
          <p:cNvPr id="4953095" name="Object 7"/>
          <p:cNvGraphicFramePr>
            <a:graphicFrameLocks noChangeAspect="1"/>
          </p:cNvGraphicFramePr>
          <p:nvPr/>
        </p:nvGraphicFramePr>
        <p:xfrm>
          <a:off x="1547813" y="3357563"/>
          <a:ext cx="1909762" cy="554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173" name="公式" r:id="rId3" imgW="787320" imgH="228600" progId="Equation.3">
                  <p:embed/>
                </p:oleObj>
              </mc:Choice>
              <mc:Fallback>
                <p:oleObj name="公式" r:id="rId3" imgW="787320" imgH="2286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7813" y="3357563"/>
                        <a:ext cx="1909762" cy="554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2954" name="Rectangle 8"/>
          <p:cNvSpPr>
            <a:spLocks noChangeArrowheads="1"/>
          </p:cNvSpPr>
          <p:nvPr/>
        </p:nvSpPr>
        <p:spPr bwMode="auto">
          <a:xfrm>
            <a:off x="6300788" y="2133600"/>
            <a:ext cx="792162" cy="792163"/>
          </a:xfrm>
          <a:prstGeom prst="rect">
            <a:avLst/>
          </a:prstGeom>
          <a:solidFill>
            <a:srgbClr val="FF0000">
              <a:alpha val="3803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17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4953097" name="Text Box 9"/>
          <p:cNvSpPr txBox="1">
            <a:spLocks noChangeArrowheads="1"/>
          </p:cNvSpPr>
          <p:nvPr/>
        </p:nvSpPr>
        <p:spPr bwMode="auto">
          <a:xfrm>
            <a:off x="6443663" y="2997200"/>
            <a:ext cx="576262" cy="617538"/>
          </a:xfrm>
          <a:prstGeom prst="rect">
            <a:avLst/>
          </a:prstGeom>
          <a:noFill/>
          <a:ln w="38100" algn="ctr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kumimoji="0" lang="en-US" altLang="zh-CN" i="1">
                <a:solidFill>
                  <a:schemeClr val="tx2"/>
                </a:solidFill>
                <a:latin typeface="Times New Roman" pitchFamily="18" charset="0"/>
                <a:sym typeface="Symbol" pitchFamily="18" charset="2"/>
              </a:rPr>
              <a:t>k</a:t>
            </a:r>
            <a:endParaRPr kumimoji="0" lang="en-US" altLang="zh-CN" i="1">
              <a:sym typeface="Symbol" pitchFamily="18" charset="2"/>
            </a:endParaRPr>
          </a:p>
        </p:txBody>
      </p:sp>
      <p:sp>
        <p:nvSpPr>
          <p:cNvPr id="82956" name="Rectangle 10"/>
          <p:cNvSpPr>
            <a:spLocks noChangeArrowheads="1"/>
          </p:cNvSpPr>
          <p:nvPr/>
        </p:nvSpPr>
        <p:spPr bwMode="auto">
          <a:xfrm>
            <a:off x="3492500" y="2133600"/>
            <a:ext cx="792163" cy="792163"/>
          </a:xfrm>
          <a:prstGeom prst="rect">
            <a:avLst/>
          </a:prstGeom>
          <a:solidFill>
            <a:srgbClr val="FFCC00">
              <a:alpha val="3803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17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4953099" name="Text Box 11"/>
          <p:cNvSpPr txBox="1">
            <a:spLocks noChangeArrowheads="1"/>
          </p:cNvSpPr>
          <p:nvPr/>
        </p:nvSpPr>
        <p:spPr bwMode="auto">
          <a:xfrm>
            <a:off x="7235825" y="3716338"/>
            <a:ext cx="720725" cy="617537"/>
          </a:xfrm>
          <a:prstGeom prst="rect">
            <a:avLst/>
          </a:prstGeom>
          <a:noFill/>
          <a:ln w="38100" algn="ctr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kumimoji="0" lang="en-US" altLang="zh-CN" i="1">
                <a:solidFill>
                  <a:schemeClr val="tx2"/>
                </a:solidFill>
                <a:latin typeface="Times New Roman" pitchFamily="18" charset="0"/>
                <a:sym typeface="Symbol" pitchFamily="18" charset="2"/>
              </a:rPr>
              <a:t>- k</a:t>
            </a:r>
            <a:endParaRPr kumimoji="0" lang="en-US" altLang="zh-CN" i="1">
              <a:sym typeface="Symbol" pitchFamily="18" charset="2"/>
            </a:endParaRPr>
          </a:p>
        </p:txBody>
      </p:sp>
      <p:sp>
        <p:nvSpPr>
          <p:cNvPr id="4953100" name="Rectangle 12"/>
          <p:cNvSpPr>
            <a:spLocks noChangeArrowheads="1"/>
          </p:cNvSpPr>
          <p:nvPr/>
        </p:nvSpPr>
        <p:spPr bwMode="auto">
          <a:xfrm>
            <a:off x="7235825" y="4437063"/>
            <a:ext cx="792163" cy="790575"/>
          </a:xfrm>
          <a:prstGeom prst="rect">
            <a:avLst/>
          </a:prstGeom>
          <a:solidFill>
            <a:srgbClr val="FF0000">
              <a:alpha val="3803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17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4953101" name="Rectangle 13"/>
          <p:cNvSpPr>
            <a:spLocks noChangeArrowheads="1"/>
          </p:cNvSpPr>
          <p:nvPr/>
        </p:nvSpPr>
        <p:spPr bwMode="auto">
          <a:xfrm>
            <a:off x="2916238" y="4437063"/>
            <a:ext cx="2447925" cy="792162"/>
          </a:xfrm>
          <a:prstGeom prst="rect">
            <a:avLst/>
          </a:prstGeom>
          <a:solidFill>
            <a:srgbClr val="FFCC00">
              <a:alpha val="3803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17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graphicFrame>
        <p:nvGraphicFramePr>
          <p:cNvPr id="82947" name="Object 14"/>
          <p:cNvGraphicFramePr>
            <a:graphicFrameLocks noGrp="1" noChangeAspect="1"/>
          </p:cNvGraphicFramePr>
          <p:nvPr>
            <p:ph type="body" idx="1"/>
          </p:nvPr>
        </p:nvGraphicFramePr>
        <p:xfrm>
          <a:off x="2627313" y="2060575"/>
          <a:ext cx="4519612" cy="893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174" name="公式" r:id="rId5" imgW="1155600" imgH="228600" progId="Equation.3">
                  <p:embed/>
                </p:oleObj>
              </mc:Choice>
              <mc:Fallback>
                <p:oleObj name="公式" r:id="rId5" imgW="1155600" imgH="228600" progId="Equation.3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27313" y="2060575"/>
                        <a:ext cx="4519612" cy="8937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53103" name="Object 15"/>
          <p:cNvGraphicFramePr>
            <a:graphicFrameLocks noChangeAspect="1"/>
          </p:cNvGraphicFramePr>
          <p:nvPr/>
        </p:nvGraphicFramePr>
        <p:xfrm>
          <a:off x="1979613" y="4437063"/>
          <a:ext cx="6037262" cy="874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175" name="公式" r:id="rId7" imgW="1574640" imgH="228600" progId="Equation.3">
                  <p:embed/>
                </p:oleObj>
              </mc:Choice>
              <mc:Fallback>
                <p:oleObj name="公式" r:id="rId7" imgW="1574640" imgH="228600" progId="Equation.3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79613" y="4437063"/>
                        <a:ext cx="6037262" cy="8747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3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9530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9530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9530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49530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3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2000"/>
                                        <p:tgtEl>
                                          <p:spTgt spid="49530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7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3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9530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9530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9530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9530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4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3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49531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953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953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7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3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9530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9530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9530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9530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8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3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4953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4953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4953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953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4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3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2000"/>
                                        <p:tgtEl>
                                          <p:spTgt spid="49530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49" presetID="17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3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4953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4953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4953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4953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56" presetID="17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3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49530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49530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49530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49530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63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3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49530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49530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49530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53091" grpId="0" animBg="1"/>
      <p:bldP spid="4953092" grpId="0" animBg="1"/>
      <p:bldP spid="4953093" grpId="0" animBg="1"/>
      <p:bldP spid="4953094" grpId="0" animBg="1"/>
      <p:bldP spid="4953097" grpId="0" animBg="1"/>
      <p:bldP spid="4953099" grpId="0" animBg="1"/>
      <p:bldP spid="4953100" grpId="0" animBg="1"/>
      <p:bldP spid="4953101" grpId="0" animBg="1"/>
    </p:bld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 b="1" smtClean="0">
                <a:latin typeface="Times New Roman" pitchFamily="18" charset="0"/>
              </a:rPr>
              <a:t>3</a:t>
            </a:r>
            <a:r>
              <a:rPr lang="zh-CN" altLang="en-US" sz="3600" b="1" smtClean="0">
                <a:latin typeface="Times New Roman" pitchFamily="18" charset="0"/>
              </a:rPr>
              <a:t>）将一个向量  </a:t>
            </a:r>
            <a:r>
              <a:rPr lang="en-US" altLang="zh-CN" sz="3600" b="1" i="1" smtClean="0">
                <a:latin typeface="Times New Roman" pitchFamily="18" charset="0"/>
              </a:rPr>
              <a:t>k</a:t>
            </a:r>
            <a:r>
              <a:rPr lang="en-US" altLang="zh-CN" sz="3600" b="1" smtClean="0">
                <a:latin typeface="Times New Roman" pitchFamily="18" charset="0"/>
              </a:rPr>
              <a:t> ( </a:t>
            </a:r>
            <a:r>
              <a:rPr lang="en-US" altLang="zh-CN" sz="3600" b="1" i="1" smtClean="0">
                <a:latin typeface="Times New Roman" pitchFamily="18" charset="0"/>
              </a:rPr>
              <a:t>k</a:t>
            </a:r>
            <a:r>
              <a:rPr lang="en-US" altLang="zh-CN" sz="3600" b="1" smtClean="0">
                <a:latin typeface="Times New Roman" pitchFamily="18" charset="0"/>
              </a:rPr>
              <a:t> </a:t>
            </a:r>
            <a:r>
              <a:rPr lang="en-US" altLang="en-US" sz="3600" b="1" smtClean="0">
                <a:latin typeface="Times New Roman" pitchFamily="18" charset="0"/>
                <a:cs typeface="Times New Roman" pitchFamily="18" charset="0"/>
              </a:rPr>
              <a:t>≠</a:t>
            </a:r>
            <a:r>
              <a:rPr lang="en-US" altLang="zh-CN" sz="3600" b="1" smtClean="0">
                <a:latin typeface="Times New Roman" pitchFamily="18" charset="0"/>
              </a:rPr>
              <a:t> 0 ) </a:t>
            </a:r>
            <a:r>
              <a:rPr lang="zh-CN" altLang="en-US" sz="3600" b="1" smtClean="0">
                <a:latin typeface="Times New Roman" pitchFamily="18" charset="0"/>
              </a:rPr>
              <a:t>倍</a:t>
            </a:r>
            <a:endParaRPr lang="en-US" altLang="zh-CN" sz="3600" b="1" smtClean="0">
              <a:latin typeface="Times New Roman" pitchFamily="18" charset="0"/>
            </a:endParaRPr>
          </a:p>
        </p:txBody>
      </p:sp>
      <p:sp>
        <p:nvSpPr>
          <p:cNvPr id="4954115" name="Rectangle 3"/>
          <p:cNvSpPr>
            <a:spLocks noChangeArrowheads="1"/>
          </p:cNvSpPr>
          <p:nvPr/>
        </p:nvSpPr>
        <p:spPr bwMode="auto">
          <a:xfrm>
            <a:off x="3851275" y="2205038"/>
            <a:ext cx="936625" cy="792162"/>
          </a:xfrm>
          <a:prstGeom prst="rect">
            <a:avLst/>
          </a:prstGeom>
          <a:solidFill>
            <a:srgbClr val="FFCC00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4954116" name="Rectangle 4"/>
          <p:cNvSpPr>
            <a:spLocks noChangeArrowheads="1"/>
          </p:cNvSpPr>
          <p:nvPr/>
        </p:nvSpPr>
        <p:spPr bwMode="auto">
          <a:xfrm>
            <a:off x="3708400" y="4221163"/>
            <a:ext cx="1150938" cy="863600"/>
          </a:xfrm>
          <a:prstGeom prst="rect">
            <a:avLst/>
          </a:prstGeom>
          <a:solidFill>
            <a:srgbClr val="FFCC00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graphicFrame>
        <p:nvGraphicFramePr>
          <p:cNvPr id="4954117" name="Object 5"/>
          <p:cNvGraphicFramePr>
            <a:graphicFrameLocks noChangeAspect="1"/>
          </p:cNvGraphicFramePr>
          <p:nvPr/>
        </p:nvGraphicFramePr>
        <p:xfrm>
          <a:off x="3995738" y="1557338"/>
          <a:ext cx="565150" cy="766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335" name="公式" r:id="rId3" imgW="177480" imgH="241200" progId="Equation.3">
                  <p:embed/>
                </p:oleObj>
              </mc:Choice>
              <mc:Fallback>
                <p:oleObj name="公式" r:id="rId3" imgW="177480" imgH="2412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95738" y="1557338"/>
                        <a:ext cx="565150" cy="7667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54118" name="Object 6"/>
          <p:cNvGraphicFramePr>
            <a:graphicFrameLocks noChangeAspect="1"/>
          </p:cNvGraphicFramePr>
          <p:nvPr/>
        </p:nvGraphicFramePr>
        <p:xfrm>
          <a:off x="3851275" y="5157788"/>
          <a:ext cx="1090613" cy="968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336" name="公式" r:id="rId5" imgW="342720" imgH="304560" progId="Equation.3">
                  <p:embed/>
                </p:oleObj>
              </mc:Choice>
              <mc:Fallback>
                <p:oleObj name="公式" r:id="rId5" imgW="342720" imgH="30456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51275" y="5157788"/>
                        <a:ext cx="1090613" cy="968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54119" name="Object 7"/>
          <p:cNvGraphicFramePr>
            <a:graphicFrameLocks noChangeAspect="1"/>
          </p:cNvGraphicFramePr>
          <p:nvPr/>
        </p:nvGraphicFramePr>
        <p:xfrm>
          <a:off x="5435600" y="3357563"/>
          <a:ext cx="3255963" cy="665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337" name="公式" r:id="rId7" imgW="1180800" imgH="241200" progId="Equation.3">
                  <p:embed/>
                </p:oleObj>
              </mc:Choice>
              <mc:Fallback>
                <p:oleObj name="公式" r:id="rId7" imgW="1180800" imgH="2412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35600" y="3357563"/>
                        <a:ext cx="3255963" cy="6651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954120" name="AutoShape 8"/>
          <p:cNvSpPr>
            <a:spLocks noChangeArrowheads="1"/>
          </p:cNvSpPr>
          <p:nvPr/>
        </p:nvSpPr>
        <p:spPr bwMode="auto">
          <a:xfrm>
            <a:off x="3851275" y="3141663"/>
            <a:ext cx="485775" cy="976312"/>
          </a:xfrm>
          <a:prstGeom prst="downArrow">
            <a:avLst>
              <a:gd name="adj1" fmla="val 50000"/>
              <a:gd name="adj2" fmla="val 50245"/>
            </a:avLst>
          </a:prstGeom>
          <a:solidFill>
            <a:srgbClr val="0000FF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4954121" name="AutoShape 9"/>
          <p:cNvSpPr>
            <a:spLocks noChangeArrowheads="1"/>
          </p:cNvSpPr>
          <p:nvPr/>
        </p:nvSpPr>
        <p:spPr bwMode="auto">
          <a:xfrm>
            <a:off x="4356100" y="3068638"/>
            <a:ext cx="485775" cy="976312"/>
          </a:xfrm>
          <a:prstGeom prst="upArrow">
            <a:avLst>
              <a:gd name="adj1" fmla="val 50000"/>
              <a:gd name="adj2" fmla="val 50245"/>
            </a:avLst>
          </a:prstGeom>
          <a:solidFill>
            <a:srgbClr val="0000FF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graphicFrame>
        <p:nvGraphicFramePr>
          <p:cNvPr id="83973" name="Object 10"/>
          <p:cNvGraphicFramePr>
            <a:graphicFrameLocks noChangeAspect="1"/>
          </p:cNvGraphicFramePr>
          <p:nvPr/>
        </p:nvGraphicFramePr>
        <p:xfrm>
          <a:off x="2051050" y="2133600"/>
          <a:ext cx="4608513" cy="911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338" name="公式" r:id="rId9" imgW="1155600" imgH="228600" progId="Equation.3">
                  <p:embed/>
                </p:oleObj>
              </mc:Choice>
              <mc:Fallback>
                <p:oleObj name="公式" r:id="rId9" imgW="1155600" imgH="228600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1050" y="2133600"/>
                        <a:ext cx="4608513" cy="911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54123" name="Object 11"/>
          <p:cNvGraphicFramePr>
            <a:graphicFrameLocks noChangeAspect="1"/>
          </p:cNvGraphicFramePr>
          <p:nvPr/>
        </p:nvGraphicFramePr>
        <p:xfrm>
          <a:off x="1908175" y="4221163"/>
          <a:ext cx="4681538" cy="896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339" name="公式" r:id="rId11" imgW="1193760" imgH="228600" progId="Equation.3">
                  <p:embed/>
                </p:oleObj>
              </mc:Choice>
              <mc:Fallback>
                <p:oleObj name="公式" r:id="rId11" imgW="1193760" imgH="228600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8175" y="4221163"/>
                        <a:ext cx="4681538" cy="8969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4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9541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954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954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4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954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954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9541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9541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7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4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954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954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9541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9541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4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9541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9541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4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4" dur="1000"/>
                                        <p:tgtEl>
                                          <p:spTgt spid="4954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6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4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9541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9541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41" presetID="17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4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954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954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49541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49541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4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49541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49541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4954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54115" grpId="0" animBg="1"/>
      <p:bldP spid="4954116" grpId="0" animBg="1"/>
      <p:bldP spid="4954120" grpId="0" animBg="1"/>
      <p:bldP spid="4954121" grpId="0" animBg="1"/>
    </p:bld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40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836613"/>
            <a:ext cx="8229600" cy="5289550"/>
          </a:xfrm>
        </p:spPr>
        <p:txBody>
          <a:bodyPr/>
          <a:lstStyle/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sz="3600" b="1" dirty="0" smtClean="0">
                <a:latin typeface="Times New Roman" pitchFamily="18" charset="0"/>
              </a:rPr>
              <a:t>定理 </a:t>
            </a:r>
            <a:r>
              <a:rPr lang="en-US" altLang="zh-CN" sz="3600" b="1" dirty="0" smtClean="0">
                <a:latin typeface="Times New Roman" pitchFamily="18" charset="0"/>
              </a:rPr>
              <a:t>3.12 .     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sz="3600" b="1" dirty="0" smtClean="0">
                <a:latin typeface="Times New Roman" pitchFamily="18" charset="0"/>
              </a:rPr>
              <a:t>            </a:t>
            </a:r>
            <a:r>
              <a:rPr lang="zh-CN" altLang="en-US" sz="3600" b="1" dirty="0" smtClean="0">
                <a:latin typeface="Times New Roman" pitchFamily="18" charset="0"/>
              </a:rPr>
              <a:t>对向量组做初等变换 </a:t>
            </a:r>
            <a:r>
              <a:rPr lang="en-US" altLang="zh-CN" sz="3600" b="1" dirty="0" smtClean="0">
                <a:latin typeface="Times New Roman" pitchFamily="18" charset="0"/>
              </a:rPr>
              <a:t>, 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sz="3600" b="1" dirty="0" smtClean="0">
                <a:latin typeface="Times New Roman" pitchFamily="18" charset="0"/>
              </a:rPr>
              <a:t>          </a:t>
            </a:r>
            <a:r>
              <a:rPr lang="zh-CN" altLang="en-US" sz="3600" b="1" dirty="0" smtClean="0">
                <a:solidFill>
                  <a:srgbClr val="7030A0"/>
                </a:solidFill>
                <a:latin typeface="Times New Roman" pitchFamily="18" charset="0"/>
              </a:rPr>
              <a:t>向量组生成的子空间</a:t>
            </a:r>
            <a:r>
              <a:rPr lang="zh-CN" altLang="en-US" sz="3600" b="1" dirty="0" smtClean="0">
                <a:latin typeface="Times New Roman" pitchFamily="18" charset="0"/>
              </a:rPr>
              <a:t>不变 </a:t>
            </a:r>
            <a:r>
              <a:rPr lang="en-US" altLang="zh-CN" sz="3600" b="1" dirty="0" smtClean="0">
                <a:latin typeface="Times New Roman" pitchFamily="18" charset="0"/>
              </a:rPr>
              <a:t>.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sz="3600" b="1" dirty="0" smtClean="0">
                <a:latin typeface="Times New Roman" pitchFamily="18" charset="0"/>
              </a:rPr>
              <a:t>      (</a:t>
            </a:r>
            <a:r>
              <a:rPr lang="zh-CN" altLang="en-US" sz="3600" b="1" dirty="0" smtClean="0">
                <a:latin typeface="Times New Roman" pitchFamily="18" charset="0"/>
              </a:rPr>
              <a:t>变换前与变换后的向量组等价</a:t>
            </a:r>
            <a:r>
              <a:rPr lang="en-US" altLang="zh-CN" sz="3600" b="1" dirty="0" smtClean="0">
                <a:latin typeface="Times New Roman" pitchFamily="18" charset="0"/>
              </a:rPr>
              <a:t>)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sz="3600" b="1" dirty="0" smtClean="0">
                <a:latin typeface="Times New Roman" pitchFamily="18" charset="0"/>
              </a:rPr>
              <a:t> </a:t>
            </a:r>
            <a:r>
              <a:rPr lang="zh-CN" altLang="en-US" sz="3600" b="1" dirty="0" smtClean="0">
                <a:latin typeface="Times New Roman" pitchFamily="18" charset="0"/>
              </a:rPr>
              <a:t>  特别地</a:t>
            </a:r>
            <a:r>
              <a:rPr lang="en-US" altLang="zh-CN" sz="3600" b="1" dirty="0" smtClean="0">
                <a:latin typeface="Times New Roman" pitchFamily="18" charset="0"/>
              </a:rPr>
              <a:t>,  </a:t>
            </a:r>
            <a:r>
              <a:rPr lang="zh-CN" altLang="en-US" sz="3600" b="1" dirty="0" smtClean="0">
                <a:latin typeface="Times New Roman" pitchFamily="18" charset="0"/>
              </a:rPr>
              <a:t>做初等变换</a:t>
            </a:r>
            <a:r>
              <a:rPr lang="en-US" altLang="zh-CN" sz="3600" b="1" dirty="0" smtClean="0">
                <a:latin typeface="Times New Roman" pitchFamily="18" charset="0"/>
              </a:rPr>
              <a:t>,  </a:t>
            </a:r>
            <a:r>
              <a:rPr lang="zh-CN" altLang="en-US" sz="3600" b="1" dirty="0" smtClean="0">
                <a:latin typeface="Times New Roman" pitchFamily="18" charset="0"/>
              </a:rPr>
              <a:t>向量组秩不变 </a:t>
            </a:r>
            <a:endParaRPr lang="en-US" altLang="zh-CN" sz="3600" b="1" dirty="0" smtClean="0">
              <a:latin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40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8640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8640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8640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9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692150"/>
            <a:ext cx="8229600" cy="5434013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zh-CN" altLang="en-US" sz="3600" b="1" smtClean="0">
                <a:latin typeface="Times New Roman" pitchFamily="18" charset="0"/>
              </a:rPr>
              <a:t>例</a:t>
            </a:r>
            <a:r>
              <a:rPr lang="en-US" altLang="zh-CN" sz="3600" b="1" smtClean="0">
                <a:latin typeface="Times New Roman" pitchFamily="18" charset="0"/>
              </a:rPr>
              <a:t>:  </a:t>
            </a:r>
            <a:r>
              <a:rPr lang="zh-CN" altLang="en-US" sz="3600" b="1" smtClean="0">
                <a:latin typeface="Times New Roman" pitchFamily="18" charset="0"/>
              </a:rPr>
              <a:t>证明以下向量组与                     等价</a:t>
            </a:r>
            <a:r>
              <a:rPr lang="en-US" altLang="zh-CN" sz="3600" b="1" smtClean="0">
                <a:latin typeface="Times New Roman" pitchFamily="18" charset="0"/>
              </a:rPr>
              <a:t>.</a:t>
            </a:r>
          </a:p>
        </p:txBody>
      </p:sp>
      <p:graphicFrame>
        <p:nvGraphicFramePr>
          <p:cNvPr id="84994" name="Object 3"/>
          <p:cNvGraphicFramePr>
            <a:graphicFrameLocks noChangeAspect="1"/>
          </p:cNvGraphicFramePr>
          <p:nvPr/>
        </p:nvGraphicFramePr>
        <p:xfrm>
          <a:off x="5148263" y="620713"/>
          <a:ext cx="2292350" cy="779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362" name="公式" r:id="rId3" imgW="672840" imgH="228600" progId="Equation.3">
                  <p:embed/>
                </p:oleObj>
              </mc:Choice>
              <mc:Fallback>
                <p:oleObj name="公式" r:id="rId3" imgW="672840" imgH="2286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48263" y="620713"/>
                        <a:ext cx="2292350" cy="779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4995" name="Object 4"/>
          <p:cNvGraphicFramePr>
            <a:graphicFrameLocks noChangeAspect="1"/>
          </p:cNvGraphicFramePr>
          <p:nvPr/>
        </p:nvGraphicFramePr>
        <p:xfrm>
          <a:off x="1116013" y="1844675"/>
          <a:ext cx="6877050" cy="733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363" name="公式" r:id="rId5" imgW="2145960" imgH="228600" progId="Equation.3">
                  <p:embed/>
                </p:oleObj>
              </mc:Choice>
              <mc:Fallback>
                <p:oleObj name="公式" r:id="rId5" imgW="2145960" imgH="2286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1844675"/>
                        <a:ext cx="6877050" cy="733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956165" name="AutoShape 5"/>
          <p:cNvSpPr>
            <a:spLocks noChangeArrowheads="1"/>
          </p:cNvSpPr>
          <p:nvPr/>
        </p:nvSpPr>
        <p:spPr bwMode="auto">
          <a:xfrm>
            <a:off x="1187450" y="1412875"/>
            <a:ext cx="1584325" cy="517525"/>
          </a:xfrm>
          <a:prstGeom prst="curvedDownArrow">
            <a:avLst>
              <a:gd name="adj1" fmla="val 61227"/>
              <a:gd name="adj2" fmla="val 122454"/>
              <a:gd name="adj3" fmla="val 33333"/>
            </a:avLst>
          </a:prstGeom>
          <a:solidFill>
            <a:srgbClr val="FF0000">
              <a:alpha val="74901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17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4956166" name="AutoShape 6"/>
          <p:cNvSpPr>
            <a:spLocks noChangeArrowheads="1"/>
          </p:cNvSpPr>
          <p:nvPr/>
        </p:nvSpPr>
        <p:spPr bwMode="auto">
          <a:xfrm>
            <a:off x="1042988" y="1125538"/>
            <a:ext cx="4608512" cy="733425"/>
          </a:xfrm>
          <a:prstGeom prst="curvedDownArrow">
            <a:avLst>
              <a:gd name="adj1" fmla="val 125671"/>
              <a:gd name="adj2" fmla="val 251342"/>
              <a:gd name="adj3" fmla="val 33333"/>
            </a:avLst>
          </a:prstGeom>
          <a:solidFill>
            <a:srgbClr val="FF0000">
              <a:alpha val="56078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17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graphicFrame>
        <p:nvGraphicFramePr>
          <p:cNvPr id="4956167" name="Object 7"/>
          <p:cNvGraphicFramePr>
            <a:graphicFrameLocks noChangeAspect="1"/>
          </p:cNvGraphicFramePr>
          <p:nvPr/>
        </p:nvGraphicFramePr>
        <p:xfrm>
          <a:off x="1692275" y="3573463"/>
          <a:ext cx="6113463" cy="744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364" name="公式" r:id="rId7" imgW="1879560" imgH="228600" progId="Equation.3">
                  <p:embed/>
                </p:oleObj>
              </mc:Choice>
              <mc:Fallback>
                <p:oleObj name="公式" r:id="rId7" imgW="1879560" imgH="2286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92275" y="3573463"/>
                        <a:ext cx="6113463" cy="7445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956168" name="AutoShape 8"/>
          <p:cNvSpPr>
            <a:spLocks noChangeArrowheads="1"/>
          </p:cNvSpPr>
          <p:nvPr/>
        </p:nvSpPr>
        <p:spPr bwMode="auto">
          <a:xfrm>
            <a:off x="3059113" y="2636838"/>
            <a:ext cx="4033837" cy="733425"/>
          </a:xfrm>
          <a:prstGeom prst="curvedDownArrow">
            <a:avLst>
              <a:gd name="adj1" fmla="val 110000"/>
              <a:gd name="adj2" fmla="val 220000"/>
              <a:gd name="adj3" fmla="val 33333"/>
            </a:avLst>
          </a:prstGeom>
          <a:solidFill>
            <a:srgbClr val="FF0000">
              <a:alpha val="56078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17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4956169" name="AutoShape 9"/>
          <p:cNvSpPr>
            <a:spLocks noChangeArrowheads="1"/>
          </p:cNvSpPr>
          <p:nvPr/>
        </p:nvSpPr>
        <p:spPr bwMode="auto">
          <a:xfrm>
            <a:off x="3059113" y="3068638"/>
            <a:ext cx="1873250" cy="517525"/>
          </a:xfrm>
          <a:prstGeom prst="curvedDownArrow">
            <a:avLst>
              <a:gd name="adj1" fmla="val 72393"/>
              <a:gd name="adj2" fmla="val 144785"/>
              <a:gd name="adj3" fmla="val 33333"/>
            </a:avLst>
          </a:prstGeom>
          <a:solidFill>
            <a:srgbClr val="FF0000">
              <a:alpha val="74901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17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graphicFrame>
        <p:nvGraphicFramePr>
          <p:cNvPr id="4956170" name="Object 10"/>
          <p:cNvGraphicFramePr>
            <a:graphicFrameLocks noChangeAspect="1"/>
          </p:cNvGraphicFramePr>
          <p:nvPr/>
        </p:nvGraphicFramePr>
        <p:xfrm>
          <a:off x="2339975" y="5157788"/>
          <a:ext cx="4772025" cy="803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365" name="公式" r:id="rId9" imgW="1358640" imgH="228600" progId="Equation.3">
                  <p:embed/>
                </p:oleObj>
              </mc:Choice>
              <mc:Fallback>
                <p:oleObj name="公式" r:id="rId9" imgW="1358640" imgH="228600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39975" y="5157788"/>
                        <a:ext cx="4772025" cy="803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956171" name="AutoShape 11"/>
          <p:cNvSpPr>
            <a:spLocks noChangeArrowheads="1"/>
          </p:cNvSpPr>
          <p:nvPr/>
        </p:nvSpPr>
        <p:spPr bwMode="auto">
          <a:xfrm rot="5400000">
            <a:off x="5322094" y="3902869"/>
            <a:ext cx="733425" cy="1801813"/>
          </a:xfrm>
          <a:prstGeom prst="curvedRightArrow">
            <a:avLst>
              <a:gd name="adj1" fmla="val 49134"/>
              <a:gd name="adj2" fmla="val 98268"/>
              <a:gd name="adj3" fmla="val 33333"/>
            </a:avLst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4956172" name="Rectangle 12"/>
          <p:cNvSpPr>
            <a:spLocks noChangeArrowheads="1"/>
          </p:cNvSpPr>
          <p:nvPr/>
        </p:nvSpPr>
        <p:spPr bwMode="auto">
          <a:xfrm>
            <a:off x="3276600" y="5229225"/>
            <a:ext cx="431800" cy="6477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317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4956173" name="Rectangle 13"/>
          <p:cNvSpPr>
            <a:spLocks noChangeArrowheads="1"/>
          </p:cNvSpPr>
          <p:nvPr/>
        </p:nvSpPr>
        <p:spPr bwMode="auto">
          <a:xfrm>
            <a:off x="4643438" y="5229225"/>
            <a:ext cx="1512887" cy="6477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317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graphicFrame>
        <p:nvGraphicFramePr>
          <p:cNvPr id="4956174" name="Object 14"/>
          <p:cNvGraphicFramePr>
            <a:graphicFrameLocks noChangeAspect="1"/>
          </p:cNvGraphicFramePr>
          <p:nvPr/>
        </p:nvGraphicFramePr>
        <p:xfrm>
          <a:off x="5292725" y="5300663"/>
          <a:ext cx="366713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366" name="公式" r:id="rId11" imgW="139680" imgH="203040" progId="Equation.3">
                  <p:embed/>
                </p:oleObj>
              </mc:Choice>
              <mc:Fallback>
                <p:oleObj name="公式" r:id="rId11" imgW="139680" imgH="203040" progId="Equation.3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92725" y="5300663"/>
                        <a:ext cx="366713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6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4956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6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4956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6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9561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9561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956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6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2000"/>
                                        <p:tgtEl>
                                          <p:spTgt spid="4956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6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2000"/>
                                        <p:tgtEl>
                                          <p:spTgt spid="4956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6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9561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9561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956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6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2000"/>
                                        <p:tgtEl>
                                          <p:spTgt spid="4956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6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1000"/>
                                        <p:tgtEl>
                                          <p:spTgt spid="4956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6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2000"/>
                                        <p:tgtEl>
                                          <p:spTgt spid="4956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52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6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49561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49561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55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9" dur="1000"/>
                                        <p:tgtEl>
                                          <p:spTgt spid="49561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0.7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/>
                                        <p:tgtEl>
                                          <p:spTgt spid="49561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1" dur="1000"/>
                                        <p:tgtEl>
                                          <p:spTgt spid="49561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956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56165" grpId="0" animBg="1"/>
      <p:bldP spid="4956166" grpId="0" animBg="1"/>
      <p:bldP spid="4956168" grpId="0" animBg="1"/>
      <p:bldP spid="4956169" grpId="0" animBg="1"/>
      <p:bldP spid="4956171" grpId="0" animBg="1"/>
      <p:bldP spid="4956172" grpId="0" animBg="1"/>
      <p:bldP spid="4956173" grpId="0" animBg="1"/>
    </p:bld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20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549275"/>
            <a:ext cx="8229600" cy="5576888"/>
          </a:xfrm>
        </p:spPr>
        <p:txBody>
          <a:bodyPr/>
          <a:lstStyle/>
          <a:p>
            <a:pPr eaLnBrk="1" hangingPunct="1">
              <a:lnSpc>
                <a:spcPct val="130000"/>
              </a:lnSpc>
              <a:buFontTx/>
              <a:buNone/>
            </a:pPr>
            <a:r>
              <a:rPr lang="zh-CN" altLang="en-US" b="1" smtClean="0">
                <a:solidFill>
                  <a:schemeClr val="tx2"/>
                </a:solidFill>
                <a:latin typeface="Times New Roman" pitchFamily="18" charset="0"/>
              </a:rPr>
              <a:t>例</a:t>
            </a:r>
            <a:r>
              <a:rPr lang="en-US" altLang="zh-CN" b="1" smtClean="0">
                <a:solidFill>
                  <a:schemeClr val="tx2"/>
                </a:solidFill>
                <a:latin typeface="Times New Roman" pitchFamily="18" charset="0"/>
              </a:rPr>
              <a:t>: </a:t>
            </a:r>
          </a:p>
          <a:p>
            <a:pPr eaLnBrk="1" hangingPunct="1">
              <a:lnSpc>
                <a:spcPct val="130000"/>
              </a:lnSpc>
              <a:buFontTx/>
              <a:buNone/>
            </a:pPr>
            <a:r>
              <a:rPr lang="en-US" altLang="zh-CN" b="1" smtClean="0">
                <a:solidFill>
                  <a:schemeClr val="tx2"/>
                </a:solidFill>
                <a:latin typeface="Times New Roman" pitchFamily="18" charset="0"/>
              </a:rPr>
              <a:t> </a:t>
            </a:r>
            <a:r>
              <a:rPr lang="zh-CN" altLang="en-US" b="1" smtClean="0">
                <a:solidFill>
                  <a:schemeClr val="tx2"/>
                </a:solidFill>
                <a:latin typeface="Times New Roman" pitchFamily="18" charset="0"/>
              </a:rPr>
              <a:t>设                                                                  </a:t>
            </a:r>
            <a:endParaRPr lang="en-US" altLang="zh-CN" b="1" smtClean="0">
              <a:solidFill>
                <a:schemeClr val="tx2"/>
              </a:solidFill>
              <a:latin typeface="Times New Roman" pitchFamily="18" charset="0"/>
            </a:endParaRPr>
          </a:p>
          <a:p>
            <a:pPr eaLnBrk="1" hangingPunct="1">
              <a:lnSpc>
                <a:spcPct val="130000"/>
              </a:lnSpc>
              <a:buFontTx/>
              <a:buNone/>
            </a:pPr>
            <a:endParaRPr lang="en-US" altLang="zh-CN" b="1" smtClean="0">
              <a:solidFill>
                <a:schemeClr val="tx2"/>
              </a:solidFill>
              <a:latin typeface="Times New Roman" pitchFamily="18" charset="0"/>
            </a:endParaRPr>
          </a:p>
          <a:p>
            <a:pPr eaLnBrk="1" hangingPunct="1">
              <a:lnSpc>
                <a:spcPct val="130000"/>
              </a:lnSpc>
              <a:buFontTx/>
              <a:buNone/>
            </a:pPr>
            <a:r>
              <a:rPr lang="en-US" altLang="zh-CN" b="1" smtClean="0">
                <a:solidFill>
                  <a:schemeClr val="tx2"/>
                </a:solidFill>
                <a:latin typeface="Times New Roman" pitchFamily="18" charset="0"/>
              </a:rPr>
              <a:t> </a:t>
            </a:r>
            <a:r>
              <a:rPr lang="zh-CN" altLang="en-US" b="1" smtClean="0">
                <a:solidFill>
                  <a:schemeClr val="tx2"/>
                </a:solidFill>
                <a:latin typeface="Times New Roman" pitchFamily="18" charset="0"/>
              </a:rPr>
              <a:t>求 </a:t>
            </a:r>
            <a:r>
              <a:rPr lang="en-US" altLang="zh-CN" b="1" smtClean="0">
                <a:solidFill>
                  <a:schemeClr val="tx2"/>
                </a:solidFill>
                <a:latin typeface="Times New Roman" pitchFamily="18" charset="0"/>
              </a:rPr>
              <a:t>W = &lt; </a:t>
            </a:r>
            <a:r>
              <a:rPr lang="en-US" altLang="zh-CN" b="1" smtClean="0">
                <a:solidFill>
                  <a:schemeClr val="tx2"/>
                </a:solidFill>
                <a:latin typeface="Times New Roman" pitchFamily="18" charset="0"/>
                <a:sym typeface="Symbol" pitchFamily="18" charset="2"/>
              </a:rPr>
              <a:t>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1 </a:t>
            </a:r>
            <a:r>
              <a:rPr lang="en-US" altLang="zh-CN" b="1" smtClean="0">
                <a:solidFill>
                  <a:schemeClr val="tx2"/>
                </a:solidFill>
                <a:latin typeface="Times New Roman" pitchFamily="18" charset="0"/>
                <a:sym typeface="Symbol" pitchFamily="18" charset="2"/>
              </a:rPr>
              <a:t>,</a:t>
            </a:r>
            <a:r>
              <a:rPr lang="en-US" altLang="zh-CN" b="1" i="1" smtClean="0">
                <a:solidFill>
                  <a:schemeClr val="tx2"/>
                </a:solidFill>
                <a:latin typeface="Times New Roman" pitchFamily="18" charset="0"/>
                <a:sym typeface="Euclid Math One"/>
              </a:rPr>
              <a:t> </a:t>
            </a:r>
            <a:r>
              <a:rPr lang="en-US" altLang="zh-CN" b="1" smtClean="0">
                <a:solidFill>
                  <a:schemeClr val="tx2"/>
                </a:solidFill>
                <a:latin typeface="Times New Roman" pitchFamily="18" charset="0"/>
                <a:sym typeface="Symbol" pitchFamily="18" charset="2"/>
              </a:rPr>
              <a:t>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2</a:t>
            </a:r>
            <a:r>
              <a:rPr lang="en-US" altLang="zh-CN" b="1" smtClean="0">
                <a:solidFill>
                  <a:schemeClr val="tx2"/>
                </a:solidFill>
                <a:latin typeface="Times New Roman" pitchFamily="18" charset="0"/>
                <a:sym typeface="Symbol" pitchFamily="18" charset="2"/>
              </a:rPr>
              <a:t> , 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3</a:t>
            </a:r>
            <a:r>
              <a:rPr lang="en-US" altLang="zh-CN" b="1" smtClean="0">
                <a:solidFill>
                  <a:schemeClr val="tx2"/>
                </a:solidFill>
                <a:latin typeface="Times New Roman" pitchFamily="18" charset="0"/>
                <a:sym typeface="Symbol" pitchFamily="18" charset="2"/>
              </a:rPr>
              <a:t> ,</a:t>
            </a:r>
            <a:r>
              <a:rPr lang="en-US" altLang="zh-CN" b="1" i="1" smtClean="0">
                <a:solidFill>
                  <a:schemeClr val="tx2"/>
                </a:solidFill>
                <a:latin typeface="Times New Roman" pitchFamily="18" charset="0"/>
                <a:sym typeface="Euclid Math One"/>
              </a:rPr>
              <a:t> </a:t>
            </a:r>
            <a:r>
              <a:rPr lang="en-US" altLang="zh-CN" b="1" smtClean="0">
                <a:solidFill>
                  <a:schemeClr val="tx2"/>
                </a:solidFill>
                <a:latin typeface="Times New Roman" pitchFamily="18" charset="0"/>
                <a:sym typeface="Symbol" pitchFamily="18" charset="2"/>
              </a:rPr>
              <a:t>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4</a:t>
            </a:r>
            <a:r>
              <a:rPr lang="en-US" altLang="zh-CN" b="1" smtClean="0">
                <a:solidFill>
                  <a:schemeClr val="tx2"/>
                </a:solidFill>
                <a:latin typeface="Times New Roman" pitchFamily="18" charset="0"/>
              </a:rPr>
              <a:t> &gt; </a:t>
            </a:r>
            <a:r>
              <a:rPr lang="zh-CN" altLang="en-US" b="1" smtClean="0">
                <a:solidFill>
                  <a:schemeClr val="tx2"/>
                </a:solidFill>
                <a:latin typeface="Times New Roman" pitchFamily="18" charset="0"/>
              </a:rPr>
              <a:t>的维数和一组基</a:t>
            </a:r>
            <a:r>
              <a:rPr lang="en-US" altLang="zh-CN" b="1" smtClean="0">
                <a:solidFill>
                  <a:schemeClr val="tx2"/>
                </a:solidFill>
                <a:latin typeface="Times New Roman" pitchFamily="18" charset="0"/>
              </a:rPr>
              <a:t>.</a:t>
            </a:r>
          </a:p>
          <a:p>
            <a:pPr eaLnBrk="1" hangingPunct="1">
              <a:lnSpc>
                <a:spcPct val="130000"/>
              </a:lnSpc>
              <a:buFontTx/>
              <a:buNone/>
            </a:pPr>
            <a:endParaRPr lang="en-US" altLang="zh-CN" b="1" smtClean="0"/>
          </a:p>
          <a:p>
            <a:pPr eaLnBrk="1" hangingPunct="1">
              <a:lnSpc>
                <a:spcPct val="130000"/>
              </a:lnSpc>
              <a:buFontTx/>
              <a:buNone/>
            </a:pPr>
            <a:r>
              <a:rPr lang="zh-CN" altLang="en-US" b="1" smtClean="0"/>
              <a:t>并判断向量               是否属于 </a:t>
            </a:r>
            <a:r>
              <a:rPr lang="en-US" altLang="zh-CN" b="1" smtClean="0">
                <a:solidFill>
                  <a:schemeClr val="tx2"/>
                </a:solidFill>
                <a:latin typeface="Times New Roman" pitchFamily="18" charset="0"/>
              </a:rPr>
              <a:t>W</a:t>
            </a:r>
            <a:r>
              <a:rPr lang="en-US" altLang="zh-CN" b="1" smtClean="0">
                <a:latin typeface="Times New Roman" pitchFamily="18" charset="0"/>
              </a:rPr>
              <a:t> .  </a:t>
            </a:r>
            <a:endParaRPr lang="en-US" altLang="zh-CN" sz="3600" b="1" smtClean="0">
              <a:latin typeface="Times New Roman" pitchFamily="18" charset="0"/>
            </a:endParaRPr>
          </a:p>
        </p:txBody>
      </p:sp>
      <p:graphicFrame>
        <p:nvGraphicFramePr>
          <p:cNvPr id="86018" name="Object 3"/>
          <p:cNvGraphicFramePr>
            <a:graphicFrameLocks noChangeAspect="1"/>
          </p:cNvGraphicFramePr>
          <p:nvPr/>
        </p:nvGraphicFramePr>
        <p:xfrm>
          <a:off x="2700338" y="3644900"/>
          <a:ext cx="1717675" cy="1925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163" name="公式" r:id="rId3" imgW="634680" imgH="711000" progId="Equation.3">
                  <p:embed/>
                </p:oleObj>
              </mc:Choice>
              <mc:Fallback>
                <p:oleObj name="公式" r:id="rId3" imgW="634680" imgH="7110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00338" y="3644900"/>
                        <a:ext cx="1717675" cy="19256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6019" name="Object 4"/>
          <p:cNvGraphicFramePr>
            <a:graphicFrameLocks noChangeAspect="1"/>
          </p:cNvGraphicFramePr>
          <p:nvPr/>
        </p:nvGraphicFramePr>
        <p:xfrm>
          <a:off x="1136650" y="692150"/>
          <a:ext cx="7215188" cy="1898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164" name="公式" r:id="rId5" imgW="2705040" imgH="711000" progId="Equation.3">
                  <p:embed/>
                </p:oleObj>
              </mc:Choice>
              <mc:Fallback>
                <p:oleObj name="公式" r:id="rId5" imgW="2705040" imgH="7110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36650" y="692150"/>
                        <a:ext cx="7215188" cy="1898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7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549275"/>
            <a:ext cx="8229600" cy="5576888"/>
          </a:xfrm>
        </p:spPr>
        <p:txBody>
          <a:bodyPr/>
          <a:lstStyle/>
          <a:p>
            <a:pPr eaLnBrk="1" hangingPunct="1"/>
            <a:endParaRPr lang="en-US" altLang="zh-CN" smtClean="0"/>
          </a:p>
          <a:p>
            <a:pPr eaLnBrk="1" hangingPunct="1"/>
            <a:endParaRPr lang="en-US" altLang="zh-CN" smtClean="0"/>
          </a:p>
          <a:p>
            <a:pPr eaLnBrk="1" hangingPunct="1"/>
            <a:endParaRPr lang="en-US" altLang="zh-CN" sz="3600" b="1" smtClean="0">
              <a:latin typeface="Times New Roman" pitchFamily="18" charset="0"/>
            </a:endParaRPr>
          </a:p>
        </p:txBody>
      </p:sp>
      <p:sp>
        <p:nvSpPr>
          <p:cNvPr id="4980739" name="Line 3"/>
          <p:cNvSpPr>
            <a:spLocks noChangeShapeType="1"/>
          </p:cNvSpPr>
          <p:nvPr/>
        </p:nvSpPr>
        <p:spPr bwMode="auto">
          <a:xfrm>
            <a:off x="2627313" y="4652963"/>
            <a:ext cx="720725" cy="0"/>
          </a:xfrm>
          <a:prstGeom prst="line">
            <a:avLst/>
          </a:prstGeom>
          <a:noFill/>
          <a:ln w="63500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zh-CN" altLang="en-US"/>
          </a:p>
        </p:txBody>
      </p:sp>
      <p:sp>
        <p:nvSpPr>
          <p:cNvPr id="4980740" name="Rectangle 4"/>
          <p:cNvSpPr>
            <a:spLocks noChangeArrowheads="1"/>
          </p:cNvSpPr>
          <p:nvPr/>
        </p:nvSpPr>
        <p:spPr bwMode="auto">
          <a:xfrm>
            <a:off x="1331913" y="2708275"/>
            <a:ext cx="2881312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kumimoji="0" lang="zh-CN" altLang="en-US"/>
              <a:t>初等行变换</a:t>
            </a:r>
          </a:p>
        </p:txBody>
      </p:sp>
      <p:sp>
        <p:nvSpPr>
          <p:cNvPr id="4980741" name="Line 5"/>
          <p:cNvSpPr>
            <a:spLocks noChangeShapeType="1"/>
          </p:cNvSpPr>
          <p:nvPr/>
        </p:nvSpPr>
        <p:spPr bwMode="auto">
          <a:xfrm>
            <a:off x="5724525" y="4652963"/>
            <a:ext cx="720725" cy="0"/>
          </a:xfrm>
          <a:prstGeom prst="line">
            <a:avLst/>
          </a:prstGeom>
          <a:noFill/>
          <a:ln w="63500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zh-CN" altLang="en-US"/>
          </a:p>
        </p:txBody>
      </p:sp>
      <p:graphicFrame>
        <p:nvGraphicFramePr>
          <p:cNvPr id="4980742" name="Object 6"/>
          <p:cNvGraphicFramePr>
            <a:graphicFrameLocks noChangeAspect="1"/>
          </p:cNvGraphicFramePr>
          <p:nvPr/>
        </p:nvGraphicFramePr>
        <p:xfrm>
          <a:off x="5651500" y="2565400"/>
          <a:ext cx="3162300" cy="654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421" name="公式" r:id="rId3" imgW="1168200" imgH="241200" progId="Equation.3">
                  <p:embed/>
                </p:oleObj>
              </mc:Choice>
              <mc:Fallback>
                <p:oleObj name="公式" r:id="rId3" imgW="1168200" imgH="2412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51500" y="2565400"/>
                        <a:ext cx="3162300" cy="654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980743" name="AutoShape 7"/>
          <p:cNvSpPr>
            <a:spLocks noChangeArrowheads="1"/>
          </p:cNvSpPr>
          <p:nvPr/>
        </p:nvSpPr>
        <p:spPr bwMode="auto">
          <a:xfrm>
            <a:off x="1835150" y="333375"/>
            <a:ext cx="576263" cy="2016125"/>
          </a:xfrm>
          <a:prstGeom prst="roundRect">
            <a:avLst>
              <a:gd name="adj" fmla="val 16667"/>
            </a:avLst>
          </a:prstGeom>
          <a:solidFill>
            <a:srgbClr val="00FF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4980744" name="AutoShape 8"/>
          <p:cNvSpPr>
            <a:spLocks noChangeArrowheads="1"/>
          </p:cNvSpPr>
          <p:nvPr/>
        </p:nvSpPr>
        <p:spPr bwMode="auto">
          <a:xfrm>
            <a:off x="3635375" y="333375"/>
            <a:ext cx="576263" cy="2016125"/>
          </a:xfrm>
          <a:prstGeom prst="roundRect">
            <a:avLst>
              <a:gd name="adj" fmla="val 16667"/>
            </a:avLst>
          </a:prstGeom>
          <a:solidFill>
            <a:srgbClr val="00FF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4980745" name="AutoShape 9"/>
          <p:cNvSpPr>
            <a:spLocks noChangeArrowheads="1"/>
          </p:cNvSpPr>
          <p:nvPr/>
        </p:nvSpPr>
        <p:spPr bwMode="auto">
          <a:xfrm>
            <a:off x="5435600" y="333375"/>
            <a:ext cx="576263" cy="2016125"/>
          </a:xfrm>
          <a:prstGeom prst="roundRect">
            <a:avLst>
              <a:gd name="adj" fmla="val 16667"/>
            </a:avLst>
          </a:prstGeom>
          <a:solidFill>
            <a:srgbClr val="00FF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4980746" name="AutoShape 10"/>
          <p:cNvSpPr>
            <a:spLocks noChangeArrowheads="1"/>
          </p:cNvSpPr>
          <p:nvPr/>
        </p:nvSpPr>
        <p:spPr bwMode="auto">
          <a:xfrm>
            <a:off x="7235825" y="333375"/>
            <a:ext cx="576263" cy="2016125"/>
          </a:xfrm>
          <a:prstGeom prst="roundRect">
            <a:avLst>
              <a:gd name="adj" fmla="val 16667"/>
            </a:avLst>
          </a:prstGeom>
          <a:solidFill>
            <a:srgbClr val="00FF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4980747" name="AutoShape 11"/>
          <p:cNvSpPr>
            <a:spLocks noChangeArrowheads="1"/>
          </p:cNvSpPr>
          <p:nvPr/>
        </p:nvSpPr>
        <p:spPr bwMode="auto">
          <a:xfrm>
            <a:off x="684213" y="3500438"/>
            <a:ext cx="1727200" cy="503237"/>
          </a:xfrm>
          <a:prstGeom prst="roundRect">
            <a:avLst>
              <a:gd name="adj" fmla="val 16667"/>
            </a:avLst>
          </a:prstGeom>
          <a:solidFill>
            <a:srgbClr val="00FF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4980748" name="AutoShape 12"/>
          <p:cNvSpPr>
            <a:spLocks noChangeArrowheads="1"/>
          </p:cNvSpPr>
          <p:nvPr/>
        </p:nvSpPr>
        <p:spPr bwMode="auto">
          <a:xfrm>
            <a:off x="684213" y="4076700"/>
            <a:ext cx="1727200" cy="503238"/>
          </a:xfrm>
          <a:prstGeom prst="roundRect">
            <a:avLst>
              <a:gd name="adj" fmla="val 16667"/>
            </a:avLst>
          </a:prstGeom>
          <a:solidFill>
            <a:srgbClr val="00FF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4980749" name="AutoShape 13"/>
          <p:cNvSpPr>
            <a:spLocks noChangeArrowheads="1"/>
          </p:cNvSpPr>
          <p:nvPr/>
        </p:nvSpPr>
        <p:spPr bwMode="auto">
          <a:xfrm>
            <a:off x="684213" y="4724400"/>
            <a:ext cx="1727200" cy="503238"/>
          </a:xfrm>
          <a:prstGeom prst="roundRect">
            <a:avLst>
              <a:gd name="adj" fmla="val 16667"/>
            </a:avLst>
          </a:prstGeom>
          <a:solidFill>
            <a:srgbClr val="00FF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4980750" name="AutoShape 14"/>
          <p:cNvSpPr>
            <a:spLocks noChangeArrowheads="1"/>
          </p:cNvSpPr>
          <p:nvPr/>
        </p:nvSpPr>
        <p:spPr bwMode="auto">
          <a:xfrm>
            <a:off x="684213" y="5373688"/>
            <a:ext cx="1727200" cy="503237"/>
          </a:xfrm>
          <a:prstGeom prst="roundRect">
            <a:avLst>
              <a:gd name="adj" fmla="val 16667"/>
            </a:avLst>
          </a:prstGeom>
          <a:solidFill>
            <a:srgbClr val="00FF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4980751" name="AutoShape 15"/>
          <p:cNvSpPr>
            <a:spLocks noChangeArrowheads="1"/>
          </p:cNvSpPr>
          <p:nvPr/>
        </p:nvSpPr>
        <p:spPr bwMode="auto">
          <a:xfrm>
            <a:off x="3492500" y="3429000"/>
            <a:ext cx="1943100" cy="504825"/>
          </a:xfrm>
          <a:prstGeom prst="roundRect">
            <a:avLst>
              <a:gd name="adj" fmla="val 16667"/>
            </a:avLst>
          </a:prstGeom>
          <a:solidFill>
            <a:srgbClr val="FF00FF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4980752" name="AutoShape 16"/>
          <p:cNvSpPr>
            <a:spLocks noChangeArrowheads="1"/>
          </p:cNvSpPr>
          <p:nvPr/>
        </p:nvSpPr>
        <p:spPr bwMode="auto">
          <a:xfrm>
            <a:off x="3492500" y="4076700"/>
            <a:ext cx="1943100" cy="504825"/>
          </a:xfrm>
          <a:prstGeom prst="roundRect">
            <a:avLst>
              <a:gd name="adj" fmla="val 16667"/>
            </a:avLst>
          </a:prstGeom>
          <a:solidFill>
            <a:srgbClr val="FF00FF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4980753" name="AutoShape 17"/>
          <p:cNvSpPr>
            <a:spLocks noChangeArrowheads="1"/>
          </p:cNvSpPr>
          <p:nvPr/>
        </p:nvSpPr>
        <p:spPr bwMode="auto">
          <a:xfrm>
            <a:off x="6732588" y="3429000"/>
            <a:ext cx="1943100" cy="504825"/>
          </a:xfrm>
          <a:prstGeom prst="roundRect">
            <a:avLst>
              <a:gd name="adj" fmla="val 16667"/>
            </a:avLst>
          </a:prstGeom>
          <a:solidFill>
            <a:srgbClr val="FF00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4980754" name="AutoShape 18"/>
          <p:cNvSpPr>
            <a:spLocks noChangeArrowheads="1"/>
          </p:cNvSpPr>
          <p:nvPr/>
        </p:nvSpPr>
        <p:spPr bwMode="auto">
          <a:xfrm>
            <a:off x="6732588" y="4076700"/>
            <a:ext cx="1943100" cy="504825"/>
          </a:xfrm>
          <a:prstGeom prst="roundRect">
            <a:avLst>
              <a:gd name="adj" fmla="val 16667"/>
            </a:avLst>
          </a:prstGeom>
          <a:solidFill>
            <a:srgbClr val="FF00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graphicFrame>
        <p:nvGraphicFramePr>
          <p:cNvPr id="87043" name="Object 19"/>
          <p:cNvGraphicFramePr>
            <a:graphicFrameLocks noChangeAspect="1"/>
          </p:cNvGraphicFramePr>
          <p:nvPr/>
        </p:nvGraphicFramePr>
        <p:xfrm>
          <a:off x="900113" y="333375"/>
          <a:ext cx="7078662" cy="2066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422" name="公式" r:id="rId5" imgW="2438280" imgH="711000" progId="Equation.3">
                  <p:embed/>
                </p:oleObj>
              </mc:Choice>
              <mc:Fallback>
                <p:oleObj name="公式" r:id="rId5" imgW="2438280" imgH="711000" progId="Equation.3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0113" y="333375"/>
                        <a:ext cx="7078662" cy="2066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80756" name="Object 20"/>
          <p:cNvGraphicFramePr>
            <a:graphicFrameLocks noChangeAspect="1"/>
          </p:cNvGraphicFramePr>
          <p:nvPr/>
        </p:nvGraphicFramePr>
        <p:xfrm>
          <a:off x="539750" y="3500438"/>
          <a:ext cx="2065338" cy="2441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423" name="公式" r:id="rId7" imgW="774360" imgH="914400" progId="Equation.3">
                  <p:embed/>
                </p:oleObj>
              </mc:Choice>
              <mc:Fallback>
                <p:oleObj name="公式" r:id="rId7" imgW="774360" imgH="914400" progId="Equation.3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750" y="3500438"/>
                        <a:ext cx="2065338" cy="2441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80757" name="Object 21"/>
          <p:cNvGraphicFramePr>
            <a:graphicFrameLocks noChangeAspect="1"/>
          </p:cNvGraphicFramePr>
          <p:nvPr/>
        </p:nvGraphicFramePr>
        <p:xfrm>
          <a:off x="3348038" y="3429000"/>
          <a:ext cx="2301875" cy="2520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424" name="公式" r:id="rId9" imgW="863280" imgH="914400" progId="Equation.3">
                  <p:embed/>
                </p:oleObj>
              </mc:Choice>
              <mc:Fallback>
                <p:oleObj name="公式" r:id="rId9" imgW="863280" imgH="914400" progId="Equation.3">
                  <p:embed/>
                  <p:pic>
                    <p:nvPicPr>
                      <p:cNvPr id="0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48038" y="3429000"/>
                        <a:ext cx="2301875" cy="2520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80758" name="Object 22"/>
          <p:cNvGraphicFramePr>
            <a:graphicFrameLocks noChangeAspect="1"/>
          </p:cNvGraphicFramePr>
          <p:nvPr/>
        </p:nvGraphicFramePr>
        <p:xfrm>
          <a:off x="6588125" y="3429000"/>
          <a:ext cx="2247900" cy="2519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425" name="公式" r:id="rId11" imgW="863280" imgH="914400" progId="Equation.3">
                  <p:embed/>
                </p:oleObj>
              </mc:Choice>
              <mc:Fallback>
                <p:oleObj name="公式" r:id="rId11" imgW="863280" imgH="914400" progId="Equation.3">
                  <p:embed/>
                  <p:pic>
                    <p:nvPicPr>
                      <p:cNvPr id="0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88125" y="3429000"/>
                        <a:ext cx="2247900" cy="2519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980759" name="Rectangle 23"/>
          <p:cNvSpPr>
            <a:spLocks noChangeArrowheads="1"/>
          </p:cNvSpPr>
          <p:nvPr/>
        </p:nvSpPr>
        <p:spPr bwMode="auto">
          <a:xfrm>
            <a:off x="5867400" y="3429000"/>
            <a:ext cx="865188" cy="557213"/>
          </a:xfrm>
          <a:prstGeom prst="rect">
            <a:avLst/>
          </a:prstGeom>
          <a:noFill/>
          <a:ln w="38100" algn="ctr">
            <a:solidFill>
              <a:srgbClr val="00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kumimoji="0" lang="en-US" altLang="zh-CN" sz="2800">
                <a:solidFill>
                  <a:schemeClr val="tx2"/>
                </a:solidFill>
                <a:latin typeface="Times New Roman" pitchFamily="18" charset="0"/>
              </a:rPr>
              <a:t>8 </a:t>
            </a:r>
            <a:r>
              <a:rPr kumimoji="0" lang="en-US" altLang="zh-CN" sz="2800">
                <a:sym typeface="Symbol" pitchFamily="18" charset="2"/>
              </a:rPr>
              <a:t></a:t>
            </a:r>
          </a:p>
        </p:txBody>
      </p:sp>
      <p:sp>
        <p:nvSpPr>
          <p:cNvPr id="4980760" name="Rectangle 24"/>
          <p:cNvSpPr>
            <a:spLocks noChangeArrowheads="1"/>
          </p:cNvSpPr>
          <p:nvPr/>
        </p:nvSpPr>
        <p:spPr bwMode="auto">
          <a:xfrm>
            <a:off x="5867400" y="4076700"/>
            <a:ext cx="865188" cy="557213"/>
          </a:xfrm>
          <a:prstGeom prst="rect">
            <a:avLst/>
          </a:prstGeom>
          <a:noFill/>
          <a:ln w="38100" algn="ctr">
            <a:solidFill>
              <a:srgbClr val="00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kumimoji="0" lang="en-US" altLang="zh-CN" sz="2800">
                <a:solidFill>
                  <a:schemeClr val="tx2"/>
                </a:solidFill>
                <a:latin typeface="Times New Roman" pitchFamily="18" charset="0"/>
              </a:rPr>
              <a:t>3 </a:t>
            </a:r>
            <a:r>
              <a:rPr kumimoji="0" lang="en-US" altLang="zh-CN" sz="2800">
                <a:sym typeface="Symbol" pitchFamily="18" charset="2"/>
              </a:rPr>
              <a:t></a:t>
            </a:r>
          </a:p>
        </p:txBody>
      </p:sp>
      <p:sp>
        <p:nvSpPr>
          <p:cNvPr id="4980761" name="Line 25"/>
          <p:cNvSpPr>
            <a:spLocks noChangeShapeType="1"/>
          </p:cNvSpPr>
          <p:nvPr/>
        </p:nvSpPr>
        <p:spPr bwMode="auto">
          <a:xfrm>
            <a:off x="7956550" y="2420938"/>
            <a:ext cx="863600" cy="936625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0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9807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0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49807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0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49807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0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49807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3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0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600" decel="100000"/>
                                        <p:tgtEl>
                                          <p:spTgt spid="49807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600" decel="100000" fill="hold"/>
                                        <p:tgtEl>
                                          <p:spTgt spid="498075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600" decel="100000" fill="hold"/>
                                        <p:tgtEl>
                                          <p:spTgt spid="49807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600" decel="100000" fill="hold"/>
                                        <p:tgtEl>
                                          <p:spTgt spid="49807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400" accel="1000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49807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400" accel="1000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49807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0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49807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0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49807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0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49807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0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49807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0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49807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49807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49807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17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0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9807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9807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9807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49807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0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49807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49807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0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49807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0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49807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0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49807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49807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49807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49807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76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0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49807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49807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 nodeType="clickPar">
                      <p:stCondLst>
                        <p:cond delay="indefinite"/>
                      </p:stCondLst>
                      <p:childTnLst>
                        <p:par>
                          <p:cTn id="8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0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4980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0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49807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 nodeType="clickPar">
                      <p:stCondLst>
                        <p:cond delay="indefinite"/>
                      </p:stCondLst>
                      <p:childTnLst>
                        <p:par>
                          <p:cTn id="8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0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2000"/>
                                        <p:tgtEl>
                                          <p:spTgt spid="49807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 nodeType="clickPar">
                      <p:stCondLst>
                        <p:cond delay="indefinite"/>
                      </p:stCondLst>
                      <p:childTnLst>
                        <p:par>
                          <p:cTn id="9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0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49807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49807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 nodeType="clickPar">
                      <p:stCondLst>
                        <p:cond delay="indefinite"/>
                      </p:stCondLst>
                      <p:childTnLst>
                        <p:par>
                          <p:cTn id="10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1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0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49807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49807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 nodeType="clickPar">
                      <p:stCondLst>
                        <p:cond delay="indefinite"/>
                      </p:stCondLst>
                      <p:childTnLst>
                        <p:par>
                          <p:cTn id="10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0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9" dur="500"/>
                                        <p:tgtEl>
                                          <p:spTgt spid="49807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80739" grpId="0" animBg="1"/>
      <p:bldP spid="4980740" grpId="0"/>
      <p:bldP spid="4980741" grpId="0" animBg="1"/>
      <p:bldP spid="4980743" grpId="0" animBg="1"/>
      <p:bldP spid="4980744" grpId="0" animBg="1"/>
      <p:bldP spid="4980745" grpId="0" animBg="1"/>
      <p:bldP spid="4980746" grpId="0" animBg="1"/>
      <p:bldP spid="4980747" grpId="0" animBg="1"/>
      <p:bldP spid="4980748" grpId="0" animBg="1"/>
      <p:bldP spid="4980749" grpId="0" animBg="1"/>
      <p:bldP spid="4980750" grpId="0" animBg="1"/>
      <p:bldP spid="4980751" grpId="0" animBg="1"/>
      <p:bldP spid="4980752" grpId="0" animBg="1"/>
      <p:bldP spid="4980753" grpId="0" animBg="1"/>
      <p:bldP spid="4980754" grpId="0" animBg="1"/>
      <p:bldP spid="4980759" grpId="0" animBg="1"/>
      <p:bldP spid="4980760" grpId="0" animBg="1"/>
      <p:bldP spid="498076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018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endParaRPr lang="zh-CN" altLang="zh-CN" b="1" smtClean="0"/>
          </a:p>
        </p:txBody>
      </p:sp>
      <p:sp>
        <p:nvSpPr>
          <p:cNvPr id="59801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989138"/>
            <a:ext cx="8229600" cy="4137025"/>
          </a:xfrm>
        </p:spPr>
        <p:txBody>
          <a:bodyPr/>
          <a:lstStyle/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sz="3600" b="1" dirty="0" smtClean="0">
                <a:latin typeface="Times New Roman" pitchFamily="18" charset="0"/>
              </a:rPr>
              <a:t>   </a:t>
            </a:r>
            <a:r>
              <a:rPr lang="zh-CN" altLang="en-US" sz="3600" b="1" dirty="0" smtClean="0">
                <a:latin typeface="Times New Roman" pitchFamily="18" charset="0"/>
              </a:rPr>
              <a:t>设 </a:t>
            </a:r>
            <a:r>
              <a:rPr lang="en-US" altLang="zh-CN" sz="3600" b="1" dirty="0" smtClean="0">
                <a:latin typeface="Times New Roman" pitchFamily="18" charset="0"/>
              </a:rPr>
              <a:t>V </a:t>
            </a:r>
            <a:r>
              <a:rPr lang="zh-CN" altLang="en-US" sz="3600" b="1" dirty="0" smtClean="0">
                <a:latin typeface="Times New Roman" pitchFamily="18" charset="0"/>
              </a:rPr>
              <a:t>是一个非空集合 </a:t>
            </a:r>
            <a:r>
              <a:rPr lang="en-US" altLang="zh-CN" sz="3600" b="1" dirty="0" smtClean="0">
                <a:latin typeface="Times New Roman" pitchFamily="18" charset="0"/>
              </a:rPr>
              <a:t>,  K </a:t>
            </a:r>
            <a:r>
              <a:rPr lang="zh-CN" altLang="en-US" sz="3600" b="1" dirty="0" smtClean="0">
                <a:latin typeface="Times New Roman" pitchFamily="18" charset="0"/>
              </a:rPr>
              <a:t>是数域 </a:t>
            </a:r>
            <a:r>
              <a:rPr lang="en-US" altLang="zh-CN" sz="3600" b="1" dirty="0" smtClean="0">
                <a:latin typeface="Times New Roman" pitchFamily="18" charset="0"/>
              </a:rPr>
              <a:t>. 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sz="3600" b="1" dirty="0" smtClean="0">
                <a:latin typeface="Times New Roman" pitchFamily="18" charset="0"/>
              </a:rPr>
              <a:t>  若 </a:t>
            </a:r>
            <a:r>
              <a:rPr lang="en-US" altLang="zh-CN" sz="3600" b="1" dirty="0" smtClean="0">
                <a:latin typeface="Times New Roman" pitchFamily="18" charset="0"/>
              </a:rPr>
              <a:t>V </a:t>
            </a:r>
            <a:r>
              <a:rPr lang="zh-CN" altLang="en-US" sz="3600" b="1" dirty="0" smtClean="0">
                <a:latin typeface="Times New Roman" pitchFamily="18" charset="0"/>
              </a:rPr>
              <a:t>上有两种运算 </a:t>
            </a:r>
            <a:r>
              <a:rPr lang="en-US" altLang="zh-CN" sz="3600" b="1" dirty="0" smtClean="0">
                <a:latin typeface="Times New Roman" pitchFamily="18" charset="0"/>
              </a:rPr>
              <a:t>— </a:t>
            </a:r>
            <a:r>
              <a:rPr lang="zh-CN" altLang="en-US" sz="3600" b="1" dirty="0" smtClean="0">
                <a:latin typeface="Times New Roman" pitchFamily="18" charset="0"/>
              </a:rPr>
              <a:t>加法和数乘 </a:t>
            </a:r>
            <a:r>
              <a:rPr lang="en-US" altLang="zh-CN" sz="3600" b="1" dirty="0" smtClean="0">
                <a:latin typeface="Times New Roman" pitchFamily="18" charset="0"/>
              </a:rPr>
              <a:t>,  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sz="3600" b="1" dirty="0" smtClean="0">
                <a:latin typeface="Times New Roman" pitchFamily="18" charset="0"/>
              </a:rPr>
              <a:t>  满足以下八条公理</a:t>
            </a:r>
            <a:r>
              <a:rPr lang="en-US" altLang="zh-CN" sz="3600" b="1" dirty="0" smtClean="0">
                <a:latin typeface="Times New Roman" pitchFamily="18" charset="0"/>
              </a:rPr>
              <a:t>,   </a:t>
            </a:r>
            <a:r>
              <a:rPr lang="zh-CN" altLang="en-US" sz="3600" b="1" dirty="0" smtClean="0">
                <a:latin typeface="Times New Roman" pitchFamily="18" charset="0"/>
              </a:rPr>
              <a:t>则称 </a:t>
            </a:r>
            <a:r>
              <a:rPr lang="en-US" altLang="zh-CN" sz="3600" b="1" dirty="0" smtClean="0">
                <a:latin typeface="Times New Roman" pitchFamily="18" charset="0"/>
              </a:rPr>
              <a:t>V </a:t>
            </a:r>
            <a:r>
              <a:rPr lang="zh-CN" altLang="en-US" sz="3600" b="1" dirty="0" smtClean="0">
                <a:latin typeface="Times New Roman" pitchFamily="18" charset="0"/>
              </a:rPr>
              <a:t>是 </a:t>
            </a:r>
            <a:r>
              <a:rPr lang="en-US" altLang="zh-CN" sz="3600" b="1" dirty="0" smtClean="0">
                <a:latin typeface="Times New Roman" pitchFamily="18" charset="0"/>
              </a:rPr>
              <a:t>K </a:t>
            </a:r>
            <a:r>
              <a:rPr lang="zh-CN" altLang="en-US" sz="3600" b="1" dirty="0" smtClean="0">
                <a:latin typeface="Times New Roman" pitchFamily="18" charset="0"/>
              </a:rPr>
              <a:t>上</a:t>
            </a:r>
            <a:endParaRPr lang="en-US" altLang="zh-CN" sz="3600" b="1" dirty="0" smtClean="0">
              <a:latin typeface="Times New Roman" pitchFamily="18" charset="0"/>
            </a:endParaRP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sz="3600" b="1" dirty="0">
                <a:latin typeface="Times New Roman" pitchFamily="18" charset="0"/>
              </a:rPr>
              <a:t> </a:t>
            </a:r>
            <a:r>
              <a:rPr lang="en-US" altLang="zh-CN" sz="3600" b="1" dirty="0" smtClean="0">
                <a:latin typeface="Times New Roman" pitchFamily="18" charset="0"/>
              </a:rPr>
              <a:t> </a:t>
            </a:r>
            <a:r>
              <a:rPr lang="zh-CN" altLang="en-US" sz="3600" b="1" dirty="0" smtClean="0">
                <a:latin typeface="Times New Roman" pitchFamily="18" charset="0"/>
              </a:rPr>
              <a:t>的线性空间</a:t>
            </a:r>
            <a:r>
              <a:rPr lang="en-US" altLang="zh-CN" sz="3600" b="1" dirty="0" smtClean="0">
                <a:latin typeface="Times New Roman" pitchFamily="18" charset="0"/>
              </a:rPr>
              <a:t>.</a:t>
            </a:r>
          </a:p>
        </p:txBody>
      </p:sp>
      <p:pic>
        <p:nvPicPr>
          <p:cNvPr id="598020" name="Picture 4" descr="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70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98021" name="Rectangle 5"/>
          <p:cNvSpPr>
            <a:spLocks noChangeArrowheads="1"/>
          </p:cNvSpPr>
          <p:nvPr/>
        </p:nvSpPr>
        <p:spPr bwMode="auto">
          <a:xfrm>
            <a:off x="395288" y="44450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kumimoji="0" lang="en-US" altLang="zh-CN" sz="4400">
                <a:solidFill>
                  <a:srgbClr val="FFFFFF"/>
                </a:solidFill>
                <a:latin typeface="Arial" pitchFamily="34" charset="0"/>
              </a:rPr>
              <a:t> </a:t>
            </a:r>
            <a:r>
              <a:rPr kumimoji="0" lang="zh-CN" altLang="en-US" sz="4400">
                <a:solidFill>
                  <a:srgbClr val="FFFFFF"/>
                </a:solidFill>
                <a:latin typeface="Arial" pitchFamily="34" charset="0"/>
              </a:rPr>
              <a:t>线性空间</a:t>
            </a:r>
          </a:p>
        </p:txBody>
      </p:sp>
    </p:spTree>
    <p:extLst>
      <p:ext uri="{BB962C8B-B14F-4D97-AF65-F5344CB8AC3E}">
        <p14:creationId xmlns:p14="http://schemas.microsoft.com/office/powerpoint/2010/main" val="427725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9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549275"/>
            <a:ext cx="8229600" cy="5576888"/>
          </a:xfrm>
        </p:spPr>
        <p:txBody>
          <a:bodyPr/>
          <a:lstStyle/>
          <a:p>
            <a:pPr eaLnBrk="1" hangingPunct="1"/>
            <a:endParaRPr lang="en-US" altLang="zh-CN" smtClean="0"/>
          </a:p>
          <a:p>
            <a:pPr eaLnBrk="1" hangingPunct="1"/>
            <a:endParaRPr lang="en-US" altLang="zh-CN" smtClean="0"/>
          </a:p>
          <a:p>
            <a:pPr eaLnBrk="1" hangingPunct="1"/>
            <a:endParaRPr lang="en-US" altLang="zh-CN" smtClean="0"/>
          </a:p>
          <a:p>
            <a:pPr eaLnBrk="1" hangingPunct="1"/>
            <a:endParaRPr lang="en-US" altLang="zh-CN" smtClean="0"/>
          </a:p>
          <a:p>
            <a:pPr eaLnBrk="1" hangingPunct="1"/>
            <a:endParaRPr lang="en-US" altLang="zh-CN" smtClean="0"/>
          </a:p>
          <a:p>
            <a:pPr eaLnBrk="1" hangingPunct="1">
              <a:buFontTx/>
              <a:buNone/>
            </a:pPr>
            <a:r>
              <a:rPr lang="en-US" altLang="zh-CN" b="1" smtClean="0">
                <a:solidFill>
                  <a:schemeClr val="tx2"/>
                </a:solidFill>
                <a:latin typeface="Times New Roman" pitchFamily="18" charset="0"/>
              </a:rPr>
              <a:t>   W = &lt; </a:t>
            </a:r>
            <a:r>
              <a:rPr lang="en-US" altLang="zh-CN" b="1" smtClean="0">
                <a:solidFill>
                  <a:schemeClr val="tx2"/>
                </a:solidFill>
                <a:latin typeface="Times New Roman" pitchFamily="18" charset="0"/>
                <a:sym typeface="Symbol" pitchFamily="18" charset="2"/>
              </a:rPr>
              <a:t>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1 </a:t>
            </a:r>
            <a:r>
              <a:rPr lang="en-US" altLang="zh-CN" b="1" smtClean="0">
                <a:solidFill>
                  <a:schemeClr val="tx2"/>
                </a:solidFill>
                <a:latin typeface="Times New Roman" pitchFamily="18" charset="0"/>
                <a:sym typeface="Symbol" pitchFamily="18" charset="2"/>
              </a:rPr>
              <a:t>,</a:t>
            </a:r>
            <a:r>
              <a:rPr lang="en-US" altLang="zh-CN" b="1" i="1" smtClean="0">
                <a:solidFill>
                  <a:schemeClr val="tx2"/>
                </a:solidFill>
                <a:latin typeface="Times New Roman" pitchFamily="18" charset="0"/>
                <a:sym typeface="Euclid Math One"/>
              </a:rPr>
              <a:t> </a:t>
            </a:r>
            <a:r>
              <a:rPr lang="en-US" altLang="zh-CN" b="1" smtClean="0">
                <a:solidFill>
                  <a:schemeClr val="tx2"/>
                </a:solidFill>
                <a:latin typeface="Times New Roman" pitchFamily="18" charset="0"/>
                <a:sym typeface="Symbol" pitchFamily="18" charset="2"/>
              </a:rPr>
              <a:t>…,</a:t>
            </a:r>
            <a:r>
              <a:rPr lang="en-US" altLang="zh-CN" b="1" i="1" smtClean="0">
                <a:solidFill>
                  <a:schemeClr val="tx2"/>
                </a:solidFill>
                <a:latin typeface="Times New Roman" pitchFamily="18" charset="0"/>
                <a:sym typeface="Euclid Math One"/>
              </a:rPr>
              <a:t> </a:t>
            </a:r>
            <a:r>
              <a:rPr lang="en-US" altLang="zh-CN" b="1" smtClean="0">
                <a:solidFill>
                  <a:schemeClr val="tx2"/>
                </a:solidFill>
                <a:latin typeface="Times New Roman" pitchFamily="18" charset="0"/>
                <a:sym typeface="Symbol" pitchFamily="18" charset="2"/>
              </a:rPr>
              <a:t>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4</a:t>
            </a:r>
            <a:r>
              <a:rPr lang="en-US" altLang="zh-CN" b="1" smtClean="0">
                <a:solidFill>
                  <a:schemeClr val="tx2"/>
                </a:solidFill>
                <a:latin typeface="Times New Roman" pitchFamily="18" charset="0"/>
              </a:rPr>
              <a:t> &gt; </a:t>
            </a:r>
            <a:r>
              <a:rPr lang="zh-CN" altLang="en-US" b="1" smtClean="0">
                <a:solidFill>
                  <a:schemeClr val="tx2"/>
                </a:solidFill>
                <a:latin typeface="Times New Roman" pitchFamily="18" charset="0"/>
              </a:rPr>
              <a:t>的一组基为</a:t>
            </a:r>
            <a:endParaRPr lang="en-US" altLang="zh-CN" smtClean="0"/>
          </a:p>
          <a:p>
            <a:pPr eaLnBrk="1" hangingPunct="1"/>
            <a:endParaRPr lang="en-US" altLang="zh-CN" smtClean="0"/>
          </a:p>
          <a:p>
            <a:pPr eaLnBrk="1" hangingPunct="1"/>
            <a:endParaRPr lang="en-US" altLang="zh-CN" sz="3600" b="1" smtClean="0">
              <a:latin typeface="Times New Roman" pitchFamily="18" charset="0"/>
            </a:endParaRPr>
          </a:p>
        </p:txBody>
      </p:sp>
      <p:sp>
        <p:nvSpPr>
          <p:cNvPr id="88070" name="AutoShape 7"/>
          <p:cNvSpPr>
            <a:spLocks noChangeArrowheads="1"/>
          </p:cNvSpPr>
          <p:nvPr/>
        </p:nvSpPr>
        <p:spPr bwMode="auto">
          <a:xfrm>
            <a:off x="1835150" y="333375"/>
            <a:ext cx="576263" cy="2016125"/>
          </a:xfrm>
          <a:prstGeom prst="roundRect">
            <a:avLst>
              <a:gd name="adj" fmla="val 16667"/>
            </a:avLst>
          </a:prstGeom>
          <a:solidFill>
            <a:srgbClr val="00FF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88071" name="AutoShape 8"/>
          <p:cNvSpPr>
            <a:spLocks noChangeArrowheads="1"/>
          </p:cNvSpPr>
          <p:nvPr/>
        </p:nvSpPr>
        <p:spPr bwMode="auto">
          <a:xfrm>
            <a:off x="3635375" y="333375"/>
            <a:ext cx="576263" cy="2016125"/>
          </a:xfrm>
          <a:prstGeom prst="roundRect">
            <a:avLst>
              <a:gd name="adj" fmla="val 16667"/>
            </a:avLst>
          </a:prstGeom>
          <a:solidFill>
            <a:srgbClr val="00FF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88072" name="AutoShape 9"/>
          <p:cNvSpPr>
            <a:spLocks noChangeArrowheads="1"/>
          </p:cNvSpPr>
          <p:nvPr/>
        </p:nvSpPr>
        <p:spPr bwMode="auto">
          <a:xfrm>
            <a:off x="5435600" y="333375"/>
            <a:ext cx="576263" cy="2016125"/>
          </a:xfrm>
          <a:prstGeom prst="roundRect">
            <a:avLst>
              <a:gd name="adj" fmla="val 16667"/>
            </a:avLst>
          </a:prstGeom>
          <a:solidFill>
            <a:srgbClr val="00FF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88073" name="AutoShape 10"/>
          <p:cNvSpPr>
            <a:spLocks noChangeArrowheads="1"/>
          </p:cNvSpPr>
          <p:nvPr/>
        </p:nvSpPr>
        <p:spPr bwMode="auto">
          <a:xfrm>
            <a:off x="7235825" y="333375"/>
            <a:ext cx="576263" cy="2016125"/>
          </a:xfrm>
          <a:prstGeom prst="roundRect">
            <a:avLst>
              <a:gd name="adj" fmla="val 16667"/>
            </a:avLst>
          </a:prstGeom>
          <a:solidFill>
            <a:srgbClr val="00FF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graphicFrame>
        <p:nvGraphicFramePr>
          <p:cNvPr id="88066" name="Object 19"/>
          <p:cNvGraphicFramePr>
            <a:graphicFrameLocks noChangeAspect="1"/>
          </p:cNvGraphicFramePr>
          <p:nvPr/>
        </p:nvGraphicFramePr>
        <p:xfrm>
          <a:off x="900113" y="333375"/>
          <a:ext cx="7078662" cy="2066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289" name="公式" r:id="rId3" imgW="2438280" imgH="711000" progId="Equation.3">
                  <p:embed/>
                </p:oleObj>
              </mc:Choice>
              <mc:Fallback>
                <p:oleObj name="公式" r:id="rId3" imgW="2438280" imgH="711000" progId="Equation.3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0113" y="333375"/>
                        <a:ext cx="7078662" cy="2066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8074" name="AutoShape 26"/>
          <p:cNvSpPr>
            <a:spLocks noChangeArrowheads="1"/>
          </p:cNvSpPr>
          <p:nvPr/>
        </p:nvSpPr>
        <p:spPr bwMode="auto">
          <a:xfrm>
            <a:off x="6372225" y="2636838"/>
            <a:ext cx="649288" cy="1922462"/>
          </a:xfrm>
          <a:prstGeom prst="roundRect">
            <a:avLst>
              <a:gd name="adj" fmla="val 16667"/>
            </a:avLst>
          </a:prstGeom>
          <a:solidFill>
            <a:srgbClr val="FF00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88075" name="AutoShape 27"/>
          <p:cNvSpPr>
            <a:spLocks noChangeArrowheads="1"/>
          </p:cNvSpPr>
          <p:nvPr/>
        </p:nvSpPr>
        <p:spPr bwMode="auto">
          <a:xfrm>
            <a:off x="7380288" y="2636838"/>
            <a:ext cx="649287" cy="1922462"/>
          </a:xfrm>
          <a:prstGeom prst="roundRect">
            <a:avLst>
              <a:gd name="adj" fmla="val 16667"/>
            </a:avLst>
          </a:prstGeom>
          <a:solidFill>
            <a:srgbClr val="FF00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graphicFrame>
        <p:nvGraphicFramePr>
          <p:cNvPr id="4980758" name="Object 22"/>
          <p:cNvGraphicFramePr>
            <a:graphicFrameLocks noChangeAspect="1"/>
          </p:cNvGraphicFramePr>
          <p:nvPr/>
        </p:nvGraphicFramePr>
        <p:xfrm>
          <a:off x="6300788" y="2636838"/>
          <a:ext cx="1851025" cy="1960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290" name="公式" r:id="rId5" imgW="711000" imgH="711000" progId="Equation.3">
                  <p:embed/>
                </p:oleObj>
              </mc:Choice>
              <mc:Fallback>
                <p:oleObj name="公式" r:id="rId5" imgW="711000" imgH="711000" progId="Equation.3">
                  <p:embed/>
                  <p:pic>
                    <p:nvPicPr>
                      <p:cNvPr id="0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00788" y="2636838"/>
                        <a:ext cx="1851025" cy="19605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30"/>
          <p:cNvGraphicFramePr>
            <a:graphicFrameLocks noChangeAspect="1"/>
          </p:cNvGraphicFramePr>
          <p:nvPr/>
        </p:nvGraphicFramePr>
        <p:xfrm>
          <a:off x="1770063" y="4437063"/>
          <a:ext cx="5122862" cy="1960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291" name="公式" r:id="rId7" imgW="1968480" imgH="711000" progId="Equation.3">
                  <p:embed/>
                </p:oleObj>
              </mc:Choice>
              <mc:Fallback>
                <p:oleObj name="公式" r:id="rId7" imgW="1968480" imgH="711000" progId="Equation.3">
                  <p:embed/>
                  <p:pic>
                    <p:nvPicPr>
                      <p:cNvPr id="0" name="Object 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70063" y="4437063"/>
                        <a:ext cx="5122862" cy="19605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8210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773238"/>
            <a:ext cx="8229600" cy="4535487"/>
          </a:xfrm>
        </p:spPr>
        <p:txBody>
          <a:bodyPr/>
          <a:lstStyle/>
          <a:p>
            <a:pPr eaLnBrk="1" hangingPunct="1">
              <a:lnSpc>
                <a:spcPct val="135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</a:rPr>
              <a:t>  </a:t>
            </a:r>
            <a:r>
              <a:rPr lang="zh-CN" altLang="en-US" b="1" smtClean="0">
                <a:latin typeface="Times New Roman" pitchFamily="18" charset="0"/>
              </a:rPr>
              <a:t>将子空间的生成元写成</a:t>
            </a:r>
            <a:r>
              <a:rPr lang="zh-CN" altLang="en-US" b="1" smtClean="0">
                <a:solidFill>
                  <a:schemeClr val="accent2"/>
                </a:solidFill>
                <a:latin typeface="Times New Roman" pitchFamily="18" charset="0"/>
              </a:rPr>
              <a:t>行向量</a:t>
            </a:r>
            <a:r>
              <a:rPr lang="zh-CN" altLang="en-US" b="1" smtClean="0">
                <a:latin typeface="Times New Roman" pitchFamily="18" charset="0"/>
              </a:rPr>
              <a:t>排成矩阵</a:t>
            </a:r>
            <a:r>
              <a:rPr lang="en-US" altLang="zh-CN" b="1" smtClean="0">
                <a:latin typeface="Times New Roman" pitchFamily="18" charset="0"/>
              </a:rPr>
              <a:t>, </a:t>
            </a:r>
          </a:p>
          <a:p>
            <a:pPr eaLnBrk="1" hangingPunct="1">
              <a:lnSpc>
                <a:spcPct val="135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</a:rPr>
              <a:t>  作</a:t>
            </a:r>
            <a:r>
              <a:rPr lang="zh-CN" altLang="en-US" b="1" smtClean="0">
                <a:solidFill>
                  <a:schemeClr val="accent2"/>
                </a:solidFill>
                <a:latin typeface="Times New Roman" pitchFamily="18" charset="0"/>
              </a:rPr>
              <a:t>行变换</a:t>
            </a:r>
            <a:r>
              <a:rPr lang="zh-CN" altLang="en-US" b="1" smtClean="0">
                <a:latin typeface="Times New Roman" pitchFamily="18" charset="0"/>
              </a:rPr>
              <a:t>将矩阵化为 </a:t>
            </a:r>
            <a:r>
              <a:rPr lang="en-US" altLang="zh-CN" b="1" smtClean="0">
                <a:latin typeface="Times New Roman" pitchFamily="18" charset="0"/>
              </a:rPr>
              <a:t>(</a:t>
            </a:r>
            <a:r>
              <a:rPr lang="zh-CN" altLang="en-US" b="1" smtClean="0">
                <a:latin typeface="Times New Roman" pitchFamily="18" charset="0"/>
              </a:rPr>
              <a:t>简化</a:t>
            </a:r>
            <a:r>
              <a:rPr lang="en-US" altLang="zh-CN" b="1" smtClean="0">
                <a:latin typeface="Times New Roman" pitchFamily="18" charset="0"/>
              </a:rPr>
              <a:t>) </a:t>
            </a:r>
            <a:r>
              <a:rPr lang="zh-CN" altLang="en-US" b="1" smtClean="0">
                <a:latin typeface="Times New Roman" pitchFamily="18" charset="0"/>
              </a:rPr>
              <a:t>阶梯型 </a:t>
            </a:r>
            <a:r>
              <a:rPr lang="en-US" altLang="zh-CN" b="1" smtClean="0">
                <a:latin typeface="Times New Roman" pitchFamily="18" charset="0"/>
              </a:rPr>
              <a:t>J , </a:t>
            </a:r>
          </a:p>
          <a:p>
            <a:pPr eaLnBrk="1" hangingPunct="1">
              <a:lnSpc>
                <a:spcPct val="135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</a:rPr>
              <a:t>  </a:t>
            </a:r>
            <a:r>
              <a:rPr lang="zh-CN" altLang="en-US" b="1" smtClean="0">
                <a:latin typeface="Times New Roman" pitchFamily="18" charset="0"/>
              </a:rPr>
              <a:t>则 </a:t>
            </a:r>
            <a:r>
              <a:rPr lang="en-US" altLang="zh-CN" b="1" smtClean="0">
                <a:latin typeface="Times New Roman" pitchFamily="18" charset="0"/>
              </a:rPr>
              <a:t>J </a:t>
            </a:r>
            <a:r>
              <a:rPr lang="zh-CN" altLang="en-US" b="1" smtClean="0">
                <a:latin typeface="Times New Roman" pitchFamily="18" charset="0"/>
              </a:rPr>
              <a:t>的非零行即为子空间的一组基</a:t>
            </a:r>
            <a:r>
              <a:rPr lang="en-US" altLang="zh-CN" b="1" smtClean="0">
                <a:latin typeface="Times New Roman" pitchFamily="18" charset="0"/>
              </a:rPr>
              <a:t>.</a:t>
            </a:r>
          </a:p>
          <a:p>
            <a:pPr eaLnBrk="1" hangingPunct="1">
              <a:lnSpc>
                <a:spcPct val="135000"/>
              </a:lnSpc>
              <a:buFontTx/>
              <a:buNone/>
            </a:pPr>
            <a:endParaRPr lang="en-US" altLang="zh-CN" b="1" smtClean="0">
              <a:latin typeface="Times New Roman" pitchFamily="18" charset="0"/>
            </a:endParaRPr>
          </a:p>
          <a:p>
            <a:pPr eaLnBrk="1" hangingPunct="1">
              <a:lnSpc>
                <a:spcPct val="135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</a:rPr>
              <a:t>  注</a:t>
            </a:r>
            <a:r>
              <a:rPr lang="en-US" altLang="zh-CN" b="1" smtClean="0">
                <a:latin typeface="Times New Roman" pitchFamily="18" charset="0"/>
              </a:rPr>
              <a:t>:  </a:t>
            </a:r>
            <a:r>
              <a:rPr lang="zh-CN" altLang="en-US" b="1" smtClean="0">
                <a:latin typeface="Times New Roman" pitchFamily="18" charset="0"/>
              </a:rPr>
              <a:t>此法求出的基底有简单的分量</a:t>
            </a:r>
            <a:r>
              <a:rPr lang="en-US" altLang="zh-CN" b="1" smtClean="0">
                <a:latin typeface="Times New Roman" pitchFamily="18" charset="0"/>
              </a:rPr>
              <a:t>,  </a:t>
            </a:r>
            <a:r>
              <a:rPr lang="zh-CN" altLang="en-US" b="1" smtClean="0">
                <a:latin typeface="Times New Roman" pitchFamily="18" charset="0"/>
              </a:rPr>
              <a:t>且</a:t>
            </a:r>
          </a:p>
          <a:p>
            <a:pPr eaLnBrk="1" hangingPunct="1">
              <a:lnSpc>
                <a:spcPct val="135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</a:rPr>
              <a:t>        子空间内向量的坐标可直接读出</a:t>
            </a:r>
            <a:r>
              <a:rPr lang="en-US" altLang="zh-CN" b="1" smtClean="0">
                <a:latin typeface="Times New Roman" pitchFamily="18" charset="0"/>
              </a:rPr>
              <a:t>.</a:t>
            </a:r>
          </a:p>
        </p:txBody>
      </p:sp>
      <p:pic>
        <p:nvPicPr>
          <p:cNvPr id="652291" name="Picture 3" descr="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70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52292" name="Rectangle 4"/>
          <p:cNvSpPr>
            <a:spLocks noGrp="1" noChangeArrowheads="1"/>
          </p:cNvSpPr>
          <p:nvPr>
            <p:ph type="title" idx="4294967295"/>
          </p:nvPr>
        </p:nvSpPr>
        <p:spPr>
          <a:xfrm>
            <a:off x="611188" y="0"/>
            <a:ext cx="8229600" cy="1143000"/>
          </a:xfrm>
        </p:spPr>
        <p:txBody>
          <a:bodyPr/>
          <a:lstStyle/>
          <a:p>
            <a:pPr algn="l" eaLnBrk="1" hangingPunct="1"/>
            <a:r>
              <a:rPr lang="en-US" altLang="zh-CN" sz="4000" b="1" smtClean="0">
                <a:latin typeface="Times New Roman" pitchFamily="18" charset="0"/>
              </a:rPr>
              <a:t>          </a:t>
            </a:r>
            <a:r>
              <a:rPr lang="zh-CN" altLang="en-US" sz="4000" b="1" smtClean="0">
                <a:solidFill>
                  <a:schemeClr val="bg1"/>
                </a:solidFill>
                <a:latin typeface="Times New Roman" pitchFamily="18" charset="0"/>
              </a:rPr>
              <a:t>如何找一组好的基底 </a:t>
            </a:r>
            <a:r>
              <a:rPr lang="en-US" altLang="zh-CN" sz="4000" b="1" smtClean="0">
                <a:solidFill>
                  <a:schemeClr val="bg1"/>
                </a:solidFill>
                <a:latin typeface="Times New Roman" pitchFamily="18" charset="0"/>
              </a:rPr>
              <a:t>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82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7" dur="500"/>
                                        <p:tgtEl>
                                          <p:spTgt spid="49582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82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2" dur="500"/>
                                        <p:tgtEl>
                                          <p:spTgt spid="49582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82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7" dur="500"/>
                                        <p:tgtEl>
                                          <p:spTgt spid="49582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7186" name="Rectangle 2"/>
          <p:cNvSpPr>
            <a:spLocks noChangeArrowheads="1"/>
          </p:cNvSpPr>
          <p:nvPr/>
        </p:nvSpPr>
        <p:spPr bwMode="auto">
          <a:xfrm>
            <a:off x="2339975" y="2420938"/>
            <a:ext cx="4319588" cy="792162"/>
          </a:xfrm>
          <a:prstGeom prst="rect">
            <a:avLst/>
          </a:prstGeom>
          <a:solidFill>
            <a:srgbClr val="FFCC00">
              <a:alpha val="5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17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4957187" name="Rectangle 3"/>
          <p:cNvSpPr>
            <a:spLocks noChangeArrowheads="1"/>
          </p:cNvSpPr>
          <p:nvPr/>
        </p:nvSpPr>
        <p:spPr bwMode="auto">
          <a:xfrm>
            <a:off x="2339975" y="3357563"/>
            <a:ext cx="4319588" cy="792162"/>
          </a:xfrm>
          <a:prstGeom prst="rect">
            <a:avLst/>
          </a:prstGeom>
          <a:solidFill>
            <a:srgbClr val="FFCC00">
              <a:alpha val="5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17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4957190" name="Rectangle 6"/>
          <p:cNvSpPr>
            <a:spLocks noChangeArrowheads="1"/>
          </p:cNvSpPr>
          <p:nvPr/>
        </p:nvSpPr>
        <p:spPr bwMode="auto">
          <a:xfrm>
            <a:off x="2339975" y="4292600"/>
            <a:ext cx="4319588" cy="792163"/>
          </a:xfrm>
          <a:prstGeom prst="rect">
            <a:avLst/>
          </a:prstGeom>
          <a:solidFill>
            <a:srgbClr val="FFCC00">
              <a:alpha val="5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17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graphicFrame>
        <p:nvGraphicFramePr>
          <p:cNvPr id="89090" name="Object 8"/>
          <p:cNvGraphicFramePr>
            <a:graphicFrameLocks noChangeAspect="1"/>
          </p:cNvGraphicFramePr>
          <p:nvPr/>
        </p:nvGraphicFramePr>
        <p:xfrm>
          <a:off x="1835150" y="333375"/>
          <a:ext cx="4921250" cy="658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313" name="公式" r:id="rId3" imgW="1422360" imgH="190440" progId="Equation.3">
                  <p:embed/>
                </p:oleObj>
              </mc:Choice>
              <mc:Fallback>
                <p:oleObj name="公式" r:id="rId3" imgW="1422360" imgH="19044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5150" y="333375"/>
                        <a:ext cx="4921250" cy="6588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57196" name="Object 12"/>
          <p:cNvGraphicFramePr>
            <a:graphicFrameLocks noChangeAspect="1"/>
          </p:cNvGraphicFramePr>
          <p:nvPr/>
        </p:nvGraphicFramePr>
        <p:xfrm>
          <a:off x="3132138" y="1052513"/>
          <a:ext cx="2079625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314" name="公式" r:id="rId5" imgW="647640" imgH="190440" progId="Equation.3">
                  <p:embed/>
                </p:oleObj>
              </mc:Choice>
              <mc:Fallback>
                <p:oleObj name="公式" r:id="rId5" imgW="647640" imgH="190440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32138" y="1052513"/>
                        <a:ext cx="2079625" cy="609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957203" name="AutoShape 19"/>
          <p:cNvSpPr>
            <a:spLocks noChangeArrowheads="1"/>
          </p:cNvSpPr>
          <p:nvPr/>
        </p:nvSpPr>
        <p:spPr bwMode="auto">
          <a:xfrm>
            <a:off x="2339975" y="2420938"/>
            <a:ext cx="792163" cy="792162"/>
          </a:xfrm>
          <a:prstGeom prst="roundRect">
            <a:avLst>
              <a:gd name="adj" fmla="val 16667"/>
            </a:avLst>
          </a:prstGeom>
          <a:solidFill>
            <a:srgbClr val="FF00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4957204" name="AutoShape 20"/>
          <p:cNvSpPr>
            <a:spLocks noChangeArrowheads="1"/>
          </p:cNvSpPr>
          <p:nvPr/>
        </p:nvSpPr>
        <p:spPr bwMode="auto">
          <a:xfrm>
            <a:off x="3203575" y="3357563"/>
            <a:ext cx="792163" cy="792162"/>
          </a:xfrm>
          <a:prstGeom prst="roundRect">
            <a:avLst>
              <a:gd name="adj" fmla="val 16667"/>
            </a:avLst>
          </a:prstGeom>
          <a:solidFill>
            <a:srgbClr val="FF00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4957205" name="AutoShape 21"/>
          <p:cNvSpPr>
            <a:spLocks noChangeArrowheads="1"/>
          </p:cNvSpPr>
          <p:nvPr/>
        </p:nvSpPr>
        <p:spPr bwMode="auto">
          <a:xfrm>
            <a:off x="4932363" y="4292600"/>
            <a:ext cx="792162" cy="792163"/>
          </a:xfrm>
          <a:prstGeom prst="roundRect">
            <a:avLst>
              <a:gd name="adj" fmla="val 16667"/>
            </a:avLst>
          </a:prstGeom>
          <a:solidFill>
            <a:srgbClr val="FF00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graphicFrame>
        <p:nvGraphicFramePr>
          <p:cNvPr id="89092" name="Object 26"/>
          <p:cNvGraphicFramePr>
            <a:graphicFrameLocks noGrp="1" noChangeAspect="1"/>
          </p:cNvGraphicFramePr>
          <p:nvPr>
            <p:ph type="body" idx="4294967295"/>
          </p:nvPr>
        </p:nvGraphicFramePr>
        <p:xfrm>
          <a:off x="1116013" y="2455863"/>
          <a:ext cx="5761037" cy="360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315" name="公式" r:id="rId7" imgW="1460160" imgH="914400" progId="Equation.3">
                  <p:embed/>
                </p:oleObj>
              </mc:Choice>
              <mc:Fallback>
                <p:oleObj name="公式" r:id="rId7" imgW="1460160" imgH="914400" progId="Equation.3">
                  <p:embed/>
                  <p:pic>
                    <p:nvPicPr>
                      <p:cNvPr id="0" name="Object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2455863"/>
                        <a:ext cx="5761037" cy="3606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957211" name="Rectangle 27"/>
          <p:cNvSpPr>
            <a:spLocks noChangeArrowheads="1"/>
          </p:cNvSpPr>
          <p:nvPr/>
        </p:nvSpPr>
        <p:spPr bwMode="auto">
          <a:xfrm>
            <a:off x="2339975" y="5229225"/>
            <a:ext cx="4321175" cy="6477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7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957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7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4957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7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pTgt spid="4957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7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9572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9572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7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9572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9572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7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9572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9572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7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4957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7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1000"/>
                                        <p:tgtEl>
                                          <p:spTgt spid="4957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57186" grpId="0" animBg="1"/>
      <p:bldP spid="4957187" grpId="0" animBg="1"/>
      <p:bldP spid="4957190" grpId="0" animBg="1"/>
      <p:bldP spid="4957203" grpId="0" animBg="1"/>
      <p:bldP spid="4957204" grpId="0" animBg="1"/>
      <p:bldP spid="4957205" grpId="0" animBg="1"/>
      <p:bldP spid="4957211" grpId="0" animBg="1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5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773238"/>
          </a:xfrm>
        </p:spPr>
        <p:txBody>
          <a:bodyPr/>
          <a:lstStyle/>
          <a:p>
            <a:pPr eaLnBrk="1" hangingPunct="1">
              <a:lnSpc>
                <a:spcPct val="135000"/>
              </a:lnSpc>
            </a:pPr>
            <a:r>
              <a:rPr lang="zh-CN" altLang="en-US" sz="3600" b="1" smtClean="0">
                <a:latin typeface="Times New Roman" pitchFamily="18" charset="0"/>
              </a:rPr>
              <a:t>例</a:t>
            </a:r>
            <a:r>
              <a:rPr lang="en-US" altLang="zh-CN" sz="3600" b="1" smtClean="0">
                <a:latin typeface="Times New Roman" pitchFamily="18" charset="0"/>
              </a:rPr>
              <a:t>:  </a:t>
            </a:r>
            <a:r>
              <a:rPr lang="zh-CN" altLang="en-US" sz="3600" b="1" smtClean="0">
                <a:latin typeface="Times New Roman" pitchFamily="18" charset="0"/>
              </a:rPr>
              <a:t>求矩阵 </a:t>
            </a:r>
            <a:r>
              <a:rPr lang="en-US" altLang="zh-CN" sz="3600" b="1" smtClean="0">
                <a:latin typeface="Times New Roman" pitchFamily="18" charset="0"/>
              </a:rPr>
              <a:t>A </a:t>
            </a:r>
            <a:r>
              <a:rPr lang="zh-CN" altLang="en-US" sz="3600" b="1" smtClean="0">
                <a:latin typeface="Times New Roman" pitchFamily="18" charset="0"/>
              </a:rPr>
              <a:t>行空间的一组基 </a:t>
            </a:r>
            <a:r>
              <a:rPr lang="en-US" altLang="zh-CN" sz="3600" b="1" smtClean="0">
                <a:latin typeface="Times New Roman" pitchFamily="18" charset="0"/>
              </a:rPr>
              <a:t>;</a:t>
            </a:r>
            <a:br>
              <a:rPr lang="en-US" altLang="zh-CN" sz="3600" b="1" smtClean="0">
                <a:latin typeface="Times New Roman" pitchFamily="18" charset="0"/>
              </a:rPr>
            </a:br>
            <a:r>
              <a:rPr lang="en-US" altLang="zh-CN" sz="3600" b="1" smtClean="0">
                <a:latin typeface="Times New Roman" pitchFamily="18" charset="0"/>
              </a:rPr>
              <a:t>    </a:t>
            </a:r>
            <a:r>
              <a:rPr lang="zh-CN" altLang="en-US" sz="3600" b="1" smtClean="0">
                <a:latin typeface="Times New Roman" pitchFamily="18" charset="0"/>
              </a:rPr>
              <a:t> </a:t>
            </a:r>
            <a:r>
              <a:rPr lang="en-US" altLang="zh-CN" sz="3600" b="1" smtClean="0">
                <a:latin typeface="Times New Roman" pitchFamily="18" charset="0"/>
              </a:rPr>
              <a:t>A </a:t>
            </a:r>
            <a:r>
              <a:rPr lang="zh-CN" altLang="en-US" sz="3600" b="1" smtClean="0">
                <a:latin typeface="Times New Roman" pitchFamily="18" charset="0"/>
              </a:rPr>
              <a:t>的行向量在此基下的坐标</a:t>
            </a:r>
          </a:p>
        </p:txBody>
      </p:sp>
      <p:sp>
        <p:nvSpPr>
          <p:cNvPr id="4959235" name="Rectangle 3"/>
          <p:cNvSpPr>
            <a:spLocks noChangeArrowheads="1"/>
          </p:cNvSpPr>
          <p:nvPr/>
        </p:nvSpPr>
        <p:spPr bwMode="auto">
          <a:xfrm>
            <a:off x="2700338" y="5373688"/>
            <a:ext cx="4535487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kumimoji="0" lang="zh-CN" altLang="en-US" sz="3600">
                <a:solidFill>
                  <a:schemeClr val="tx2"/>
                </a:solidFill>
                <a:latin typeface="Times New Roman" pitchFamily="18" charset="0"/>
              </a:rPr>
              <a:t>对 </a:t>
            </a:r>
            <a:r>
              <a:rPr kumimoji="0" lang="en-US" altLang="zh-CN" sz="3600">
                <a:solidFill>
                  <a:schemeClr val="tx2"/>
                </a:solidFill>
                <a:latin typeface="Times New Roman" pitchFamily="18" charset="0"/>
              </a:rPr>
              <a:t>A </a:t>
            </a:r>
            <a:r>
              <a:rPr kumimoji="0" lang="zh-CN" altLang="en-US" sz="3600">
                <a:solidFill>
                  <a:schemeClr val="tx2"/>
                </a:solidFill>
                <a:latin typeface="Times New Roman" pitchFamily="18" charset="0"/>
              </a:rPr>
              <a:t>做初等行变换</a:t>
            </a:r>
          </a:p>
        </p:txBody>
      </p:sp>
      <p:sp>
        <p:nvSpPr>
          <p:cNvPr id="4959236" name="Rectangle 4"/>
          <p:cNvSpPr>
            <a:spLocks noChangeArrowheads="1"/>
          </p:cNvSpPr>
          <p:nvPr/>
        </p:nvSpPr>
        <p:spPr bwMode="auto">
          <a:xfrm>
            <a:off x="2484438" y="2133600"/>
            <a:ext cx="4967287" cy="647700"/>
          </a:xfrm>
          <a:prstGeom prst="rect">
            <a:avLst/>
          </a:prstGeom>
          <a:solidFill>
            <a:srgbClr val="FFCC00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4959237" name="Rectangle 5"/>
          <p:cNvSpPr>
            <a:spLocks noChangeArrowheads="1"/>
          </p:cNvSpPr>
          <p:nvPr/>
        </p:nvSpPr>
        <p:spPr bwMode="auto">
          <a:xfrm>
            <a:off x="2484438" y="2852738"/>
            <a:ext cx="4967287" cy="647700"/>
          </a:xfrm>
          <a:prstGeom prst="rect">
            <a:avLst/>
          </a:prstGeom>
          <a:solidFill>
            <a:srgbClr val="FFCC00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4959238" name="Rectangle 6"/>
          <p:cNvSpPr>
            <a:spLocks noChangeArrowheads="1"/>
          </p:cNvSpPr>
          <p:nvPr/>
        </p:nvSpPr>
        <p:spPr bwMode="auto">
          <a:xfrm>
            <a:off x="2484438" y="3573463"/>
            <a:ext cx="4967287" cy="647700"/>
          </a:xfrm>
          <a:prstGeom prst="rect">
            <a:avLst/>
          </a:prstGeom>
          <a:solidFill>
            <a:srgbClr val="FFCC00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4959239" name="Rectangle 7"/>
          <p:cNvSpPr>
            <a:spLocks noChangeArrowheads="1"/>
          </p:cNvSpPr>
          <p:nvPr/>
        </p:nvSpPr>
        <p:spPr bwMode="auto">
          <a:xfrm>
            <a:off x="2484438" y="4292600"/>
            <a:ext cx="4967287" cy="647700"/>
          </a:xfrm>
          <a:prstGeom prst="rect">
            <a:avLst/>
          </a:prstGeom>
          <a:solidFill>
            <a:srgbClr val="FFCC00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graphicFrame>
        <p:nvGraphicFramePr>
          <p:cNvPr id="90114" name="Object 8"/>
          <p:cNvGraphicFramePr>
            <a:graphicFrameLocks noGrp="1" noChangeAspect="1"/>
          </p:cNvGraphicFramePr>
          <p:nvPr>
            <p:ph type="body" idx="1"/>
          </p:nvPr>
        </p:nvGraphicFramePr>
        <p:xfrm>
          <a:off x="1403350" y="2163763"/>
          <a:ext cx="6392863" cy="2765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192" name="公式" r:id="rId3" imgW="2641320" imgH="1143000" progId="Equation.3">
                  <p:embed/>
                </p:oleObj>
              </mc:Choice>
              <mc:Fallback>
                <p:oleObj name="公式" r:id="rId3" imgW="2641320" imgH="114300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3350" y="2163763"/>
                        <a:ext cx="6392863" cy="2765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9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959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9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4959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9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pTgt spid="4959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9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4959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9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9592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9592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4959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59235" grpId="0"/>
      <p:bldP spid="4959236" grpId="0" animBg="1"/>
      <p:bldP spid="4959237" grpId="0" animBg="1"/>
      <p:bldP spid="4959238" grpId="0" animBg="1"/>
      <p:bldP spid="4959239" grpId="0" animBg="1"/>
    </p:bld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025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850900"/>
          </a:xfrm>
        </p:spPr>
        <p:txBody>
          <a:bodyPr/>
          <a:lstStyle/>
          <a:p>
            <a:pPr eaLnBrk="1" hangingPunct="1"/>
            <a:r>
              <a:rPr lang="en-US" altLang="zh-CN" sz="3600" b="1" smtClean="0">
                <a:latin typeface="Times New Roman" pitchFamily="18" charset="0"/>
              </a:rPr>
              <a:t>J </a:t>
            </a:r>
            <a:r>
              <a:rPr lang="zh-CN" altLang="en-US" sz="3600" b="1" smtClean="0">
                <a:latin typeface="Times New Roman" pitchFamily="18" charset="0"/>
              </a:rPr>
              <a:t>的非零行构成 </a:t>
            </a:r>
            <a:r>
              <a:rPr lang="en-US" altLang="zh-CN" sz="3600" b="1" smtClean="0">
                <a:latin typeface="Times New Roman" pitchFamily="18" charset="0"/>
              </a:rPr>
              <a:t>A </a:t>
            </a:r>
            <a:r>
              <a:rPr lang="zh-CN" altLang="en-US" sz="3600" b="1" smtClean="0">
                <a:latin typeface="Times New Roman" pitchFamily="18" charset="0"/>
              </a:rPr>
              <a:t>行空间的一组基</a:t>
            </a:r>
          </a:p>
        </p:txBody>
      </p:sp>
      <p:sp>
        <p:nvSpPr>
          <p:cNvPr id="4960259" name="Rectangle 3"/>
          <p:cNvSpPr>
            <a:spLocks noChangeArrowheads="1"/>
          </p:cNvSpPr>
          <p:nvPr/>
        </p:nvSpPr>
        <p:spPr bwMode="auto">
          <a:xfrm>
            <a:off x="2700338" y="1125538"/>
            <a:ext cx="4895850" cy="647700"/>
          </a:xfrm>
          <a:prstGeom prst="rect">
            <a:avLst/>
          </a:prstGeom>
          <a:solidFill>
            <a:srgbClr val="FFCC00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4960260" name="Rectangle 4"/>
          <p:cNvSpPr>
            <a:spLocks noChangeArrowheads="1"/>
          </p:cNvSpPr>
          <p:nvPr/>
        </p:nvSpPr>
        <p:spPr bwMode="auto">
          <a:xfrm>
            <a:off x="2700338" y="1844675"/>
            <a:ext cx="4895850" cy="576263"/>
          </a:xfrm>
          <a:prstGeom prst="rect">
            <a:avLst/>
          </a:prstGeom>
          <a:solidFill>
            <a:srgbClr val="FFCC00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4960261" name="Rectangle 5"/>
          <p:cNvSpPr>
            <a:spLocks noChangeArrowheads="1"/>
          </p:cNvSpPr>
          <p:nvPr/>
        </p:nvSpPr>
        <p:spPr bwMode="auto">
          <a:xfrm>
            <a:off x="2700338" y="2492375"/>
            <a:ext cx="4895850" cy="576263"/>
          </a:xfrm>
          <a:prstGeom prst="rect">
            <a:avLst/>
          </a:prstGeom>
          <a:solidFill>
            <a:srgbClr val="FFCC00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4960262" name="Rectangle 6"/>
          <p:cNvSpPr>
            <a:spLocks noChangeArrowheads="1"/>
          </p:cNvSpPr>
          <p:nvPr/>
        </p:nvSpPr>
        <p:spPr bwMode="auto">
          <a:xfrm>
            <a:off x="2700338" y="3141663"/>
            <a:ext cx="4895850" cy="576262"/>
          </a:xfrm>
          <a:prstGeom prst="rect">
            <a:avLst/>
          </a:prstGeom>
          <a:solidFill>
            <a:srgbClr val="FFCC00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graphicFrame>
        <p:nvGraphicFramePr>
          <p:cNvPr id="4960263" name="Object 7"/>
          <p:cNvGraphicFramePr>
            <a:graphicFrameLocks noChangeAspect="1"/>
          </p:cNvGraphicFramePr>
          <p:nvPr/>
        </p:nvGraphicFramePr>
        <p:xfrm>
          <a:off x="323850" y="3284538"/>
          <a:ext cx="1241425" cy="1014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376" name="公式" r:id="rId3" imgW="622080" imgH="507960" progId="Equation.3">
                  <p:embed/>
                </p:oleObj>
              </mc:Choice>
              <mc:Fallback>
                <p:oleObj name="公式" r:id="rId3" imgW="622080" imgH="50796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850" y="3284538"/>
                        <a:ext cx="1241425" cy="10144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0000">
                                <a:alpha val="38000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17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960264" name="AutoShape 8"/>
          <p:cNvSpPr>
            <a:spLocks noChangeArrowheads="1"/>
          </p:cNvSpPr>
          <p:nvPr/>
        </p:nvSpPr>
        <p:spPr bwMode="auto">
          <a:xfrm>
            <a:off x="1692275" y="3213100"/>
            <a:ext cx="431800" cy="1368425"/>
          </a:xfrm>
          <a:prstGeom prst="downArrow">
            <a:avLst>
              <a:gd name="adj1" fmla="val 50000"/>
              <a:gd name="adj2" fmla="val 79228"/>
            </a:avLst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4960265" name="Rectangle 9"/>
          <p:cNvSpPr>
            <a:spLocks noChangeArrowheads="1"/>
          </p:cNvSpPr>
          <p:nvPr/>
        </p:nvSpPr>
        <p:spPr bwMode="auto">
          <a:xfrm>
            <a:off x="2916238" y="4005263"/>
            <a:ext cx="4392612" cy="576262"/>
          </a:xfrm>
          <a:prstGeom prst="rect">
            <a:avLst/>
          </a:prstGeom>
          <a:solidFill>
            <a:srgbClr val="FFCC00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4960266" name="Rectangle 10"/>
          <p:cNvSpPr>
            <a:spLocks noChangeArrowheads="1"/>
          </p:cNvSpPr>
          <p:nvPr/>
        </p:nvSpPr>
        <p:spPr bwMode="auto">
          <a:xfrm>
            <a:off x="2916238" y="4652963"/>
            <a:ext cx="4392612" cy="576262"/>
          </a:xfrm>
          <a:prstGeom prst="rect">
            <a:avLst/>
          </a:prstGeom>
          <a:solidFill>
            <a:srgbClr val="FFCC00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4960267" name="Rectangle 11"/>
          <p:cNvSpPr>
            <a:spLocks noChangeArrowheads="1"/>
          </p:cNvSpPr>
          <p:nvPr/>
        </p:nvSpPr>
        <p:spPr bwMode="auto">
          <a:xfrm>
            <a:off x="2916238" y="5300663"/>
            <a:ext cx="4392612" cy="576262"/>
          </a:xfrm>
          <a:prstGeom prst="rect">
            <a:avLst/>
          </a:prstGeom>
          <a:solidFill>
            <a:srgbClr val="FFCC00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4960268" name="Rectangle 12"/>
          <p:cNvSpPr>
            <a:spLocks noChangeArrowheads="1"/>
          </p:cNvSpPr>
          <p:nvPr/>
        </p:nvSpPr>
        <p:spPr bwMode="auto">
          <a:xfrm>
            <a:off x="2916238" y="5949950"/>
            <a:ext cx="4392612" cy="576263"/>
          </a:xfrm>
          <a:prstGeom prst="rect">
            <a:avLst/>
          </a:prstGeom>
          <a:solidFill>
            <a:srgbClr val="FFCC00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4960269" name="Rectangle 13"/>
          <p:cNvSpPr>
            <a:spLocks noChangeArrowheads="1"/>
          </p:cNvSpPr>
          <p:nvPr/>
        </p:nvSpPr>
        <p:spPr bwMode="auto">
          <a:xfrm>
            <a:off x="2700338" y="3141663"/>
            <a:ext cx="4895850" cy="576262"/>
          </a:xfrm>
          <a:prstGeom prst="rect">
            <a:avLst/>
          </a:prstGeom>
          <a:solidFill>
            <a:srgbClr val="FFCC00">
              <a:alpha val="39999"/>
            </a:srgbClr>
          </a:solidFill>
          <a:ln w="2857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4960270" name="Rectangle 14"/>
          <p:cNvSpPr>
            <a:spLocks noChangeArrowheads="1"/>
          </p:cNvSpPr>
          <p:nvPr/>
        </p:nvSpPr>
        <p:spPr bwMode="auto">
          <a:xfrm>
            <a:off x="7524750" y="4005263"/>
            <a:ext cx="1008063" cy="617537"/>
          </a:xfrm>
          <a:prstGeom prst="rect">
            <a:avLst/>
          </a:prstGeom>
          <a:noFill/>
          <a:ln w="38100" algn="ctr">
            <a:solidFill>
              <a:srgbClr val="00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kumimoji="0" lang="en-US" altLang="zh-CN">
                <a:sym typeface="Symbol" pitchFamily="18" charset="2"/>
              </a:rPr>
              <a:t></a:t>
            </a:r>
            <a:r>
              <a:rPr kumimoji="0" lang="en-US" altLang="zh-CN"/>
              <a:t> </a:t>
            </a:r>
            <a:r>
              <a:rPr kumimoji="0" lang="en-US" altLang="zh-CN">
                <a:solidFill>
                  <a:schemeClr val="tx2"/>
                </a:solidFill>
                <a:latin typeface="Times New Roman" pitchFamily="18" charset="0"/>
              </a:rPr>
              <a:t>4</a:t>
            </a:r>
          </a:p>
        </p:txBody>
      </p:sp>
      <p:sp>
        <p:nvSpPr>
          <p:cNvPr id="4960271" name="Rectangle 15"/>
          <p:cNvSpPr>
            <a:spLocks noChangeArrowheads="1"/>
          </p:cNvSpPr>
          <p:nvPr/>
        </p:nvSpPr>
        <p:spPr bwMode="auto">
          <a:xfrm>
            <a:off x="7524750" y="4652963"/>
            <a:ext cx="1008063" cy="617537"/>
          </a:xfrm>
          <a:prstGeom prst="rect">
            <a:avLst/>
          </a:prstGeom>
          <a:noFill/>
          <a:ln w="38100" algn="ctr">
            <a:solidFill>
              <a:srgbClr val="00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kumimoji="0" lang="en-US" altLang="zh-CN">
                <a:sym typeface="Symbol" pitchFamily="18" charset="2"/>
              </a:rPr>
              <a:t></a:t>
            </a:r>
            <a:r>
              <a:rPr kumimoji="0" lang="en-US" altLang="zh-CN"/>
              <a:t> </a:t>
            </a:r>
            <a:r>
              <a:rPr kumimoji="0" lang="en-US" altLang="zh-CN">
                <a:solidFill>
                  <a:schemeClr val="tx2"/>
                </a:solidFill>
                <a:latin typeface="Times New Roman" pitchFamily="18" charset="0"/>
              </a:rPr>
              <a:t>-5</a:t>
            </a:r>
          </a:p>
        </p:txBody>
      </p:sp>
      <p:sp>
        <p:nvSpPr>
          <p:cNvPr id="4960272" name="Rectangle 16"/>
          <p:cNvSpPr>
            <a:spLocks noChangeArrowheads="1"/>
          </p:cNvSpPr>
          <p:nvPr/>
        </p:nvSpPr>
        <p:spPr bwMode="auto">
          <a:xfrm>
            <a:off x="7524750" y="5300663"/>
            <a:ext cx="1008063" cy="617537"/>
          </a:xfrm>
          <a:prstGeom prst="rect">
            <a:avLst/>
          </a:prstGeom>
          <a:noFill/>
          <a:ln w="38100" algn="ctr">
            <a:solidFill>
              <a:srgbClr val="00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kumimoji="0" lang="en-US" altLang="zh-CN">
                <a:sym typeface="Symbol" pitchFamily="18" charset="2"/>
              </a:rPr>
              <a:t></a:t>
            </a:r>
            <a:r>
              <a:rPr kumimoji="0" lang="en-US" altLang="zh-CN"/>
              <a:t> </a:t>
            </a:r>
            <a:r>
              <a:rPr kumimoji="0" lang="en-US" altLang="zh-CN">
                <a:solidFill>
                  <a:schemeClr val="tx2"/>
                </a:solidFill>
                <a:latin typeface="Times New Roman" pitchFamily="18" charset="0"/>
              </a:rPr>
              <a:t>5</a:t>
            </a:r>
          </a:p>
        </p:txBody>
      </p:sp>
      <p:graphicFrame>
        <p:nvGraphicFramePr>
          <p:cNvPr id="91139" name="Object 17"/>
          <p:cNvGraphicFramePr>
            <a:graphicFrameLocks noGrp="1" noChangeAspect="1"/>
          </p:cNvGraphicFramePr>
          <p:nvPr>
            <p:ph type="body" idx="1"/>
          </p:nvPr>
        </p:nvGraphicFramePr>
        <p:xfrm>
          <a:off x="1619250" y="1125538"/>
          <a:ext cx="6303963" cy="2727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377" name="公式" r:id="rId5" imgW="2641320" imgH="1143000" progId="Equation.3">
                  <p:embed/>
                </p:oleObj>
              </mc:Choice>
              <mc:Fallback>
                <p:oleObj name="公式" r:id="rId5" imgW="2641320" imgH="1143000" progId="Equation.3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9250" y="1125538"/>
                        <a:ext cx="6303963" cy="2727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960274" name="Rectangle 18"/>
          <p:cNvSpPr>
            <a:spLocks noChangeArrowheads="1"/>
          </p:cNvSpPr>
          <p:nvPr/>
        </p:nvSpPr>
        <p:spPr bwMode="auto">
          <a:xfrm>
            <a:off x="2916238" y="4005263"/>
            <a:ext cx="577850" cy="576262"/>
          </a:xfrm>
          <a:prstGeom prst="rect">
            <a:avLst/>
          </a:prstGeom>
          <a:solidFill>
            <a:srgbClr val="FF0000">
              <a:alpha val="38039"/>
            </a:srgbClr>
          </a:solidFill>
          <a:ln w="476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4960275" name="Rectangle 19"/>
          <p:cNvSpPr>
            <a:spLocks noChangeArrowheads="1"/>
          </p:cNvSpPr>
          <p:nvPr/>
        </p:nvSpPr>
        <p:spPr bwMode="auto">
          <a:xfrm>
            <a:off x="3779838" y="4652963"/>
            <a:ext cx="577850" cy="576262"/>
          </a:xfrm>
          <a:prstGeom prst="rect">
            <a:avLst/>
          </a:prstGeom>
          <a:solidFill>
            <a:srgbClr val="FF0000">
              <a:alpha val="38039"/>
            </a:srgbClr>
          </a:solidFill>
          <a:ln w="476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4960276" name="Rectangle 20"/>
          <p:cNvSpPr>
            <a:spLocks noChangeArrowheads="1"/>
          </p:cNvSpPr>
          <p:nvPr/>
        </p:nvSpPr>
        <p:spPr bwMode="auto">
          <a:xfrm>
            <a:off x="6732588" y="5300663"/>
            <a:ext cx="577850" cy="576262"/>
          </a:xfrm>
          <a:prstGeom prst="rect">
            <a:avLst/>
          </a:prstGeom>
          <a:solidFill>
            <a:srgbClr val="FF0000">
              <a:alpha val="38039"/>
            </a:srgbClr>
          </a:solidFill>
          <a:ln w="476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graphicFrame>
        <p:nvGraphicFramePr>
          <p:cNvPr id="4960277" name="Object 21"/>
          <p:cNvGraphicFramePr>
            <a:graphicFrameLocks noChangeAspect="1"/>
          </p:cNvGraphicFramePr>
          <p:nvPr/>
        </p:nvGraphicFramePr>
        <p:xfrm>
          <a:off x="1692275" y="4005263"/>
          <a:ext cx="6010275" cy="2622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378" name="公式" r:id="rId7" imgW="1968480" imgH="1143000" progId="Equation.3">
                  <p:embed/>
                </p:oleObj>
              </mc:Choice>
              <mc:Fallback>
                <p:oleObj name="公式" r:id="rId7" imgW="1968480" imgH="1143000" progId="Equation.3">
                  <p:embed/>
                  <p:pic>
                    <p:nvPicPr>
                      <p:cNvPr id="0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92275" y="4005263"/>
                        <a:ext cx="6010275" cy="2622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960278" name="Rectangle 22"/>
          <p:cNvSpPr>
            <a:spLocks noChangeArrowheads="1"/>
          </p:cNvSpPr>
          <p:nvPr/>
        </p:nvSpPr>
        <p:spPr bwMode="auto">
          <a:xfrm>
            <a:off x="2843213" y="5949950"/>
            <a:ext cx="4465637" cy="6477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67610" name="Rectangle 26"/>
          <p:cNvSpPr>
            <a:spLocks noChangeArrowheads="1"/>
          </p:cNvSpPr>
          <p:nvPr/>
        </p:nvSpPr>
        <p:spPr bwMode="auto">
          <a:xfrm>
            <a:off x="4716463" y="1052513"/>
            <a:ext cx="1800225" cy="27209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>
              <a:lnSpc>
                <a:spcPct val="135000"/>
              </a:lnSpc>
            </a:pPr>
            <a:r>
              <a:rPr kumimoji="0" lang="zh-CN" altLang="en-US" dirty="0">
                <a:latin typeface="Times New Roman" pitchFamily="18" charset="0"/>
              </a:rPr>
              <a:t>剩余的</a:t>
            </a:r>
          </a:p>
          <a:p>
            <a:pPr algn="ctr" eaLnBrk="1" hangingPunct="1">
              <a:lnSpc>
                <a:spcPct val="135000"/>
              </a:lnSpc>
            </a:pPr>
            <a:r>
              <a:rPr kumimoji="0" lang="zh-CN" altLang="en-US" dirty="0">
                <a:latin typeface="Times New Roman" pitchFamily="18" charset="0"/>
              </a:rPr>
              <a:t>分量是</a:t>
            </a:r>
          </a:p>
          <a:p>
            <a:pPr algn="ctr" eaLnBrk="1" hangingPunct="1">
              <a:lnSpc>
                <a:spcPct val="135000"/>
              </a:lnSpc>
            </a:pPr>
            <a:r>
              <a:rPr kumimoji="0" lang="zh-CN" altLang="en-US" dirty="0">
                <a:latin typeface="Times New Roman" pitchFamily="18" charset="0"/>
              </a:rPr>
              <a:t>各向量</a:t>
            </a:r>
          </a:p>
          <a:p>
            <a:pPr algn="ctr" eaLnBrk="1" hangingPunct="1">
              <a:lnSpc>
                <a:spcPct val="135000"/>
              </a:lnSpc>
            </a:pPr>
            <a:r>
              <a:rPr kumimoji="0" lang="zh-CN" altLang="en-US" dirty="0">
                <a:latin typeface="Times New Roman" pitchFamily="18" charset="0"/>
              </a:rPr>
              <a:t>的坐标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0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7" dur="1000"/>
                                        <p:tgtEl>
                                          <p:spTgt spid="4960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0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9602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49602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9602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0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9602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9602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9602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0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4960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0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000"/>
                                        <p:tgtEl>
                                          <p:spTgt spid="4960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0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1000"/>
                                        <p:tgtEl>
                                          <p:spTgt spid="4960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0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4960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0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1000"/>
                                        <p:tgtEl>
                                          <p:spTgt spid="4960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0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1000"/>
                                        <p:tgtEl>
                                          <p:spTgt spid="4960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0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1000"/>
                                        <p:tgtEl>
                                          <p:spTgt spid="4960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0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1000"/>
                                        <p:tgtEl>
                                          <p:spTgt spid="4960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0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9602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9602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3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0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49602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49602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58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0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49602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49602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0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6" dur="1000"/>
                                        <p:tgtEl>
                                          <p:spTgt spid="4960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0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1" dur="1000"/>
                                        <p:tgtEl>
                                          <p:spTgt spid="4960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 nodeType="clickPar">
                      <p:stCondLst>
                        <p:cond delay="indefinite"/>
                      </p:stCondLst>
                      <p:childTnLst>
                        <p:par>
                          <p:cTn id="7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4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0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49602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49602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 nodeType="clickPar">
                      <p:stCondLst>
                        <p:cond delay="indefinite"/>
                      </p:stCondLst>
                      <p:childTnLst>
                        <p:par>
                          <p:cTn id="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0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0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49602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49602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 nodeType="clickPar">
                      <p:stCondLst>
                        <p:cond delay="indefinite"/>
                      </p:stCondLst>
                      <p:childTnLst>
                        <p:par>
                          <p:cTn id="8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6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0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49602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49602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 nodeType="clickPar">
                      <p:stCondLst>
                        <p:cond delay="indefinite"/>
                      </p:stCondLst>
                      <p:childTnLst>
                        <p:par>
                          <p:cTn id="9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2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0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49602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49602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 nodeType="clickPar">
                      <p:stCondLst>
                        <p:cond delay="indefinite"/>
                      </p:stCondLst>
                      <p:childTnLst>
                        <p:par>
                          <p:cTn id="9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1000"/>
                                        <p:tgtEl>
                                          <p:spTgt spid="676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60258" grpId="0"/>
      <p:bldP spid="4960259" grpId="0" animBg="1"/>
      <p:bldP spid="4960260" grpId="0" animBg="1"/>
      <p:bldP spid="4960261" grpId="0" animBg="1"/>
      <p:bldP spid="4960262" grpId="0" animBg="1"/>
      <p:bldP spid="4960264" grpId="0" animBg="1"/>
      <p:bldP spid="4960265" grpId="0" animBg="1"/>
      <p:bldP spid="4960266" grpId="0" animBg="1"/>
      <p:bldP spid="4960267" grpId="0" animBg="1"/>
      <p:bldP spid="4960268" grpId="0" animBg="1"/>
      <p:bldP spid="4960269" grpId="0" animBg="1"/>
      <p:bldP spid="4960270" grpId="0" animBg="1"/>
      <p:bldP spid="4960271" grpId="0" animBg="1"/>
      <p:bldP spid="4960272" grpId="0" animBg="1"/>
      <p:bldP spid="4960274" grpId="0" animBg="1"/>
      <p:bldP spid="4960275" grpId="0" animBg="1"/>
      <p:bldP spid="4960276" grpId="0" animBg="1"/>
      <p:bldP spid="4960278" grpId="0" animBg="1"/>
      <p:bldP spid="67610" grpId="0" animBg="1"/>
    </p:bld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218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zh-CN" altLang="en-US" b="1" dirty="0" smtClean="0">
                <a:ea typeface="新宋体" pitchFamily="49" charset="-122"/>
              </a:rPr>
              <a:t>作业：</a:t>
            </a:r>
            <a:r>
              <a:rPr lang="zh-CN" altLang="en-US" b="1" dirty="0" smtClean="0"/>
              <a:t>   </a:t>
            </a:r>
            <a:r>
              <a:rPr lang="en-US" altLang="zh-CN" b="1" dirty="0" smtClean="0"/>
              <a:t>11 </a:t>
            </a:r>
            <a:r>
              <a:rPr lang="zh-CN" altLang="en-US" b="1" dirty="0" smtClean="0"/>
              <a:t>月 </a:t>
            </a:r>
            <a:r>
              <a:rPr lang="en-US" altLang="zh-CN" b="1" dirty="0" smtClean="0"/>
              <a:t>7 </a:t>
            </a:r>
            <a:r>
              <a:rPr lang="zh-CN" altLang="en-US" b="1" dirty="0" smtClean="0"/>
              <a:t>日 交</a:t>
            </a:r>
          </a:p>
        </p:txBody>
      </p:sp>
      <p:sp>
        <p:nvSpPr>
          <p:cNvPr id="64921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600200"/>
            <a:ext cx="8229600" cy="4781550"/>
          </a:xfrm>
          <a:solidFill>
            <a:srgbClr val="00FF00">
              <a:alpha val="70195"/>
            </a:srgbClr>
          </a:solidFill>
        </p:spPr>
        <p:txBody>
          <a:bodyPr/>
          <a:lstStyle/>
          <a:p>
            <a:pPr eaLnBrk="1" hangingPunct="1">
              <a:lnSpc>
                <a:spcPct val="135000"/>
              </a:lnSpc>
              <a:buFontTx/>
              <a:buNone/>
            </a:pPr>
            <a:r>
              <a:rPr lang="en-US" altLang="zh-CN" sz="4000" b="1" dirty="0" smtClean="0"/>
              <a:t>  §</a:t>
            </a:r>
            <a:r>
              <a:rPr lang="en-US" altLang="zh-CN" sz="4000" b="1" dirty="0" smtClean="0">
                <a:latin typeface="Times New Roman" pitchFamily="18" charset="0"/>
              </a:rPr>
              <a:t>3.6     1,    2,     3,     5</a:t>
            </a:r>
            <a:r>
              <a:rPr lang="zh-CN" altLang="en-US" sz="4000" b="1" dirty="0" smtClean="0">
                <a:latin typeface="Times New Roman" pitchFamily="18" charset="0"/>
              </a:rPr>
              <a:t>，  </a:t>
            </a:r>
            <a:r>
              <a:rPr lang="en-US" altLang="zh-CN" sz="4000" b="1" dirty="0" smtClean="0">
                <a:latin typeface="Times New Roman" pitchFamily="18" charset="0"/>
              </a:rPr>
              <a:t>7</a:t>
            </a:r>
          </a:p>
          <a:p>
            <a:pPr eaLnBrk="1" hangingPunct="1">
              <a:lnSpc>
                <a:spcPct val="135000"/>
              </a:lnSpc>
              <a:buFontTx/>
              <a:buNone/>
            </a:pPr>
            <a:r>
              <a:rPr lang="en-US" altLang="zh-CN" sz="4000" b="1" dirty="0" smtClean="0">
                <a:latin typeface="Times New Roman" pitchFamily="18" charset="0"/>
              </a:rPr>
              <a:t>   ( 1, 2 </a:t>
            </a:r>
            <a:r>
              <a:rPr lang="zh-CN" altLang="en-US" sz="4000" b="1" dirty="0" smtClean="0">
                <a:latin typeface="Times New Roman" pitchFamily="18" charset="0"/>
              </a:rPr>
              <a:t>题要求线性表出原向量组</a:t>
            </a:r>
            <a:r>
              <a:rPr lang="en-US" altLang="zh-CN" sz="4000" b="1" dirty="0" smtClean="0">
                <a:latin typeface="Times New Roman" pitchFamily="18" charset="0"/>
              </a:rPr>
              <a:t>)</a:t>
            </a:r>
          </a:p>
          <a:p>
            <a:pPr eaLnBrk="1" hangingPunct="1">
              <a:lnSpc>
                <a:spcPct val="135000"/>
              </a:lnSpc>
              <a:buFontTx/>
              <a:buNone/>
            </a:pPr>
            <a:r>
              <a:rPr lang="en-US" altLang="zh-CN" sz="4000" b="1" dirty="0" smtClean="0"/>
              <a:t>  §</a:t>
            </a:r>
            <a:r>
              <a:rPr lang="en-US" altLang="zh-CN" sz="4000" b="1" dirty="0" smtClean="0">
                <a:latin typeface="Times New Roman" pitchFamily="18" charset="0"/>
              </a:rPr>
              <a:t>3.7     1,    4,    5</a:t>
            </a:r>
          </a:p>
          <a:p>
            <a:pPr eaLnBrk="1" hangingPunct="1">
              <a:lnSpc>
                <a:spcPct val="135000"/>
              </a:lnSpc>
              <a:buFontTx/>
              <a:buNone/>
            </a:pPr>
            <a:r>
              <a:rPr lang="en-US" altLang="zh-CN" sz="4000" b="1" dirty="0" smtClean="0">
                <a:latin typeface="Times New Roman" pitchFamily="18" charset="0"/>
              </a:rPr>
              <a:t>  </a:t>
            </a:r>
            <a:r>
              <a:rPr lang="zh-CN" altLang="en-US" sz="4000" b="1" dirty="0" smtClean="0">
                <a:latin typeface="Times New Roman" pitchFamily="18" charset="0"/>
              </a:rPr>
              <a:t>补充题：</a:t>
            </a:r>
            <a:r>
              <a:rPr lang="en-US" altLang="zh-CN" sz="4000" b="1" dirty="0" smtClean="0">
                <a:latin typeface="Times New Roman" pitchFamily="18" charset="0"/>
              </a:rPr>
              <a:t>1</a:t>
            </a:r>
          </a:p>
          <a:p>
            <a:pPr eaLnBrk="1" hangingPunct="1">
              <a:lnSpc>
                <a:spcPct val="135000"/>
              </a:lnSpc>
              <a:buFontTx/>
              <a:buNone/>
            </a:pPr>
            <a:r>
              <a:rPr lang="en-US" altLang="zh-CN" sz="4000" b="1" dirty="0">
                <a:latin typeface="Times New Roman" pitchFamily="18" charset="0"/>
              </a:rPr>
              <a:t> </a:t>
            </a:r>
            <a:r>
              <a:rPr lang="en-US" altLang="zh-CN" sz="4000" b="1" dirty="0" smtClean="0">
                <a:latin typeface="Times New Roman" pitchFamily="18" charset="0"/>
              </a:rPr>
              <a:t> </a:t>
            </a:r>
            <a:r>
              <a:rPr lang="zh-CN" altLang="en-US" sz="4000" b="1" dirty="0" smtClean="0">
                <a:latin typeface="Times New Roman" pitchFamily="18" charset="0"/>
              </a:rPr>
              <a:t>看 </a:t>
            </a:r>
            <a:r>
              <a:rPr lang="en-US" altLang="zh-CN" sz="4000" b="1" dirty="0" smtClean="0">
                <a:latin typeface="Times New Roman" pitchFamily="18" charset="0"/>
              </a:rPr>
              <a:t>MIT </a:t>
            </a:r>
            <a:r>
              <a:rPr lang="zh-CN" altLang="en-US" sz="4000" b="1" dirty="0" smtClean="0">
                <a:latin typeface="Times New Roman" pitchFamily="18" charset="0"/>
              </a:rPr>
              <a:t>公开课</a:t>
            </a:r>
            <a:r>
              <a:rPr lang="en-US" altLang="zh-CN" sz="4000" b="1" dirty="0" smtClean="0">
                <a:latin typeface="Times New Roman" pitchFamily="18" charset="0"/>
              </a:rPr>
              <a:t>: </a:t>
            </a:r>
            <a:r>
              <a:rPr lang="zh-CN" altLang="en-US" sz="4000" b="1" dirty="0" smtClean="0">
                <a:latin typeface="Times New Roman" pitchFamily="18" charset="0"/>
              </a:rPr>
              <a:t>线性代数 第</a:t>
            </a:r>
            <a:r>
              <a:rPr lang="en-US" altLang="zh-CN" sz="4000" b="1" dirty="0" smtClean="0">
                <a:latin typeface="Times New Roman" pitchFamily="18" charset="0"/>
              </a:rPr>
              <a:t>12</a:t>
            </a:r>
            <a:r>
              <a:rPr lang="zh-CN" altLang="en-US" sz="4000" b="1" dirty="0" smtClean="0">
                <a:latin typeface="Times New Roman" pitchFamily="18" charset="0"/>
              </a:rPr>
              <a:t>集</a:t>
            </a:r>
            <a:endParaRPr lang="en-US" altLang="zh-CN" sz="4000" b="1" dirty="0" smtClean="0">
              <a:latin typeface="Times New Roman" pitchFamily="18" charset="0"/>
            </a:endParaRPr>
          </a:p>
          <a:p>
            <a:pPr eaLnBrk="1" hangingPunct="1">
              <a:lnSpc>
                <a:spcPct val="135000"/>
              </a:lnSpc>
              <a:buFontTx/>
              <a:buNone/>
            </a:pPr>
            <a:endParaRPr lang="en-US" altLang="zh-CN" sz="3600" b="1" dirty="0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9127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5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323850" y="116632"/>
            <a:ext cx="8496300" cy="6192093"/>
          </a:xfrm>
          <a:solidFill>
            <a:srgbClr val="00FF00">
              <a:alpha val="70195"/>
            </a:srgbClr>
          </a:solidFill>
        </p:spPr>
        <p:txBody>
          <a:bodyPr/>
          <a:lstStyle/>
          <a:p>
            <a:pPr marL="609600" indent="-609600" eaLnBrk="1" hangingPunct="1">
              <a:lnSpc>
                <a:spcPct val="150000"/>
              </a:lnSpc>
              <a:buFontTx/>
              <a:buNone/>
            </a:pPr>
            <a:r>
              <a:rPr lang="en-US" altLang="zh-CN" b="1" dirty="0" smtClean="0">
                <a:latin typeface="Times New Roman" pitchFamily="18" charset="0"/>
              </a:rPr>
              <a:t>1.</a:t>
            </a:r>
            <a:r>
              <a:rPr lang="en-US" altLang="zh-CN" b="1" dirty="0" smtClean="0">
                <a:solidFill>
                  <a:schemeClr val="tx2"/>
                </a:solidFill>
                <a:latin typeface="Times New Roman" pitchFamily="18" charset="0"/>
              </a:rPr>
              <a:t> </a:t>
            </a:r>
            <a:r>
              <a:rPr lang="zh-CN" altLang="en-US" b="1" dirty="0" smtClean="0">
                <a:solidFill>
                  <a:schemeClr val="tx2"/>
                </a:solidFill>
                <a:latin typeface="Times New Roman" pitchFamily="18" charset="0"/>
              </a:rPr>
              <a:t>已知</a:t>
            </a:r>
          </a:p>
          <a:p>
            <a:pPr marL="609600" indent="-609600" eaLnBrk="1" hangingPunct="1">
              <a:lnSpc>
                <a:spcPct val="150000"/>
              </a:lnSpc>
              <a:buFontTx/>
              <a:buNone/>
            </a:pPr>
            <a:endParaRPr lang="zh-CN" altLang="en-US" b="1" dirty="0" smtClean="0">
              <a:solidFill>
                <a:schemeClr val="tx2"/>
              </a:solidFill>
              <a:latin typeface="Times New Roman" pitchFamily="18" charset="0"/>
            </a:endParaRPr>
          </a:p>
          <a:p>
            <a:pPr marL="609600" indent="-609600" eaLnBrk="1" hangingPunct="1">
              <a:lnSpc>
                <a:spcPct val="150000"/>
              </a:lnSpc>
              <a:buFontTx/>
              <a:buNone/>
            </a:pPr>
            <a:r>
              <a:rPr lang="zh-CN" altLang="en-US" b="1" dirty="0" smtClean="0">
                <a:solidFill>
                  <a:schemeClr val="tx2"/>
                </a:solidFill>
                <a:latin typeface="Times New Roman" pitchFamily="18" charset="0"/>
              </a:rPr>
              <a:t> </a:t>
            </a:r>
          </a:p>
          <a:p>
            <a:pPr marL="609600" indent="-609600" eaLnBrk="1" hangingPunct="1">
              <a:lnSpc>
                <a:spcPct val="150000"/>
              </a:lnSpc>
              <a:buFontTx/>
              <a:buNone/>
            </a:pPr>
            <a:r>
              <a:rPr lang="zh-CN" altLang="en-US" b="1" dirty="0" smtClean="0">
                <a:solidFill>
                  <a:schemeClr val="tx2"/>
                </a:solidFill>
                <a:latin typeface="Times New Roman" pitchFamily="18" charset="0"/>
              </a:rPr>
              <a:t>  </a:t>
            </a:r>
            <a:endParaRPr lang="en-US" altLang="zh-CN" b="1" dirty="0" smtClean="0">
              <a:solidFill>
                <a:schemeClr val="tx2"/>
              </a:solidFill>
              <a:latin typeface="Times New Roman" pitchFamily="18" charset="0"/>
            </a:endParaRPr>
          </a:p>
          <a:p>
            <a:pPr marL="609600" indent="-609600" eaLnBrk="1" hangingPunct="1">
              <a:lnSpc>
                <a:spcPct val="150000"/>
              </a:lnSpc>
              <a:buFontTx/>
              <a:buNone/>
            </a:pPr>
            <a:r>
              <a:rPr lang="zh-CN" altLang="en-US" b="1" dirty="0" smtClean="0">
                <a:solidFill>
                  <a:schemeClr val="tx2"/>
                </a:solidFill>
                <a:latin typeface="Times New Roman" pitchFamily="18" charset="0"/>
              </a:rPr>
              <a:t>是 </a:t>
            </a:r>
            <a:r>
              <a:rPr lang="en-US" altLang="zh-CN" b="1" dirty="0" smtClean="0">
                <a:latin typeface="Times New Roman" pitchFamily="18" charset="0"/>
                <a:sym typeface="Euclid Math One"/>
              </a:rPr>
              <a:t>R</a:t>
            </a:r>
            <a:r>
              <a:rPr lang="en-US" altLang="zh-CN" b="1" baseline="30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5 </a:t>
            </a:r>
            <a:r>
              <a:rPr lang="zh-CN" altLang="en-US" b="1" dirty="0" smtClean="0">
                <a:solidFill>
                  <a:schemeClr val="tx2"/>
                </a:solidFill>
                <a:latin typeface="Times New Roman" pitchFamily="18" charset="0"/>
              </a:rPr>
              <a:t>的子空间 </a:t>
            </a:r>
            <a:r>
              <a:rPr lang="en-US" altLang="zh-CN" b="1" dirty="0" smtClean="0">
                <a:solidFill>
                  <a:schemeClr val="tx2"/>
                </a:solidFill>
                <a:latin typeface="Times New Roman" pitchFamily="18" charset="0"/>
              </a:rPr>
              <a:t>V </a:t>
            </a:r>
            <a:r>
              <a:rPr lang="zh-CN" altLang="en-US" b="1" dirty="0" smtClean="0">
                <a:solidFill>
                  <a:schemeClr val="tx2"/>
                </a:solidFill>
                <a:latin typeface="Times New Roman" pitchFamily="18" charset="0"/>
              </a:rPr>
              <a:t>的一组生成元</a:t>
            </a:r>
            <a:r>
              <a:rPr lang="en-US" altLang="zh-CN" b="1" dirty="0" smtClean="0">
                <a:solidFill>
                  <a:schemeClr val="tx2"/>
                </a:solidFill>
                <a:latin typeface="Times New Roman" pitchFamily="18" charset="0"/>
              </a:rPr>
              <a:t>. </a:t>
            </a:r>
          </a:p>
          <a:p>
            <a:pPr marL="609600" indent="-609600" eaLnBrk="1" hangingPunct="1">
              <a:lnSpc>
                <a:spcPct val="150000"/>
              </a:lnSpc>
              <a:buNone/>
            </a:pPr>
            <a:r>
              <a:rPr lang="en-US" altLang="zh-CN" b="1" dirty="0" smtClean="0">
                <a:solidFill>
                  <a:schemeClr val="tx2"/>
                </a:solidFill>
                <a:latin typeface="Times New Roman" pitchFamily="18" charset="0"/>
              </a:rPr>
              <a:t>1)  </a:t>
            </a:r>
            <a:r>
              <a:rPr lang="zh-CN" altLang="en-US" b="1" dirty="0" smtClean="0">
                <a:solidFill>
                  <a:schemeClr val="tx2"/>
                </a:solidFill>
                <a:latin typeface="Times New Roman" pitchFamily="18" charset="0"/>
              </a:rPr>
              <a:t>求 </a:t>
            </a:r>
            <a:r>
              <a:rPr lang="en-US" altLang="zh-CN" b="1" dirty="0" smtClean="0">
                <a:solidFill>
                  <a:schemeClr val="tx2"/>
                </a:solidFill>
                <a:latin typeface="Times New Roman" pitchFamily="18" charset="0"/>
              </a:rPr>
              <a:t>V </a:t>
            </a:r>
            <a:r>
              <a:rPr lang="zh-CN" altLang="en-US" b="1" dirty="0" smtClean="0">
                <a:solidFill>
                  <a:schemeClr val="tx2"/>
                </a:solidFill>
                <a:latin typeface="Times New Roman" pitchFamily="18" charset="0"/>
              </a:rPr>
              <a:t>的一组基</a:t>
            </a:r>
            <a:r>
              <a:rPr lang="en-US" altLang="zh-CN" b="1" dirty="0" smtClean="0">
                <a:solidFill>
                  <a:schemeClr val="tx2"/>
                </a:solidFill>
                <a:latin typeface="Times New Roman" pitchFamily="18" charset="0"/>
              </a:rPr>
              <a:t>,  </a:t>
            </a:r>
            <a:r>
              <a:rPr lang="zh-CN" altLang="en-US" b="1" dirty="0" smtClean="0">
                <a:solidFill>
                  <a:schemeClr val="tx2"/>
                </a:solidFill>
                <a:latin typeface="Times New Roman" pitchFamily="18" charset="0"/>
              </a:rPr>
              <a:t>写</a:t>
            </a:r>
            <a:r>
              <a:rPr lang="zh-CN" altLang="en-US" b="1" dirty="0">
                <a:solidFill>
                  <a:schemeClr val="tx2"/>
                </a:solidFill>
                <a:latin typeface="Times New Roman" pitchFamily="18" charset="0"/>
              </a:rPr>
              <a:t>出 </a:t>
            </a:r>
            <a:r>
              <a:rPr lang="zh-CN" altLang="en-US" b="1" dirty="0">
                <a:solidFill>
                  <a:schemeClr val="tx2"/>
                </a:solidFill>
                <a:latin typeface="Times New Roman" pitchFamily="18" charset="0"/>
                <a:sym typeface="Symbol" pitchFamily="18" charset="2"/>
              </a:rPr>
              <a:t></a:t>
            </a:r>
            <a:r>
              <a:rPr lang="en-US" altLang="zh-CN" b="1" baseline="-30000" dirty="0">
                <a:solidFill>
                  <a:srgbClr val="000000"/>
                </a:solidFill>
                <a:latin typeface="Times New Roman" pitchFamily="18" charset="0"/>
              </a:rPr>
              <a:t>1 </a:t>
            </a:r>
            <a:r>
              <a:rPr lang="en-US" altLang="zh-CN" b="1" dirty="0">
                <a:solidFill>
                  <a:schemeClr val="tx2"/>
                </a:solidFill>
                <a:latin typeface="Times New Roman" pitchFamily="18" charset="0"/>
                <a:sym typeface="Symbol" pitchFamily="18" charset="2"/>
              </a:rPr>
              <a:t>,</a:t>
            </a:r>
            <a:r>
              <a:rPr lang="en-US" altLang="zh-CN" b="1" i="1" dirty="0">
                <a:solidFill>
                  <a:schemeClr val="tx2"/>
                </a:solidFill>
                <a:latin typeface="Times New Roman" pitchFamily="18" charset="0"/>
                <a:sym typeface="Euclid Math One"/>
              </a:rPr>
              <a:t> </a:t>
            </a:r>
            <a:r>
              <a:rPr lang="en-US" altLang="zh-CN" b="1" dirty="0">
                <a:solidFill>
                  <a:schemeClr val="tx2"/>
                </a:solidFill>
                <a:latin typeface="Times New Roman" pitchFamily="18" charset="0"/>
                <a:sym typeface="Symbol" pitchFamily="18" charset="2"/>
              </a:rPr>
              <a:t>… ,</a:t>
            </a:r>
            <a:r>
              <a:rPr lang="en-US" altLang="zh-CN" b="1" i="1" dirty="0">
                <a:solidFill>
                  <a:schemeClr val="tx2"/>
                </a:solidFill>
                <a:latin typeface="Times New Roman" pitchFamily="18" charset="0"/>
                <a:sym typeface="Euclid Math One"/>
              </a:rPr>
              <a:t> </a:t>
            </a:r>
            <a:r>
              <a:rPr lang="en-US" altLang="zh-CN" b="1" dirty="0">
                <a:solidFill>
                  <a:schemeClr val="tx2"/>
                </a:solidFill>
                <a:latin typeface="Times New Roman" pitchFamily="18" charset="0"/>
                <a:sym typeface="Symbol" pitchFamily="18" charset="2"/>
              </a:rPr>
              <a:t></a:t>
            </a:r>
            <a:r>
              <a:rPr lang="en-US" altLang="zh-CN" b="1" baseline="-30000" dirty="0">
                <a:solidFill>
                  <a:srgbClr val="000000"/>
                </a:solidFill>
                <a:latin typeface="Times New Roman" pitchFamily="18" charset="0"/>
              </a:rPr>
              <a:t>4</a:t>
            </a:r>
            <a:r>
              <a:rPr lang="en-US" altLang="zh-CN" b="1" dirty="0">
                <a:solidFill>
                  <a:schemeClr val="tx2"/>
                </a:solidFill>
                <a:latin typeface="Times New Roman" pitchFamily="18" charset="0"/>
              </a:rPr>
              <a:t> </a:t>
            </a:r>
            <a:r>
              <a:rPr lang="zh-CN" altLang="en-US" b="1" dirty="0">
                <a:solidFill>
                  <a:schemeClr val="tx2"/>
                </a:solidFill>
                <a:latin typeface="Times New Roman" pitchFamily="18" charset="0"/>
              </a:rPr>
              <a:t>在此</a:t>
            </a:r>
            <a:r>
              <a:rPr lang="zh-CN" altLang="en-US" b="1" dirty="0" smtClean="0">
                <a:solidFill>
                  <a:schemeClr val="tx2"/>
                </a:solidFill>
                <a:latin typeface="Times New Roman" pitchFamily="18" charset="0"/>
              </a:rPr>
              <a:t>基下</a:t>
            </a:r>
            <a:r>
              <a:rPr lang="zh-CN" altLang="en-US" b="1" dirty="0">
                <a:solidFill>
                  <a:schemeClr val="tx2"/>
                </a:solidFill>
                <a:latin typeface="Times New Roman" pitchFamily="18" charset="0"/>
              </a:rPr>
              <a:t>的坐标</a:t>
            </a:r>
            <a:r>
              <a:rPr lang="en-US" altLang="zh-CN" b="1" dirty="0" smtClean="0">
                <a:solidFill>
                  <a:schemeClr val="tx2"/>
                </a:solidFill>
                <a:latin typeface="Times New Roman" pitchFamily="18" charset="0"/>
              </a:rPr>
              <a:t>;</a:t>
            </a:r>
            <a:endParaRPr lang="en-US" altLang="zh-CN" b="1" dirty="0">
              <a:solidFill>
                <a:schemeClr val="tx2"/>
              </a:solidFill>
              <a:latin typeface="Times New Roman" pitchFamily="18" charset="0"/>
            </a:endParaRPr>
          </a:p>
        </p:txBody>
      </p:sp>
      <p:graphicFrame>
        <p:nvGraphicFramePr>
          <p:cNvPr id="7987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57802274"/>
              </p:ext>
            </p:extLst>
          </p:nvPr>
        </p:nvGraphicFramePr>
        <p:xfrm>
          <a:off x="1691680" y="404664"/>
          <a:ext cx="6716465" cy="28652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6673" name="公式" r:id="rId3" imgW="2679480" imgH="1143000" progId="Equation.3">
                  <p:embed/>
                </p:oleObj>
              </mc:Choice>
              <mc:Fallback>
                <p:oleObj name="公式" r:id="rId3" imgW="2679480" imgH="1143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91680" y="404664"/>
                        <a:ext cx="6716465" cy="286527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9286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00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468313" y="765175"/>
            <a:ext cx="8229600" cy="5616575"/>
          </a:xfrm>
          <a:solidFill>
            <a:srgbClr val="00FF00">
              <a:alpha val="70195"/>
            </a:srgbClr>
          </a:solidFill>
        </p:spPr>
        <p:txBody>
          <a:bodyPr/>
          <a:lstStyle/>
          <a:p>
            <a:pPr marL="609600" indent="-609600" eaLnBrk="1" hangingPunct="1">
              <a:lnSpc>
                <a:spcPct val="150000"/>
              </a:lnSpc>
              <a:buFontTx/>
              <a:buNone/>
            </a:pPr>
            <a:r>
              <a:rPr lang="en-US" altLang="zh-CN" b="1" dirty="0" smtClean="0">
                <a:latin typeface="Times New Roman" pitchFamily="18" charset="0"/>
              </a:rPr>
              <a:t> 2)</a:t>
            </a:r>
            <a:r>
              <a:rPr lang="en-US" altLang="zh-CN" b="1" dirty="0" smtClean="0"/>
              <a:t> </a:t>
            </a:r>
            <a:r>
              <a:rPr lang="zh-CN" altLang="en-US" b="1" dirty="0" smtClean="0"/>
              <a:t>判断以下两向量何时属于 </a:t>
            </a:r>
            <a:r>
              <a:rPr lang="en-US" altLang="zh-CN" b="1" dirty="0" smtClean="0">
                <a:latin typeface="Times New Roman" pitchFamily="18" charset="0"/>
              </a:rPr>
              <a:t>V ,  </a:t>
            </a:r>
            <a:r>
              <a:rPr lang="zh-CN" altLang="en-US" b="1" dirty="0" smtClean="0">
                <a:latin typeface="Times New Roman" pitchFamily="18" charset="0"/>
              </a:rPr>
              <a:t>在</a:t>
            </a:r>
            <a:r>
              <a:rPr lang="zh-CN" altLang="en-US" b="1" dirty="0" smtClean="0"/>
              <a:t>属于时</a:t>
            </a:r>
            <a:endParaRPr lang="en-US" altLang="zh-CN" b="1" dirty="0" smtClean="0"/>
          </a:p>
          <a:p>
            <a:pPr marL="609600" indent="-609600" eaLnBrk="1" hangingPunct="1">
              <a:lnSpc>
                <a:spcPct val="150000"/>
              </a:lnSpc>
              <a:buFontTx/>
              <a:buNone/>
            </a:pPr>
            <a:r>
              <a:rPr lang="en-US" altLang="zh-CN" b="1" dirty="0">
                <a:solidFill>
                  <a:schemeClr val="tx2"/>
                </a:solidFill>
                <a:latin typeface="Times New Roman" pitchFamily="18" charset="0"/>
              </a:rPr>
              <a:t> </a:t>
            </a:r>
            <a:r>
              <a:rPr lang="en-US" altLang="zh-CN" b="1" dirty="0" smtClean="0">
                <a:solidFill>
                  <a:schemeClr val="tx2"/>
                </a:solidFill>
                <a:latin typeface="Times New Roman" pitchFamily="18" charset="0"/>
              </a:rPr>
              <a:t>    </a:t>
            </a:r>
            <a:r>
              <a:rPr lang="zh-CN" altLang="en-US" b="1" dirty="0" smtClean="0">
                <a:solidFill>
                  <a:schemeClr val="tx2"/>
                </a:solidFill>
                <a:latin typeface="Times New Roman" pitchFamily="18" charset="0"/>
              </a:rPr>
              <a:t>写出坐</a:t>
            </a:r>
            <a:r>
              <a:rPr lang="zh-CN" altLang="en-US" b="1" dirty="0">
                <a:solidFill>
                  <a:schemeClr val="tx2"/>
                </a:solidFill>
                <a:latin typeface="Times New Roman" pitchFamily="18" charset="0"/>
              </a:rPr>
              <a:t>标</a:t>
            </a:r>
            <a:r>
              <a:rPr lang="en-US" altLang="zh-CN" b="1" dirty="0" smtClean="0">
                <a:latin typeface="Times New Roman" pitchFamily="18" charset="0"/>
              </a:rPr>
              <a:t>.  </a:t>
            </a:r>
            <a:endParaRPr lang="en-US" altLang="zh-CN" b="1" dirty="0" smtClean="0">
              <a:solidFill>
                <a:schemeClr val="tx2"/>
              </a:solidFill>
              <a:latin typeface="Times New Roman" pitchFamily="18" charset="0"/>
            </a:endParaRPr>
          </a:p>
        </p:txBody>
      </p:sp>
      <p:graphicFrame>
        <p:nvGraphicFramePr>
          <p:cNvPr id="80898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52943119"/>
              </p:ext>
            </p:extLst>
          </p:nvPr>
        </p:nvGraphicFramePr>
        <p:xfrm>
          <a:off x="1403648" y="2636912"/>
          <a:ext cx="4197350" cy="3051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712" name="公式" r:id="rId3" imgW="1574640" imgH="1143000" progId="Equation.3">
                  <p:embed/>
                </p:oleObj>
              </mc:Choice>
              <mc:Fallback>
                <p:oleObj name="公式" r:id="rId3" imgW="1574640" imgH="1143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3648" y="2636912"/>
                        <a:ext cx="4197350" cy="3051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0899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7510388"/>
              </p:ext>
            </p:extLst>
          </p:nvPr>
        </p:nvGraphicFramePr>
        <p:xfrm>
          <a:off x="5940152" y="3501008"/>
          <a:ext cx="1895475" cy="1190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713" name="公式" r:id="rId5" imgW="647640" imgH="406080" progId="Equation.3">
                  <p:embed/>
                </p:oleObj>
              </mc:Choice>
              <mc:Fallback>
                <p:oleObj name="公式" r:id="rId5" imgW="647640" imgH="4060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40152" y="3501008"/>
                        <a:ext cx="1895475" cy="1190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62906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650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700213"/>
            <a:ext cx="8229600" cy="4425950"/>
          </a:xfrm>
        </p:spPr>
        <p:txBody>
          <a:bodyPr/>
          <a:lstStyle/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sz="2800" b="1" dirty="0" smtClean="0">
                <a:latin typeface="Times New Roman" pitchFamily="18" charset="0"/>
              </a:rPr>
              <a:t>  </a:t>
            </a:r>
            <a:r>
              <a:rPr lang="en-US" altLang="zh-CN" sz="2800" b="1" dirty="0" smtClean="0">
                <a:latin typeface="Times New Roman" pitchFamily="18" charset="0"/>
              </a:rPr>
              <a:t>     </a:t>
            </a:r>
            <a:r>
              <a:rPr lang="zh-CN" altLang="en-US" b="1" dirty="0" smtClean="0">
                <a:latin typeface="Times New Roman" pitchFamily="18" charset="0"/>
              </a:rPr>
              <a:t>设 </a:t>
            </a:r>
            <a:r>
              <a:rPr lang="en-US" altLang="zh-CN" b="1" dirty="0" smtClean="0">
                <a:latin typeface="Times New Roman" pitchFamily="18" charset="0"/>
              </a:rPr>
              <a:t>S </a:t>
            </a:r>
            <a:r>
              <a:rPr lang="zh-CN" altLang="en-US" b="1" dirty="0" smtClean="0">
                <a:latin typeface="Times New Roman" pitchFamily="18" charset="0"/>
              </a:rPr>
              <a:t>是线性空间  </a:t>
            </a:r>
            <a:r>
              <a:rPr lang="en-US" altLang="zh-CN" b="1" dirty="0" smtClean="0">
                <a:latin typeface="Times New Roman" pitchFamily="18" charset="0"/>
              </a:rPr>
              <a:t>V </a:t>
            </a:r>
            <a:r>
              <a:rPr lang="zh-CN" altLang="en-US" b="1" dirty="0" smtClean="0">
                <a:latin typeface="Times New Roman" pitchFamily="18" charset="0"/>
              </a:rPr>
              <a:t>的一个无穷子集 </a:t>
            </a:r>
            <a:r>
              <a:rPr lang="en-US" altLang="zh-CN" b="1" dirty="0" smtClean="0">
                <a:latin typeface="Times New Roman" pitchFamily="18" charset="0"/>
              </a:rPr>
              <a:t>.  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dirty="0" smtClean="0">
                <a:latin typeface="Times New Roman" pitchFamily="18" charset="0"/>
              </a:rPr>
              <a:t>      </a:t>
            </a:r>
            <a:r>
              <a:rPr lang="zh-CN" altLang="en-US" b="1" dirty="0" smtClean="0">
                <a:latin typeface="Times New Roman" pitchFamily="18" charset="0"/>
              </a:rPr>
              <a:t>若 </a:t>
            </a:r>
            <a:r>
              <a:rPr lang="en-US" altLang="zh-CN" b="1" dirty="0" smtClean="0">
                <a:latin typeface="Times New Roman" pitchFamily="18" charset="0"/>
              </a:rPr>
              <a:t>S </a:t>
            </a:r>
            <a:r>
              <a:rPr lang="zh-CN" altLang="en-US" b="1" dirty="0" smtClean="0">
                <a:latin typeface="Times New Roman" pitchFamily="18" charset="0"/>
              </a:rPr>
              <a:t>中的任何有限个元素都线性无关</a:t>
            </a:r>
            <a:r>
              <a:rPr lang="en-US" altLang="zh-CN" b="1" dirty="0" smtClean="0">
                <a:latin typeface="Times New Roman" pitchFamily="18" charset="0"/>
              </a:rPr>
              <a:t>,  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dirty="0">
                <a:latin typeface="Times New Roman" pitchFamily="18" charset="0"/>
              </a:rPr>
              <a:t> </a:t>
            </a:r>
            <a:r>
              <a:rPr lang="en-US" altLang="zh-CN" b="1" dirty="0" smtClean="0">
                <a:latin typeface="Times New Roman" pitchFamily="18" charset="0"/>
              </a:rPr>
              <a:t> </a:t>
            </a:r>
            <a:r>
              <a:rPr lang="zh-CN" altLang="en-US" b="1" dirty="0" smtClean="0">
                <a:latin typeface="Times New Roman" pitchFamily="18" charset="0"/>
              </a:rPr>
              <a:t>则称</a:t>
            </a:r>
            <a:r>
              <a:rPr lang="en-US" altLang="zh-CN" b="1" dirty="0" smtClean="0">
                <a:latin typeface="Times New Roman" pitchFamily="18" charset="0"/>
              </a:rPr>
              <a:t>  S </a:t>
            </a:r>
            <a:r>
              <a:rPr lang="zh-CN" altLang="en-US" b="1" dirty="0" smtClean="0">
                <a:latin typeface="Times New Roman" pitchFamily="18" charset="0"/>
              </a:rPr>
              <a:t>线性无关 </a:t>
            </a:r>
            <a:r>
              <a:rPr lang="en-US" altLang="zh-CN" b="1" dirty="0" smtClean="0">
                <a:latin typeface="Times New Roman" pitchFamily="18" charset="0"/>
              </a:rPr>
              <a:t>;  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dirty="0" smtClean="0">
                <a:latin typeface="Times New Roman" pitchFamily="18" charset="0"/>
              </a:rPr>
              <a:t>      </a:t>
            </a:r>
            <a:r>
              <a:rPr lang="zh-CN" altLang="en-US" b="1" dirty="0" smtClean="0">
                <a:latin typeface="Times New Roman" pitchFamily="18" charset="0"/>
              </a:rPr>
              <a:t>若 </a:t>
            </a:r>
            <a:r>
              <a:rPr lang="en-US" altLang="zh-CN" b="1" dirty="0" smtClean="0">
                <a:latin typeface="Times New Roman" pitchFamily="18" charset="0"/>
              </a:rPr>
              <a:t>S </a:t>
            </a:r>
            <a:r>
              <a:rPr lang="zh-CN" altLang="en-US" b="1" dirty="0" smtClean="0">
                <a:latin typeface="Times New Roman" pitchFamily="18" charset="0"/>
              </a:rPr>
              <a:t>的某个有限子集能线性表出向量 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 , 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  </a:t>
            </a:r>
            <a:r>
              <a:rPr lang="zh-CN" altLang="en-US" b="1" dirty="0" smtClean="0">
                <a:latin typeface="Times New Roman" pitchFamily="18" charset="0"/>
                <a:sym typeface="Symbol" pitchFamily="18" charset="2"/>
              </a:rPr>
              <a:t>则</a:t>
            </a:r>
            <a:r>
              <a:rPr lang="zh-CN" altLang="en-US" b="1" dirty="0" smtClean="0">
                <a:latin typeface="Times New Roman" pitchFamily="18" charset="0"/>
              </a:rPr>
              <a:t>称 </a:t>
            </a:r>
            <a:r>
              <a:rPr lang="en-US" altLang="zh-CN" b="1" dirty="0" smtClean="0">
                <a:latin typeface="Times New Roman" pitchFamily="18" charset="0"/>
              </a:rPr>
              <a:t>S </a:t>
            </a:r>
            <a:r>
              <a:rPr lang="zh-CN" altLang="en-US" b="1" dirty="0" smtClean="0">
                <a:latin typeface="Times New Roman" pitchFamily="18" charset="0"/>
              </a:rPr>
              <a:t>线性表出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</a:t>
            </a:r>
            <a:r>
              <a:rPr lang="zh-CN" altLang="en-US" b="1" dirty="0" smtClean="0">
                <a:latin typeface="Times New Roman" pitchFamily="18" charset="0"/>
              </a:rPr>
              <a:t> </a:t>
            </a:r>
            <a:r>
              <a:rPr lang="en-US" altLang="zh-CN" b="1" dirty="0" smtClean="0">
                <a:latin typeface="Times New Roman" pitchFamily="18" charset="0"/>
              </a:rPr>
              <a:t>.</a:t>
            </a:r>
          </a:p>
        </p:txBody>
      </p:sp>
      <p:pic>
        <p:nvPicPr>
          <p:cNvPr id="641027" name="Picture 10" descr="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70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41028" name="Rectangle 11"/>
          <p:cNvSpPr>
            <a:spLocks noChangeArrowheads="1"/>
          </p:cNvSpPr>
          <p:nvPr/>
        </p:nvSpPr>
        <p:spPr bwMode="auto">
          <a:xfrm>
            <a:off x="1547813" y="188913"/>
            <a:ext cx="5761037" cy="771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zh-CN" altLang="en-US" sz="4400">
                <a:solidFill>
                  <a:srgbClr val="FFFFFF"/>
                </a:solidFill>
                <a:latin typeface="Times New Roman" pitchFamily="18" charset="0"/>
              </a:rPr>
              <a:t>无限维线性空间</a:t>
            </a:r>
            <a:endParaRPr kumimoji="0" lang="en-US" altLang="zh-CN" sz="6000" baseline="30000">
              <a:solidFill>
                <a:srgbClr val="FFFFFF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1236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6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836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836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836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6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836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836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836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530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404813"/>
            <a:ext cx="8229600" cy="6048375"/>
          </a:xfrm>
        </p:spPr>
        <p:txBody>
          <a:bodyPr/>
          <a:lstStyle/>
          <a:p>
            <a:pPr eaLnBrk="1" hangingPunct="1">
              <a:lnSpc>
                <a:spcPct val="150000"/>
              </a:lnSpc>
              <a:defRPr/>
            </a:pPr>
            <a:r>
              <a:rPr lang="zh-CN" altLang="en-US" b="1" dirty="0" smtClean="0">
                <a:latin typeface="Times New Roman" pitchFamily="18" charset="0"/>
              </a:rPr>
              <a:t> 若线性空间 </a:t>
            </a:r>
            <a:r>
              <a:rPr lang="en-US" altLang="zh-CN" b="1" dirty="0" smtClean="0">
                <a:latin typeface="Times New Roman" pitchFamily="18" charset="0"/>
              </a:rPr>
              <a:t>V </a:t>
            </a:r>
            <a:r>
              <a:rPr lang="zh-CN" altLang="en-US" b="1" dirty="0" smtClean="0">
                <a:latin typeface="Times New Roman" pitchFamily="18" charset="0"/>
              </a:rPr>
              <a:t>有一个无穷子集  </a:t>
            </a:r>
            <a:r>
              <a:rPr lang="en-US" altLang="zh-CN" b="1" dirty="0" smtClean="0">
                <a:latin typeface="Times New Roman" pitchFamily="18" charset="0"/>
              </a:rPr>
              <a:t>S </a:t>
            </a:r>
            <a:r>
              <a:rPr lang="zh-CN" altLang="en-US" b="1" dirty="0" smtClean="0">
                <a:latin typeface="Times New Roman" pitchFamily="18" charset="0"/>
              </a:rPr>
              <a:t>满足 </a:t>
            </a:r>
          </a:p>
          <a:p>
            <a:pPr eaLnBrk="1" hangingPunct="1">
              <a:lnSpc>
                <a:spcPct val="150000"/>
              </a:lnSpc>
              <a:buFontTx/>
              <a:buNone/>
              <a:defRPr/>
            </a:pPr>
            <a:r>
              <a:rPr lang="en-US" altLang="zh-CN" b="1" dirty="0" smtClean="0">
                <a:latin typeface="Times New Roman" pitchFamily="18" charset="0"/>
              </a:rPr>
              <a:t>       1)  S </a:t>
            </a:r>
            <a:r>
              <a:rPr lang="zh-CN" altLang="en-US" b="1" dirty="0" smtClean="0">
                <a:latin typeface="Times New Roman" pitchFamily="18" charset="0"/>
              </a:rPr>
              <a:t>线性无关</a:t>
            </a:r>
            <a:r>
              <a:rPr lang="en-US" altLang="zh-CN" b="1" dirty="0" smtClean="0">
                <a:latin typeface="Times New Roman" pitchFamily="18" charset="0"/>
              </a:rPr>
              <a:t>;</a:t>
            </a:r>
          </a:p>
          <a:p>
            <a:pPr eaLnBrk="1" hangingPunct="1">
              <a:lnSpc>
                <a:spcPct val="150000"/>
              </a:lnSpc>
              <a:buFontTx/>
              <a:buNone/>
              <a:defRPr/>
            </a:pPr>
            <a:r>
              <a:rPr lang="en-US" altLang="zh-CN" b="1" dirty="0" smtClean="0">
                <a:latin typeface="Times New Roman" pitchFamily="18" charset="0"/>
              </a:rPr>
              <a:t>       2)  S </a:t>
            </a:r>
            <a:r>
              <a:rPr lang="zh-CN" altLang="en-US" b="1" dirty="0" smtClean="0">
                <a:latin typeface="Times New Roman" pitchFamily="18" charset="0"/>
              </a:rPr>
              <a:t>能线性表出 </a:t>
            </a:r>
            <a:r>
              <a:rPr lang="en-US" altLang="zh-CN" b="1" dirty="0" smtClean="0">
                <a:latin typeface="Times New Roman" pitchFamily="18" charset="0"/>
              </a:rPr>
              <a:t>V </a:t>
            </a:r>
            <a:r>
              <a:rPr lang="zh-CN" altLang="en-US" b="1" dirty="0" smtClean="0">
                <a:latin typeface="Times New Roman" pitchFamily="18" charset="0"/>
              </a:rPr>
              <a:t>的每一个向量</a:t>
            </a:r>
            <a:r>
              <a:rPr lang="en-US" altLang="zh-CN" b="1" dirty="0" smtClean="0">
                <a:latin typeface="Times New Roman" pitchFamily="18" charset="0"/>
              </a:rPr>
              <a:t> ;   </a:t>
            </a:r>
          </a:p>
          <a:p>
            <a:pPr eaLnBrk="1" hangingPunct="1">
              <a:lnSpc>
                <a:spcPct val="150000"/>
              </a:lnSpc>
              <a:buFontTx/>
              <a:buNone/>
              <a:defRPr/>
            </a:pPr>
            <a:r>
              <a:rPr lang="zh-CN" altLang="en-US" b="1" dirty="0" smtClean="0">
                <a:latin typeface="Times New Roman" pitchFamily="18" charset="0"/>
              </a:rPr>
              <a:t>    则称 </a:t>
            </a:r>
            <a:r>
              <a:rPr lang="en-US" altLang="zh-CN" b="1" dirty="0" smtClean="0">
                <a:latin typeface="Times New Roman" pitchFamily="18" charset="0"/>
              </a:rPr>
              <a:t>V </a:t>
            </a:r>
            <a:r>
              <a:rPr lang="zh-CN" altLang="en-US" b="1" dirty="0" smtClean="0">
                <a:latin typeface="Times New Roman" pitchFamily="18" charset="0"/>
              </a:rPr>
              <a:t>是无限维空间</a:t>
            </a:r>
            <a:r>
              <a:rPr lang="en-US" altLang="zh-CN" b="1" dirty="0" smtClean="0">
                <a:latin typeface="Times New Roman" pitchFamily="18" charset="0"/>
              </a:rPr>
              <a:t>,  </a:t>
            </a:r>
            <a:r>
              <a:rPr lang="zh-CN" altLang="en-US" b="1" dirty="0" smtClean="0">
                <a:latin typeface="Times New Roman" pitchFamily="18" charset="0"/>
              </a:rPr>
              <a:t>称 </a:t>
            </a:r>
            <a:r>
              <a:rPr lang="en-US" altLang="zh-CN" b="1" dirty="0" smtClean="0">
                <a:latin typeface="Times New Roman" pitchFamily="18" charset="0"/>
              </a:rPr>
              <a:t>S </a:t>
            </a:r>
            <a:r>
              <a:rPr lang="zh-CN" altLang="en-US" b="1" dirty="0" smtClean="0">
                <a:latin typeface="Times New Roman" pitchFamily="18" charset="0"/>
              </a:rPr>
              <a:t>是 </a:t>
            </a:r>
            <a:r>
              <a:rPr lang="en-US" altLang="zh-CN" b="1" dirty="0" smtClean="0">
                <a:latin typeface="Times New Roman" pitchFamily="18" charset="0"/>
              </a:rPr>
              <a:t>V </a:t>
            </a:r>
            <a:r>
              <a:rPr lang="zh-CN" altLang="en-US" b="1" dirty="0" smtClean="0">
                <a:latin typeface="Times New Roman" pitchFamily="18" charset="0"/>
              </a:rPr>
              <a:t>的一 组基</a:t>
            </a:r>
            <a:r>
              <a:rPr lang="en-US" altLang="zh-CN" b="1" dirty="0" smtClean="0">
                <a:latin typeface="Times New Roman" pitchFamily="18" charset="0"/>
              </a:rPr>
              <a:t>. </a:t>
            </a:r>
          </a:p>
          <a:p>
            <a:pPr marL="514350" indent="-514350" eaLnBrk="1" hangingPunct="1">
              <a:lnSpc>
                <a:spcPct val="150000"/>
              </a:lnSpc>
              <a:defRPr/>
            </a:pPr>
            <a:r>
              <a:rPr lang="zh-CN" altLang="en-US" b="1" dirty="0" smtClean="0">
                <a:latin typeface="Times New Roman" pitchFamily="18" charset="0"/>
              </a:rPr>
              <a:t>任何线性空间都存在基底  </a:t>
            </a:r>
            <a:r>
              <a:rPr lang="en-US" altLang="zh-CN" b="1" dirty="0" smtClean="0">
                <a:latin typeface="Times New Roman" pitchFamily="18" charset="0"/>
              </a:rPr>
              <a:t>( </a:t>
            </a:r>
            <a:r>
              <a:rPr lang="zh-CN" altLang="en-US" b="1" dirty="0" smtClean="0">
                <a:latin typeface="Times New Roman" pitchFamily="18" charset="0"/>
              </a:rPr>
              <a:t>选择公理 </a:t>
            </a:r>
            <a:r>
              <a:rPr lang="en-US" altLang="zh-CN" b="1" dirty="0" smtClean="0">
                <a:latin typeface="Times New Roman" pitchFamily="18" charset="0"/>
              </a:rPr>
              <a:t>) ;</a:t>
            </a:r>
          </a:p>
          <a:p>
            <a:pPr marL="514350" indent="-514350" eaLnBrk="1" hangingPunct="1">
              <a:lnSpc>
                <a:spcPct val="150000"/>
              </a:lnSpc>
              <a:defRPr/>
            </a:pPr>
            <a:r>
              <a:rPr lang="zh-CN" altLang="en-US" b="1" dirty="0" smtClean="0">
                <a:latin typeface="Times New Roman" pitchFamily="18" charset="0"/>
              </a:rPr>
              <a:t>若 </a:t>
            </a:r>
            <a:r>
              <a:rPr lang="en-US" altLang="zh-CN" b="1" dirty="0" smtClean="0">
                <a:latin typeface="Times New Roman" pitchFamily="18" charset="0"/>
              </a:rPr>
              <a:t>S </a:t>
            </a:r>
            <a:r>
              <a:rPr lang="zh-CN" altLang="en-US" b="1" dirty="0" smtClean="0">
                <a:latin typeface="Times New Roman" pitchFamily="18" charset="0"/>
              </a:rPr>
              <a:t>与 </a:t>
            </a:r>
            <a:r>
              <a:rPr lang="en-US" altLang="zh-CN" b="1" dirty="0" smtClean="0">
                <a:latin typeface="Times New Roman" pitchFamily="18" charset="0"/>
              </a:rPr>
              <a:t>T </a:t>
            </a:r>
            <a:r>
              <a:rPr lang="zh-CN" altLang="en-US" b="1" dirty="0" smtClean="0">
                <a:latin typeface="Times New Roman" pitchFamily="18" charset="0"/>
              </a:rPr>
              <a:t>是 </a:t>
            </a:r>
            <a:r>
              <a:rPr lang="en-US" altLang="zh-CN" b="1" dirty="0" smtClean="0">
                <a:latin typeface="Times New Roman" pitchFamily="18" charset="0"/>
              </a:rPr>
              <a:t>V </a:t>
            </a:r>
            <a:r>
              <a:rPr lang="zh-CN" altLang="en-US" b="1" dirty="0" smtClean="0">
                <a:latin typeface="Times New Roman" pitchFamily="18" charset="0"/>
              </a:rPr>
              <a:t>的两组基</a:t>
            </a:r>
            <a:r>
              <a:rPr lang="en-US" altLang="zh-CN" b="1" dirty="0" smtClean="0">
                <a:latin typeface="Times New Roman" pitchFamily="18" charset="0"/>
              </a:rPr>
              <a:t>,  </a:t>
            </a:r>
            <a:r>
              <a:rPr lang="zh-CN" altLang="en-US" b="1" dirty="0" smtClean="0">
                <a:latin typeface="Times New Roman" pitchFamily="18" charset="0"/>
              </a:rPr>
              <a:t>则存在集合  </a:t>
            </a:r>
            <a:r>
              <a:rPr lang="en-US" altLang="zh-CN" b="1" dirty="0" smtClean="0">
                <a:latin typeface="Times New Roman" pitchFamily="18" charset="0"/>
              </a:rPr>
              <a:t>S </a:t>
            </a:r>
          </a:p>
          <a:p>
            <a:pPr marL="0" indent="0" eaLnBrk="1" hangingPunct="1">
              <a:lnSpc>
                <a:spcPct val="150000"/>
              </a:lnSpc>
              <a:buNone/>
              <a:defRPr/>
            </a:pPr>
            <a:r>
              <a:rPr lang="en-US" altLang="zh-CN" b="1" dirty="0">
                <a:latin typeface="Times New Roman" pitchFamily="18" charset="0"/>
              </a:rPr>
              <a:t> </a:t>
            </a:r>
            <a:r>
              <a:rPr lang="en-US" altLang="zh-CN" b="1" dirty="0" smtClean="0">
                <a:latin typeface="Times New Roman" pitchFamily="18" charset="0"/>
              </a:rPr>
              <a:t>   </a:t>
            </a:r>
            <a:r>
              <a:rPr lang="zh-CN" altLang="en-US" b="1" dirty="0" smtClean="0">
                <a:latin typeface="Times New Roman" pitchFamily="18" charset="0"/>
              </a:rPr>
              <a:t>到 </a:t>
            </a:r>
            <a:r>
              <a:rPr lang="en-US" altLang="zh-CN" b="1" dirty="0" smtClean="0">
                <a:latin typeface="Times New Roman" pitchFamily="18" charset="0"/>
              </a:rPr>
              <a:t>T </a:t>
            </a:r>
            <a:r>
              <a:rPr lang="zh-CN" altLang="en-US" b="1" dirty="0" smtClean="0">
                <a:latin typeface="Times New Roman" pitchFamily="18" charset="0"/>
              </a:rPr>
              <a:t>的</a:t>
            </a:r>
            <a:r>
              <a:rPr lang="zh-CN" altLang="en-US" b="1" dirty="0">
                <a:latin typeface="Times New Roman" pitchFamily="18" charset="0"/>
              </a:rPr>
              <a:t>双</a:t>
            </a:r>
            <a:r>
              <a:rPr lang="zh-CN" altLang="en-US" b="1" dirty="0" smtClean="0">
                <a:latin typeface="Times New Roman" pitchFamily="18" charset="0"/>
              </a:rPr>
              <a:t>射</a:t>
            </a:r>
            <a:r>
              <a:rPr lang="en-US" altLang="zh-CN" b="1" dirty="0">
                <a:latin typeface="Times New Roman" pitchFamily="18" charset="0"/>
              </a:rPr>
              <a:t> </a:t>
            </a:r>
            <a:r>
              <a:rPr lang="en-US" altLang="zh-CN" b="1" dirty="0" smtClean="0">
                <a:latin typeface="Times New Roman" pitchFamily="18" charset="0"/>
              </a:rPr>
              <a:t> ( </a:t>
            </a:r>
            <a:r>
              <a:rPr lang="zh-CN" altLang="en-US" b="1" dirty="0" smtClean="0">
                <a:latin typeface="Times New Roman" pitchFamily="18" charset="0"/>
              </a:rPr>
              <a:t>此时称 </a:t>
            </a:r>
            <a:r>
              <a:rPr lang="en-US" altLang="zh-CN" b="1" dirty="0" smtClean="0">
                <a:latin typeface="Times New Roman" pitchFamily="18" charset="0"/>
              </a:rPr>
              <a:t>S </a:t>
            </a:r>
            <a:r>
              <a:rPr lang="zh-CN" altLang="en-US" b="1" dirty="0">
                <a:latin typeface="Times New Roman" pitchFamily="18" charset="0"/>
              </a:rPr>
              <a:t>与 </a:t>
            </a:r>
            <a:r>
              <a:rPr lang="en-US" altLang="zh-CN" b="1" dirty="0">
                <a:latin typeface="Times New Roman" pitchFamily="18" charset="0"/>
              </a:rPr>
              <a:t>T </a:t>
            </a:r>
            <a:r>
              <a:rPr lang="zh-CN" altLang="en-US" b="1" dirty="0" smtClean="0">
                <a:latin typeface="Times New Roman" pitchFamily="18" charset="0"/>
              </a:rPr>
              <a:t>等势 </a:t>
            </a:r>
            <a:r>
              <a:rPr lang="en-US" altLang="zh-CN" b="1" dirty="0" smtClean="0">
                <a:latin typeface="Times New Roman" pitchFamily="18" charset="0"/>
              </a:rPr>
              <a:t>) .</a:t>
            </a:r>
          </a:p>
          <a:p>
            <a:pPr eaLnBrk="1" hangingPunct="1">
              <a:lnSpc>
                <a:spcPct val="135000"/>
              </a:lnSpc>
              <a:buFontTx/>
              <a:buNone/>
              <a:defRPr/>
            </a:pPr>
            <a:endParaRPr lang="en-US" altLang="zh-CN" b="1" dirty="0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8085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785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2785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2785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0" name="Freeform 3"/>
          <p:cNvSpPr>
            <a:spLocks/>
          </p:cNvSpPr>
          <p:nvPr/>
        </p:nvSpPr>
        <p:spPr bwMode="auto">
          <a:xfrm>
            <a:off x="1079500" y="1928813"/>
            <a:ext cx="6361113" cy="3505200"/>
          </a:xfrm>
          <a:custGeom>
            <a:avLst/>
            <a:gdLst>
              <a:gd name="T0" fmla="*/ 2147483647 w 4007"/>
              <a:gd name="T1" fmla="*/ 2147483647 h 2208"/>
              <a:gd name="T2" fmla="*/ 2147483647 w 4007"/>
              <a:gd name="T3" fmla="*/ 2147483647 h 2208"/>
              <a:gd name="T4" fmla="*/ 2147483647 w 4007"/>
              <a:gd name="T5" fmla="*/ 2147483647 h 2208"/>
              <a:gd name="T6" fmla="*/ 2147483647 w 4007"/>
              <a:gd name="T7" fmla="*/ 2147483647 h 2208"/>
              <a:gd name="T8" fmla="*/ 2147483647 w 4007"/>
              <a:gd name="T9" fmla="*/ 2147483647 h 2208"/>
              <a:gd name="T10" fmla="*/ 2147483647 w 4007"/>
              <a:gd name="T11" fmla="*/ 2147483647 h 2208"/>
              <a:gd name="T12" fmla="*/ 2147483647 w 4007"/>
              <a:gd name="T13" fmla="*/ 2147483647 h 2208"/>
              <a:gd name="T14" fmla="*/ 2147483647 w 4007"/>
              <a:gd name="T15" fmla="*/ 2147483647 h 2208"/>
              <a:gd name="T16" fmla="*/ 2147483647 w 4007"/>
              <a:gd name="T17" fmla="*/ 2147483647 h 2208"/>
              <a:gd name="T18" fmla="*/ 2147483647 w 4007"/>
              <a:gd name="T19" fmla="*/ 2147483647 h 2208"/>
              <a:gd name="T20" fmla="*/ 2147483647 w 4007"/>
              <a:gd name="T21" fmla="*/ 2147483647 h 2208"/>
              <a:gd name="T22" fmla="*/ 2147483647 w 4007"/>
              <a:gd name="T23" fmla="*/ 2147483647 h 2208"/>
              <a:gd name="T24" fmla="*/ 2147483647 w 4007"/>
              <a:gd name="T25" fmla="*/ 2147483647 h 2208"/>
              <a:gd name="T26" fmla="*/ 2147483647 w 4007"/>
              <a:gd name="T27" fmla="*/ 2147483647 h 2208"/>
              <a:gd name="T28" fmla="*/ 2147483647 w 4007"/>
              <a:gd name="T29" fmla="*/ 2147483647 h 2208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w 4007"/>
              <a:gd name="T46" fmla="*/ 0 h 2208"/>
              <a:gd name="T47" fmla="*/ 4007 w 4007"/>
              <a:gd name="T48" fmla="*/ 2208 h 2208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T45" t="T46" r="T47" b="T48"/>
            <a:pathLst>
              <a:path w="4007" h="2208">
                <a:moveTo>
                  <a:pt x="612" y="1852"/>
                </a:moveTo>
                <a:cubicBezTo>
                  <a:pt x="945" y="1958"/>
                  <a:pt x="1769" y="2208"/>
                  <a:pt x="2064" y="2170"/>
                </a:cubicBezTo>
                <a:cubicBezTo>
                  <a:pt x="2359" y="2132"/>
                  <a:pt x="2222" y="1716"/>
                  <a:pt x="2381" y="1625"/>
                </a:cubicBezTo>
                <a:cubicBezTo>
                  <a:pt x="2540" y="1534"/>
                  <a:pt x="2789" y="1693"/>
                  <a:pt x="3016" y="1625"/>
                </a:cubicBezTo>
                <a:cubicBezTo>
                  <a:pt x="3243" y="1557"/>
                  <a:pt x="3682" y="1345"/>
                  <a:pt x="3742" y="1217"/>
                </a:cubicBezTo>
                <a:cubicBezTo>
                  <a:pt x="3802" y="1089"/>
                  <a:pt x="3349" y="990"/>
                  <a:pt x="3379" y="854"/>
                </a:cubicBezTo>
                <a:cubicBezTo>
                  <a:pt x="3409" y="718"/>
                  <a:pt x="4007" y="537"/>
                  <a:pt x="3924" y="401"/>
                </a:cubicBezTo>
                <a:cubicBezTo>
                  <a:pt x="3841" y="265"/>
                  <a:pt x="3122" y="0"/>
                  <a:pt x="2880" y="38"/>
                </a:cubicBezTo>
                <a:cubicBezTo>
                  <a:pt x="2638" y="76"/>
                  <a:pt x="2646" y="589"/>
                  <a:pt x="2472" y="627"/>
                </a:cubicBezTo>
                <a:cubicBezTo>
                  <a:pt x="2298" y="665"/>
                  <a:pt x="2086" y="310"/>
                  <a:pt x="1837" y="265"/>
                </a:cubicBezTo>
                <a:cubicBezTo>
                  <a:pt x="1588" y="220"/>
                  <a:pt x="1104" y="242"/>
                  <a:pt x="975" y="355"/>
                </a:cubicBezTo>
                <a:cubicBezTo>
                  <a:pt x="846" y="468"/>
                  <a:pt x="1194" y="801"/>
                  <a:pt x="1066" y="945"/>
                </a:cubicBezTo>
                <a:cubicBezTo>
                  <a:pt x="938" y="1089"/>
                  <a:pt x="370" y="1119"/>
                  <a:pt x="204" y="1217"/>
                </a:cubicBezTo>
                <a:cubicBezTo>
                  <a:pt x="38" y="1315"/>
                  <a:pt x="0" y="1429"/>
                  <a:pt x="68" y="1535"/>
                </a:cubicBezTo>
                <a:cubicBezTo>
                  <a:pt x="136" y="1641"/>
                  <a:pt x="279" y="1746"/>
                  <a:pt x="612" y="1852"/>
                </a:cubicBezTo>
                <a:close/>
              </a:path>
            </a:pathLst>
          </a:custGeom>
          <a:solidFill>
            <a:srgbClr val="00FF00">
              <a:alpha val="70195"/>
            </a:srgbClr>
          </a:solidFill>
          <a:ln w="47625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4524036" name="Oval 4"/>
          <p:cNvSpPr>
            <a:spLocks noChangeArrowheads="1"/>
          </p:cNvSpPr>
          <p:nvPr/>
        </p:nvSpPr>
        <p:spPr bwMode="auto">
          <a:xfrm>
            <a:off x="2555875" y="4149725"/>
            <a:ext cx="193675" cy="195263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3175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4524037" name="Oval 5"/>
          <p:cNvSpPr>
            <a:spLocks noChangeArrowheads="1"/>
          </p:cNvSpPr>
          <p:nvPr/>
        </p:nvSpPr>
        <p:spPr bwMode="auto">
          <a:xfrm>
            <a:off x="3276600" y="2852738"/>
            <a:ext cx="193675" cy="195262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3175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4524038" name="Oval 6"/>
          <p:cNvSpPr>
            <a:spLocks noChangeArrowheads="1"/>
          </p:cNvSpPr>
          <p:nvPr/>
        </p:nvSpPr>
        <p:spPr bwMode="auto">
          <a:xfrm>
            <a:off x="4427538" y="3716338"/>
            <a:ext cx="193675" cy="195262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3175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graphicFrame>
        <p:nvGraphicFramePr>
          <p:cNvPr id="4524039" name="Object 7"/>
          <p:cNvGraphicFramePr>
            <a:graphicFrameLocks noChangeAspect="1"/>
          </p:cNvGraphicFramePr>
          <p:nvPr/>
        </p:nvGraphicFramePr>
        <p:xfrm>
          <a:off x="2051050" y="4365625"/>
          <a:ext cx="374650" cy="411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6414" name="公式" r:id="rId3" imgW="126720" imgH="139680" progId="Equation.3">
                  <p:embed/>
                </p:oleObj>
              </mc:Choice>
              <mc:Fallback>
                <p:oleObj name="公式" r:id="rId3" imgW="126720" imgH="1396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1050" y="4365625"/>
                        <a:ext cx="374650" cy="411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24040" name="Object 8"/>
          <p:cNvGraphicFramePr>
            <a:graphicFrameLocks noChangeAspect="1"/>
          </p:cNvGraphicFramePr>
          <p:nvPr/>
        </p:nvGraphicFramePr>
        <p:xfrm>
          <a:off x="2771775" y="2349500"/>
          <a:ext cx="374650" cy="598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6415" name="公式" r:id="rId5" imgW="126720" imgH="203040" progId="Equation.3">
                  <p:embed/>
                </p:oleObj>
              </mc:Choice>
              <mc:Fallback>
                <p:oleObj name="公式" r:id="rId5" imgW="12672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71775" y="2349500"/>
                        <a:ext cx="374650" cy="598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24041" name="Object 9"/>
          <p:cNvGraphicFramePr>
            <a:graphicFrameLocks noChangeAspect="1"/>
          </p:cNvGraphicFramePr>
          <p:nvPr/>
        </p:nvGraphicFramePr>
        <p:xfrm>
          <a:off x="4787900" y="3573463"/>
          <a:ext cx="1011238" cy="598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6416" name="公式" r:id="rId7" imgW="342720" imgH="203040" progId="Equation.3">
                  <p:embed/>
                </p:oleObj>
              </mc:Choice>
              <mc:Fallback>
                <p:oleObj name="公式" r:id="rId7" imgW="34272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87900" y="3573463"/>
                        <a:ext cx="1011238" cy="5984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24044" name="Object 12"/>
          <p:cNvGraphicFramePr>
            <a:graphicFrameLocks noChangeAspect="1"/>
          </p:cNvGraphicFramePr>
          <p:nvPr/>
        </p:nvGraphicFramePr>
        <p:xfrm>
          <a:off x="5364163" y="4941888"/>
          <a:ext cx="3038475" cy="1287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6417" name="公式" r:id="rId9" imgW="1015920" imgH="431640" progId="Equation.3">
                  <p:embed/>
                </p:oleObj>
              </mc:Choice>
              <mc:Fallback>
                <p:oleObj name="公式" r:id="rId9" imgW="1015920" imgH="431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64163" y="4941888"/>
                        <a:ext cx="3038475" cy="1287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54" name="Rectangle 14" descr="花束"/>
          <p:cNvSpPr>
            <a:spLocks noChangeArrowheads="1"/>
          </p:cNvSpPr>
          <p:nvPr/>
        </p:nvSpPr>
        <p:spPr bwMode="auto">
          <a:xfrm>
            <a:off x="4572000" y="1916113"/>
            <a:ext cx="547688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kumimoji="0" lang="en-US" altLang="zh-CN" sz="4000">
                <a:solidFill>
                  <a:srgbClr val="000000"/>
                </a:solidFill>
                <a:latin typeface="Times New Roman" pitchFamily="18" charset="0"/>
              </a:rPr>
              <a:t>V</a:t>
            </a:r>
          </a:p>
        </p:txBody>
      </p:sp>
      <p:sp>
        <p:nvSpPr>
          <p:cNvPr id="4524050" name="Freeform 18"/>
          <p:cNvSpPr>
            <a:spLocks/>
          </p:cNvSpPr>
          <p:nvPr/>
        </p:nvSpPr>
        <p:spPr bwMode="auto">
          <a:xfrm>
            <a:off x="3492500" y="2828925"/>
            <a:ext cx="1008063" cy="815975"/>
          </a:xfrm>
          <a:custGeom>
            <a:avLst/>
            <a:gdLst>
              <a:gd name="T0" fmla="*/ 0 w 635"/>
              <a:gd name="T1" fmla="*/ 2147483647 h 514"/>
              <a:gd name="T2" fmla="*/ 2147483647 w 635"/>
              <a:gd name="T3" fmla="*/ 2147483647 h 514"/>
              <a:gd name="T4" fmla="*/ 2147483647 w 635"/>
              <a:gd name="T5" fmla="*/ 2147483647 h 514"/>
              <a:gd name="T6" fmla="*/ 2147483647 w 635"/>
              <a:gd name="T7" fmla="*/ 2147483647 h 514"/>
              <a:gd name="T8" fmla="*/ 0 60000 65536"/>
              <a:gd name="T9" fmla="*/ 0 60000 65536"/>
              <a:gd name="T10" fmla="*/ 0 60000 65536"/>
              <a:gd name="T11" fmla="*/ 0 60000 65536"/>
              <a:gd name="T12" fmla="*/ 0 w 635"/>
              <a:gd name="T13" fmla="*/ 0 h 514"/>
              <a:gd name="T14" fmla="*/ 635 w 635"/>
              <a:gd name="T15" fmla="*/ 514 h 51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635" h="514">
                <a:moveTo>
                  <a:pt x="0" y="60"/>
                </a:moveTo>
                <a:cubicBezTo>
                  <a:pt x="90" y="30"/>
                  <a:pt x="181" y="0"/>
                  <a:pt x="272" y="15"/>
                </a:cubicBezTo>
                <a:cubicBezTo>
                  <a:pt x="363" y="30"/>
                  <a:pt x="484" y="68"/>
                  <a:pt x="544" y="151"/>
                </a:cubicBezTo>
                <a:cubicBezTo>
                  <a:pt x="604" y="234"/>
                  <a:pt x="619" y="374"/>
                  <a:pt x="635" y="514"/>
                </a:cubicBezTo>
              </a:path>
            </a:pathLst>
          </a:custGeom>
          <a:noFill/>
          <a:ln w="47625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4524052" name="Freeform 20"/>
          <p:cNvSpPr>
            <a:spLocks/>
          </p:cNvSpPr>
          <p:nvPr/>
        </p:nvSpPr>
        <p:spPr bwMode="auto">
          <a:xfrm>
            <a:off x="2700338" y="3284538"/>
            <a:ext cx="1800225" cy="912812"/>
          </a:xfrm>
          <a:custGeom>
            <a:avLst/>
            <a:gdLst>
              <a:gd name="T0" fmla="*/ 0 w 1134"/>
              <a:gd name="T1" fmla="*/ 2147483647 h 575"/>
              <a:gd name="T2" fmla="*/ 2147483647 w 1134"/>
              <a:gd name="T3" fmla="*/ 2147483647 h 575"/>
              <a:gd name="T4" fmla="*/ 2147483647 w 1134"/>
              <a:gd name="T5" fmla="*/ 2147483647 h 575"/>
              <a:gd name="T6" fmla="*/ 2147483647 w 1134"/>
              <a:gd name="T7" fmla="*/ 2147483647 h 575"/>
              <a:gd name="T8" fmla="*/ 2147483647 w 1134"/>
              <a:gd name="T9" fmla="*/ 2147483647 h 57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134"/>
              <a:gd name="T16" fmla="*/ 0 h 575"/>
              <a:gd name="T17" fmla="*/ 1134 w 1134"/>
              <a:gd name="T18" fmla="*/ 575 h 57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134" h="575">
                <a:moveTo>
                  <a:pt x="0" y="575"/>
                </a:moveTo>
                <a:cubicBezTo>
                  <a:pt x="98" y="461"/>
                  <a:pt x="197" y="348"/>
                  <a:pt x="318" y="257"/>
                </a:cubicBezTo>
                <a:cubicBezTo>
                  <a:pt x="439" y="166"/>
                  <a:pt x="613" y="60"/>
                  <a:pt x="726" y="30"/>
                </a:cubicBezTo>
                <a:cubicBezTo>
                  <a:pt x="839" y="0"/>
                  <a:pt x="930" y="46"/>
                  <a:pt x="998" y="76"/>
                </a:cubicBezTo>
                <a:cubicBezTo>
                  <a:pt x="1066" y="106"/>
                  <a:pt x="1100" y="159"/>
                  <a:pt x="1134" y="212"/>
                </a:cubicBezTo>
              </a:path>
            </a:pathLst>
          </a:custGeom>
          <a:noFill/>
          <a:ln w="47625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6157" name="Rectangle 25"/>
          <p:cNvSpPr>
            <a:spLocks noChangeArrowheads="1"/>
          </p:cNvSpPr>
          <p:nvPr/>
        </p:nvSpPr>
        <p:spPr bwMode="auto">
          <a:xfrm>
            <a:off x="468313" y="333375"/>
            <a:ext cx="8229600" cy="1143000"/>
          </a:xfrm>
          <a:prstGeom prst="rect">
            <a:avLst/>
          </a:prstGeom>
          <a:solidFill>
            <a:srgbClr val="FFCC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kumimoji="0" lang="en-US" altLang="zh-CN" sz="4000">
                <a:solidFill>
                  <a:srgbClr val="000000"/>
                </a:solidFill>
                <a:latin typeface="Times New Roman" pitchFamily="18" charset="0"/>
              </a:rPr>
              <a:t> V </a:t>
            </a:r>
            <a:r>
              <a:rPr kumimoji="0" lang="zh-CN" altLang="en-US" sz="4000">
                <a:solidFill>
                  <a:srgbClr val="000000"/>
                </a:solidFill>
                <a:latin typeface="Times New Roman" pitchFamily="18" charset="0"/>
              </a:rPr>
              <a:t>上的任两个元素可以做加法</a:t>
            </a:r>
          </a:p>
        </p:txBody>
      </p:sp>
    </p:spTree>
    <p:extLst>
      <p:ext uri="{BB962C8B-B14F-4D97-AF65-F5344CB8AC3E}">
        <p14:creationId xmlns:p14="http://schemas.microsoft.com/office/powerpoint/2010/main" val="3530078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4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5240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5240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4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5240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5240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5240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4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5240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5240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4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5240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5240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4524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4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000"/>
                                        <p:tgtEl>
                                          <p:spTgt spid="4524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4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1000"/>
                                        <p:tgtEl>
                                          <p:spTgt spid="4524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4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5240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5240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40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4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45240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5240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45240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4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45240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45240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45240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24036" grpId="0" animBg="1"/>
      <p:bldP spid="4524037" grpId="0" animBg="1"/>
      <p:bldP spid="4524038" grpId="0" animBg="1"/>
      <p:bldP spid="4524050" grpId="0" animBg="1"/>
      <p:bldP spid="4524052" grpId="0" animBg="1"/>
    </p:bld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5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b="1" smtClean="0"/>
              <a:t>第三章 </a:t>
            </a:r>
            <a:r>
              <a:rPr lang="zh-CN" altLang="en-US" b="1" smtClean="0">
                <a:solidFill>
                  <a:schemeClr val="hlink"/>
                </a:solidFill>
                <a:latin typeface="Times New Roman" pitchFamily="18" charset="0"/>
              </a:rPr>
              <a:t>线性空间</a:t>
            </a:r>
          </a:p>
        </p:txBody>
      </p:sp>
      <p:sp>
        <p:nvSpPr>
          <p:cNvPr id="38850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341438"/>
            <a:ext cx="8229600" cy="4754562"/>
          </a:xfrm>
        </p:spPr>
        <p:txBody>
          <a:bodyPr/>
          <a:lstStyle/>
          <a:p>
            <a:pPr marL="609600" indent="-609600" eaLnBrk="1" hangingPunct="1">
              <a:lnSpc>
                <a:spcPct val="120000"/>
              </a:lnSpc>
              <a:buFontTx/>
              <a:buNone/>
              <a:defRPr/>
            </a:pPr>
            <a:r>
              <a:rPr lang="en-US" altLang="zh-CN" sz="2800" dirty="0" smtClean="0"/>
              <a:t>   </a:t>
            </a:r>
            <a:r>
              <a:rPr lang="en-US" altLang="zh-CN" sz="3600" b="1" dirty="0" smtClean="0">
                <a:latin typeface="Times New Roman" pitchFamily="18" charset="0"/>
              </a:rPr>
              <a:t>1  </a:t>
            </a:r>
            <a:r>
              <a:rPr lang="zh-CN" altLang="en-US" sz="3600" b="1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向量空间与线性空间</a:t>
            </a:r>
            <a:endParaRPr lang="zh-CN" altLang="en-US" sz="3600" b="1" dirty="0" smtClean="0">
              <a:latin typeface="Times New Roman" pitchFamily="18" charset="0"/>
            </a:endParaRPr>
          </a:p>
          <a:p>
            <a:pPr marL="609600" indent="-609600" eaLnBrk="1" hangingPunct="1">
              <a:lnSpc>
                <a:spcPct val="120000"/>
              </a:lnSpc>
              <a:buFontTx/>
              <a:buNone/>
              <a:defRPr/>
            </a:pPr>
            <a:r>
              <a:rPr lang="zh-CN" altLang="en-US" sz="3600" b="1" dirty="0" smtClean="0">
                <a:latin typeface="Times New Roman" pitchFamily="18" charset="0"/>
              </a:rPr>
              <a:t>   </a:t>
            </a:r>
            <a:r>
              <a:rPr lang="en-US" altLang="zh-CN" sz="3600" b="1" dirty="0" smtClean="0">
                <a:latin typeface="Times New Roman" pitchFamily="18" charset="0"/>
              </a:rPr>
              <a:t>2  </a:t>
            </a:r>
            <a:r>
              <a:rPr lang="zh-CN" altLang="en-US" sz="3600" b="1" dirty="0" smtClean="0">
                <a:latin typeface="Times New Roman" pitchFamily="18" charset="0"/>
              </a:rPr>
              <a:t>线性相关与线性无关 </a:t>
            </a:r>
          </a:p>
          <a:p>
            <a:pPr marL="609600" indent="-609600" eaLnBrk="1" hangingPunct="1">
              <a:lnSpc>
                <a:spcPct val="120000"/>
              </a:lnSpc>
              <a:buFontTx/>
              <a:buNone/>
              <a:defRPr/>
            </a:pPr>
            <a:r>
              <a:rPr lang="zh-CN" altLang="en-US" sz="3600" b="1" dirty="0" smtClean="0">
                <a:latin typeface="Times New Roman" pitchFamily="18" charset="0"/>
              </a:rPr>
              <a:t>   </a:t>
            </a:r>
            <a:r>
              <a:rPr lang="en-US" altLang="zh-CN" sz="3600" b="1" dirty="0" smtClean="0">
                <a:latin typeface="Times New Roman" pitchFamily="18" charset="0"/>
              </a:rPr>
              <a:t>3  </a:t>
            </a:r>
            <a:r>
              <a:rPr lang="zh-CN" altLang="en-US" sz="3600" b="1" dirty="0" smtClean="0">
                <a:latin typeface="Times New Roman" pitchFamily="18" charset="0"/>
              </a:rPr>
              <a:t>向量组的极大无关组与秩</a:t>
            </a:r>
          </a:p>
          <a:p>
            <a:pPr marL="609600" indent="-609600" eaLnBrk="1" hangingPunct="1">
              <a:lnSpc>
                <a:spcPct val="120000"/>
              </a:lnSpc>
              <a:buFontTx/>
              <a:buNone/>
              <a:defRPr/>
            </a:pPr>
            <a:r>
              <a:rPr lang="zh-CN" altLang="en-US" sz="3600" b="1" dirty="0" smtClean="0">
                <a:latin typeface="Times New Roman" pitchFamily="18" charset="0"/>
              </a:rPr>
              <a:t>   </a:t>
            </a:r>
            <a:r>
              <a:rPr lang="en-US" altLang="zh-CN" sz="3600" b="1" dirty="0" smtClean="0">
                <a:latin typeface="Times New Roman" pitchFamily="18" charset="0"/>
              </a:rPr>
              <a:t>4  </a:t>
            </a:r>
            <a:r>
              <a:rPr lang="zh-CN" altLang="en-US" sz="3600" b="1" dirty="0" smtClean="0">
                <a:latin typeface="Times New Roman" pitchFamily="18" charset="0"/>
              </a:rPr>
              <a:t>线性空间的基与维数</a:t>
            </a:r>
          </a:p>
          <a:p>
            <a:pPr marL="609600" indent="-609600" eaLnBrk="1" hangingPunct="1">
              <a:lnSpc>
                <a:spcPct val="120000"/>
              </a:lnSpc>
              <a:buFontTx/>
              <a:buNone/>
              <a:defRPr/>
            </a:pPr>
            <a:r>
              <a:rPr lang="zh-CN" altLang="en-US" sz="3600" b="1" dirty="0" smtClean="0">
                <a:latin typeface="Times New Roman" pitchFamily="18" charset="0"/>
              </a:rPr>
              <a:t>   </a:t>
            </a:r>
            <a:r>
              <a:rPr lang="en-US" altLang="zh-CN" sz="3600" b="1" dirty="0" smtClean="0">
                <a:solidFill>
                  <a:srgbClr val="FFFF00"/>
                </a:solidFill>
                <a:latin typeface="Times New Roman" pitchFamily="18" charset="0"/>
              </a:rPr>
              <a:t>5  </a:t>
            </a:r>
            <a:r>
              <a:rPr lang="zh-CN" altLang="en-US" sz="3600" b="1" dirty="0" smtClean="0">
                <a:solidFill>
                  <a:srgbClr val="FFFF00"/>
                </a:solidFill>
                <a:latin typeface="Times New Roman" pitchFamily="18" charset="0"/>
              </a:rPr>
              <a:t>矩阵的秩</a:t>
            </a:r>
          </a:p>
          <a:p>
            <a:pPr marL="609600" indent="-609600" eaLnBrk="1" hangingPunct="1">
              <a:lnSpc>
                <a:spcPct val="120000"/>
              </a:lnSpc>
              <a:buFontTx/>
              <a:buNone/>
              <a:defRPr/>
            </a:pPr>
            <a:r>
              <a:rPr lang="zh-CN" altLang="en-US" sz="3600" b="1" dirty="0" smtClean="0">
                <a:latin typeface="Times New Roman" pitchFamily="18" charset="0"/>
              </a:rPr>
              <a:t>   </a:t>
            </a:r>
            <a:r>
              <a:rPr lang="en-US" altLang="zh-CN" sz="3600" b="1" dirty="0" smtClean="0">
                <a:latin typeface="Times New Roman" pitchFamily="18" charset="0"/>
              </a:rPr>
              <a:t>6  </a:t>
            </a:r>
            <a:r>
              <a:rPr lang="zh-CN" altLang="en-US" sz="3600" b="1" dirty="0" smtClean="0">
                <a:latin typeface="Times New Roman" pitchFamily="18" charset="0"/>
              </a:rPr>
              <a:t>线性方程组解的结构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5" name="Rectangle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>
              <a:lnSpc>
                <a:spcPct val="115000"/>
              </a:lnSpc>
              <a:buFontTx/>
              <a:buNone/>
            </a:pPr>
            <a:r>
              <a:rPr lang="zh-CN" altLang="en-US" sz="3600" b="1" smtClean="0">
                <a:latin typeface="Times New Roman" pitchFamily="18" charset="0"/>
              </a:rPr>
              <a:t>矩阵行 </a:t>
            </a:r>
            <a:r>
              <a:rPr lang="en-US" altLang="zh-CN" sz="3600" b="1" smtClean="0">
                <a:latin typeface="Times New Roman" pitchFamily="18" charset="0"/>
              </a:rPr>
              <a:t>(</a:t>
            </a:r>
            <a:r>
              <a:rPr lang="zh-CN" altLang="en-US" sz="3600" b="1" smtClean="0">
                <a:latin typeface="Times New Roman" pitchFamily="18" charset="0"/>
              </a:rPr>
              <a:t>列</a:t>
            </a:r>
            <a:r>
              <a:rPr lang="en-US" altLang="zh-CN" sz="3600" b="1" smtClean="0">
                <a:latin typeface="Times New Roman" pitchFamily="18" charset="0"/>
              </a:rPr>
              <a:t>) </a:t>
            </a:r>
            <a:r>
              <a:rPr lang="zh-CN" altLang="en-US" sz="3600" b="1" smtClean="0">
                <a:latin typeface="Times New Roman" pitchFamily="18" charset="0"/>
              </a:rPr>
              <a:t>向量组的秩叫做行 </a:t>
            </a:r>
            <a:r>
              <a:rPr lang="en-US" altLang="zh-CN" sz="3600" b="1" smtClean="0">
                <a:latin typeface="Times New Roman" pitchFamily="18" charset="0"/>
              </a:rPr>
              <a:t>(</a:t>
            </a:r>
            <a:r>
              <a:rPr lang="zh-CN" altLang="en-US" sz="3600" b="1" smtClean="0">
                <a:latin typeface="Times New Roman" pitchFamily="18" charset="0"/>
              </a:rPr>
              <a:t>列</a:t>
            </a:r>
            <a:r>
              <a:rPr lang="en-US" altLang="zh-CN" sz="3600" b="1" smtClean="0">
                <a:latin typeface="Times New Roman" pitchFamily="18" charset="0"/>
              </a:rPr>
              <a:t>) </a:t>
            </a:r>
            <a:r>
              <a:rPr lang="zh-CN" altLang="en-US" sz="3600" b="1" smtClean="0">
                <a:latin typeface="Times New Roman" pitchFamily="18" charset="0"/>
              </a:rPr>
              <a:t>秩</a:t>
            </a:r>
          </a:p>
        </p:txBody>
      </p:sp>
      <p:sp>
        <p:nvSpPr>
          <p:cNvPr id="5037059" name="Rectangle 3"/>
          <p:cNvSpPr>
            <a:spLocks noChangeArrowheads="1"/>
          </p:cNvSpPr>
          <p:nvPr/>
        </p:nvSpPr>
        <p:spPr bwMode="auto">
          <a:xfrm>
            <a:off x="2195513" y="2997200"/>
            <a:ext cx="647700" cy="3240088"/>
          </a:xfrm>
          <a:prstGeom prst="rect">
            <a:avLst/>
          </a:prstGeom>
          <a:solidFill>
            <a:srgbClr val="FFCC00">
              <a:alpha val="4196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5037060" name="Rectangle 4"/>
          <p:cNvSpPr>
            <a:spLocks noChangeArrowheads="1"/>
          </p:cNvSpPr>
          <p:nvPr/>
        </p:nvSpPr>
        <p:spPr bwMode="auto">
          <a:xfrm>
            <a:off x="3059113" y="2997200"/>
            <a:ext cx="647700" cy="3240088"/>
          </a:xfrm>
          <a:prstGeom prst="rect">
            <a:avLst/>
          </a:prstGeom>
          <a:solidFill>
            <a:srgbClr val="FFCC00">
              <a:alpha val="4196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5037061" name="Rectangle 5"/>
          <p:cNvSpPr>
            <a:spLocks noChangeArrowheads="1"/>
          </p:cNvSpPr>
          <p:nvPr/>
        </p:nvSpPr>
        <p:spPr bwMode="auto">
          <a:xfrm>
            <a:off x="3924300" y="2997200"/>
            <a:ext cx="647700" cy="3240088"/>
          </a:xfrm>
          <a:prstGeom prst="rect">
            <a:avLst/>
          </a:prstGeom>
          <a:solidFill>
            <a:srgbClr val="FFCC00">
              <a:alpha val="4196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5037062" name="Rectangle 6"/>
          <p:cNvSpPr>
            <a:spLocks noChangeArrowheads="1"/>
          </p:cNvSpPr>
          <p:nvPr/>
        </p:nvSpPr>
        <p:spPr bwMode="auto">
          <a:xfrm>
            <a:off x="4859338" y="2997200"/>
            <a:ext cx="647700" cy="3240088"/>
          </a:xfrm>
          <a:prstGeom prst="rect">
            <a:avLst/>
          </a:prstGeom>
          <a:solidFill>
            <a:srgbClr val="FFCC00">
              <a:alpha val="4196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5037063" name="Rectangle 7"/>
          <p:cNvSpPr>
            <a:spLocks noChangeArrowheads="1"/>
          </p:cNvSpPr>
          <p:nvPr/>
        </p:nvSpPr>
        <p:spPr bwMode="auto">
          <a:xfrm>
            <a:off x="5724525" y="2997200"/>
            <a:ext cx="647700" cy="3240088"/>
          </a:xfrm>
          <a:prstGeom prst="rect">
            <a:avLst/>
          </a:prstGeom>
          <a:solidFill>
            <a:srgbClr val="FFCC00">
              <a:alpha val="4196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95241" name="AutoShape 8"/>
          <p:cNvSpPr>
            <a:spLocks noChangeArrowheads="1"/>
          </p:cNvSpPr>
          <p:nvPr/>
        </p:nvSpPr>
        <p:spPr bwMode="auto">
          <a:xfrm>
            <a:off x="1763713" y="2924175"/>
            <a:ext cx="5040312" cy="3313113"/>
          </a:xfrm>
          <a:prstGeom prst="bracketPair">
            <a:avLst>
              <a:gd name="adj" fmla="val 7523"/>
            </a:avLst>
          </a:prstGeom>
          <a:noFill/>
          <a:ln w="381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5037065" name="Rectangle 9"/>
          <p:cNvSpPr>
            <a:spLocks noChangeArrowheads="1"/>
          </p:cNvSpPr>
          <p:nvPr/>
        </p:nvSpPr>
        <p:spPr bwMode="auto">
          <a:xfrm>
            <a:off x="2195513" y="2997200"/>
            <a:ext cx="4176712" cy="719138"/>
          </a:xfrm>
          <a:prstGeom prst="rect">
            <a:avLst/>
          </a:prstGeom>
          <a:solidFill>
            <a:srgbClr val="FF0000">
              <a:alpha val="4196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5037066" name="Rectangle 10"/>
          <p:cNvSpPr>
            <a:spLocks noChangeArrowheads="1"/>
          </p:cNvSpPr>
          <p:nvPr/>
        </p:nvSpPr>
        <p:spPr bwMode="auto">
          <a:xfrm>
            <a:off x="2195513" y="3860800"/>
            <a:ext cx="4176712" cy="719138"/>
          </a:xfrm>
          <a:prstGeom prst="rect">
            <a:avLst/>
          </a:prstGeom>
          <a:solidFill>
            <a:srgbClr val="FF0000">
              <a:alpha val="4196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5037067" name="Rectangle 11"/>
          <p:cNvSpPr>
            <a:spLocks noChangeArrowheads="1"/>
          </p:cNvSpPr>
          <p:nvPr/>
        </p:nvSpPr>
        <p:spPr bwMode="auto">
          <a:xfrm>
            <a:off x="2195513" y="4652963"/>
            <a:ext cx="4176712" cy="719137"/>
          </a:xfrm>
          <a:prstGeom prst="rect">
            <a:avLst/>
          </a:prstGeom>
          <a:solidFill>
            <a:srgbClr val="FF0000">
              <a:alpha val="4196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5037068" name="Rectangle 12"/>
          <p:cNvSpPr>
            <a:spLocks noChangeArrowheads="1"/>
          </p:cNvSpPr>
          <p:nvPr/>
        </p:nvSpPr>
        <p:spPr bwMode="auto">
          <a:xfrm>
            <a:off x="2195513" y="5516563"/>
            <a:ext cx="4176712" cy="719137"/>
          </a:xfrm>
          <a:prstGeom prst="rect">
            <a:avLst/>
          </a:prstGeom>
          <a:solidFill>
            <a:srgbClr val="FF0000">
              <a:alpha val="4196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pic>
        <p:nvPicPr>
          <p:cNvPr id="5037069" name="Picture 13" descr="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70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037070" name="Rectangle 14"/>
          <p:cNvSpPr>
            <a:spLocks noGrp="1" noChangeArrowheads="1"/>
          </p:cNvSpPr>
          <p:nvPr>
            <p:ph type="title" idx="4294967295"/>
          </p:nvPr>
        </p:nvSpPr>
        <p:spPr>
          <a:xfrm>
            <a:off x="539750" y="0"/>
            <a:ext cx="8229600" cy="1143000"/>
          </a:xfrm>
        </p:spPr>
        <p:txBody>
          <a:bodyPr/>
          <a:lstStyle/>
          <a:p>
            <a:pPr eaLnBrk="1" hangingPunct="1"/>
            <a:r>
              <a:rPr lang="zh-CN" altLang="en-US" sz="4000" b="1" smtClean="0">
                <a:solidFill>
                  <a:schemeClr val="bg1"/>
                </a:solidFill>
                <a:latin typeface="Times New Roman" pitchFamily="18" charset="0"/>
              </a:rPr>
              <a:t>定理</a:t>
            </a:r>
            <a:r>
              <a:rPr lang="en-US" altLang="zh-CN" sz="4000" b="1" smtClean="0">
                <a:solidFill>
                  <a:schemeClr val="bg1"/>
                </a:solidFill>
                <a:latin typeface="Times New Roman" pitchFamily="18" charset="0"/>
              </a:rPr>
              <a:t>:  </a:t>
            </a:r>
            <a:r>
              <a:rPr lang="zh-CN" altLang="en-US" sz="4000" b="1" smtClean="0">
                <a:solidFill>
                  <a:schemeClr val="bg1"/>
                </a:solidFill>
                <a:latin typeface="Times New Roman" pitchFamily="18" charset="0"/>
              </a:rPr>
              <a:t>矩阵的行秩等于列秩</a:t>
            </a:r>
          </a:p>
        </p:txBody>
      </p:sp>
      <p:graphicFrame>
        <p:nvGraphicFramePr>
          <p:cNvPr id="95234" name="Object 15"/>
          <p:cNvGraphicFramePr>
            <a:graphicFrameLocks noChangeAspect="1"/>
          </p:cNvGraphicFramePr>
          <p:nvPr/>
        </p:nvGraphicFramePr>
        <p:xfrm>
          <a:off x="2339975" y="2997200"/>
          <a:ext cx="3956050" cy="3341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1564" name="公式" r:id="rId4" imgW="1231560" imgH="1117440" progId="Equation.3">
                  <p:embed/>
                </p:oleObj>
              </mc:Choice>
              <mc:Fallback>
                <p:oleObj name="公式" r:id="rId4" imgW="1231560" imgH="1117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39975" y="2997200"/>
                        <a:ext cx="3956050" cy="3341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12097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7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0370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7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50370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7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pTgt spid="50370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7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50370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7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50370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7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5037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7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50370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7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5037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7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50370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7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000"/>
                                        <p:tgtEl>
                                          <p:spTgt spid="50370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7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000"/>
                                        <p:tgtEl>
                                          <p:spTgt spid="50370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37059" grpId="0" animBg="1"/>
      <p:bldP spid="5037060" grpId="0" animBg="1"/>
      <p:bldP spid="5037061" grpId="0" animBg="1"/>
      <p:bldP spid="5037062" grpId="0" animBg="1"/>
      <p:bldP spid="5037063" grpId="0" animBg="1"/>
      <p:bldP spid="5037065" grpId="0" animBg="1"/>
      <p:bldP spid="5037066" grpId="0" animBg="1"/>
      <p:bldP spid="5037067" grpId="0" animBg="1"/>
      <p:bldP spid="5037068" grpId="0" animBg="1"/>
      <p:bldP spid="5037070" grpId="0"/>
    </p:bld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1682" name="Rectangle 2"/>
          <p:cNvSpPr>
            <a:spLocks noChangeArrowheads="1"/>
          </p:cNvSpPr>
          <p:nvPr/>
        </p:nvSpPr>
        <p:spPr bwMode="auto">
          <a:xfrm>
            <a:off x="2339975" y="2420938"/>
            <a:ext cx="4319588" cy="792162"/>
          </a:xfrm>
          <a:prstGeom prst="rect">
            <a:avLst/>
          </a:prstGeom>
          <a:solidFill>
            <a:srgbClr val="FFCC00">
              <a:alpha val="5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17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5191683" name="Rectangle 3"/>
          <p:cNvSpPr>
            <a:spLocks noChangeArrowheads="1"/>
          </p:cNvSpPr>
          <p:nvPr/>
        </p:nvSpPr>
        <p:spPr bwMode="auto">
          <a:xfrm>
            <a:off x="2339975" y="3357563"/>
            <a:ext cx="4319588" cy="792162"/>
          </a:xfrm>
          <a:prstGeom prst="rect">
            <a:avLst/>
          </a:prstGeom>
          <a:solidFill>
            <a:srgbClr val="FFCC00">
              <a:alpha val="5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17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5191684" name="Rectangle 4"/>
          <p:cNvSpPr>
            <a:spLocks noChangeArrowheads="1"/>
          </p:cNvSpPr>
          <p:nvPr/>
        </p:nvSpPr>
        <p:spPr bwMode="auto">
          <a:xfrm>
            <a:off x="2339975" y="4292600"/>
            <a:ext cx="4319588" cy="792163"/>
          </a:xfrm>
          <a:prstGeom prst="rect">
            <a:avLst/>
          </a:prstGeom>
          <a:solidFill>
            <a:srgbClr val="FFCC00">
              <a:alpha val="5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17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5191694" name="Rectangle 14"/>
          <p:cNvSpPr>
            <a:spLocks noChangeArrowheads="1"/>
          </p:cNvSpPr>
          <p:nvPr/>
        </p:nvSpPr>
        <p:spPr bwMode="auto">
          <a:xfrm>
            <a:off x="2339975" y="2420938"/>
            <a:ext cx="792163" cy="3529012"/>
          </a:xfrm>
          <a:prstGeom prst="rect">
            <a:avLst/>
          </a:prstGeom>
          <a:solidFill>
            <a:srgbClr val="FFCC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17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5191695" name="Rectangle 15"/>
          <p:cNvSpPr>
            <a:spLocks noChangeArrowheads="1"/>
          </p:cNvSpPr>
          <p:nvPr/>
        </p:nvSpPr>
        <p:spPr bwMode="auto">
          <a:xfrm>
            <a:off x="3203575" y="2420938"/>
            <a:ext cx="792163" cy="3529012"/>
          </a:xfrm>
          <a:prstGeom prst="rect">
            <a:avLst/>
          </a:prstGeom>
          <a:solidFill>
            <a:srgbClr val="FFCC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17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5191696" name="Rectangle 16"/>
          <p:cNvSpPr>
            <a:spLocks noChangeArrowheads="1"/>
          </p:cNvSpPr>
          <p:nvPr/>
        </p:nvSpPr>
        <p:spPr bwMode="auto">
          <a:xfrm>
            <a:off x="4932363" y="2420938"/>
            <a:ext cx="792162" cy="3529012"/>
          </a:xfrm>
          <a:prstGeom prst="rect">
            <a:avLst/>
          </a:prstGeom>
          <a:solidFill>
            <a:srgbClr val="FFCC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17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96265" name="AutoShape 17"/>
          <p:cNvSpPr>
            <a:spLocks noChangeArrowheads="1"/>
          </p:cNvSpPr>
          <p:nvPr/>
        </p:nvSpPr>
        <p:spPr bwMode="auto">
          <a:xfrm>
            <a:off x="2339975" y="2420938"/>
            <a:ext cx="792163" cy="792162"/>
          </a:xfrm>
          <a:prstGeom prst="roundRect">
            <a:avLst>
              <a:gd name="adj" fmla="val 16667"/>
            </a:avLst>
          </a:prstGeom>
          <a:solidFill>
            <a:srgbClr val="FF00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96266" name="AutoShape 18"/>
          <p:cNvSpPr>
            <a:spLocks noChangeArrowheads="1"/>
          </p:cNvSpPr>
          <p:nvPr/>
        </p:nvSpPr>
        <p:spPr bwMode="auto">
          <a:xfrm>
            <a:off x="3203575" y="3357563"/>
            <a:ext cx="792163" cy="792162"/>
          </a:xfrm>
          <a:prstGeom prst="roundRect">
            <a:avLst>
              <a:gd name="adj" fmla="val 16667"/>
            </a:avLst>
          </a:prstGeom>
          <a:solidFill>
            <a:srgbClr val="FF00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96267" name="AutoShape 19"/>
          <p:cNvSpPr>
            <a:spLocks noChangeArrowheads="1"/>
          </p:cNvSpPr>
          <p:nvPr/>
        </p:nvSpPr>
        <p:spPr bwMode="auto">
          <a:xfrm>
            <a:off x="4932363" y="4292600"/>
            <a:ext cx="792162" cy="792163"/>
          </a:xfrm>
          <a:prstGeom prst="roundRect">
            <a:avLst>
              <a:gd name="adj" fmla="val 16667"/>
            </a:avLst>
          </a:prstGeom>
          <a:solidFill>
            <a:srgbClr val="FF00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graphicFrame>
        <p:nvGraphicFramePr>
          <p:cNvPr id="96258" name="Object 20"/>
          <p:cNvGraphicFramePr>
            <a:graphicFrameLocks noGrp="1" noChangeAspect="1"/>
          </p:cNvGraphicFramePr>
          <p:nvPr>
            <p:ph type="body" idx="4294967295"/>
          </p:nvPr>
        </p:nvGraphicFramePr>
        <p:xfrm>
          <a:off x="1116013" y="2455863"/>
          <a:ext cx="5761037" cy="360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2588" name="公式" r:id="rId3" imgW="1460160" imgH="914400" progId="Equation.3">
                  <p:embed/>
                </p:oleObj>
              </mc:Choice>
              <mc:Fallback>
                <p:oleObj name="公式" r:id="rId3" imgW="1460160" imgH="914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2455863"/>
                        <a:ext cx="5761037" cy="3606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91702" name="Rectangle 22"/>
          <p:cNvSpPr>
            <a:spLocks noChangeArrowheads="1"/>
          </p:cNvSpPr>
          <p:nvPr/>
        </p:nvSpPr>
        <p:spPr bwMode="auto">
          <a:xfrm>
            <a:off x="468313" y="333375"/>
            <a:ext cx="8280400" cy="163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kumimoji="0" lang="en-US" altLang="zh-CN" sz="3600">
                <a:solidFill>
                  <a:srgbClr val="000000"/>
                </a:solidFill>
                <a:latin typeface="Times New Roman" pitchFamily="18" charset="0"/>
              </a:rPr>
              <a:t>  J </a:t>
            </a:r>
            <a:r>
              <a:rPr kumimoji="0" lang="zh-CN" altLang="en-US" sz="3600">
                <a:solidFill>
                  <a:srgbClr val="000000"/>
                </a:solidFill>
                <a:latin typeface="Times New Roman" pitchFamily="18" charset="0"/>
              </a:rPr>
              <a:t>列向量组的秩  </a:t>
            </a:r>
            <a:r>
              <a:rPr kumimoji="0" lang="en-US" altLang="zh-CN" sz="3600">
                <a:solidFill>
                  <a:srgbClr val="000000"/>
                </a:solidFill>
                <a:latin typeface="Times New Roman" pitchFamily="18" charset="0"/>
              </a:rPr>
              <a:t>=  </a:t>
            </a:r>
            <a:r>
              <a:rPr kumimoji="0" lang="zh-CN" altLang="en-US" sz="3600">
                <a:solidFill>
                  <a:srgbClr val="000000"/>
                </a:solidFill>
                <a:latin typeface="Times New Roman" pitchFamily="18" charset="0"/>
              </a:rPr>
              <a:t>主元个数 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kumimoji="0" lang="zh-CN" altLang="en-US" sz="3600">
                <a:solidFill>
                  <a:srgbClr val="000000"/>
                </a:solidFill>
                <a:latin typeface="Times New Roman" pitchFamily="18" charset="0"/>
              </a:rPr>
              <a:t>                               </a:t>
            </a:r>
            <a:r>
              <a:rPr kumimoji="0" lang="en-US" altLang="zh-CN" sz="3600">
                <a:solidFill>
                  <a:srgbClr val="000000"/>
                </a:solidFill>
                <a:latin typeface="Times New Roman" pitchFamily="18" charset="0"/>
              </a:rPr>
              <a:t>=   J </a:t>
            </a:r>
            <a:r>
              <a:rPr kumimoji="0" lang="zh-CN" altLang="en-US" sz="3600">
                <a:solidFill>
                  <a:srgbClr val="000000"/>
                </a:solidFill>
                <a:latin typeface="Times New Roman" pitchFamily="18" charset="0"/>
              </a:rPr>
              <a:t>行向量组的秩 </a:t>
            </a:r>
          </a:p>
        </p:txBody>
      </p:sp>
    </p:spTree>
    <p:extLst>
      <p:ext uri="{BB962C8B-B14F-4D97-AF65-F5344CB8AC3E}">
        <p14:creationId xmlns:p14="http://schemas.microsoft.com/office/powerpoint/2010/main" val="875595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1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51916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1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1000"/>
                                        <p:tgtEl>
                                          <p:spTgt spid="51916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1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1000"/>
                                        <p:tgtEl>
                                          <p:spTgt spid="51916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1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000"/>
                                        <p:tgtEl>
                                          <p:spTgt spid="51916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1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51916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1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1000"/>
                                        <p:tgtEl>
                                          <p:spTgt spid="51916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17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1917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1917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51917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91682" grpId="0" animBg="1"/>
      <p:bldP spid="5191683" grpId="0" animBg="1"/>
      <p:bldP spid="5191684" grpId="0" animBg="1"/>
      <p:bldP spid="5191694" grpId="0" animBg="1"/>
      <p:bldP spid="5191695" grpId="0" animBg="1"/>
      <p:bldP spid="5191696" grpId="0" animBg="1"/>
    </p:bld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478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188913"/>
            <a:ext cx="8229600" cy="5937250"/>
          </a:xfrm>
        </p:spPr>
        <p:txBody>
          <a:bodyPr/>
          <a:lstStyle/>
          <a:p>
            <a:pPr eaLnBrk="1" hangingPunct="1">
              <a:lnSpc>
                <a:spcPct val="150000"/>
              </a:lnSpc>
              <a:buFontTx/>
              <a:buNone/>
              <a:defRPr/>
            </a:pPr>
            <a:r>
              <a:rPr lang="en-US" altLang="zh-CN" sz="3600" b="1" dirty="0" smtClean="0"/>
              <a:t> </a:t>
            </a:r>
            <a:r>
              <a:rPr lang="zh-CN" altLang="en-US" b="1" dirty="0" smtClean="0">
                <a:latin typeface="Times New Roman" pitchFamily="18" charset="0"/>
                <a:cs typeface="Times New Roman" pitchFamily="18" charset="0"/>
              </a:rPr>
              <a:t>例</a:t>
            </a:r>
            <a:r>
              <a:rPr lang="en-US" altLang="zh-CN" b="1" dirty="0" smtClean="0"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en-US" altLang="zh-CN" b="1" dirty="0" smtClean="0">
                <a:latin typeface="Times New Roman" pitchFamily="18" charset="0"/>
                <a:ea typeface="+mj-ea"/>
                <a:cs typeface="Times New Roman" pitchFamily="18" charset="0"/>
              </a:rPr>
              <a:t> </a:t>
            </a:r>
            <a:r>
              <a:rPr lang="zh-CN" altLang="en-US" b="1" dirty="0" smtClean="0">
                <a:latin typeface="Times New Roman" pitchFamily="18" charset="0"/>
                <a:ea typeface="+mj-ea"/>
                <a:cs typeface="Times New Roman" pitchFamily="18" charset="0"/>
              </a:rPr>
              <a:t>作</a:t>
            </a:r>
            <a:r>
              <a:rPr lang="zh-CN" altLang="zh-CN" b="1" kern="100" dirty="0" smtClean="0">
                <a:latin typeface="Times New Roman" pitchFamily="18" charset="0"/>
                <a:cs typeface="Times New Roman" pitchFamily="18" charset="0"/>
              </a:rPr>
              <a:t>行变换将矩阵</a:t>
            </a:r>
            <a:r>
              <a:rPr lang="en-US" altLang="zh-CN" b="1" kern="100" dirty="0" smtClean="0">
                <a:latin typeface="Times New Roman" pitchFamily="18" charset="0"/>
                <a:cs typeface="Times New Roman" pitchFamily="18" charset="0"/>
              </a:rPr>
              <a:t>  A </a:t>
            </a:r>
            <a:r>
              <a:rPr lang="zh-CN" altLang="zh-CN" b="1" kern="100" dirty="0" smtClean="0">
                <a:latin typeface="Times New Roman" pitchFamily="18" charset="0"/>
                <a:cs typeface="Times New Roman" pitchFamily="18" charset="0"/>
              </a:rPr>
              <a:t>化为简化阶梯型</a:t>
            </a:r>
            <a:r>
              <a:rPr lang="en-US" altLang="zh-CN" b="1" kern="100" dirty="0" smtClean="0">
                <a:latin typeface="Times New Roman" pitchFamily="18" charset="0"/>
                <a:cs typeface="Times New Roman" pitchFamily="18" charset="0"/>
              </a:rPr>
              <a:t>.</a:t>
            </a:r>
            <a:endParaRPr lang="zh-CN" altLang="zh-CN" sz="2400" kern="100" dirty="0" smtClean="0">
              <a:latin typeface="Times New Roman" pitchFamily="18" charset="0"/>
              <a:cs typeface="Times New Roman" pitchFamily="18" charset="0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  <a:buFontTx/>
              <a:buNone/>
              <a:defRPr/>
            </a:pPr>
            <a:r>
              <a:rPr lang="en-US" altLang="zh-CN" b="1" kern="100" dirty="0" smtClean="0">
                <a:latin typeface="Times New Roman" pitchFamily="18" charset="0"/>
                <a:cs typeface="Times New Roman" pitchFamily="18" charset="0"/>
              </a:rPr>
              <a:t> 1) </a:t>
            </a:r>
            <a:r>
              <a:rPr lang="zh-CN" altLang="zh-CN" b="1" kern="100" dirty="0" smtClean="0">
                <a:latin typeface="Times New Roman" pitchFamily="18" charset="0"/>
                <a:cs typeface="Times New Roman" pitchFamily="18" charset="0"/>
              </a:rPr>
              <a:t>求</a:t>
            </a:r>
            <a:r>
              <a:rPr lang="en-US" altLang="zh-CN" b="1" kern="100" dirty="0" smtClean="0">
                <a:latin typeface="Times New Roman" pitchFamily="18" charset="0"/>
                <a:cs typeface="Times New Roman" pitchFamily="18" charset="0"/>
              </a:rPr>
              <a:t> A </a:t>
            </a:r>
            <a:r>
              <a:rPr lang="zh-CN" altLang="zh-CN" b="1" kern="100" dirty="0" smtClean="0">
                <a:latin typeface="Times New Roman" pitchFamily="18" charset="0"/>
                <a:cs typeface="Times New Roman" pitchFamily="18" charset="0"/>
              </a:rPr>
              <a:t>列组的</a:t>
            </a:r>
            <a:r>
              <a:rPr lang="zh-CN" altLang="en-US" b="1" kern="100" dirty="0" smtClean="0">
                <a:latin typeface="Times New Roman" pitchFamily="18" charset="0"/>
                <a:cs typeface="Times New Roman" pitchFamily="18" charset="0"/>
              </a:rPr>
              <a:t>秩和</a:t>
            </a:r>
            <a:r>
              <a:rPr lang="zh-CN" altLang="zh-CN" b="1" kern="100" dirty="0" smtClean="0">
                <a:latin typeface="Times New Roman" pitchFamily="18" charset="0"/>
                <a:cs typeface="Times New Roman" pitchFamily="18" charset="0"/>
              </a:rPr>
              <a:t>一个极大无关组</a:t>
            </a:r>
            <a:r>
              <a:rPr lang="en-US" altLang="zh-CN" b="1" kern="100" dirty="0" smtClean="0">
                <a:latin typeface="Times New Roman" pitchFamily="18" charset="0"/>
                <a:cs typeface="Times New Roman" pitchFamily="18" charset="0"/>
              </a:rPr>
              <a:t> ;</a:t>
            </a:r>
            <a:endParaRPr lang="zh-CN" altLang="zh-CN" sz="2400" kern="100" dirty="0" smtClean="0">
              <a:latin typeface="Times New Roman" pitchFamily="18" charset="0"/>
              <a:cs typeface="Times New Roman" pitchFamily="18" charset="0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  <a:buFontTx/>
              <a:buNone/>
              <a:defRPr/>
            </a:pPr>
            <a:r>
              <a:rPr lang="en-US" altLang="zh-CN" b="1" kern="100" dirty="0" smtClean="0">
                <a:latin typeface="Times New Roman" pitchFamily="18" charset="0"/>
                <a:cs typeface="Times New Roman" pitchFamily="18" charset="0"/>
              </a:rPr>
              <a:t> 2) </a:t>
            </a:r>
            <a:r>
              <a:rPr lang="zh-CN" altLang="zh-CN" b="1" kern="100" dirty="0" smtClean="0">
                <a:latin typeface="Times New Roman" pitchFamily="18" charset="0"/>
                <a:cs typeface="Times New Roman" pitchFamily="18" charset="0"/>
              </a:rPr>
              <a:t>求</a:t>
            </a:r>
            <a:r>
              <a:rPr lang="en-US" altLang="zh-CN" b="1" kern="100" dirty="0" smtClean="0">
                <a:latin typeface="Times New Roman" pitchFamily="18" charset="0"/>
                <a:cs typeface="Times New Roman" pitchFamily="18" charset="0"/>
              </a:rPr>
              <a:t> A </a:t>
            </a:r>
            <a:r>
              <a:rPr lang="zh-CN" altLang="zh-CN" b="1" kern="100" dirty="0" smtClean="0">
                <a:latin typeface="Times New Roman" pitchFamily="18" charset="0"/>
                <a:cs typeface="Times New Roman" pitchFamily="18" charset="0"/>
              </a:rPr>
              <a:t>行空间的</a:t>
            </a:r>
            <a:r>
              <a:rPr lang="zh-CN" altLang="en-US" b="1" kern="100" dirty="0" smtClean="0">
                <a:latin typeface="Times New Roman" pitchFamily="18" charset="0"/>
                <a:cs typeface="Times New Roman" pitchFamily="18" charset="0"/>
              </a:rPr>
              <a:t>维数和</a:t>
            </a:r>
            <a:r>
              <a:rPr lang="zh-CN" altLang="zh-CN" b="1" kern="100" dirty="0" smtClean="0">
                <a:latin typeface="Times New Roman" pitchFamily="18" charset="0"/>
                <a:cs typeface="Times New Roman" pitchFamily="18" charset="0"/>
              </a:rPr>
              <a:t>一组基</a:t>
            </a:r>
            <a:r>
              <a:rPr lang="en-US" altLang="zh-CN" b="1" kern="100" dirty="0" smtClean="0">
                <a:latin typeface="Times New Roman" pitchFamily="18" charset="0"/>
                <a:cs typeface="Times New Roman" pitchFamily="18" charset="0"/>
              </a:rPr>
              <a:t>.</a:t>
            </a:r>
            <a:endParaRPr lang="zh-CN" altLang="zh-CN" sz="2400" kern="100" dirty="0" smtClean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92162" name="Object 1"/>
          <p:cNvGraphicFramePr>
            <a:graphicFrameLocks noChangeAspect="1"/>
          </p:cNvGraphicFramePr>
          <p:nvPr/>
        </p:nvGraphicFramePr>
        <p:xfrm>
          <a:off x="1908175" y="2997200"/>
          <a:ext cx="5022850" cy="3168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35" name="公式" r:id="rId3" imgW="1803240" imgH="1143000" progId="Equation.3">
                  <p:embed/>
                </p:oleObj>
              </mc:Choice>
              <mc:Fallback>
                <p:oleObj name="公式" r:id="rId3" imgW="1803240" imgH="1143000" progId="Equation.3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8175" y="2997200"/>
                        <a:ext cx="5022850" cy="31686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478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188913"/>
            <a:ext cx="8229600" cy="5937250"/>
          </a:xfrm>
        </p:spPr>
        <p:txBody>
          <a:bodyPr/>
          <a:lstStyle/>
          <a:p>
            <a:pPr eaLnBrk="1" hangingPunct="1">
              <a:lnSpc>
                <a:spcPct val="150000"/>
              </a:lnSpc>
              <a:buFontTx/>
              <a:buNone/>
              <a:defRPr/>
            </a:pPr>
            <a:r>
              <a:rPr lang="en-US" altLang="zh-CN" sz="3600" b="1" dirty="0" smtClean="0"/>
              <a:t> </a:t>
            </a:r>
            <a:r>
              <a:rPr lang="zh-CN" altLang="en-US" b="1" dirty="0" smtClean="0">
                <a:latin typeface="Times New Roman" pitchFamily="18" charset="0"/>
                <a:cs typeface="Times New Roman" pitchFamily="18" charset="0"/>
              </a:rPr>
              <a:t>例</a:t>
            </a:r>
            <a:r>
              <a:rPr lang="en-US" altLang="zh-CN" b="1" dirty="0" smtClean="0">
                <a:latin typeface="Times New Roman" pitchFamily="18" charset="0"/>
                <a:cs typeface="Times New Roman" pitchFamily="18" charset="0"/>
              </a:rPr>
              <a:t>.  </a:t>
            </a:r>
            <a:r>
              <a:rPr lang="zh-CN" altLang="en-US" b="1" dirty="0" smtClean="0">
                <a:latin typeface="Times New Roman" pitchFamily="18" charset="0"/>
                <a:cs typeface="Times New Roman" pitchFamily="18" charset="0"/>
              </a:rPr>
              <a:t>作</a:t>
            </a:r>
            <a:r>
              <a:rPr lang="zh-CN" altLang="zh-CN" b="1" kern="100" dirty="0" smtClean="0">
                <a:latin typeface="Times New Roman" pitchFamily="18" charset="0"/>
                <a:cs typeface="Times New Roman" pitchFamily="18" charset="0"/>
              </a:rPr>
              <a:t>行变换将矩阵</a:t>
            </a:r>
            <a:r>
              <a:rPr lang="en-US" altLang="zh-CN" b="1" kern="100" dirty="0" smtClean="0">
                <a:latin typeface="Times New Roman" pitchFamily="18" charset="0"/>
                <a:cs typeface="Times New Roman" pitchFamily="18" charset="0"/>
              </a:rPr>
              <a:t>  A </a:t>
            </a:r>
            <a:r>
              <a:rPr lang="zh-CN" altLang="zh-CN" b="1" kern="100" dirty="0" smtClean="0">
                <a:latin typeface="Times New Roman" pitchFamily="18" charset="0"/>
                <a:cs typeface="Times New Roman" pitchFamily="18" charset="0"/>
              </a:rPr>
              <a:t>化为简化阶梯型</a:t>
            </a:r>
            <a:r>
              <a:rPr lang="en-US" altLang="zh-CN" b="1" kern="100" dirty="0" smtClean="0">
                <a:latin typeface="Times New Roman" pitchFamily="18" charset="0"/>
                <a:cs typeface="Times New Roman" pitchFamily="18" charset="0"/>
              </a:rPr>
              <a:t>.</a:t>
            </a:r>
            <a:endParaRPr lang="zh-CN" altLang="zh-CN" sz="2400" kern="100" dirty="0" smtClean="0">
              <a:latin typeface="Times New Roman" pitchFamily="18" charset="0"/>
              <a:cs typeface="Times New Roman" pitchFamily="18" charset="0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  <a:buFontTx/>
              <a:buNone/>
              <a:defRPr/>
            </a:pPr>
            <a:r>
              <a:rPr lang="en-US" altLang="zh-CN" b="1" kern="100" dirty="0" smtClean="0">
                <a:latin typeface="Times New Roman" pitchFamily="18" charset="0"/>
                <a:cs typeface="Times New Roman" pitchFamily="18" charset="0"/>
              </a:rPr>
              <a:t> 1) </a:t>
            </a:r>
            <a:r>
              <a:rPr lang="zh-CN" altLang="zh-CN" b="1" kern="100" dirty="0" smtClean="0">
                <a:latin typeface="Times New Roman" pitchFamily="18" charset="0"/>
                <a:cs typeface="Times New Roman" pitchFamily="18" charset="0"/>
              </a:rPr>
              <a:t>求</a:t>
            </a:r>
            <a:r>
              <a:rPr lang="en-US" altLang="zh-CN" b="1" kern="100" dirty="0" smtClean="0">
                <a:latin typeface="Times New Roman" pitchFamily="18" charset="0"/>
                <a:cs typeface="Times New Roman" pitchFamily="18" charset="0"/>
              </a:rPr>
              <a:t> A </a:t>
            </a:r>
            <a:r>
              <a:rPr lang="zh-CN" altLang="zh-CN" b="1" kern="100" dirty="0" smtClean="0">
                <a:latin typeface="Times New Roman" pitchFamily="18" charset="0"/>
                <a:cs typeface="Times New Roman" pitchFamily="18" charset="0"/>
              </a:rPr>
              <a:t>列组的</a:t>
            </a:r>
            <a:r>
              <a:rPr lang="zh-CN" altLang="en-US" b="1" kern="100" dirty="0" smtClean="0">
                <a:latin typeface="Times New Roman" pitchFamily="18" charset="0"/>
                <a:cs typeface="Times New Roman" pitchFamily="18" charset="0"/>
              </a:rPr>
              <a:t>秩和</a:t>
            </a:r>
            <a:r>
              <a:rPr lang="zh-CN" altLang="zh-CN" b="1" kern="100" dirty="0" smtClean="0">
                <a:latin typeface="Times New Roman" pitchFamily="18" charset="0"/>
                <a:cs typeface="Times New Roman" pitchFamily="18" charset="0"/>
              </a:rPr>
              <a:t>一个极大无关组</a:t>
            </a:r>
            <a:r>
              <a:rPr lang="en-US" altLang="zh-CN" b="1" kern="100" dirty="0" smtClean="0">
                <a:latin typeface="Times New Roman" pitchFamily="18" charset="0"/>
                <a:cs typeface="Times New Roman" pitchFamily="18" charset="0"/>
              </a:rPr>
              <a:t> ;</a:t>
            </a:r>
            <a:endParaRPr lang="zh-CN" altLang="zh-CN" sz="2400" kern="100" dirty="0" smtClean="0">
              <a:latin typeface="Times New Roman" pitchFamily="18" charset="0"/>
              <a:cs typeface="Times New Roman" pitchFamily="18" charset="0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  <a:buFontTx/>
              <a:buNone/>
              <a:defRPr/>
            </a:pPr>
            <a:r>
              <a:rPr lang="en-US" altLang="zh-CN" b="1" kern="100" dirty="0" smtClean="0">
                <a:latin typeface="Times New Roman" pitchFamily="18" charset="0"/>
                <a:cs typeface="Times New Roman" pitchFamily="18" charset="0"/>
              </a:rPr>
              <a:t> 2) </a:t>
            </a:r>
            <a:r>
              <a:rPr lang="zh-CN" altLang="zh-CN" b="1" kern="100" dirty="0" smtClean="0">
                <a:latin typeface="Times New Roman" pitchFamily="18" charset="0"/>
                <a:cs typeface="Times New Roman" pitchFamily="18" charset="0"/>
              </a:rPr>
              <a:t>求</a:t>
            </a:r>
            <a:r>
              <a:rPr lang="en-US" altLang="zh-CN" b="1" kern="100" dirty="0" smtClean="0">
                <a:latin typeface="Times New Roman" pitchFamily="18" charset="0"/>
                <a:cs typeface="Times New Roman" pitchFamily="18" charset="0"/>
              </a:rPr>
              <a:t> A </a:t>
            </a:r>
            <a:r>
              <a:rPr lang="zh-CN" altLang="zh-CN" b="1" kern="100" dirty="0" smtClean="0">
                <a:latin typeface="Times New Roman" pitchFamily="18" charset="0"/>
                <a:cs typeface="Times New Roman" pitchFamily="18" charset="0"/>
              </a:rPr>
              <a:t>行空间的</a:t>
            </a:r>
            <a:r>
              <a:rPr lang="zh-CN" altLang="en-US" b="1" kern="100" dirty="0" smtClean="0">
                <a:latin typeface="Times New Roman" pitchFamily="18" charset="0"/>
                <a:cs typeface="Times New Roman" pitchFamily="18" charset="0"/>
              </a:rPr>
              <a:t>维数和</a:t>
            </a:r>
            <a:r>
              <a:rPr lang="zh-CN" altLang="zh-CN" b="1" kern="100" dirty="0" smtClean="0">
                <a:latin typeface="Times New Roman" pitchFamily="18" charset="0"/>
                <a:cs typeface="Times New Roman" pitchFamily="18" charset="0"/>
              </a:rPr>
              <a:t>一组基</a:t>
            </a:r>
            <a:r>
              <a:rPr lang="en-US" altLang="zh-CN" b="1" kern="100" dirty="0" smtClean="0">
                <a:latin typeface="Times New Roman" pitchFamily="18" charset="0"/>
                <a:cs typeface="Times New Roman" pitchFamily="18" charset="0"/>
              </a:rPr>
              <a:t> .</a:t>
            </a:r>
            <a:endParaRPr lang="zh-CN" altLang="zh-CN" sz="2400" kern="100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圆角矩形 5"/>
          <p:cNvSpPr>
            <a:spLocks noChangeArrowheads="1"/>
          </p:cNvSpPr>
          <p:nvPr/>
        </p:nvSpPr>
        <p:spPr bwMode="auto">
          <a:xfrm>
            <a:off x="5292725" y="3357563"/>
            <a:ext cx="576263" cy="636587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6" name="圆角矩形 5"/>
          <p:cNvSpPr>
            <a:spLocks noChangeArrowheads="1"/>
          </p:cNvSpPr>
          <p:nvPr/>
        </p:nvSpPr>
        <p:spPr bwMode="auto">
          <a:xfrm>
            <a:off x="5940425" y="4005263"/>
            <a:ext cx="576263" cy="636587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7" name="圆角矩形 5"/>
          <p:cNvSpPr>
            <a:spLocks noChangeArrowheads="1"/>
          </p:cNvSpPr>
          <p:nvPr/>
        </p:nvSpPr>
        <p:spPr bwMode="auto">
          <a:xfrm>
            <a:off x="7380288" y="4652963"/>
            <a:ext cx="576262" cy="636587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8" name="圆角矩形 7"/>
          <p:cNvSpPr>
            <a:spLocks noChangeArrowheads="1"/>
          </p:cNvSpPr>
          <p:nvPr/>
        </p:nvSpPr>
        <p:spPr bwMode="auto">
          <a:xfrm>
            <a:off x="468313" y="3500438"/>
            <a:ext cx="576262" cy="2879725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9" name="圆角矩形 8"/>
          <p:cNvSpPr>
            <a:spLocks noChangeArrowheads="1"/>
          </p:cNvSpPr>
          <p:nvPr/>
        </p:nvSpPr>
        <p:spPr bwMode="auto">
          <a:xfrm>
            <a:off x="1258888" y="3500438"/>
            <a:ext cx="576262" cy="2879725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0" name="圆角矩形 9"/>
          <p:cNvSpPr>
            <a:spLocks noChangeArrowheads="1"/>
          </p:cNvSpPr>
          <p:nvPr/>
        </p:nvSpPr>
        <p:spPr bwMode="auto">
          <a:xfrm>
            <a:off x="2700338" y="3500438"/>
            <a:ext cx="576262" cy="2879725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graphicFrame>
        <p:nvGraphicFramePr>
          <p:cNvPr id="2" name="Object 4"/>
          <p:cNvGraphicFramePr>
            <a:graphicFrameLocks noChangeAspect="1"/>
          </p:cNvGraphicFramePr>
          <p:nvPr/>
        </p:nvGraphicFramePr>
        <p:xfrm>
          <a:off x="4643438" y="3429000"/>
          <a:ext cx="4252912" cy="3148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337" name="公式" r:id="rId3" imgW="1536480" imgH="1143000" progId="Equation.3">
                  <p:embed/>
                </p:oleObj>
              </mc:Choice>
              <mc:Fallback>
                <p:oleObj name="公式" r:id="rId3" imgW="1536480" imgH="11430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43438" y="3429000"/>
                        <a:ext cx="4252912" cy="31480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3187" name="Object 1"/>
          <p:cNvGraphicFramePr>
            <a:graphicFrameLocks noChangeAspect="1"/>
          </p:cNvGraphicFramePr>
          <p:nvPr/>
        </p:nvGraphicFramePr>
        <p:xfrm>
          <a:off x="250825" y="3429000"/>
          <a:ext cx="4244975" cy="3168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338" name="公式" r:id="rId5" imgW="1523880" imgH="1143000" progId="Equation.3">
                  <p:embed/>
                </p:oleObj>
              </mc:Choice>
              <mc:Fallback>
                <p:oleObj name="公式" r:id="rId5" imgW="1523880" imgH="1143000" progId="Equation.3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0825" y="3429000"/>
                        <a:ext cx="4244975" cy="31686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478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188913"/>
            <a:ext cx="8229600" cy="5937250"/>
          </a:xfrm>
        </p:spPr>
        <p:txBody>
          <a:bodyPr/>
          <a:lstStyle/>
          <a:p>
            <a:pPr eaLnBrk="1" hangingPunct="1">
              <a:lnSpc>
                <a:spcPct val="150000"/>
              </a:lnSpc>
              <a:buFontTx/>
              <a:buNone/>
              <a:defRPr/>
            </a:pPr>
            <a:r>
              <a:rPr lang="en-US" altLang="zh-CN" sz="3600" b="1" dirty="0" smtClean="0"/>
              <a:t> </a:t>
            </a:r>
            <a:r>
              <a:rPr lang="zh-CN" altLang="en-US" b="1" dirty="0" smtClean="0">
                <a:latin typeface="Times New Roman" pitchFamily="18" charset="0"/>
                <a:cs typeface="Times New Roman" pitchFamily="18" charset="0"/>
              </a:rPr>
              <a:t>例</a:t>
            </a:r>
            <a:r>
              <a:rPr lang="en-US" altLang="zh-CN" b="1" dirty="0" smtClean="0"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en-US" altLang="zh-CN" b="1" dirty="0" smtClean="0">
                <a:latin typeface="Times New Roman" pitchFamily="18" charset="0"/>
                <a:ea typeface="+mj-ea"/>
                <a:cs typeface="Times New Roman" pitchFamily="18" charset="0"/>
              </a:rPr>
              <a:t> </a:t>
            </a:r>
            <a:r>
              <a:rPr lang="zh-CN" altLang="zh-CN" b="1" kern="100" dirty="0" smtClean="0">
                <a:latin typeface="Times New Roman" pitchFamily="18" charset="0"/>
                <a:cs typeface="Times New Roman" pitchFamily="18" charset="0"/>
              </a:rPr>
              <a:t>用行变换将矩阵</a:t>
            </a:r>
            <a:r>
              <a:rPr lang="en-US" altLang="zh-CN" b="1" kern="100" dirty="0" smtClean="0">
                <a:latin typeface="Times New Roman" pitchFamily="18" charset="0"/>
                <a:cs typeface="Times New Roman" pitchFamily="18" charset="0"/>
              </a:rPr>
              <a:t>  A </a:t>
            </a:r>
            <a:r>
              <a:rPr lang="zh-CN" altLang="zh-CN" b="1" kern="100" dirty="0" smtClean="0">
                <a:latin typeface="Times New Roman" pitchFamily="18" charset="0"/>
                <a:cs typeface="Times New Roman" pitchFamily="18" charset="0"/>
              </a:rPr>
              <a:t>化为简化阶梯型</a:t>
            </a:r>
            <a:r>
              <a:rPr lang="en-US" altLang="zh-CN" b="1" kern="100" dirty="0" smtClean="0">
                <a:latin typeface="Times New Roman" pitchFamily="18" charset="0"/>
                <a:cs typeface="Times New Roman" pitchFamily="18" charset="0"/>
              </a:rPr>
              <a:t>.</a:t>
            </a:r>
            <a:endParaRPr lang="zh-CN" altLang="zh-CN" sz="2400" kern="100" dirty="0" smtClean="0">
              <a:latin typeface="Times New Roman" pitchFamily="18" charset="0"/>
              <a:cs typeface="Times New Roman" pitchFamily="18" charset="0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  <a:buFontTx/>
              <a:buNone/>
              <a:defRPr/>
            </a:pPr>
            <a:r>
              <a:rPr lang="en-US" altLang="zh-CN" b="1" kern="100" dirty="0" smtClean="0">
                <a:latin typeface="Times New Roman" pitchFamily="18" charset="0"/>
                <a:cs typeface="Times New Roman" pitchFamily="18" charset="0"/>
              </a:rPr>
              <a:t> 1) </a:t>
            </a:r>
            <a:r>
              <a:rPr lang="zh-CN" altLang="zh-CN" b="1" kern="100" dirty="0" smtClean="0">
                <a:latin typeface="Times New Roman" pitchFamily="18" charset="0"/>
                <a:cs typeface="Times New Roman" pitchFamily="18" charset="0"/>
              </a:rPr>
              <a:t>求</a:t>
            </a:r>
            <a:r>
              <a:rPr lang="en-US" altLang="zh-CN" b="1" kern="100" dirty="0" smtClean="0">
                <a:latin typeface="Times New Roman" pitchFamily="18" charset="0"/>
                <a:cs typeface="Times New Roman" pitchFamily="18" charset="0"/>
              </a:rPr>
              <a:t> A </a:t>
            </a:r>
            <a:r>
              <a:rPr lang="zh-CN" altLang="zh-CN" b="1" kern="100" dirty="0" smtClean="0">
                <a:latin typeface="Times New Roman" pitchFamily="18" charset="0"/>
                <a:cs typeface="Times New Roman" pitchFamily="18" charset="0"/>
              </a:rPr>
              <a:t>列组的</a:t>
            </a:r>
            <a:r>
              <a:rPr lang="zh-CN" altLang="en-US" b="1" kern="100" dirty="0" smtClean="0">
                <a:latin typeface="Times New Roman" pitchFamily="18" charset="0"/>
                <a:cs typeface="Times New Roman" pitchFamily="18" charset="0"/>
              </a:rPr>
              <a:t>秩和</a:t>
            </a:r>
            <a:r>
              <a:rPr lang="zh-CN" altLang="zh-CN" b="1" kern="100" dirty="0" smtClean="0">
                <a:latin typeface="Times New Roman" pitchFamily="18" charset="0"/>
                <a:cs typeface="Times New Roman" pitchFamily="18" charset="0"/>
              </a:rPr>
              <a:t>一个极大无关组</a:t>
            </a:r>
            <a:r>
              <a:rPr lang="en-US" altLang="zh-CN" b="1" kern="100" dirty="0" smtClean="0">
                <a:latin typeface="Times New Roman" pitchFamily="18" charset="0"/>
                <a:cs typeface="Times New Roman" pitchFamily="18" charset="0"/>
              </a:rPr>
              <a:t>;</a:t>
            </a:r>
            <a:endParaRPr lang="zh-CN" altLang="zh-CN" sz="2400" kern="100" dirty="0" smtClean="0">
              <a:latin typeface="Times New Roman" pitchFamily="18" charset="0"/>
              <a:cs typeface="Times New Roman" pitchFamily="18" charset="0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  <a:buFontTx/>
              <a:buNone/>
              <a:defRPr/>
            </a:pPr>
            <a:r>
              <a:rPr lang="en-US" altLang="zh-CN" b="1" kern="100" dirty="0" smtClean="0">
                <a:latin typeface="Times New Roman" pitchFamily="18" charset="0"/>
                <a:cs typeface="Times New Roman" pitchFamily="18" charset="0"/>
              </a:rPr>
              <a:t> 2) </a:t>
            </a:r>
            <a:r>
              <a:rPr lang="zh-CN" altLang="zh-CN" b="1" kern="100" dirty="0" smtClean="0">
                <a:latin typeface="Times New Roman" pitchFamily="18" charset="0"/>
                <a:cs typeface="Times New Roman" pitchFamily="18" charset="0"/>
              </a:rPr>
              <a:t>求</a:t>
            </a:r>
            <a:r>
              <a:rPr lang="en-US" altLang="zh-CN" b="1" kern="100" dirty="0" smtClean="0">
                <a:latin typeface="Times New Roman" pitchFamily="18" charset="0"/>
                <a:cs typeface="Times New Roman" pitchFamily="18" charset="0"/>
              </a:rPr>
              <a:t> A </a:t>
            </a:r>
            <a:r>
              <a:rPr lang="zh-CN" altLang="zh-CN" b="1" kern="100" dirty="0" smtClean="0">
                <a:latin typeface="Times New Roman" pitchFamily="18" charset="0"/>
                <a:cs typeface="Times New Roman" pitchFamily="18" charset="0"/>
              </a:rPr>
              <a:t>行空间的</a:t>
            </a:r>
            <a:r>
              <a:rPr lang="zh-CN" altLang="en-US" b="1" kern="100" dirty="0" smtClean="0">
                <a:latin typeface="Times New Roman" pitchFamily="18" charset="0"/>
                <a:cs typeface="Times New Roman" pitchFamily="18" charset="0"/>
              </a:rPr>
              <a:t>维数和</a:t>
            </a:r>
            <a:r>
              <a:rPr lang="zh-CN" altLang="zh-CN" b="1" kern="100" dirty="0" smtClean="0">
                <a:latin typeface="Times New Roman" pitchFamily="18" charset="0"/>
                <a:cs typeface="Times New Roman" pitchFamily="18" charset="0"/>
              </a:rPr>
              <a:t>一组基</a:t>
            </a:r>
            <a:r>
              <a:rPr lang="en-US" altLang="zh-CN" b="1" kern="100" dirty="0" smtClean="0">
                <a:latin typeface="Times New Roman" pitchFamily="18" charset="0"/>
                <a:cs typeface="Times New Roman" pitchFamily="18" charset="0"/>
              </a:rPr>
              <a:t> .</a:t>
            </a:r>
            <a:endParaRPr lang="zh-CN" altLang="zh-CN" sz="2400" kern="100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4213" name="圆角矩形 5"/>
          <p:cNvSpPr>
            <a:spLocks noChangeArrowheads="1"/>
          </p:cNvSpPr>
          <p:nvPr/>
        </p:nvSpPr>
        <p:spPr bwMode="auto">
          <a:xfrm>
            <a:off x="5292725" y="3357563"/>
            <a:ext cx="576263" cy="636587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94214" name="圆角矩形 5"/>
          <p:cNvSpPr>
            <a:spLocks noChangeArrowheads="1"/>
          </p:cNvSpPr>
          <p:nvPr/>
        </p:nvSpPr>
        <p:spPr bwMode="auto">
          <a:xfrm>
            <a:off x="5940425" y="4005263"/>
            <a:ext cx="576263" cy="636587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94215" name="圆角矩形 5"/>
          <p:cNvSpPr>
            <a:spLocks noChangeArrowheads="1"/>
          </p:cNvSpPr>
          <p:nvPr/>
        </p:nvSpPr>
        <p:spPr bwMode="auto">
          <a:xfrm>
            <a:off x="7380288" y="4652963"/>
            <a:ext cx="576262" cy="636587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2" name="圆角矩形 11"/>
          <p:cNvSpPr>
            <a:spLocks noChangeArrowheads="1"/>
          </p:cNvSpPr>
          <p:nvPr/>
        </p:nvSpPr>
        <p:spPr bwMode="auto">
          <a:xfrm>
            <a:off x="539750" y="3429000"/>
            <a:ext cx="3816350" cy="576263"/>
          </a:xfrm>
          <a:prstGeom prst="roundRect">
            <a:avLst>
              <a:gd name="adj" fmla="val 16667"/>
            </a:avLst>
          </a:prstGeom>
          <a:solidFill>
            <a:srgbClr val="00CC00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4" name="圆角矩形 13"/>
          <p:cNvSpPr>
            <a:spLocks noChangeArrowheads="1"/>
          </p:cNvSpPr>
          <p:nvPr/>
        </p:nvSpPr>
        <p:spPr bwMode="auto">
          <a:xfrm>
            <a:off x="539750" y="4076700"/>
            <a:ext cx="3816350" cy="576263"/>
          </a:xfrm>
          <a:prstGeom prst="roundRect">
            <a:avLst>
              <a:gd name="adj" fmla="val 16667"/>
            </a:avLst>
          </a:prstGeom>
          <a:solidFill>
            <a:srgbClr val="00CC00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5" name="圆角矩形 14"/>
          <p:cNvSpPr>
            <a:spLocks noChangeArrowheads="1"/>
          </p:cNvSpPr>
          <p:nvPr/>
        </p:nvSpPr>
        <p:spPr bwMode="auto">
          <a:xfrm>
            <a:off x="539750" y="4724400"/>
            <a:ext cx="3816350" cy="576263"/>
          </a:xfrm>
          <a:prstGeom prst="roundRect">
            <a:avLst>
              <a:gd name="adj" fmla="val 16667"/>
            </a:avLst>
          </a:prstGeom>
          <a:solidFill>
            <a:srgbClr val="00CC00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6" name="圆角矩形 15"/>
          <p:cNvSpPr>
            <a:spLocks noChangeArrowheads="1"/>
          </p:cNvSpPr>
          <p:nvPr/>
        </p:nvSpPr>
        <p:spPr bwMode="auto">
          <a:xfrm>
            <a:off x="539750" y="5373688"/>
            <a:ext cx="3816350" cy="576262"/>
          </a:xfrm>
          <a:prstGeom prst="roundRect">
            <a:avLst>
              <a:gd name="adj" fmla="val 16667"/>
            </a:avLst>
          </a:prstGeom>
          <a:solidFill>
            <a:srgbClr val="00CC00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7" name="圆角矩形 16"/>
          <p:cNvSpPr>
            <a:spLocks noChangeArrowheads="1"/>
          </p:cNvSpPr>
          <p:nvPr/>
        </p:nvSpPr>
        <p:spPr bwMode="auto">
          <a:xfrm>
            <a:off x="539750" y="6021388"/>
            <a:ext cx="3816350" cy="576262"/>
          </a:xfrm>
          <a:prstGeom prst="roundRect">
            <a:avLst>
              <a:gd name="adj" fmla="val 16667"/>
            </a:avLst>
          </a:prstGeom>
          <a:solidFill>
            <a:srgbClr val="00CC00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8" name="圆角矩形 17"/>
          <p:cNvSpPr>
            <a:spLocks noChangeArrowheads="1"/>
          </p:cNvSpPr>
          <p:nvPr/>
        </p:nvSpPr>
        <p:spPr bwMode="auto">
          <a:xfrm>
            <a:off x="5292725" y="3357563"/>
            <a:ext cx="3455988" cy="574675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graphicFrame>
        <p:nvGraphicFramePr>
          <p:cNvPr id="94210" name="Object 1"/>
          <p:cNvGraphicFramePr>
            <a:graphicFrameLocks noChangeAspect="1"/>
          </p:cNvGraphicFramePr>
          <p:nvPr/>
        </p:nvGraphicFramePr>
        <p:xfrm>
          <a:off x="250825" y="3429000"/>
          <a:ext cx="4244975" cy="3168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366" name="公式" r:id="rId3" imgW="1523880" imgH="1143000" progId="Equation.3">
                  <p:embed/>
                </p:oleObj>
              </mc:Choice>
              <mc:Fallback>
                <p:oleObj name="公式" r:id="rId3" imgW="1523880" imgH="1143000" progId="Equation.3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0825" y="3429000"/>
                        <a:ext cx="4244975" cy="31686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圆角矩形 23"/>
          <p:cNvSpPr>
            <a:spLocks noChangeArrowheads="1"/>
          </p:cNvSpPr>
          <p:nvPr/>
        </p:nvSpPr>
        <p:spPr bwMode="auto">
          <a:xfrm>
            <a:off x="5292725" y="4005263"/>
            <a:ext cx="3455988" cy="576262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25" name="圆角矩形 24"/>
          <p:cNvSpPr>
            <a:spLocks noChangeArrowheads="1"/>
          </p:cNvSpPr>
          <p:nvPr/>
        </p:nvSpPr>
        <p:spPr bwMode="auto">
          <a:xfrm>
            <a:off x="5292725" y="4652963"/>
            <a:ext cx="3455988" cy="576262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graphicFrame>
        <p:nvGraphicFramePr>
          <p:cNvPr id="251908" name="Object 4"/>
          <p:cNvGraphicFramePr>
            <a:graphicFrameLocks noChangeAspect="1"/>
          </p:cNvGraphicFramePr>
          <p:nvPr/>
        </p:nvGraphicFramePr>
        <p:xfrm>
          <a:off x="4643438" y="3429000"/>
          <a:ext cx="4252912" cy="3148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367" name="公式" r:id="rId5" imgW="1536480" imgH="1143000" progId="Equation.3">
                  <p:embed/>
                </p:oleObj>
              </mc:Choice>
              <mc:Fallback>
                <p:oleObj name="公式" r:id="rId5" imgW="1536480" imgH="11430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43438" y="3429000"/>
                        <a:ext cx="4252912" cy="31480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24" grpId="0" animBg="1"/>
      <p:bldP spid="25" grpId="0" animBg="1"/>
    </p:bld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457200"/>
            <a:ext cx="8229600" cy="1676400"/>
          </a:xfrm>
        </p:spPr>
        <p:txBody>
          <a:bodyPr/>
          <a:lstStyle/>
          <a:p>
            <a:pPr eaLnBrk="1" hangingPunct="1"/>
            <a:r>
              <a:rPr lang="en-US" altLang="zh-CN" sz="5400" b="1" smtClean="0">
                <a:latin typeface="Times New Roman" pitchFamily="18" charset="0"/>
              </a:rPr>
              <a:t>A                       J</a:t>
            </a:r>
            <a:r>
              <a:rPr lang="en-US" altLang="zh-CN" sz="6000" b="1" smtClean="0">
                <a:latin typeface="Times New Roman" pitchFamily="18" charset="0"/>
              </a:rPr>
              <a:t> </a:t>
            </a:r>
          </a:p>
        </p:txBody>
      </p:sp>
      <p:graphicFrame>
        <p:nvGraphicFramePr>
          <p:cNvPr id="5039107" name="Object 3"/>
          <p:cNvGraphicFramePr>
            <a:graphicFrameLocks noChangeAspect="1"/>
          </p:cNvGraphicFramePr>
          <p:nvPr/>
        </p:nvGraphicFramePr>
        <p:xfrm>
          <a:off x="3276600" y="404813"/>
          <a:ext cx="2663825" cy="649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438" name="公式" r:id="rId3" imgW="1041120" imgH="253800" progId="Equation.3">
                  <p:embed/>
                </p:oleObj>
              </mc:Choice>
              <mc:Fallback>
                <p:oleObj name="公式" r:id="rId3" imgW="1041120" imgH="2538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76600" y="404813"/>
                        <a:ext cx="2663825" cy="6492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7285" name="AutoShape 4"/>
          <p:cNvSpPr>
            <a:spLocks noChangeArrowheads="1"/>
          </p:cNvSpPr>
          <p:nvPr/>
        </p:nvSpPr>
        <p:spPr bwMode="auto">
          <a:xfrm>
            <a:off x="3132138" y="1196975"/>
            <a:ext cx="3168650" cy="287338"/>
          </a:xfrm>
          <a:prstGeom prst="leftRightArrow">
            <a:avLst>
              <a:gd name="adj1" fmla="val 50000"/>
              <a:gd name="adj2" fmla="val 220552"/>
            </a:avLst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97286" name="Rectangle 5"/>
          <p:cNvSpPr>
            <a:spLocks noChangeArrowheads="1"/>
          </p:cNvSpPr>
          <p:nvPr/>
        </p:nvSpPr>
        <p:spPr bwMode="auto">
          <a:xfrm>
            <a:off x="1042988" y="2349500"/>
            <a:ext cx="2665412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kumimoji="0" lang="en-US" altLang="zh-CN" sz="4400">
                <a:solidFill>
                  <a:srgbClr val="000000"/>
                </a:solidFill>
                <a:latin typeface="Times New Roman" pitchFamily="18" charset="0"/>
              </a:rPr>
              <a:t>A </a:t>
            </a:r>
            <a:r>
              <a:rPr kumimoji="0" lang="zh-CN" altLang="en-US" sz="4400">
                <a:solidFill>
                  <a:srgbClr val="000000"/>
                </a:solidFill>
                <a:latin typeface="Times New Roman" pitchFamily="18" charset="0"/>
              </a:rPr>
              <a:t>的行秩</a:t>
            </a:r>
          </a:p>
        </p:txBody>
      </p:sp>
      <p:sp>
        <p:nvSpPr>
          <p:cNvPr id="97287" name="Rectangle 6"/>
          <p:cNvSpPr>
            <a:spLocks noChangeArrowheads="1"/>
          </p:cNvSpPr>
          <p:nvPr/>
        </p:nvSpPr>
        <p:spPr bwMode="auto">
          <a:xfrm>
            <a:off x="1042988" y="4437063"/>
            <a:ext cx="273685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kumimoji="0" lang="en-US" altLang="zh-CN" sz="4400">
                <a:solidFill>
                  <a:srgbClr val="000000"/>
                </a:solidFill>
                <a:latin typeface="Times New Roman" pitchFamily="18" charset="0"/>
              </a:rPr>
              <a:t>A </a:t>
            </a:r>
            <a:r>
              <a:rPr kumimoji="0" lang="zh-CN" altLang="en-US" sz="4400">
                <a:solidFill>
                  <a:srgbClr val="000000"/>
                </a:solidFill>
                <a:latin typeface="Times New Roman" pitchFamily="18" charset="0"/>
              </a:rPr>
              <a:t>的列秩</a:t>
            </a:r>
          </a:p>
        </p:txBody>
      </p:sp>
      <p:sp>
        <p:nvSpPr>
          <p:cNvPr id="97288" name="Text Box 7"/>
          <p:cNvSpPr txBox="1">
            <a:spLocks noChangeArrowheads="1"/>
          </p:cNvSpPr>
          <p:nvPr/>
        </p:nvSpPr>
        <p:spPr bwMode="auto">
          <a:xfrm rot="-5400000">
            <a:off x="1606550" y="3154363"/>
            <a:ext cx="1071563" cy="1189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kumimoji="0" lang="en-US" altLang="zh-CN" sz="7200" b="0">
                <a:solidFill>
                  <a:srgbClr val="FF3300"/>
                </a:solidFill>
                <a:latin typeface="楷体_GB2312"/>
                <a:ea typeface="楷体_GB2312"/>
                <a:cs typeface="楷体_GB2312"/>
              </a:rPr>
              <a:t>=</a:t>
            </a:r>
          </a:p>
        </p:txBody>
      </p:sp>
      <p:graphicFrame>
        <p:nvGraphicFramePr>
          <p:cNvPr id="93187" name="Object 8"/>
          <p:cNvGraphicFramePr>
            <a:graphicFrameLocks noChangeAspect="1"/>
          </p:cNvGraphicFramePr>
          <p:nvPr/>
        </p:nvGraphicFramePr>
        <p:xfrm>
          <a:off x="2339975" y="3213100"/>
          <a:ext cx="631825" cy="1008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439" name="公式" r:id="rId5" imgW="126720" imgH="203040" progId="Equation.3">
                  <p:embed/>
                </p:oleObj>
              </mc:Choice>
              <mc:Fallback>
                <p:oleObj name="公式" r:id="rId5" imgW="126720" imgH="20304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39975" y="3213100"/>
                        <a:ext cx="631825" cy="1008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039113" name="Rectangle 9"/>
          <p:cNvSpPr>
            <a:spLocks noChangeArrowheads="1"/>
          </p:cNvSpPr>
          <p:nvPr/>
        </p:nvSpPr>
        <p:spPr bwMode="auto">
          <a:xfrm>
            <a:off x="5435600" y="2349500"/>
            <a:ext cx="2592388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kumimoji="0" lang="en-US" altLang="zh-CN" sz="4400">
                <a:solidFill>
                  <a:srgbClr val="000000"/>
                </a:solidFill>
                <a:latin typeface="Times New Roman" pitchFamily="18" charset="0"/>
              </a:rPr>
              <a:t>J </a:t>
            </a:r>
            <a:r>
              <a:rPr kumimoji="0" lang="zh-CN" altLang="en-US" sz="4400">
                <a:solidFill>
                  <a:srgbClr val="000000"/>
                </a:solidFill>
                <a:latin typeface="Times New Roman" pitchFamily="18" charset="0"/>
              </a:rPr>
              <a:t>的行秩</a:t>
            </a:r>
          </a:p>
        </p:txBody>
      </p:sp>
      <p:sp>
        <p:nvSpPr>
          <p:cNvPr id="5039114" name="Rectangle 10"/>
          <p:cNvSpPr>
            <a:spLocks noChangeArrowheads="1"/>
          </p:cNvSpPr>
          <p:nvPr/>
        </p:nvSpPr>
        <p:spPr bwMode="auto">
          <a:xfrm>
            <a:off x="5435600" y="4437063"/>
            <a:ext cx="2665413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kumimoji="0" lang="en-US" altLang="zh-CN" sz="4400">
                <a:solidFill>
                  <a:srgbClr val="000000"/>
                </a:solidFill>
                <a:latin typeface="Times New Roman" pitchFamily="18" charset="0"/>
              </a:rPr>
              <a:t>J </a:t>
            </a:r>
            <a:r>
              <a:rPr kumimoji="0" lang="zh-CN" altLang="en-US" sz="4400">
                <a:solidFill>
                  <a:srgbClr val="000000"/>
                </a:solidFill>
                <a:latin typeface="Times New Roman" pitchFamily="18" charset="0"/>
              </a:rPr>
              <a:t>的列秩</a:t>
            </a:r>
          </a:p>
        </p:txBody>
      </p:sp>
      <p:sp>
        <p:nvSpPr>
          <p:cNvPr id="5039115" name="Rectangle 11"/>
          <p:cNvSpPr>
            <a:spLocks noChangeArrowheads="1"/>
          </p:cNvSpPr>
          <p:nvPr/>
        </p:nvSpPr>
        <p:spPr bwMode="auto">
          <a:xfrm>
            <a:off x="4067175" y="2205038"/>
            <a:ext cx="61595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kumimoji="0" lang="en-US" altLang="zh-CN" sz="6000">
                <a:latin typeface="Times New Roman" pitchFamily="18" charset="0"/>
              </a:rPr>
              <a:t>=</a:t>
            </a:r>
          </a:p>
        </p:txBody>
      </p:sp>
      <p:sp>
        <p:nvSpPr>
          <p:cNvPr id="5039117" name="Text Box 13"/>
          <p:cNvSpPr txBox="1">
            <a:spLocks noChangeArrowheads="1"/>
          </p:cNvSpPr>
          <p:nvPr/>
        </p:nvSpPr>
        <p:spPr bwMode="auto">
          <a:xfrm rot="-5400000">
            <a:off x="5999162" y="3154363"/>
            <a:ext cx="1071563" cy="1189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kumimoji="0" lang="en-US" altLang="zh-CN" sz="7200" b="0">
                <a:latin typeface="楷体_GB2312"/>
                <a:ea typeface="楷体_GB2312"/>
                <a:cs typeface="楷体_GB2312"/>
              </a:rPr>
              <a:t>=</a:t>
            </a:r>
          </a:p>
        </p:txBody>
      </p:sp>
      <p:sp>
        <p:nvSpPr>
          <p:cNvPr id="15" name="Rectangle 12"/>
          <p:cNvSpPr>
            <a:spLocks noChangeArrowheads="1"/>
          </p:cNvSpPr>
          <p:nvPr/>
        </p:nvSpPr>
        <p:spPr bwMode="auto">
          <a:xfrm>
            <a:off x="4067175" y="4292600"/>
            <a:ext cx="61595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kumimoji="0" lang="en-US" altLang="zh-CN" sz="6000">
                <a:solidFill>
                  <a:srgbClr val="000000"/>
                </a:solidFill>
                <a:latin typeface="Times New Roman" pitchFamily="18" charset="0"/>
              </a:rPr>
              <a:t>=</a:t>
            </a:r>
          </a:p>
        </p:txBody>
      </p:sp>
      <p:sp>
        <p:nvSpPr>
          <p:cNvPr id="17" name="Rectangle 9"/>
          <p:cNvSpPr>
            <a:spLocks noChangeArrowheads="1"/>
          </p:cNvSpPr>
          <p:nvPr/>
        </p:nvSpPr>
        <p:spPr bwMode="auto">
          <a:xfrm>
            <a:off x="2555875" y="1700213"/>
            <a:ext cx="3959225" cy="641350"/>
          </a:xfrm>
          <a:prstGeom prst="rect">
            <a:avLst/>
          </a:prstGeom>
          <a:solidFill>
            <a:srgbClr val="00FF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kumimoji="0" lang="zh-CN" altLang="en-US" sz="3600">
                <a:solidFill>
                  <a:srgbClr val="000000"/>
                </a:solidFill>
                <a:latin typeface="Times New Roman" pitchFamily="18" charset="0"/>
              </a:rPr>
              <a:t>行空间不变</a:t>
            </a:r>
          </a:p>
        </p:txBody>
      </p:sp>
      <p:sp>
        <p:nvSpPr>
          <p:cNvPr id="18" name="Rectangle 9"/>
          <p:cNvSpPr>
            <a:spLocks noChangeArrowheads="1"/>
          </p:cNvSpPr>
          <p:nvPr/>
        </p:nvSpPr>
        <p:spPr bwMode="auto">
          <a:xfrm>
            <a:off x="2195513" y="5445125"/>
            <a:ext cx="4967287" cy="648512"/>
          </a:xfrm>
          <a:prstGeom prst="rect">
            <a:avLst/>
          </a:prstGeom>
          <a:solidFill>
            <a:srgbClr val="00FF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kumimoji="0" lang="zh-CN" altLang="en-US" sz="3600" dirty="0">
                <a:solidFill>
                  <a:srgbClr val="000000"/>
                </a:solidFill>
                <a:latin typeface="Times New Roman" pitchFamily="18" charset="0"/>
              </a:rPr>
              <a:t>列向</a:t>
            </a:r>
            <a:r>
              <a:rPr kumimoji="0" lang="zh-CN" altLang="en-US" sz="3600" dirty="0" smtClean="0">
                <a:solidFill>
                  <a:srgbClr val="000000"/>
                </a:solidFill>
                <a:latin typeface="Times New Roman" pitchFamily="18" charset="0"/>
              </a:rPr>
              <a:t>量之间</a:t>
            </a:r>
            <a:r>
              <a:rPr kumimoji="0" lang="zh-CN" altLang="en-US" sz="3600" dirty="0">
                <a:solidFill>
                  <a:srgbClr val="000000"/>
                </a:solidFill>
                <a:latin typeface="Times New Roman" pitchFamily="18" charset="0"/>
              </a:rPr>
              <a:t>的关系不变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9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039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9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5039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9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5039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9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5039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931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931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39113" grpId="0"/>
      <p:bldP spid="5039115" grpId="0"/>
      <p:bldP spid="18" grpId="0" animBg="1"/>
    </p:bld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525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1773238"/>
            <a:ext cx="8229600" cy="4352925"/>
          </a:xfrm>
        </p:spPr>
        <p:txBody>
          <a:bodyPr/>
          <a:lstStyle/>
          <a:p>
            <a:pPr eaLnBrk="1" hangingPunct="1">
              <a:lnSpc>
                <a:spcPct val="120000"/>
              </a:lnSpc>
            </a:pPr>
            <a:r>
              <a:rPr lang="zh-CN" altLang="en-US" sz="3600" b="1" dirty="0" smtClean="0">
                <a:latin typeface="Times New Roman" pitchFamily="18" charset="0"/>
              </a:rPr>
              <a:t>矩阵的行秩</a:t>
            </a:r>
            <a:r>
              <a:rPr lang="zh-CN" altLang="en-US" b="1" dirty="0" smtClean="0"/>
              <a:t>、</a:t>
            </a:r>
            <a:r>
              <a:rPr lang="zh-CN" altLang="en-US" sz="3600" b="1" dirty="0" smtClean="0">
                <a:latin typeface="Times New Roman" pitchFamily="18" charset="0"/>
              </a:rPr>
              <a:t>列秩统称为矩阵的秩 </a:t>
            </a:r>
            <a:r>
              <a:rPr lang="en-US" altLang="zh-CN" sz="3600" b="1" dirty="0" smtClean="0">
                <a:latin typeface="Times New Roman" pitchFamily="18" charset="0"/>
              </a:rPr>
              <a:t>. </a:t>
            </a:r>
          </a:p>
          <a:p>
            <a:pPr eaLnBrk="1" hangingPunct="1">
              <a:lnSpc>
                <a:spcPct val="120000"/>
              </a:lnSpc>
            </a:pPr>
            <a:r>
              <a:rPr lang="zh-CN" altLang="en-US" sz="3600" b="1" dirty="0" smtClean="0">
                <a:latin typeface="Times New Roman" pitchFamily="18" charset="0"/>
              </a:rPr>
              <a:t>若 </a:t>
            </a:r>
            <a:r>
              <a:rPr lang="en-US" altLang="zh-CN" sz="3600" b="1" dirty="0" smtClean="0">
                <a:latin typeface="Times New Roman" pitchFamily="18" charset="0"/>
              </a:rPr>
              <a:t>A </a:t>
            </a:r>
            <a:r>
              <a:rPr lang="zh-CN" altLang="en-US" sz="3600" b="1" dirty="0" smtClean="0">
                <a:latin typeface="Times New Roman" pitchFamily="18" charset="0"/>
              </a:rPr>
              <a:t>是 </a:t>
            </a:r>
            <a:r>
              <a:rPr lang="en-US" altLang="zh-CN" sz="3600" b="1" dirty="0" smtClean="0">
                <a:latin typeface="Times New Roman" pitchFamily="18" charset="0"/>
              </a:rPr>
              <a:t>m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</a:t>
            </a:r>
            <a:r>
              <a:rPr lang="en-US" altLang="zh-CN" sz="3600" b="1" dirty="0" smtClean="0">
                <a:latin typeface="Times New Roman" pitchFamily="18" charset="0"/>
              </a:rPr>
              <a:t> n </a:t>
            </a:r>
            <a:r>
              <a:rPr lang="zh-CN" altLang="en-US" sz="3600" b="1" dirty="0" smtClean="0">
                <a:latin typeface="Times New Roman" pitchFamily="18" charset="0"/>
              </a:rPr>
              <a:t>矩阵</a:t>
            </a:r>
            <a:r>
              <a:rPr lang="en-US" altLang="zh-CN" sz="3600" b="1" dirty="0" smtClean="0">
                <a:latin typeface="Times New Roman" pitchFamily="18" charset="0"/>
              </a:rPr>
              <a:t>,   </a:t>
            </a:r>
            <a:r>
              <a:rPr lang="zh-CN" altLang="en-US" sz="3600" b="1" dirty="0" smtClean="0">
                <a:latin typeface="Times New Roman" pitchFamily="18" charset="0"/>
              </a:rPr>
              <a:t>则 </a:t>
            </a:r>
          </a:p>
          <a:p>
            <a:pPr eaLnBrk="1" hangingPunct="1">
              <a:lnSpc>
                <a:spcPct val="120000"/>
              </a:lnSpc>
              <a:buFontTx/>
              <a:buNone/>
            </a:pPr>
            <a:r>
              <a:rPr lang="zh-CN" altLang="en-US" sz="3600" b="1" dirty="0" smtClean="0">
                <a:latin typeface="Times New Roman" pitchFamily="18" charset="0"/>
              </a:rPr>
              <a:t>                     </a:t>
            </a:r>
            <a:r>
              <a:rPr lang="en-US" altLang="zh-CN" sz="3600" b="1" dirty="0" smtClean="0">
                <a:latin typeface="Times New Roman" pitchFamily="18" charset="0"/>
              </a:rPr>
              <a:t>0 </a:t>
            </a:r>
            <a:r>
              <a:rPr lang="en-US" altLang="zh-CN" b="1" dirty="0" smtClean="0">
                <a:latin typeface="Times New Roman" pitchFamily="18" charset="0"/>
              </a:rPr>
              <a:t>≤</a:t>
            </a:r>
            <a:r>
              <a:rPr lang="en-US" altLang="zh-CN" sz="3600" b="1" dirty="0" smtClean="0">
                <a:latin typeface="Times New Roman" pitchFamily="18" charset="0"/>
              </a:rPr>
              <a:t> A </a:t>
            </a:r>
            <a:r>
              <a:rPr lang="zh-CN" altLang="en-US" sz="3600" b="1" dirty="0" smtClean="0">
                <a:latin typeface="Times New Roman" pitchFamily="18" charset="0"/>
              </a:rPr>
              <a:t>秩 </a:t>
            </a:r>
            <a:r>
              <a:rPr lang="zh-CN" altLang="en-US" b="1" dirty="0" smtClean="0">
                <a:latin typeface="Times New Roman" pitchFamily="18" charset="0"/>
              </a:rPr>
              <a:t>≤</a:t>
            </a:r>
            <a:r>
              <a:rPr lang="zh-CN" altLang="en-US" sz="3600" b="1" dirty="0" smtClean="0">
                <a:latin typeface="Times New Roman" pitchFamily="18" charset="0"/>
              </a:rPr>
              <a:t> </a:t>
            </a:r>
            <a:r>
              <a:rPr lang="en-US" altLang="zh-CN" sz="3600" b="1" dirty="0" smtClean="0">
                <a:latin typeface="Times New Roman" pitchFamily="18" charset="0"/>
              </a:rPr>
              <a:t>m , n</a:t>
            </a:r>
          </a:p>
          <a:p>
            <a:pPr eaLnBrk="1" hangingPunct="1">
              <a:lnSpc>
                <a:spcPct val="120000"/>
              </a:lnSpc>
            </a:pPr>
            <a:r>
              <a:rPr lang="zh-CN" altLang="en-US" sz="3600" b="1" dirty="0" smtClean="0">
                <a:solidFill>
                  <a:srgbClr val="000000"/>
                </a:solidFill>
                <a:latin typeface="Times New Roman" pitchFamily="18" charset="0"/>
              </a:rPr>
              <a:t>对矩阵做初等行变换、列变换</a:t>
            </a:r>
            <a:r>
              <a:rPr lang="en-US" altLang="zh-CN" sz="3600" b="1" dirty="0" smtClean="0">
                <a:solidFill>
                  <a:srgbClr val="000000"/>
                </a:solidFill>
                <a:latin typeface="Times New Roman" pitchFamily="18" charset="0"/>
              </a:rPr>
              <a:t>,  </a:t>
            </a:r>
          </a:p>
          <a:p>
            <a:pPr eaLnBrk="1" hangingPunct="1">
              <a:lnSpc>
                <a:spcPct val="120000"/>
              </a:lnSpc>
              <a:buFontTx/>
              <a:buNone/>
            </a:pPr>
            <a:r>
              <a:rPr lang="en-US" altLang="zh-CN" sz="3600" b="1" dirty="0" smtClean="0">
                <a:solidFill>
                  <a:srgbClr val="000000"/>
                </a:solidFill>
                <a:latin typeface="Times New Roman" pitchFamily="18" charset="0"/>
              </a:rPr>
              <a:t>   </a:t>
            </a:r>
            <a:r>
              <a:rPr lang="zh-CN" altLang="en-US" sz="3600" b="1" dirty="0" smtClean="0">
                <a:solidFill>
                  <a:srgbClr val="000000"/>
                </a:solidFill>
                <a:latin typeface="Times New Roman" pitchFamily="18" charset="0"/>
              </a:rPr>
              <a:t>不改变矩阵的秩 </a:t>
            </a:r>
            <a:r>
              <a:rPr lang="en-US" altLang="zh-CN" sz="3600" b="1" dirty="0" smtClean="0">
                <a:solidFill>
                  <a:srgbClr val="000000"/>
                </a:solidFill>
                <a:latin typeface="Times New Roman" pitchFamily="18" charset="0"/>
              </a:rPr>
              <a:t>.</a:t>
            </a:r>
          </a:p>
        </p:txBody>
      </p:sp>
      <p:pic>
        <p:nvPicPr>
          <p:cNvPr id="654339" name="Picture 3" descr="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70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54340" name="Rectangle 4"/>
          <p:cNvSpPr>
            <a:spLocks noGrp="1" noChangeArrowheads="1"/>
          </p:cNvSpPr>
          <p:nvPr>
            <p:ph type="title"/>
          </p:nvPr>
        </p:nvSpPr>
        <p:spPr>
          <a:xfrm>
            <a:off x="539750" y="0"/>
            <a:ext cx="8229600" cy="1143000"/>
          </a:xfrm>
        </p:spPr>
        <p:txBody>
          <a:bodyPr/>
          <a:lstStyle/>
          <a:p>
            <a:pPr eaLnBrk="1" hangingPunct="1"/>
            <a:r>
              <a:rPr lang="zh-CN" altLang="en-US" sz="4000" b="1" dirty="0" smtClean="0">
                <a:solidFill>
                  <a:schemeClr val="bg1"/>
                </a:solidFill>
                <a:latin typeface="Times New Roman" pitchFamily="18" charset="0"/>
              </a:rPr>
              <a:t>定理 </a:t>
            </a:r>
            <a:r>
              <a:rPr lang="en-US" altLang="zh-CN" sz="4000" b="1" dirty="0" smtClean="0">
                <a:solidFill>
                  <a:schemeClr val="bg1"/>
                </a:solidFill>
                <a:latin typeface="Times New Roman" pitchFamily="18" charset="0"/>
              </a:rPr>
              <a:t>3.13   </a:t>
            </a:r>
            <a:r>
              <a:rPr lang="zh-CN" altLang="en-US" sz="4000" b="1" dirty="0" smtClean="0">
                <a:solidFill>
                  <a:schemeClr val="bg1"/>
                </a:solidFill>
                <a:latin typeface="Times New Roman" pitchFamily="18" charset="0"/>
              </a:rPr>
              <a:t>矩阵的行秩等于列秩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52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0452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0452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0452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52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0452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0452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0452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52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50452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52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50452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9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68313" y="260350"/>
            <a:ext cx="8229600" cy="936625"/>
          </a:xfrm>
        </p:spPr>
        <p:txBody>
          <a:bodyPr/>
          <a:lstStyle/>
          <a:p>
            <a:pPr eaLnBrk="1" hangingPunct="1"/>
            <a:r>
              <a:rPr lang="zh-CN" altLang="en-US" sz="3600" b="1" smtClean="0">
                <a:latin typeface="华文楷体" pitchFamily="2" charset="-122"/>
                <a:ea typeface="华文楷体" pitchFamily="2" charset="-122"/>
              </a:rPr>
              <a:t>既做行变换又做列变换</a:t>
            </a:r>
            <a:r>
              <a:rPr lang="en-US" altLang="zh-CN" sz="3600" b="1" smtClean="0">
                <a:latin typeface="华文楷体" pitchFamily="2" charset="-122"/>
                <a:ea typeface="华文楷体" pitchFamily="2" charset="-122"/>
              </a:rPr>
              <a:t>,</a:t>
            </a:r>
            <a:br>
              <a:rPr lang="en-US" altLang="zh-CN" sz="3600" b="1" smtClean="0">
                <a:latin typeface="华文楷体" pitchFamily="2" charset="-122"/>
                <a:ea typeface="华文楷体" pitchFamily="2" charset="-122"/>
              </a:rPr>
            </a:br>
            <a:r>
              <a:rPr lang="zh-CN" altLang="en-US" sz="3600" b="1" smtClean="0">
                <a:latin typeface="华文楷体" pitchFamily="2" charset="-122"/>
                <a:ea typeface="华文楷体" pitchFamily="2" charset="-122"/>
              </a:rPr>
              <a:t>可把矩阵化成什么最简形式</a:t>
            </a:r>
            <a:r>
              <a:rPr lang="en-US" altLang="zh-CN" sz="3600" b="1" smtClean="0">
                <a:latin typeface="Times New Roman" pitchFamily="18" charset="0"/>
              </a:rPr>
              <a:t>?</a:t>
            </a:r>
          </a:p>
        </p:txBody>
      </p:sp>
      <p:graphicFrame>
        <p:nvGraphicFramePr>
          <p:cNvPr id="98306" name="Object 3"/>
          <p:cNvGraphicFramePr>
            <a:graphicFrameLocks noGrp="1" noChangeAspect="1"/>
          </p:cNvGraphicFramePr>
          <p:nvPr>
            <p:ph type="body" idx="4294967295"/>
            <p:extLst>
              <p:ext uri="{D42A27DB-BD31-4B8C-83A1-F6EECF244321}">
                <p14:modId xmlns:p14="http://schemas.microsoft.com/office/powerpoint/2010/main" val="1599713408"/>
              </p:ext>
            </p:extLst>
          </p:nvPr>
        </p:nvGraphicFramePr>
        <p:xfrm>
          <a:off x="1797344" y="1475220"/>
          <a:ext cx="4895850" cy="2378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529" name="公式" r:id="rId3" imgW="2641320" imgH="1143000" progId="Equation.3">
                  <p:embed/>
                </p:oleObj>
              </mc:Choice>
              <mc:Fallback>
                <p:oleObj name="公式" r:id="rId3" imgW="2641320" imgH="11430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97344" y="1475220"/>
                        <a:ext cx="4895850" cy="2378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58628" name="Object 4"/>
          <p:cNvGraphicFramePr>
            <a:graphicFrameLocks noChangeAspect="1"/>
          </p:cNvGraphicFramePr>
          <p:nvPr/>
        </p:nvGraphicFramePr>
        <p:xfrm>
          <a:off x="611188" y="3860800"/>
          <a:ext cx="4171950" cy="276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530" name="公式" r:id="rId5" imgW="2006280" imgH="1143000" progId="Equation.3">
                  <p:embed/>
                </p:oleObj>
              </mc:Choice>
              <mc:Fallback>
                <p:oleObj name="公式" r:id="rId5" imgW="2006280" imgH="11430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188" y="3860800"/>
                        <a:ext cx="4171950" cy="2768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58630" name="Rectangle 6"/>
          <p:cNvSpPr>
            <a:spLocks noChangeArrowheads="1"/>
          </p:cNvSpPr>
          <p:nvPr/>
        </p:nvSpPr>
        <p:spPr bwMode="auto">
          <a:xfrm>
            <a:off x="5795963" y="3860800"/>
            <a:ext cx="1728787" cy="2016125"/>
          </a:xfrm>
          <a:prstGeom prst="rect">
            <a:avLst/>
          </a:prstGeom>
          <a:solidFill>
            <a:srgbClr val="FF0000">
              <a:alpha val="3803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762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2458631" name="Rectangle 7"/>
          <p:cNvSpPr>
            <a:spLocks noChangeArrowheads="1"/>
          </p:cNvSpPr>
          <p:nvPr/>
        </p:nvSpPr>
        <p:spPr bwMode="auto">
          <a:xfrm>
            <a:off x="1331913" y="3860800"/>
            <a:ext cx="576262" cy="647700"/>
          </a:xfrm>
          <a:prstGeom prst="rect">
            <a:avLst/>
          </a:prstGeom>
          <a:solidFill>
            <a:srgbClr val="FF0000">
              <a:alpha val="34117"/>
            </a:srgbClr>
          </a:solidFill>
          <a:ln w="38100" algn="ctr">
            <a:solidFill>
              <a:srgbClr val="0000FF"/>
            </a:solidFill>
            <a:miter lim="800000"/>
            <a:headEnd/>
            <a:tailEnd/>
          </a:ln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2458632" name="Rectangle 8"/>
          <p:cNvSpPr>
            <a:spLocks noChangeArrowheads="1"/>
          </p:cNvSpPr>
          <p:nvPr/>
        </p:nvSpPr>
        <p:spPr bwMode="auto">
          <a:xfrm>
            <a:off x="1908175" y="4508500"/>
            <a:ext cx="576263" cy="647700"/>
          </a:xfrm>
          <a:prstGeom prst="rect">
            <a:avLst/>
          </a:prstGeom>
          <a:solidFill>
            <a:srgbClr val="FF0000">
              <a:alpha val="34117"/>
            </a:srgbClr>
          </a:solidFill>
          <a:ln w="38100" algn="ctr">
            <a:solidFill>
              <a:srgbClr val="0000FF"/>
            </a:solidFill>
            <a:miter lim="800000"/>
            <a:headEnd/>
            <a:tailEnd/>
          </a:ln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2458633" name="Rectangle 9"/>
          <p:cNvSpPr>
            <a:spLocks noChangeArrowheads="1"/>
          </p:cNvSpPr>
          <p:nvPr/>
        </p:nvSpPr>
        <p:spPr bwMode="auto">
          <a:xfrm>
            <a:off x="3924300" y="5229225"/>
            <a:ext cx="576263" cy="647700"/>
          </a:xfrm>
          <a:prstGeom prst="rect">
            <a:avLst/>
          </a:prstGeom>
          <a:solidFill>
            <a:srgbClr val="FF0000">
              <a:alpha val="34117"/>
            </a:srgbClr>
          </a:solidFill>
          <a:ln w="38100" algn="ctr">
            <a:solidFill>
              <a:srgbClr val="0000FF"/>
            </a:solidFill>
            <a:miter lim="800000"/>
            <a:headEnd/>
            <a:tailEnd/>
          </a:ln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2458634" name="Rectangle 10"/>
          <p:cNvSpPr>
            <a:spLocks noChangeArrowheads="1"/>
          </p:cNvSpPr>
          <p:nvPr/>
        </p:nvSpPr>
        <p:spPr bwMode="auto">
          <a:xfrm>
            <a:off x="539750" y="4437063"/>
            <a:ext cx="587375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kumimoji="0" lang="zh-CN" altLang="en-US">
                <a:solidFill>
                  <a:schemeClr val="tx2"/>
                </a:solidFill>
              </a:rPr>
              <a:t>行</a:t>
            </a:r>
          </a:p>
        </p:txBody>
      </p:sp>
      <p:sp>
        <p:nvSpPr>
          <p:cNvPr id="2458635" name="Rectangle 11"/>
          <p:cNvSpPr>
            <a:spLocks noChangeArrowheads="1"/>
          </p:cNvSpPr>
          <p:nvPr/>
        </p:nvSpPr>
        <p:spPr bwMode="auto">
          <a:xfrm>
            <a:off x="4932363" y="4437063"/>
            <a:ext cx="587375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kumimoji="0" lang="zh-CN" altLang="en-US">
                <a:solidFill>
                  <a:schemeClr val="tx2"/>
                </a:solidFill>
              </a:rPr>
              <a:t>列</a:t>
            </a:r>
          </a:p>
        </p:txBody>
      </p:sp>
      <p:graphicFrame>
        <p:nvGraphicFramePr>
          <p:cNvPr id="2458636" name="Object 12"/>
          <p:cNvGraphicFramePr>
            <a:graphicFrameLocks noChangeAspect="1"/>
          </p:cNvGraphicFramePr>
          <p:nvPr/>
        </p:nvGraphicFramePr>
        <p:xfrm>
          <a:off x="5003800" y="3860800"/>
          <a:ext cx="3897313" cy="2797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531" name="公式" r:id="rId7" imgW="1854000" imgH="1143000" progId="Equation.3">
                  <p:embed/>
                </p:oleObj>
              </mc:Choice>
              <mc:Fallback>
                <p:oleObj name="公式" r:id="rId7" imgW="1854000" imgH="1143000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03800" y="3860800"/>
                        <a:ext cx="3897313" cy="2797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4586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9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4586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4586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4586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4586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4586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4586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4586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4586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8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4586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4586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000"/>
                                        <p:tgtEl>
                                          <p:spTgt spid="24586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38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4586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4586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8630" grpId="0" animBg="1"/>
      <p:bldP spid="2458631" grpId="0" animBg="1"/>
      <p:bldP spid="2458632" grpId="0" animBg="1"/>
      <p:bldP spid="2458633" grpId="0" animBg="1"/>
      <p:bldP spid="2458634" grpId="0"/>
      <p:bldP spid="2458635" grpId="0"/>
    </p:bld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3600" b="1" smtClean="0">
                <a:latin typeface="Times New Roman" pitchFamily="18" charset="0"/>
              </a:rPr>
              <a:t>例</a:t>
            </a:r>
            <a:r>
              <a:rPr lang="en-US" altLang="zh-CN" sz="3600" b="1" smtClean="0">
                <a:latin typeface="Times New Roman" pitchFamily="18" charset="0"/>
              </a:rPr>
              <a:t>: </a:t>
            </a:r>
            <a:r>
              <a:rPr lang="zh-CN" altLang="en-US" sz="3600" b="1" smtClean="0">
                <a:latin typeface="Times New Roman" pitchFamily="18" charset="0"/>
              </a:rPr>
              <a:t>对不同的 </a:t>
            </a:r>
            <a:r>
              <a:rPr lang="zh-CN" altLang="en-US" sz="3600" b="1" smtClean="0">
                <a:latin typeface="Times New Roman" pitchFamily="18" charset="0"/>
                <a:sym typeface="Symbol" pitchFamily="18" charset="2"/>
              </a:rPr>
              <a:t></a:t>
            </a:r>
            <a:r>
              <a:rPr lang="zh-CN" altLang="en-US" sz="3600" b="1" smtClean="0">
                <a:latin typeface="Times New Roman" pitchFamily="18" charset="0"/>
              </a:rPr>
              <a:t> 值</a:t>
            </a:r>
            <a:r>
              <a:rPr lang="en-US" altLang="zh-CN" sz="3600" b="1" smtClean="0">
                <a:latin typeface="Times New Roman" pitchFamily="18" charset="0"/>
              </a:rPr>
              <a:t>, </a:t>
            </a:r>
            <a:r>
              <a:rPr lang="zh-CN" altLang="en-US" sz="3600" b="1" smtClean="0">
                <a:latin typeface="Times New Roman" pitchFamily="18" charset="0"/>
              </a:rPr>
              <a:t>以下矩阵的秩是多少</a:t>
            </a:r>
            <a:r>
              <a:rPr lang="en-US" altLang="zh-CN" sz="3600" b="1" smtClean="0">
                <a:latin typeface="Times New Roman" pitchFamily="18" charset="0"/>
              </a:rPr>
              <a:t>?</a:t>
            </a:r>
          </a:p>
        </p:txBody>
      </p:sp>
      <p:sp>
        <p:nvSpPr>
          <p:cNvPr id="2451460" name="Rectangle 4"/>
          <p:cNvSpPr>
            <a:spLocks noChangeArrowheads="1"/>
          </p:cNvSpPr>
          <p:nvPr/>
        </p:nvSpPr>
        <p:spPr bwMode="auto">
          <a:xfrm>
            <a:off x="3203575" y="2924175"/>
            <a:ext cx="3240088" cy="649288"/>
          </a:xfrm>
          <a:prstGeom prst="rect">
            <a:avLst/>
          </a:prstGeom>
          <a:solidFill>
            <a:srgbClr val="FFCC00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2451461" name="AutoShape 5"/>
          <p:cNvSpPr>
            <a:spLocks noChangeArrowheads="1"/>
          </p:cNvSpPr>
          <p:nvPr/>
        </p:nvSpPr>
        <p:spPr bwMode="auto">
          <a:xfrm rot="10800000">
            <a:off x="2484438" y="1557338"/>
            <a:ext cx="733425" cy="1871662"/>
          </a:xfrm>
          <a:prstGeom prst="curvedLeftArrow">
            <a:avLst>
              <a:gd name="adj1" fmla="val 51039"/>
              <a:gd name="adj2" fmla="val 102078"/>
              <a:gd name="adj3" fmla="val 33333"/>
            </a:avLst>
          </a:prstGeom>
          <a:solidFill>
            <a:srgbClr val="FF0000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2451462" name="Text Box 6"/>
          <p:cNvSpPr txBox="1">
            <a:spLocks noChangeArrowheads="1"/>
          </p:cNvSpPr>
          <p:nvPr/>
        </p:nvSpPr>
        <p:spPr bwMode="auto">
          <a:xfrm>
            <a:off x="6727825" y="2924175"/>
            <a:ext cx="1176338" cy="617538"/>
          </a:xfrm>
          <a:prstGeom prst="rect">
            <a:avLst/>
          </a:prstGeom>
          <a:noFill/>
          <a:ln w="38100" algn="ctr">
            <a:solidFill>
              <a:srgbClr val="00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kumimoji="0" lang="en-US" altLang="zh-CN">
                <a:sym typeface="Symbol" pitchFamily="18" charset="2"/>
              </a:rPr>
              <a:t></a:t>
            </a:r>
            <a:r>
              <a:rPr lang="en-US" altLang="zh-CN"/>
              <a:t> </a:t>
            </a:r>
            <a:r>
              <a:rPr lang="en-US" altLang="zh-CN">
                <a:latin typeface="Times New Roman" pitchFamily="18" charset="0"/>
              </a:rPr>
              <a:t>- 1</a:t>
            </a:r>
          </a:p>
        </p:txBody>
      </p:sp>
      <p:sp>
        <p:nvSpPr>
          <p:cNvPr id="2451465" name="Text Box 9"/>
          <p:cNvSpPr txBox="1">
            <a:spLocks noChangeArrowheads="1"/>
          </p:cNvSpPr>
          <p:nvPr/>
        </p:nvSpPr>
        <p:spPr bwMode="auto">
          <a:xfrm>
            <a:off x="6799263" y="5734050"/>
            <a:ext cx="1176337" cy="617538"/>
          </a:xfrm>
          <a:prstGeom prst="rect">
            <a:avLst/>
          </a:prstGeom>
          <a:noFill/>
          <a:ln w="38100" algn="ctr">
            <a:solidFill>
              <a:srgbClr val="00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kumimoji="0" lang="en-US" altLang="zh-CN">
                <a:sym typeface="Symbol" pitchFamily="18" charset="2"/>
              </a:rPr>
              <a:t></a:t>
            </a:r>
            <a:r>
              <a:rPr lang="en-US" altLang="zh-CN"/>
              <a:t> </a:t>
            </a:r>
            <a:r>
              <a:rPr lang="en-US" altLang="zh-CN">
                <a:latin typeface="Times New Roman" pitchFamily="18" charset="0"/>
              </a:rPr>
              <a:t>- 2</a:t>
            </a:r>
          </a:p>
        </p:txBody>
      </p:sp>
      <p:sp>
        <p:nvSpPr>
          <p:cNvPr id="2451466" name="AutoShape 10"/>
          <p:cNvSpPr>
            <a:spLocks noChangeArrowheads="1"/>
          </p:cNvSpPr>
          <p:nvPr/>
        </p:nvSpPr>
        <p:spPr bwMode="auto">
          <a:xfrm rot="10800000">
            <a:off x="2268538" y="5157788"/>
            <a:ext cx="733425" cy="1152525"/>
          </a:xfrm>
          <a:prstGeom prst="curvedLeftArrow">
            <a:avLst>
              <a:gd name="adj1" fmla="val 31429"/>
              <a:gd name="adj2" fmla="val 62857"/>
              <a:gd name="adj3" fmla="val 33333"/>
            </a:avLst>
          </a:prstGeom>
          <a:solidFill>
            <a:srgbClr val="FF0000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2451467" name="Rectangle 11"/>
          <p:cNvSpPr>
            <a:spLocks noChangeArrowheads="1"/>
          </p:cNvSpPr>
          <p:nvPr/>
        </p:nvSpPr>
        <p:spPr bwMode="auto">
          <a:xfrm>
            <a:off x="3059113" y="5734050"/>
            <a:ext cx="3457575" cy="649288"/>
          </a:xfrm>
          <a:prstGeom prst="rect">
            <a:avLst/>
          </a:prstGeom>
          <a:solidFill>
            <a:srgbClr val="FFCC00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2451468" name="AutoShape 12"/>
          <p:cNvSpPr>
            <a:spLocks noChangeArrowheads="1"/>
          </p:cNvSpPr>
          <p:nvPr/>
        </p:nvSpPr>
        <p:spPr bwMode="auto">
          <a:xfrm>
            <a:off x="1403350" y="3644900"/>
            <a:ext cx="485775" cy="976313"/>
          </a:xfrm>
          <a:prstGeom prst="downArrow">
            <a:avLst>
              <a:gd name="adj1" fmla="val 50000"/>
              <a:gd name="adj2" fmla="val 50245"/>
            </a:avLst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graphicFrame>
        <p:nvGraphicFramePr>
          <p:cNvPr id="99330" name="Object 13"/>
          <p:cNvGraphicFramePr>
            <a:graphicFrameLocks noChangeAspect="1"/>
          </p:cNvGraphicFramePr>
          <p:nvPr/>
        </p:nvGraphicFramePr>
        <p:xfrm>
          <a:off x="2176463" y="1557338"/>
          <a:ext cx="4481512" cy="2068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482" name="公式" r:id="rId3" imgW="1841400" imgH="850680" progId="Equation.3">
                  <p:embed/>
                </p:oleObj>
              </mc:Choice>
              <mc:Fallback>
                <p:oleObj name="公式" r:id="rId3" imgW="1841400" imgH="850680" progId="Equation.3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76463" y="1557338"/>
                        <a:ext cx="4481512" cy="20685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51470" name="Object 14"/>
          <p:cNvGraphicFramePr>
            <a:graphicFrameLocks noChangeAspect="1"/>
          </p:cNvGraphicFramePr>
          <p:nvPr/>
        </p:nvGraphicFramePr>
        <p:xfrm>
          <a:off x="2835275" y="4365625"/>
          <a:ext cx="3956050" cy="2068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483" name="公式" r:id="rId5" imgW="1625400" imgH="850680" progId="Equation.3">
                  <p:embed/>
                </p:oleObj>
              </mc:Choice>
              <mc:Fallback>
                <p:oleObj name="公式" r:id="rId5" imgW="1625400" imgH="850680" progId="Equation.3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35275" y="4365625"/>
                        <a:ext cx="3956050" cy="2068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1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4514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514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514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24514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1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1000"/>
                                        <p:tgtEl>
                                          <p:spTgt spid="2451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1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2000"/>
                                        <p:tgtEl>
                                          <p:spTgt spid="24514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7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1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4514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4514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4514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4514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1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1000"/>
                                        <p:tgtEl>
                                          <p:spTgt spid="2451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7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1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4514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4514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4514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4514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1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1000"/>
                                        <p:tgtEl>
                                          <p:spTgt spid="2451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4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1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2000"/>
                                        <p:tgtEl>
                                          <p:spTgt spid="2451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1460" grpId="0" animBg="1"/>
      <p:bldP spid="2451461" grpId="0" animBg="1"/>
      <p:bldP spid="2451462" grpId="0" animBg="1"/>
      <p:bldP spid="2451465" grpId="0" animBg="1"/>
      <p:bldP spid="2451466" grpId="0" animBg="1"/>
      <p:bldP spid="2451467" grpId="0" animBg="1"/>
      <p:bldP spid="245146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4" name="Freeform 3"/>
          <p:cNvSpPr>
            <a:spLocks/>
          </p:cNvSpPr>
          <p:nvPr/>
        </p:nvSpPr>
        <p:spPr bwMode="auto">
          <a:xfrm>
            <a:off x="1079500" y="1928813"/>
            <a:ext cx="6361113" cy="3505200"/>
          </a:xfrm>
          <a:custGeom>
            <a:avLst/>
            <a:gdLst>
              <a:gd name="T0" fmla="*/ 2147483647 w 4007"/>
              <a:gd name="T1" fmla="*/ 2147483647 h 2208"/>
              <a:gd name="T2" fmla="*/ 2147483647 w 4007"/>
              <a:gd name="T3" fmla="*/ 2147483647 h 2208"/>
              <a:gd name="T4" fmla="*/ 2147483647 w 4007"/>
              <a:gd name="T5" fmla="*/ 2147483647 h 2208"/>
              <a:gd name="T6" fmla="*/ 2147483647 w 4007"/>
              <a:gd name="T7" fmla="*/ 2147483647 h 2208"/>
              <a:gd name="T8" fmla="*/ 2147483647 w 4007"/>
              <a:gd name="T9" fmla="*/ 2147483647 h 2208"/>
              <a:gd name="T10" fmla="*/ 2147483647 w 4007"/>
              <a:gd name="T11" fmla="*/ 2147483647 h 2208"/>
              <a:gd name="T12" fmla="*/ 2147483647 w 4007"/>
              <a:gd name="T13" fmla="*/ 2147483647 h 2208"/>
              <a:gd name="T14" fmla="*/ 2147483647 w 4007"/>
              <a:gd name="T15" fmla="*/ 2147483647 h 2208"/>
              <a:gd name="T16" fmla="*/ 2147483647 w 4007"/>
              <a:gd name="T17" fmla="*/ 2147483647 h 2208"/>
              <a:gd name="T18" fmla="*/ 2147483647 w 4007"/>
              <a:gd name="T19" fmla="*/ 2147483647 h 2208"/>
              <a:gd name="T20" fmla="*/ 2147483647 w 4007"/>
              <a:gd name="T21" fmla="*/ 2147483647 h 2208"/>
              <a:gd name="T22" fmla="*/ 2147483647 w 4007"/>
              <a:gd name="T23" fmla="*/ 2147483647 h 2208"/>
              <a:gd name="T24" fmla="*/ 2147483647 w 4007"/>
              <a:gd name="T25" fmla="*/ 2147483647 h 2208"/>
              <a:gd name="T26" fmla="*/ 2147483647 w 4007"/>
              <a:gd name="T27" fmla="*/ 2147483647 h 2208"/>
              <a:gd name="T28" fmla="*/ 2147483647 w 4007"/>
              <a:gd name="T29" fmla="*/ 2147483647 h 2208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w 4007"/>
              <a:gd name="T46" fmla="*/ 0 h 2208"/>
              <a:gd name="T47" fmla="*/ 4007 w 4007"/>
              <a:gd name="T48" fmla="*/ 2208 h 2208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T45" t="T46" r="T47" b="T48"/>
            <a:pathLst>
              <a:path w="4007" h="2208">
                <a:moveTo>
                  <a:pt x="612" y="1852"/>
                </a:moveTo>
                <a:cubicBezTo>
                  <a:pt x="945" y="1958"/>
                  <a:pt x="1769" y="2208"/>
                  <a:pt x="2064" y="2170"/>
                </a:cubicBezTo>
                <a:cubicBezTo>
                  <a:pt x="2359" y="2132"/>
                  <a:pt x="2222" y="1716"/>
                  <a:pt x="2381" y="1625"/>
                </a:cubicBezTo>
                <a:cubicBezTo>
                  <a:pt x="2540" y="1534"/>
                  <a:pt x="2789" y="1693"/>
                  <a:pt x="3016" y="1625"/>
                </a:cubicBezTo>
                <a:cubicBezTo>
                  <a:pt x="3243" y="1557"/>
                  <a:pt x="3682" y="1345"/>
                  <a:pt x="3742" y="1217"/>
                </a:cubicBezTo>
                <a:cubicBezTo>
                  <a:pt x="3802" y="1089"/>
                  <a:pt x="3349" y="990"/>
                  <a:pt x="3379" y="854"/>
                </a:cubicBezTo>
                <a:cubicBezTo>
                  <a:pt x="3409" y="718"/>
                  <a:pt x="4007" y="537"/>
                  <a:pt x="3924" y="401"/>
                </a:cubicBezTo>
                <a:cubicBezTo>
                  <a:pt x="3841" y="265"/>
                  <a:pt x="3122" y="0"/>
                  <a:pt x="2880" y="38"/>
                </a:cubicBezTo>
                <a:cubicBezTo>
                  <a:pt x="2638" y="76"/>
                  <a:pt x="2646" y="589"/>
                  <a:pt x="2472" y="627"/>
                </a:cubicBezTo>
                <a:cubicBezTo>
                  <a:pt x="2298" y="665"/>
                  <a:pt x="2086" y="310"/>
                  <a:pt x="1837" y="265"/>
                </a:cubicBezTo>
                <a:cubicBezTo>
                  <a:pt x="1588" y="220"/>
                  <a:pt x="1104" y="242"/>
                  <a:pt x="975" y="355"/>
                </a:cubicBezTo>
                <a:cubicBezTo>
                  <a:pt x="846" y="468"/>
                  <a:pt x="1194" y="801"/>
                  <a:pt x="1066" y="945"/>
                </a:cubicBezTo>
                <a:cubicBezTo>
                  <a:pt x="938" y="1089"/>
                  <a:pt x="370" y="1119"/>
                  <a:pt x="204" y="1217"/>
                </a:cubicBezTo>
                <a:cubicBezTo>
                  <a:pt x="38" y="1315"/>
                  <a:pt x="0" y="1429"/>
                  <a:pt x="68" y="1535"/>
                </a:cubicBezTo>
                <a:cubicBezTo>
                  <a:pt x="136" y="1641"/>
                  <a:pt x="279" y="1746"/>
                  <a:pt x="612" y="1852"/>
                </a:cubicBezTo>
                <a:close/>
              </a:path>
            </a:pathLst>
          </a:custGeom>
          <a:solidFill>
            <a:srgbClr val="00FF00">
              <a:alpha val="70195"/>
            </a:srgbClr>
          </a:solidFill>
          <a:ln w="47625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4524042" name="Oval 10"/>
          <p:cNvSpPr>
            <a:spLocks noChangeArrowheads="1"/>
          </p:cNvSpPr>
          <p:nvPr/>
        </p:nvSpPr>
        <p:spPr bwMode="auto">
          <a:xfrm>
            <a:off x="3708400" y="3213100"/>
            <a:ext cx="193675" cy="195263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3175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graphicFrame>
        <p:nvGraphicFramePr>
          <p:cNvPr id="4524043" name="Object 11"/>
          <p:cNvGraphicFramePr>
            <a:graphicFrameLocks noChangeAspect="1"/>
          </p:cNvGraphicFramePr>
          <p:nvPr/>
        </p:nvGraphicFramePr>
        <p:xfrm>
          <a:off x="3708400" y="2565400"/>
          <a:ext cx="636588" cy="596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438" name="公式" r:id="rId3" imgW="215640" imgH="203040" progId="Equation.3">
                  <p:embed/>
                </p:oleObj>
              </mc:Choice>
              <mc:Fallback>
                <p:oleObj name="公式" r:id="rId3" imgW="21564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08400" y="2565400"/>
                        <a:ext cx="636588" cy="596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24045" name="Object 13"/>
          <p:cNvGraphicFramePr>
            <a:graphicFrameLocks noChangeAspect="1"/>
          </p:cNvGraphicFramePr>
          <p:nvPr/>
        </p:nvGraphicFramePr>
        <p:xfrm>
          <a:off x="5148263" y="4868863"/>
          <a:ext cx="2808287" cy="1489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439" name="公式" r:id="rId5" imgW="812520" imgH="431640" progId="Equation.3">
                  <p:embed/>
                </p:oleObj>
              </mc:Choice>
              <mc:Fallback>
                <p:oleObj name="公式" r:id="rId5" imgW="812520" imgH="431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48263" y="4868863"/>
                        <a:ext cx="2808287" cy="1489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76" name="Rectangle 14" descr="花束"/>
          <p:cNvSpPr>
            <a:spLocks noChangeArrowheads="1"/>
          </p:cNvSpPr>
          <p:nvPr/>
        </p:nvSpPr>
        <p:spPr bwMode="auto">
          <a:xfrm>
            <a:off x="4572000" y="2060575"/>
            <a:ext cx="547688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kumimoji="0" lang="en-US" altLang="zh-CN" sz="4000">
                <a:solidFill>
                  <a:srgbClr val="000000"/>
                </a:solidFill>
                <a:latin typeface="Times New Roman" pitchFamily="18" charset="0"/>
              </a:rPr>
              <a:t>V</a:t>
            </a:r>
          </a:p>
        </p:txBody>
      </p:sp>
      <p:graphicFrame>
        <p:nvGraphicFramePr>
          <p:cNvPr id="4524047" name="Object 15"/>
          <p:cNvGraphicFramePr>
            <a:graphicFrameLocks noChangeAspect="1"/>
          </p:cNvGraphicFramePr>
          <p:nvPr/>
        </p:nvGraphicFramePr>
        <p:xfrm>
          <a:off x="3419475" y="4508500"/>
          <a:ext cx="412750" cy="485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440" name="公式" r:id="rId7" imgW="139680" imgH="164880" progId="Equation.3">
                  <p:embed/>
                </p:oleObj>
              </mc:Choice>
              <mc:Fallback>
                <p:oleObj name="公式" r:id="rId7" imgW="139680" imgH="1648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19475" y="4508500"/>
                        <a:ext cx="412750" cy="485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24048" name="Oval 16"/>
          <p:cNvSpPr>
            <a:spLocks noChangeArrowheads="1"/>
          </p:cNvSpPr>
          <p:nvPr/>
        </p:nvSpPr>
        <p:spPr bwMode="auto">
          <a:xfrm>
            <a:off x="3995738" y="4581525"/>
            <a:ext cx="193675" cy="195263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3175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graphicFrame>
        <p:nvGraphicFramePr>
          <p:cNvPr id="4524049" name="Object 17"/>
          <p:cNvGraphicFramePr>
            <a:graphicFrameLocks noChangeAspect="1"/>
          </p:cNvGraphicFramePr>
          <p:nvPr/>
        </p:nvGraphicFramePr>
        <p:xfrm>
          <a:off x="971550" y="2852738"/>
          <a:ext cx="1141413" cy="514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441" name="公式" r:id="rId9" imgW="393480" imgH="177480" progId="Equation.3">
                  <p:embed/>
                </p:oleObj>
              </mc:Choice>
              <mc:Fallback>
                <p:oleObj name="公式" r:id="rId9" imgW="393480" imgH="177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550" y="2852738"/>
                        <a:ext cx="1141413" cy="514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24055" name="Line 23"/>
          <p:cNvSpPr>
            <a:spLocks noChangeShapeType="1"/>
          </p:cNvSpPr>
          <p:nvPr/>
        </p:nvSpPr>
        <p:spPr bwMode="auto">
          <a:xfrm flipH="1" flipV="1">
            <a:off x="3851275" y="3500438"/>
            <a:ext cx="215900" cy="1081087"/>
          </a:xfrm>
          <a:prstGeom prst="line">
            <a:avLst/>
          </a:prstGeom>
          <a:noFill/>
          <a:ln w="47625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4524056" name="Line 24"/>
          <p:cNvSpPr>
            <a:spLocks noChangeShapeType="1"/>
          </p:cNvSpPr>
          <p:nvPr/>
        </p:nvSpPr>
        <p:spPr bwMode="auto">
          <a:xfrm>
            <a:off x="2195513" y="3141663"/>
            <a:ext cx="1368425" cy="142875"/>
          </a:xfrm>
          <a:prstGeom prst="line">
            <a:avLst/>
          </a:prstGeom>
          <a:noFill/>
          <a:ln w="47625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7180" name="Rectangle 25"/>
          <p:cNvSpPr>
            <a:spLocks noChangeArrowheads="1"/>
          </p:cNvSpPr>
          <p:nvPr/>
        </p:nvSpPr>
        <p:spPr bwMode="auto">
          <a:xfrm>
            <a:off x="468313" y="333375"/>
            <a:ext cx="8229600" cy="1143000"/>
          </a:xfrm>
          <a:prstGeom prst="rect">
            <a:avLst/>
          </a:prstGeom>
          <a:solidFill>
            <a:srgbClr val="FFCC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kumimoji="0" lang="en-US" altLang="zh-CN" sz="4000">
                <a:solidFill>
                  <a:srgbClr val="000000"/>
                </a:solidFill>
                <a:latin typeface="Times New Roman" pitchFamily="18" charset="0"/>
              </a:rPr>
              <a:t> V </a:t>
            </a:r>
            <a:r>
              <a:rPr kumimoji="0" lang="zh-CN" altLang="en-US" sz="4000">
                <a:solidFill>
                  <a:srgbClr val="000000"/>
                </a:solidFill>
                <a:latin typeface="Times New Roman" pitchFamily="18" charset="0"/>
              </a:rPr>
              <a:t>上的数乘</a:t>
            </a:r>
          </a:p>
        </p:txBody>
      </p:sp>
    </p:spTree>
    <p:extLst>
      <p:ext uri="{BB962C8B-B14F-4D97-AF65-F5344CB8AC3E}">
        <p14:creationId xmlns:p14="http://schemas.microsoft.com/office/powerpoint/2010/main" val="3533319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4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5240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5240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4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5240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5240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524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4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5240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5240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4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1000"/>
                                        <p:tgtEl>
                                          <p:spTgt spid="4524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4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1000"/>
                                        <p:tgtEl>
                                          <p:spTgt spid="4524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4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5240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5240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3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4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5240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5240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45240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4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45240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45240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45240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24042" grpId="0" animBg="1"/>
      <p:bldP spid="4524048" grpId="0" animBg="1"/>
      <p:bldP spid="4524055" grpId="0" animBg="1"/>
      <p:bldP spid="4524056" grpId="0" animBg="1"/>
    </p:bld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3600" b="1" smtClean="0">
                <a:latin typeface="Times New Roman" pitchFamily="18" charset="0"/>
              </a:rPr>
              <a:t>做初等行、列变换时</a:t>
            </a:r>
            <a:r>
              <a:rPr lang="en-US" altLang="zh-CN" sz="3600" b="1" smtClean="0">
                <a:latin typeface="Times New Roman" pitchFamily="18" charset="0"/>
              </a:rPr>
              <a:t>, </a:t>
            </a:r>
            <a:r>
              <a:rPr lang="zh-CN" altLang="en-US" sz="3600" b="1" smtClean="0">
                <a:latin typeface="Times New Roman" pitchFamily="18" charset="0"/>
              </a:rPr>
              <a:t>尽可能避开 </a:t>
            </a:r>
            <a:r>
              <a:rPr lang="zh-CN" altLang="en-US" sz="3600" b="1" smtClean="0">
                <a:latin typeface="Times New Roman" pitchFamily="18" charset="0"/>
                <a:sym typeface="Symbol" pitchFamily="18" charset="2"/>
              </a:rPr>
              <a:t></a:t>
            </a:r>
          </a:p>
        </p:txBody>
      </p:sp>
      <p:sp>
        <p:nvSpPr>
          <p:cNvPr id="100357" name="Text Box 4"/>
          <p:cNvSpPr txBox="1">
            <a:spLocks noChangeArrowheads="1"/>
          </p:cNvSpPr>
          <p:nvPr/>
        </p:nvSpPr>
        <p:spPr bwMode="auto">
          <a:xfrm>
            <a:off x="6943725" y="5734050"/>
            <a:ext cx="1176338" cy="617538"/>
          </a:xfrm>
          <a:prstGeom prst="rect">
            <a:avLst/>
          </a:prstGeom>
          <a:noFill/>
          <a:ln w="38100" algn="ctr">
            <a:solidFill>
              <a:srgbClr val="00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kumimoji="0" lang="en-US" altLang="zh-CN">
                <a:sym typeface="Symbol" pitchFamily="18" charset="2"/>
              </a:rPr>
              <a:t></a:t>
            </a:r>
            <a:r>
              <a:rPr lang="en-US" altLang="zh-CN"/>
              <a:t> </a:t>
            </a:r>
            <a:r>
              <a:rPr lang="en-US" altLang="zh-CN">
                <a:latin typeface="Times New Roman" pitchFamily="18" charset="0"/>
              </a:rPr>
              <a:t>- 2</a:t>
            </a:r>
          </a:p>
        </p:txBody>
      </p:sp>
      <p:sp>
        <p:nvSpPr>
          <p:cNvPr id="100358" name="AutoShape 5"/>
          <p:cNvSpPr>
            <a:spLocks noChangeArrowheads="1"/>
          </p:cNvSpPr>
          <p:nvPr/>
        </p:nvSpPr>
        <p:spPr bwMode="auto">
          <a:xfrm rot="10800000">
            <a:off x="2268538" y="5157788"/>
            <a:ext cx="733425" cy="1152525"/>
          </a:xfrm>
          <a:prstGeom prst="curvedLeftArrow">
            <a:avLst>
              <a:gd name="adj1" fmla="val 31429"/>
              <a:gd name="adj2" fmla="val 62857"/>
              <a:gd name="adj3" fmla="val 33333"/>
            </a:avLst>
          </a:prstGeom>
          <a:solidFill>
            <a:srgbClr val="FF0000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100359" name="Rectangle 6"/>
          <p:cNvSpPr>
            <a:spLocks noChangeArrowheads="1"/>
          </p:cNvSpPr>
          <p:nvPr/>
        </p:nvSpPr>
        <p:spPr bwMode="auto">
          <a:xfrm>
            <a:off x="3059113" y="5734050"/>
            <a:ext cx="3457575" cy="649288"/>
          </a:xfrm>
          <a:prstGeom prst="rect">
            <a:avLst/>
          </a:prstGeom>
          <a:solidFill>
            <a:srgbClr val="FFCC00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graphicFrame>
        <p:nvGraphicFramePr>
          <p:cNvPr id="2452487" name="Object 7"/>
          <p:cNvGraphicFramePr>
            <a:graphicFrameLocks noChangeAspect="1"/>
          </p:cNvGraphicFramePr>
          <p:nvPr/>
        </p:nvGraphicFramePr>
        <p:xfrm>
          <a:off x="2741613" y="1412875"/>
          <a:ext cx="4267200" cy="2068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509" name="公式" r:id="rId3" imgW="1752480" imgH="850680" progId="Equation.3">
                  <p:embed/>
                </p:oleObj>
              </mc:Choice>
              <mc:Fallback>
                <p:oleObj name="公式" r:id="rId3" imgW="1752480" imgH="85068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41613" y="1412875"/>
                        <a:ext cx="4267200" cy="2068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52488" name="Rectangle 8"/>
          <p:cNvSpPr>
            <a:spLocks noChangeArrowheads="1"/>
          </p:cNvSpPr>
          <p:nvPr/>
        </p:nvSpPr>
        <p:spPr bwMode="auto">
          <a:xfrm>
            <a:off x="3059113" y="2060575"/>
            <a:ext cx="3673475" cy="7207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2452490" name="Rectangle 10"/>
          <p:cNvSpPr>
            <a:spLocks noChangeArrowheads="1"/>
          </p:cNvSpPr>
          <p:nvPr/>
        </p:nvSpPr>
        <p:spPr bwMode="auto">
          <a:xfrm>
            <a:off x="2916238" y="1412875"/>
            <a:ext cx="719137" cy="2087563"/>
          </a:xfrm>
          <a:prstGeom prst="rect">
            <a:avLst/>
          </a:prstGeom>
          <a:solidFill>
            <a:srgbClr val="FFCC00">
              <a:alpha val="4196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2452491" name="AutoShape 11"/>
          <p:cNvSpPr>
            <a:spLocks noChangeArrowheads="1"/>
          </p:cNvSpPr>
          <p:nvPr/>
        </p:nvSpPr>
        <p:spPr bwMode="auto">
          <a:xfrm>
            <a:off x="3132138" y="3429000"/>
            <a:ext cx="1214437" cy="503238"/>
          </a:xfrm>
          <a:prstGeom prst="curvedUpArrow">
            <a:avLst>
              <a:gd name="adj1" fmla="val 48265"/>
              <a:gd name="adj2" fmla="val 96530"/>
              <a:gd name="adj3" fmla="val 33333"/>
            </a:avLst>
          </a:prstGeom>
          <a:solidFill>
            <a:srgbClr val="FF0000">
              <a:alpha val="74901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2452492" name="AutoShape 12"/>
          <p:cNvSpPr>
            <a:spLocks noChangeArrowheads="1"/>
          </p:cNvSpPr>
          <p:nvPr/>
        </p:nvSpPr>
        <p:spPr bwMode="auto">
          <a:xfrm>
            <a:off x="3059113" y="3500438"/>
            <a:ext cx="2952750" cy="576262"/>
          </a:xfrm>
          <a:prstGeom prst="curvedUpArrow">
            <a:avLst>
              <a:gd name="adj1" fmla="val 102479"/>
              <a:gd name="adj2" fmla="val 204959"/>
              <a:gd name="adj3" fmla="val 33333"/>
            </a:avLst>
          </a:prstGeom>
          <a:solidFill>
            <a:srgbClr val="FF0000">
              <a:alpha val="74901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2452493" name="AutoShape 13"/>
          <p:cNvSpPr>
            <a:spLocks noChangeArrowheads="1"/>
          </p:cNvSpPr>
          <p:nvPr/>
        </p:nvSpPr>
        <p:spPr bwMode="auto">
          <a:xfrm>
            <a:off x="2987675" y="3573463"/>
            <a:ext cx="4392613" cy="647700"/>
          </a:xfrm>
          <a:prstGeom prst="curvedUpArrow">
            <a:avLst>
              <a:gd name="adj1" fmla="val 135637"/>
              <a:gd name="adj2" fmla="val 271275"/>
              <a:gd name="adj3" fmla="val 33333"/>
            </a:avLst>
          </a:prstGeom>
          <a:solidFill>
            <a:srgbClr val="FF0000">
              <a:alpha val="74901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2452495" name="AutoShape 15"/>
          <p:cNvSpPr>
            <a:spLocks noChangeArrowheads="1"/>
          </p:cNvSpPr>
          <p:nvPr/>
        </p:nvSpPr>
        <p:spPr bwMode="auto">
          <a:xfrm>
            <a:off x="1476375" y="3716338"/>
            <a:ext cx="485775" cy="976312"/>
          </a:xfrm>
          <a:prstGeom prst="upArrow">
            <a:avLst>
              <a:gd name="adj1" fmla="val 50000"/>
              <a:gd name="adj2" fmla="val 50245"/>
            </a:avLst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2452496" name="Rectangle 16"/>
          <p:cNvSpPr>
            <a:spLocks noChangeArrowheads="1"/>
          </p:cNvSpPr>
          <p:nvPr/>
        </p:nvSpPr>
        <p:spPr bwMode="auto">
          <a:xfrm>
            <a:off x="3708400" y="2708275"/>
            <a:ext cx="3024188" cy="7207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graphicFrame>
        <p:nvGraphicFramePr>
          <p:cNvPr id="100355" name="Object 17"/>
          <p:cNvGraphicFramePr>
            <a:graphicFrameLocks noChangeAspect="1"/>
          </p:cNvGraphicFramePr>
          <p:nvPr/>
        </p:nvGraphicFramePr>
        <p:xfrm>
          <a:off x="2835275" y="4365625"/>
          <a:ext cx="3956050" cy="2068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510" name="公式" r:id="rId5" imgW="1625400" imgH="850680" progId="Equation.3">
                  <p:embed/>
                </p:oleObj>
              </mc:Choice>
              <mc:Fallback>
                <p:oleObj name="公式" r:id="rId5" imgW="1625400" imgH="850680" progId="Equation.3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35275" y="4365625"/>
                        <a:ext cx="3956050" cy="2068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2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4524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524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524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24524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2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1000"/>
                                        <p:tgtEl>
                                          <p:spTgt spid="24524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8" dur="1000"/>
                                        <p:tgtEl>
                                          <p:spTgt spid="24524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452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2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2000"/>
                                        <p:tgtEl>
                                          <p:spTgt spid="24524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2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1000"/>
                                        <p:tgtEl>
                                          <p:spTgt spid="24524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2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24524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2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1000"/>
                                        <p:tgtEl>
                                          <p:spTgt spid="24524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2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1000"/>
                                        <p:tgtEl>
                                          <p:spTgt spid="24524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2488" grpId="0" animBg="1"/>
      <p:bldP spid="2452490" grpId="0" animBg="1"/>
      <p:bldP spid="2452491" grpId="0" animBg="1"/>
      <p:bldP spid="2452492" grpId="0" animBg="1"/>
      <p:bldP spid="2452493" grpId="0" animBg="1"/>
      <p:bldP spid="2452495" grpId="0" animBg="1"/>
      <p:bldP spid="2452496" grpId="0" animBg="1"/>
    </p:bld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8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3600" b="1" smtClean="0">
                <a:latin typeface="Times New Roman" pitchFamily="18" charset="0"/>
              </a:rPr>
              <a:t>做初等行、列变换时</a:t>
            </a:r>
            <a:r>
              <a:rPr lang="en-US" altLang="zh-CN" sz="3600" b="1" smtClean="0">
                <a:latin typeface="Times New Roman" pitchFamily="18" charset="0"/>
              </a:rPr>
              <a:t>, </a:t>
            </a:r>
            <a:r>
              <a:rPr lang="zh-CN" altLang="en-US" sz="3600" b="1" smtClean="0">
                <a:latin typeface="Times New Roman" pitchFamily="18" charset="0"/>
              </a:rPr>
              <a:t>尽可能避开 </a:t>
            </a:r>
            <a:r>
              <a:rPr lang="zh-CN" altLang="en-US" sz="3600" b="1" smtClean="0">
                <a:latin typeface="Times New Roman" pitchFamily="18" charset="0"/>
                <a:sym typeface="Symbol" pitchFamily="18" charset="2"/>
              </a:rPr>
              <a:t></a:t>
            </a:r>
          </a:p>
        </p:txBody>
      </p:sp>
      <p:sp>
        <p:nvSpPr>
          <p:cNvPr id="101381" name="Rectangle 4"/>
          <p:cNvSpPr>
            <a:spLocks noChangeArrowheads="1"/>
          </p:cNvSpPr>
          <p:nvPr/>
        </p:nvSpPr>
        <p:spPr bwMode="auto">
          <a:xfrm>
            <a:off x="2916238" y="1412875"/>
            <a:ext cx="719137" cy="2087563"/>
          </a:xfrm>
          <a:prstGeom prst="rect">
            <a:avLst/>
          </a:prstGeom>
          <a:solidFill>
            <a:srgbClr val="FFCC00">
              <a:alpha val="4196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2453511" name="Rectangle 7"/>
          <p:cNvSpPr>
            <a:spLocks noChangeArrowheads="1"/>
          </p:cNvSpPr>
          <p:nvPr/>
        </p:nvSpPr>
        <p:spPr bwMode="auto">
          <a:xfrm>
            <a:off x="3708400" y="4149725"/>
            <a:ext cx="3241675" cy="1295400"/>
          </a:xfrm>
          <a:prstGeom prst="rect">
            <a:avLst/>
          </a:prstGeom>
          <a:solidFill>
            <a:srgbClr val="FFCC00">
              <a:alpha val="36862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2453512" name="Text Box 8"/>
          <p:cNvSpPr txBox="1">
            <a:spLocks noChangeArrowheads="1"/>
          </p:cNvSpPr>
          <p:nvPr/>
        </p:nvSpPr>
        <p:spPr bwMode="auto">
          <a:xfrm>
            <a:off x="7159625" y="4149725"/>
            <a:ext cx="1176338" cy="617538"/>
          </a:xfrm>
          <a:prstGeom prst="rect">
            <a:avLst/>
          </a:prstGeom>
          <a:noFill/>
          <a:ln w="38100" algn="ctr">
            <a:solidFill>
              <a:srgbClr val="00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kumimoji="0" lang="en-US" altLang="zh-CN">
                <a:sym typeface="Symbol" pitchFamily="18" charset="2"/>
              </a:rPr>
              <a:t></a:t>
            </a:r>
            <a:r>
              <a:rPr lang="en-US" altLang="zh-CN"/>
              <a:t> </a:t>
            </a:r>
            <a:r>
              <a:rPr lang="en-US" altLang="zh-CN">
                <a:latin typeface="Times New Roman" pitchFamily="18" charset="0"/>
              </a:rPr>
              <a:t>- 3</a:t>
            </a:r>
          </a:p>
        </p:txBody>
      </p:sp>
      <p:sp>
        <p:nvSpPr>
          <p:cNvPr id="2453513" name="Rectangle 9"/>
          <p:cNvSpPr>
            <a:spLocks noChangeArrowheads="1"/>
          </p:cNvSpPr>
          <p:nvPr/>
        </p:nvSpPr>
        <p:spPr bwMode="auto">
          <a:xfrm>
            <a:off x="2987675" y="4149725"/>
            <a:ext cx="3960813" cy="647700"/>
          </a:xfrm>
          <a:prstGeom prst="rect">
            <a:avLst/>
          </a:prstGeom>
          <a:solidFill>
            <a:srgbClr val="FF0000">
              <a:alpha val="4196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2453514" name="AutoShape 10"/>
          <p:cNvSpPr>
            <a:spLocks noChangeArrowheads="1"/>
          </p:cNvSpPr>
          <p:nvPr/>
        </p:nvSpPr>
        <p:spPr bwMode="auto">
          <a:xfrm>
            <a:off x="2268538" y="4292600"/>
            <a:ext cx="733425" cy="1152525"/>
          </a:xfrm>
          <a:prstGeom prst="curvedRightArrow">
            <a:avLst>
              <a:gd name="adj1" fmla="val 31429"/>
              <a:gd name="adj2" fmla="val 62857"/>
              <a:gd name="adj3" fmla="val 33333"/>
            </a:avLst>
          </a:prstGeom>
          <a:solidFill>
            <a:srgbClr val="FF0000">
              <a:alpha val="4196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101386" name="AutoShape 11"/>
          <p:cNvSpPr>
            <a:spLocks noChangeArrowheads="1"/>
          </p:cNvSpPr>
          <p:nvPr/>
        </p:nvSpPr>
        <p:spPr bwMode="auto">
          <a:xfrm>
            <a:off x="1403350" y="3644900"/>
            <a:ext cx="485775" cy="976313"/>
          </a:xfrm>
          <a:prstGeom prst="downArrow">
            <a:avLst>
              <a:gd name="adj1" fmla="val 50000"/>
              <a:gd name="adj2" fmla="val 50245"/>
            </a:avLst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graphicFrame>
        <p:nvGraphicFramePr>
          <p:cNvPr id="2453516" name="Object 12"/>
          <p:cNvGraphicFramePr>
            <a:graphicFrameLocks noChangeAspect="1"/>
          </p:cNvGraphicFramePr>
          <p:nvPr/>
        </p:nvGraphicFramePr>
        <p:xfrm>
          <a:off x="2827338" y="4149725"/>
          <a:ext cx="4267200" cy="2068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530" name="公式" r:id="rId3" imgW="1752480" imgH="850680" progId="Equation.3">
                  <p:embed/>
                </p:oleObj>
              </mc:Choice>
              <mc:Fallback>
                <p:oleObj name="公式" r:id="rId3" imgW="1752480" imgH="850680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27338" y="4149725"/>
                        <a:ext cx="4267200" cy="2068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1379" name="Object 13"/>
          <p:cNvGraphicFramePr>
            <a:graphicFrameLocks noChangeAspect="1"/>
          </p:cNvGraphicFramePr>
          <p:nvPr/>
        </p:nvGraphicFramePr>
        <p:xfrm>
          <a:off x="2741613" y="1412875"/>
          <a:ext cx="4267200" cy="2068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531" name="公式" r:id="rId5" imgW="1752480" imgH="850680" progId="Equation.3">
                  <p:embed/>
                </p:oleObj>
              </mc:Choice>
              <mc:Fallback>
                <p:oleObj name="公式" r:id="rId5" imgW="1752480" imgH="850680" progId="Equation.3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41613" y="1412875"/>
                        <a:ext cx="4267200" cy="2068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1387" name="Rectangle 14"/>
          <p:cNvSpPr>
            <a:spLocks noChangeArrowheads="1"/>
          </p:cNvSpPr>
          <p:nvPr/>
        </p:nvSpPr>
        <p:spPr bwMode="auto">
          <a:xfrm>
            <a:off x="3779838" y="2781300"/>
            <a:ext cx="3024187" cy="7207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3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24535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3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4535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4535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7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3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4535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4535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4535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4535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3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2000"/>
                                        <p:tgtEl>
                                          <p:spTgt spid="24535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2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3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2000"/>
                                        <p:tgtEl>
                                          <p:spTgt spid="2453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3511" grpId="0" animBg="1"/>
      <p:bldP spid="2453512" grpId="0" animBg="1"/>
      <p:bldP spid="2453513" grpId="0" animBg="1"/>
      <p:bldP spid="2453514" grpId="0" animBg="1"/>
    </p:bld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4" name="Rectangle 3"/>
          <p:cNvSpPr>
            <a:spLocks noChangeArrowheads="1"/>
          </p:cNvSpPr>
          <p:nvPr/>
        </p:nvSpPr>
        <p:spPr bwMode="auto">
          <a:xfrm>
            <a:off x="3708400" y="4149725"/>
            <a:ext cx="3241675" cy="1295400"/>
          </a:xfrm>
          <a:prstGeom prst="rect">
            <a:avLst/>
          </a:prstGeom>
          <a:solidFill>
            <a:srgbClr val="FFCC00">
              <a:alpha val="36862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102405" name="Text Box 4"/>
          <p:cNvSpPr txBox="1">
            <a:spLocks noChangeArrowheads="1"/>
          </p:cNvSpPr>
          <p:nvPr/>
        </p:nvSpPr>
        <p:spPr bwMode="auto">
          <a:xfrm>
            <a:off x="6943725" y="4149725"/>
            <a:ext cx="1176338" cy="617538"/>
          </a:xfrm>
          <a:prstGeom prst="rect">
            <a:avLst/>
          </a:prstGeom>
          <a:noFill/>
          <a:ln w="38100" algn="ctr">
            <a:solidFill>
              <a:srgbClr val="00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kumimoji="0" lang="en-US" altLang="zh-CN">
                <a:sym typeface="Symbol" pitchFamily="18" charset="2"/>
              </a:rPr>
              <a:t></a:t>
            </a:r>
            <a:r>
              <a:rPr lang="en-US" altLang="zh-CN"/>
              <a:t> </a:t>
            </a:r>
            <a:r>
              <a:rPr lang="en-US" altLang="zh-CN">
                <a:latin typeface="Times New Roman" pitchFamily="18" charset="0"/>
              </a:rPr>
              <a:t>- 3</a:t>
            </a:r>
          </a:p>
        </p:txBody>
      </p:sp>
      <p:sp>
        <p:nvSpPr>
          <p:cNvPr id="102406" name="Rectangle 5"/>
          <p:cNvSpPr>
            <a:spLocks noChangeArrowheads="1"/>
          </p:cNvSpPr>
          <p:nvPr/>
        </p:nvSpPr>
        <p:spPr bwMode="auto">
          <a:xfrm>
            <a:off x="2987675" y="4149725"/>
            <a:ext cx="3960813" cy="647700"/>
          </a:xfrm>
          <a:prstGeom prst="rect">
            <a:avLst/>
          </a:prstGeom>
          <a:solidFill>
            <a:srgbClr val="FF0000">
              <a:alpha val="4196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102407" name="AutoShape 6"/>
          <p:cNvSpPr>
            <a:spLocks noChangeArrowheads="1"/>
          </p:cNvSpPr>
          <p:nvPr/>
        </p:nvSpPr>
        <p:spPr bwMode="auto">
          <a:xfrm>
            <a:off x="2268538" y="4292600"/>
            <a:ext cx="733425" cy="1152525"/>
          </a:xfrm>
          <a:prstGeom prst="curvedRightArrow">
            <a:avLst>
              <a:gd name="adj1" fmla="val 31429"/>
              <a:gd name="adj2" fmla="val 62857"/>
              <a:gd name="adj3" fmla="val 33333"/>
            </a:avLst>
          </a:prstGeom>
          <a:solidFill>
            <a:srgbClr val="FF0000">
              <a:alpha val="4196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2454538" name="Rectangle 10"/>
          <p:cNvSpPr>
            <a:spLocks noChangeArrowheads="1"/>
          </p:cNvSpPr>
          <p:nvPr/>
        </p:nvSpPr>
        <p:spPr bwMode="auto">
          <a:xfrm>
            <a:off x="5867400" y="1412875"/>
            <a:ext cx="719138" cy="2087563"/>
          </a:xfrm>
          <a:prstGeom prst="rect">
            <a:avLst/>
          </a:prstGeom>
          <a:solidFill>
            <a:srgbClr val="FFCC00">
              <a:alpha val="4196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2454539" name="AutoShape 11"/>
          <p:cNvSpPr>
            <a:spLocks noChangeArrowheads="1"/>
          </p:cNvSpPr>
          <p:nvPr/>
        </p:nvSpPr>
        <p:spPr bwMode="auto">
          <a:xfrm rot="5400000">
            <a:off x="5609431" y="662782"/>
            <a:ext cx="517525" cy="1008062"/>
          </a:xfrm>
          <a:prstGeom prst="curvedRightArrow">
            <a:avLst>
              <a:gd name="adj1" fmla="val 38957"/>
              <a:gd name="adj2" fmla="val 77914"/>
              <a:gd name="adj3" fmla="val 33333"/>
            </a:avLst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2454540" name="AutoShape 12"/>
          <p:cNvSpPr>
            <a:spLocks noChangeArrowheads="1"/>
          </p:cNvSpPr>
          <p:nvPr/>
        </p:nvSpPr>
        <p:spPr bwMode="auto">
          <a:xfrm rot="5400000">
            <a:off x="4817269" y="-272256"/>
            <a:ext cx="804863" cy="2447925"/>
          </a:xfrm>
          <a:prstGeom prst="curvedRightArrow">
            <a:avLst>
              <a:gd name="adj1" fmla="val 60828"/>
              <a:gd name="adj2" fmla="val 121657"/>
              <a:gd name="adj3" fmla="val 33333"/>
            </a:avLst>
          </a:prstGeom>
          <a:solidFill>
            <a:srgbClr val="FF0000">
              <a:alpha val="43921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2454541" name="AutoShape 13"/>
          <p:cNvSpPr>
            <a:spLocks noChangeArrowheads="1"/>
          </p:cNvSpPr>
          <p:nvPr/>
        </p:nvSpPr>
        <p:spPr bwMode="auto">
          <a:xfrm>
            <a:off x="1476375" y="3357563"/>
            <a:ext cx="485775" cy="976312"/>
          </a:xfrm>
          <a:prstGeom prst="upArrow">
            <a:avLst>
              <a:gd name="adj1" fmla="val 50000"/>
              <a:gd name="adj2" fmla="val 50245"/>
            </a:avLst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graphicFrame>
        <p:nvGraphicFramePr>
          <p:cNvPr id="102402" name="Object 14"/>
          <p:cNvGraphicFramePr>
            <a:graphicFrameLocks noChangeAspect="1"/>
          </p:cNvGraphicFramePr>
          <p:nvPr/>
        </p:nvGraphicFramePr>
        <p:xfrm>
          <a:off x="2827338" y="4149725"/>
          <a:ext cx="4267200" cy="2068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55" name="公式" r:id="rId3" imgW="1752480" imgH="850680" progId="Equation.3">
                  <p:embed/>
                </p:oleObj>
              </mc:Choice>
              <mc:Fallback>
                <p:oleObj name="公式" r:id="rId3" imgW="1752480" imgH="850680" progId="Equation.3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27338" y="4149725"/>
                        <a:ext cx="4267200" cy="2068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54543" name="Object 15"/>
          <p:cNvGraphicFramePr>
            <a:graphicFrameLocks noChangeAspect="1"/>
          </p:cNvGraphicFramePr>
          <p:nvPr/>
        </p:nvGraphicFramePr>
        <p:xfrm>
          <a:off x="3033713" y="1484313"/>
          <a:ext cx="3709987" cy="2068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56" name="公式" r:id="rId5" imgW="1523880" imgH="850680" progId="Equation.3">
                  <p:embed/>
                </p:oleObj>
              </mc:Choice>
              <mc:Fallback>
                <p:oleObj name="公式" r:id="rId5" imgW="1523880" imgH="850680" progId="Equation.3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33713" y="1484313"/>
                        <a:ext cx="3709987" cy="20685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54544" name="Rectangle 16"/>
          <p:cNvSpPr>
            <a:spLocks noChangeArrowheads="1"/>
          </p:cNvSpPr>
          <p:nvPr/>
        </p:nvSpPr>
        <p:spPr bwMode="auto">
          <a:xfrm>
            <a:off x="3203575" y="2133600"/>
            <a:ext cx="3384550" cy="64928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4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4545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545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545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24545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4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1000"/>
                                        <p:tgtEl>
                                          <p:spTgt spid="24545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8" dur="1000"/>
                                        <p:tgtEl>
                                          <p:spTgt spid="24545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454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4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2000"/>
                                        <p:tgtEl>
                                          <p:spTgt spid="24545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4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1000"/>
                                        <p:tgtEl>
                                          <p:spTgt spid="24545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3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4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1000"/>
                                        <p:tgtEl>
                                          <p:spTgt spid="24545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4538" grpId="0" animBg="1"/>
      <p:bldP spid="2454539" grpId="0" animBg="1"/>
      <p:bldP spid="2454540" grpId="0" animBg="1"/>
      <p:bldP spid="2454541" grpId="0" animBg="1"/>
      <p:bldP spid="2454544" grpId="0" animBg="1"/>
    </p:bld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8" name="Rectangle 3"/>
          <p:cNvSpPr>
            <a:spLocks noChangeArrowheads="1"/>
          </p:cNvSpPr>
          <p:nvPr/>
        </p:nvSpPr>
        <p:spPr bwMode="auto">
          <a:xfrm>
            <a:off x="5867400" y="1412875"/>
            <a:ext cx="719138" cy="2087563"/>
          </a:xfrm>
          <a:prstGeom prst="rect">
            <a:avLst/>
          </a:prstGeom>
          <a:solidFill>
            <a:srgbClr val="FFCC00">
              <a:alpha val="4196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103429" name="AutoShape 4"/>
          <p:cNvSpPr>
            <a:spLocks noChangeArrowheads="1"/>
          </p:cNvSpPr>
          <p:nvPr/>
        </p:nvSpPr>
        <p:spPr bwMode="auto">
          <a:xfrm rot="5400000">
            <a:off x="5609431" y="662782"/>
            <a:ext cx="517525" cy="1008062"/>
          </a:xfrm>
          <a:prstGeom prst="curvedRightArrow">
            <a:avLst>
              <a:gd name="adj1" fmla="val 38957"/>
              <a:gd name="adj2" fmla="val 77914"/>
              <a:gd name="adj3" fmla="val 33333"/>
            </a:avLst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103430" name="AutoShape 5"/>
          <p:cNvSpPr>
            <a:spLocks noChangeArrowheads="1"/>
          </p:cNvSpPr>
          <p:nvPr/>
        </p:nvSpPr>
        <p:spPr bwMode="auto">
          <a:xfrm rot="5400000">
            <a:off x="4817269" y="-272256"/>
            <a:ext cx="804863" cy="2447925"/>
          </a:xfrm>
          <a:prstGeom prst="curvedRightArrow">
            <a:avLst>
              <a:gd name="adj1" fmla="val 60828"/>
              <a:gd name="adj2" fmla="val 121657"/>
              <a:gd name="adj3" fmla="val 33333"/>
            </a:avLst>
          </a:prstGeom>
          <a:solidFill>
            <a:srgbClr val="FF0000">
              <a:alpha val="43921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2455559" name="Rectangle 7"/>
          <p:cNvSpPr>
            <a:spLocks noChangeArrowheads="1"/>
          </p:cNvSpPr>
          <p:nvPr/>
        </p:nvSpPr>
        <p:spPr bwMode="auto">
          <a:xfrm>
            <a:off x="5076825" y="4076700"/>
            <a:ext cx="719138" cy="2087563"/>
          </a:xfrm>
          <a:prstGeom prst="rect">
            <a:avLst/>
          </a:prstGeom>
          <a:solidFill>
            <a:srgbClr val="FFCC00">
              <a:alpha val="4196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2455560" name="AutoShape 8"/>
          <p:cNvSpPr>
            <a:spLocks noChangeArrowheads="1"/>
          </p:cNvSpPr>
          <p:nvPr/>
        </p:nvSpPr>
        <p:spPr bwMode="auto">
          <a:xfrm rot="5400000">
            <a:off x="4601369" y="3183732"/>
            <a:ext cx="517525" cy="1296987"/>
          </a:xfrm>
          <a:prstGeom prst="curvedRightArrow">
            <a:avLst>
              <a:gd name="adj1" fmla="val 50123"/>
              <a:gd name="adj2" fmla="val 100245"/>
              <a:gd name="adj3" fmla="val 33333"/>
            </a:avLst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2455561" name="AutoShape 9"/>
          <p:cNvSpPr>
            <a:spLocks noChangeArrowheads="1"/>
          </p:cNvSpPr>
          <p:nvPr/>
        </p:nvSpPr>
        <p:spPr bwMode="auto">
          <a:xfrm>
            <a:off x="1403350" y="3644900"/>
            <a:ext cx="485775" cy="976313"/>
          </a:xfrm>
          <a:prstGeom prst="downArrow">
            <a:avLst>
              <a:gd name="adj1" fmla="val 50000"/>
              <a:gd name="adj2" fmla="val 50245"/>
            </a:avLst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graphicFrame>
        <p:nvGraphicFramePr>
          <p:cNvPr id="103426" name="Object 10"/>
          <p:cNvGraphicFramePr>
            <a:graphicFrameLocks noChangeAspect="1"/>
          </p:cNvGraphicFramePr>
          <p:nvPr/>
        </p:nvGraphicFramePr>
        <p:xfrm>
          <a:off x="3033713" y="1484313"/>
          <a:ext cx="3709987" cy="2068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576" name="公式" r:id="rId3" imgW="1523880" imgH="850680" progId="Equation.3">
                  <p:embed/>
                </p:oleObj>
              </mc:Choice>
              <mc:Fallback>
                <p:oleObj name="公式" r:id="rId3" imgW="1523880" imgH="850680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33713" y="1484313"/>
                        <a:ext cx="3709987" cy="20685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55563" name="Object 11"/>
          <p:cNvGraphicFramePr>
            <a:graphicFrameLocks noChangeAspect="1"/>
          </p:cNvGraphicFramePr>
          <p:nvPr/>
        </p:nvGraphicFramePr>
        <p:xfrm>
          <a:off x="2987675" y="4149725"/>
          <a:ext cx="3646488" cy="2068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577" name="公式" r:id="rId5" imgW="1498320" imgH="850680" progId="Equation.3">
                  <p:embed/>
                </p:oleObj>
              </mc:Choice>
              <mc:Fallback>
                <p:oleObj name="公式" r:id="rId5" imgW="1498320" imgH="850680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87675" y="4149725"/>
                        <a:ext cx="3646488" cy="2068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5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4555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555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555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24555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5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1000"/>
                                        <p:tgtEl>
                                          <p:spTgt spid="24555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5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2000"/>
                                        <p:tgtEl>
                                          <p:spTgt spid="24555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5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1000"/>
                                        <p:tgtEl>
                                          <p:spTgt spid="24555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5559" grpId="0" animBg="1"/>
      <p:bldP spid="2455560" grpId="0" animBg="1"/>
      <p:bldP spid="2455561" grpId="0" animBg="1"/>
    </p:bld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6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3600" b="1" smtClean="0">
                <a:latin typeface="Times New Roman" pitchFamily="18" charset="0"/>
                <a:sym typeface="Symbol" pitchFamily="18" charset="2"/>
              </a:rPr>
              <a:t>交换两行</a:t>
            </a:r>
            <a:r>
              <a:rPr lang="zh-CN" altLang="en-US" sz="3600" b="1" smtClean="0">
                <a:latin typeface="Times New Roman" pitchFamily="18" charset="0"/>
              </a:rPr>
              <a:t>、</a:t>
            </a:r>
            <a:r>
              <a:rPr lang="zh-CN" altLang="en-US" sz="3600" b="1" smtClean="0">
                <a:latin typeface="Times New Roman" pitchFamily="18" charset="0"/>
                <a:sym typeface="Symbol" pitchFamily="18" charset="2"/>
              </a:rPr>
              <a:t>两列，得到标准形式</a:t>
            </a:r>
          </a:p>
        </p:txBody>
      </p:sp>
      <p:sp>
        <p:nvSpPr>
          <p:cNvPr id="104453" name="Rectangle 4"/>
          <p:cNvSpPr>
            <a:spLocks noChangeArrowheads="1"/>
          </p:cNvSpPr>
          <p:nvPr/>
        </p:nvSpPr>
        <p:spPr bwMode="auto">
          <a:xfrm>
            <a:off x="5076825" y="4076700"/>
            <a:ext cx="719138" cy="2087563"/>
          </a:xfrm>
          <a:prstGeom prst="rect">
            <a:avLst/>
          </a:prstGeom>
          <a:solidFill>
            <a:srgbClr val="FFCC00">
              <a:alpha val="4196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104454" name="AutoShape 5"/>
          <p:cNvSpPr>
            <a:spLocks noChangeArrowheads="1"/>
          </p:cNvSpPr>
          <p:nvPr/>
        </p:nvSpPr>
        <p:spPr bwMode="auto">
          <a:xfrm rot="5400000">
            <a:off x="4601369" y="3183732"/>
            <a:ext cx="517525" cy="1296987"/>
          </a:xfrm>
          <a:prstGeom prst="curvedRightArrow">
            <a:avLst>
              <a:gd name="adj1" fmla="val 50123"/>
              <a:gd name="adj2" fmla="val 100245"/>
              <a:gd name="adj3" fmla="val 33333"/>
            </a:avLst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graphicFrame>
        <p:nvGraphicFramePr>
          <p:cNvPr id="2456582" name="Object 6"/>
          <p:cNvGraphicFramePr>
            <a:graphicFrameLocks noChangeAspect="1"/>
          </p:cNvGraphicFramePr>
          <p:nvPr/>
        </p:nvGraphicFramePr>
        <p:xfrm>
          <a:off x="3276600" y="1412875"/>
          <a:ext cx="3028950" cy="2068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598" name="公式" r:id="rId3" imgW="1244520" imgH="850680" progId="Equation.3">
                  <p:embed/>
                </p:oleObj>
              </mc:Choice>
              <mc:Fallback>
                <p:oleObj name="公式" r:id="rId3" imgW="1244520" imgH="85068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76600" y="1412875"/>
                        <a:ext cx="3028950" cy="2068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56583" name="AutoShape 7"/>
          <p:cNvSpPr>
            <a:spLocks noChangeArrowheads="1"/>
          </p:cNvSpPr>
          <p:nvPr/>
        </p:nvSpPr>
        <p:spPr bwMode="auto">
          <a:xfrm>
            <a:off x="1476375" y="3357563"/>
            <a:ext cx="485775" cy="976312"/>
          </a:xfrm>
          <a:prstGeom prst="upArrow">
            <a:avLst>
              <a:gd name="adj1" fmla="val 50000"/>
              <a:gd name="adj2" fmla="val 50245"/>
            </a:avLst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graphicFrame>
        <p:nvGraphicFramePr>
          <p:cNvPr id="104451" name="Object 9"/>
          <p:cNvGraphicFramePr>
            <a:graphicFrameLocks noChangeAspect="1"/>
          </p:cNvGraphicFramePr>
          <p:nvPr/>
        </p:nvGraphicFramePr>
        <p:xfrm>
          <a:off x="2987675" y="4149725"/>
          <a:ext cx="3646488" cy="2068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599" name="公式" r:id="rId5" imgW="1498320" imgH="850680" progId="Equation.3">
                  <p:embed/>
                </p:oleObj>
              </mc:Choice>
              <mc:Fallback>
                <p:oleObj name="公式" r:id="rId5" imgW="1498320" imgH="850680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87675" y="4149725"/>
                        <a:ext cx="3646488" cy="2068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6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4565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565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565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24565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6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1000"/>
                                        <p:tgtEl>
                                          <p:spTgt spid="24565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6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9" dur="1000"/>
                                        <p:tgtEl>
                                          <p:spTgt spid="2456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6578" grpId="0"/>
      <p:bldP spid="2456583" grpId="0" animBg="1"/>
    </p:bld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3600" b="1" smtClean="0">
                <a:latin typeface="Times New Roman" pitchFamily="18" charset="0"/>
              </a:rPr>
              <a:t>讨论</a:t>
            </a:r>
            <a:r>
              <a:rPr lang="en-US" altLang="zh-CN" sz="3600" b="1" smtClean="0">
                <a:latin typeface="Times New Roman" pitchFamily="18" charset="0"/>
              </a:rPr>
              <a:t>: 1) </a:t>
            </a:r>
            <a:r>
              <a:rPr lang="zh-CN" altLang="en-US" sz="3600" b="1" smtClean="0">
                <a:latin typeface="Times New Roman" pitchFamily="18" charset="0"/>
              </a:rPr>
              <a:t>若 </a:t>
            </a:r>
            <a:r>
              <a:rPr lang="zh-CN" altLang="en-US" sz="3600" b="1" smtClean="0">
                <a:latin typeface="Times New Roman" pitchFamily="18" charset="0"/>
                <a:sym typeface="Symbol" pitchFamily="18" charset="2"/>
              </a:rPr>
              <a:t>  </a:t>
            </a:r>
            <a:r>
              <a:rPr lang="en-US" altLang="zh-CN" sz="3600" b="1" smtClean="0">
                <a:latin typeface="Times New Roman" pitchFamily="18" charset="0"/>
                <a:sym typeface="Symbol" pitchFamily="18" charset="2"/>
              </a:rPr>
              <a:t>0</a:t>
            </a:r>
            <a:r>
              <a:rPr lang="en-US" altLang="zh-CN" sz="3600" b="1" smtClean="0">
                <a:latin typeface="Times New Roman" pitchFamily="18" charset="0"/>
              </a:rPr>
              <a:t>,  A </a:t>
            </a:r>
            <a:r>
              <a:rPr lang="zh-CN" altLang="en-US" sz="3600" b="1" smtClean="0">
                <a:latin typeface="Times New Roman" pitchFamily="18" charset="0"/>
              </a:rPr>
              <a:t>的秩 </a:t>
            </a:r>
            <a:r>
              <a:rPr lang="en-US" altLang="zh-CN" sz="3600" b="1" smtClean="0">
                <a:latin typeface="Times New Roman" pitchFamily="18" charset="0"/>
              </a:rPr>
              <a:t>= 3 ;</a:t>
            </a:r>
          </a:p>
        </p:txBody>
      </p:sp>
      <p:sp>
        <p:nvSpPr>
          <p:cNvPr id="2457604" name="AutoShape 4"/>
          <p:cNvSpPr>
            <a:spLocks noChangeArrowheads="1"/>
          </p:cNvSpPr>
          <p:nvPr/>
        </p:nvSpPr>
        <p:spPr bwMode="auto">
          <a:xfrm>
            <a:off x="4284663" y="2276475"/>
            <a:ext cx="760412" cy="485775"/>
          </a:xfrm>
          <a:prstGeom prst="rightArrow">
            <a:avLst>
              <a:gd name="adj1" fmla="val 50000"/>
              <a:gd name="adj2" fmla="val 39134"/>
            </a:avLst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105479" name="Text Box 6"/>
          <p:cNvSpPr txBox="1">
            <a:spLocks noChangeArrowheads="1"/>
          </p:cNvSpPr>
          <p:nvPr/>
        </p:nvSpPr>
        <p:spPr bwMode="auto">
          <a:xfrm>
            <a:off x="3040063" y="5195888"/>
            <a:ext cx="18415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zh-CN"/>
          </a:p>
        </p:txBody>
      </p:sp>
      <p:sp>
        <p:nvSpPr>
          <p:cNvPr id="2457607" name="Text Box 7"/>
          <p:cNvSpPr txBox="1">
            <a:spLocks noChangeArrowheads="1"/>
          </p:cNvSpPr>
          <p:nvPr/>
        </p:nvSpPr>
        <p:spPr bwMode="auto">
          <a:xfrm>
            <a:off x="179388" y="2852738"/>
            <a:ext cx="1096962" cy="557212"/>
          </a:xfrm>
          <a:prstGeom prst="rect">
            <a:avLst/>
          </a:prstGeom>
          <a:noFill/>
          <a:ln w="38100" algn="ctr">
            <a:solidFill>
              <a:srgbClr val="00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kumimoji="0" lang="en-US" altLang="zh-CN" sz="2800">
                <a:solidFill>
                  <a:schemeClr val="tx2"/>
                </a:solidFill>
                <a:latin typeface="Times New Roman" pitchFamily="18" charset="0"/>
                <a:sym typeface="Symbol" pitchFamily="18" charset="2"/>
              </a:rPr>
              <a:t>1/</a:t>
            </a:r>
            <a:r>
              <a:rPr kumimoji="0" lang="en-US" altLang="zh-CN" sz="2800">
                <a:solidFill>
                  <a:schemeClr val="tx2"/>
                </a:solidFill>
                <a:sym typeface="Symbol" pitchFamily="18" charset="2"/>
              </a:rPr>
              <a:t></a:t>
            </a:r>
            <a:r>
              <a:rPr kumimoji="0" lang="en-US" altLang="zh-CN" sz="2800">
                <a:sym typeface="Symbol" pitchFamily="18" charset="2"/>
              </a:rPr>
              <a:t></a:t>
            </a:r>
          </a:p>
        </p:txBody>
      </p:sp>
      <p:sp>
        <p:nvSpPr>
          <p:cNvPr id="2457608" name="Rectangle 8"/>
          <p:cNvSpPr>
            <a:spLocks noChangeArrowheads="1"/>
          </p:cNvSpPr>
          <p:nvPr/>
        </p:nvSpPr>
        <p:spPr bwMode="auto">
          <a:xfrm>
            <a:off x="1258888" y="2781300"/>
            <a:ext cx="2736850" cy="647700"/>
          </a:xfrm>
          <a:prstGeom prst="rect">
            <a:avLst/>
          </a:prstGeom>
          <a:solidFill>
            <a:srgbClr val="00CCFF">
              <a:alpha val="4196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2457609" name="Rectangle 9"/>
          <p:cNvSpPr>
            <a:spLocks noChangeArrowheads="1"/>
          </p:cNvSpPr>
          <p:nvPr/>
        </p:nvSpPr>
        <p:spPr bwMode="auto">
          <a:xfrm>
            <a:off x="395288" y="3644900"/>
            <a:ext cx="8229600" cy="93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kumimoji="0" lang="en-US" altLang="zh-CN" sz="3600">
                <a:solidFill>
                  <a:schemeClr val="tx2"/>
                </a:solidFill>
                <a:latin typeface="Times New Roman" pitchFamily="18" charset="0"/>
              </a:rPr>
              <a:t>           2) </a:t>
            </a:r>
            <a:r>
              <a:rPr kumimoji="0" lang="zh-CN" altLang="en-US" sz="3600">
                <a:solidFill>
                  <a:schemeClr val="tx2"/>
                </a:solidFill>
                <a:latin typeface="Times New Roman" pitchFamily="18" charset="0"/>
              </a:rPr>
              <a:t>若 </a:t>
            </a:r>
            <a:r>
              <a:rPr kumimoji="0" lang="zh-CN" altLang="en-US" sz="3600">
                <a:solidFill>
                  <a:schemeClr val="tx2"/>
                </a:solidFill>
                <a:latin typeface="Times New Roman" pitchFamily="18" charset="0"/>
                <a:sym typeface="Symbol" pitchFamily="18" charset="2"/>
              </a:rPr>
              <a:t> </a:t>
            </a:r>
            <a:r>
              <a:rPr kumimoji="0" lang="en-US" altLang="zh-CN" sz="3600">
                <a:solidFill>
                  <a:schemeClr val="tx2"/>
                </a:solidFill>
                <a:latin typeface="Times New Roman" pitchFamily="18" charset="0"/>
                <a:sym typeface="Symbol" pitchFamily="18" charset="2"/>
              </a:rPr>
              <a:t>= 0 </a:t>
            </a:r>
            <a:r>
              <a:rPr kumimoji="0" lang="en-US" altLang="zh-CN" sz="3600">
                <a:solidFill>
                  <a:schemeClr val="tx2"/>
                </a:solidFill>
                <a:latin typeface="Times New Roman" pitchFamily="18" charset="0"/>
              </a:rPr>
              <a:t>,  A </a:t>
            </a:r>
            <a:r>
              <a:rPr kumimoji="0" lang="zh-CN" altLang="en-US" sz="3600">
                <a:solidFill>
                  <a:schemeClr val="tx2"/>
                </a:solidFill>
                <a:latin typeface="Times New Roman" pitchFamily="18" charset="0"/>
              </a:rPr>
              <a:t>的秩 </a:t>
            </a:r>
            <a:r>
              <a:rPr kumimoji="0" lang="en-US" altLang="zh-CN" sz="3600">
                <a:solidFill>
                  <a:schemeClr val="tx2"/>
                </a:solidFill>
                <a:latin typeface="Times New Roman" pitchFamily="18" charset="0"/>
              </a:rPr>
              <a:t>= 2 </a:t>
            </a:r>
          </a:p>
        </p:txBody>
      </p:sp>
      <p:sp>
        <p:nvSpPr>
          <p:cNvPr id="2457611" name="AutoShape 11"/>
          <p:cNvSpPr>
            <a:spLocks noChangeArrowheads="1"/>
          </p:cNvSpPr>
          <p:nvPr/>
        </p:nvSpPr>
        <p:spPr bwMode="auto">
          <a:xfrm>
            <a:off x="3059113" y="5229225"/>
            <a:ext cx="760412" cy="485775"/>
          </a:xfrm>
          <a:prstGeom prst="rightArrow">
            <a:avLst>
              <a:gd name="adj1" fmla="val 50000"/>
              <a:gd name="adj2" fmla="val 39134"/>
            </a:avLst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2457612" name="Rectangle 12"/>
          <p:cNvSpPr>
            <a:spLocks noChangeArrowheads="1"/>
          </p:cNvSpPr>
          <p:nvPr/>
        </p:nvSpPr>
        <p:spPr bwMode="auto">
          <a:xfrm>
            <a:off x="5076825" y="404813"/>
            <a:ext cx="2519363" cy="79216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2457613" name="Rectangle 13"/>
          <p:cNvSpPr>
            <a:spLocks noChangeArrowheads="1"/>
          </p:cNvSpPr>
          <p:nvPr/>
        </p:nvSpPr>
        <p:spPr bwMode="auto">
          <a:xfrm>
            <a:off x="1547813" y="404813"/>
            <a:ext cx="3527425" cy="79216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graphicFrame>
        <p:nvGraphicFramePr>
          <p:cNvPr id="105474" name="Object 14"/>
          <p:cNvGraphicFramePr>
            <a:graphicFrameLocks noChangeAspect="1"/>
          </p:cNvGraphicFramePr>
          <p:nvPr/>
        </p:nvGraphicFramePr>
        <p:xfrm>
          <a:off x="1173163" y="1484313"/>
          <a:ext cx="2952750" cy="2058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701" name="公式" r:id="rId3" imgW="1218960" imgH="850680" progId="Equation.3">
                  <p:embed/>
                </p:oleObj>
              </mc:Choice>
              <mc:Fallback>
                <p:oleObj name="公式" r:id="rId3" imgW="1218960" imgH="850680" progId="Equation.3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73163" y="1484313"/>
                        <a:ext cx="2952750" cy="20589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57615" name="Rectangle 15"/>
          <p:cNvSpPr>
            <a:spLocks noChangeArrowheads="1"/>
          </p:cNvSpPr>
          <p:nvPr/>
        </p:nvSpPr>
        <p:spPr bwMode="auto">
          <a:xfrm>
            <a:off x="5651500" y="1412875"/>
            <a:ext cx="1944688" cy="2087563"/>
          </a:xfrm>
          <a:prstGeom prst="rect">
            <a:avLst/>
          </a:prstGeom>
          <a:solidFill>
            <a:srgbClr val="FFCC99">
              <a:alpha val="36862"/>
            </a:srgbClr>
          </a:solidFill>
          <a:ln w="38100" algn="ctr">
            <a:solidFill>
              <a:srgbClr val="0000FF"/>
            </a:solidFill>
            <a:miter lim="800000"/>
            <a:headEnd/>
            <a:tailEnd/>
          </a:ln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graphicFrame>
        <p:nvGraphicFramePr>
          <p:cNvPr id="2457616" name="Object 16"/>
          <p:cNvGraphicFramePr>
            <a:graphicFrameLocks noChangeAspect="1"/>
          </p:cNvGraphicFramePr>
          <p:nvPr/>
        </p:nvGraphicFramePr>
        <p:xfrm>
          <a:off x="5435600" y="1476375"/>
          <a:ext cx="3059113" cy="2155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702" name="公式" r:id="rId5" imgW="1206360" imgH="850680" progId="Equation.3">
                  <p:embed/>
                </p:oleObj>
              </mc:Choice>
              <mc:Fallback>
                <p:oleObj name="公式" r:id="rId5" imgW="1206360" imgH="850680" progId="Equation.3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35600" y="1476375"/>
                        <a:ext cx="3059113" cy="2155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57617" name="Rectangle 17"/>
          <p:cNvSpPr>
            <a:spLocks noChangeArrowheads="1"/>
          </p:cNvSpPr>
          <p:nvPr/>
        </p:nvSpPr>
        <p:spPr bwMode="auto">
          <a:xfrm>
            <a:off x="4356100" y="4508500"/>
            <a:ext cx="1295400" cy="1368425"/>
          </a:xfrm>
          <a:prstGeom prst="rect">
            <a:avLst/>
          </a:prstGeom>
          <a:solidFill>
            <a:srgbClr val="FFCC99">
              <a:alpha val="36862"/>
            </a:srgbClr>
          </a:solidFill>
          <a:ln w="38100" algn="ctr">
            <a:solidFill>
              <a:srgbClr val="0000FF"/>
            </a:solidFill>
            <a:miter lim="800000"/>
            <a:headEnd/>
            <a:tailEnd/>
          </a:ln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graphicFrame>
        <p:nvGraphicFramePr>
          <p:cNvPr id="2457618" name="Object 18"/>
          <p:cNvGraphicFramePr>
            <a:graphicFrameLocks noChangeAspect="1"/>
          </p:cNvGraphicFramePr>
          <p:nvPr/>
        </p:nvGraphicFramePr>
        <p:xfrm>
          <a:off x="4140200" y="4508500"/>
          <a:ext cx="3095625" cy="2179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703" name="公式" r:id="rId7" imgW="1206360" imgH="850680" progId="Equation.3">
                  <p:embed/>
                </p:oleObj>
              </mc:Choice>
              <mc:Fallback>
                <p:oleObj name="公式" r:id="rId7" imgW="1206360" imgH="850680" progId="Equation.3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40200" y="4508500"/>
                        <a:ext cx="3095625" cy="21796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1000"/>
                                        <p:tgtEl>
                                          <p:spTgt spid="24576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457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4576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4576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4576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4576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24576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4576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24576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4576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4576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7" dur="1000"/>
                                        <p:tgtEl>
                                          <p:spTgt spid="24576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457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6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000"/>
                                        <p:tgtEl>
                                          <p:spTgt spid="24576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4576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0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4576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4576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24576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4576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4576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7604" grpId="0" animBg="1"/>
      <p:bldP spid="2457607" grpId="0" animBg="1"/>
      <p:bldP spid="2457608" grpId="0" animBg="1"/>
      <p:bldP spid="2457611" grpId="0" animBg="1"/>
      <p:bldP spid="2457612" grpId="0" animBg="1"/>
      <p:bldP spid="2457613" grpId="0" animBg="1"/>
      <p:bldP spid="2457615" grpId="0" animBg="1"/>
      <p:bldP spid="2457617" grpId="0" animBg="1"/>
    </p:bld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62" name="Rectangle 2"/>
          <p:cNvSpPr>
            <a:spLocks noGrp="1" noChangeArrowheads="1"/>
          </p:cNvSpPr>
          <p:nvPr>
            <p:ph type="title"/>
          </p:nvPr>
        </p:nvSpPr>
        <p:spPr>
          <a:solidFill>
            <a:srgbClr val="FFCC00">
              <a:alpha val="34117"/>
            </a:srgbClr>
          </a:solidFill>
        </p:spPr>
        <p:txBody>
          <a:bodyPr/>
          <a:lstStyle/>
          <a:p>
            <a:pPr eaLnBrk="1" hangingPunct="1"/>
            <a:r>
              <a:rPr lang="zh-CN" altLang="en-US" sz="4000" b="1" smtClean="0">
                <a:latin typeface="Times New Roman" pitchFamily="18" charset="0"/>
              </a:rPr>
              <a:t>求矩阵秩的两种算法</a:t>
            </a:r>
          </a:p>
        </p:txBody>
      </p:sp>
      <p:sp>
        <p:nvSpPr>
          <p:cNvPr id="21821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zh-CN" altLang="en-US" sz="3600" b="1" smtClean="0">
                <a:latin typeface="Times New Roman" pitchFamily="18" charset="0"/>
              </a:rPr>
              <a:t>对矩阵做初等行、列变换化简</a:t>
            </a:r>
            <a:r>
              <a:rPr lang="en-US" altLang="zh-CN" sz="3600" b="1" smtClean="0">
                <a:latin typeface="Times New Roman" pitchFamily="18" charset="0"/>
              </a:rPr>
              <a:t>,  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sz="3600" b="1" smtClean="0">
                <a:latin typeface="Times New Roman" pitchFamily="18" charset="0"/>
              </a:rPr>
              <a:t>   </a:t>
            </a:r>
            <a:r>
              <a:rPr lang="zh-CN" altLang="en-US" sz="3600" b="1" smtClean="0">
                <a:latin typeface="Times New Roman" pitchFamily="18" charset="0"/>
              </a:rPr>
              <a:t>读取矩阵的秩</a:t>
            </a:r>
            <a:endParaRPr lang="en-US" altLang="zh-CN" sz="3600" b="1" smtClean="0">
              <a:latin typeface="Times New Roman" pitchFamily="18" charset="0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3600" b="1" smtClean="0">
                <a:latin typeface="Times New Roman" pitchFamily="18" charset="0"/>
              </a:rPr>
              <a:t>通过非零子式的最高阶数计算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sz="3600" b="1" smtClean="0">
                <a:latin typeface="Times New Roman" pitchFamily="18" charset="0"/>
              </a:rPr>
              <a:t>    矩阵的秩</a:t>
            </a:r>
            <a:endParaRPr lang="en-US" altLang="zh-CN" sz="3600" b="1" smtClean="0">
              <a:latin typeface="Times New Roman" pitchFamily="18" charset="0"/>
            </a:endParaRPr>
          </a:p>
          <a:p>
            <a:pPr eaLnBrk="1" hangingPunct="1">
              <a:buFontTx/>
              <a:buNone/>
            </a:pPr>
            <a:endParaRPr lang="en-US" altLang="zh-CN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2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182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21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21821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182147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57200" y="620688"/>
                <a:ext cx="8229600" cy="5505475"/>
              </a:xfrm>
            </p:spPr>
            <p:txBody>
              <a:bodyPr/>
              <a:lstStyle/>
              <a:p>
                <a:pPr eaLnBrk="1" hangingPunct="1">
                  <a:lnSpc>
                    <a:spcPct val="150000"/>
                  </a:lnSpc>
                  <a:buFontTx/>
                  <a:buNone/>
                </a:pPr>
                <a:r>
                  <a:rPr lang="zh-CN" altLang="en-US" b="1" dirty="0"/>
                  <a:t>设</a:t>
                </a:r>
                <a:r>
                  <a:rPr lang="zh-CN" altLang="en-US" b="1" dirty="0" smtClean="0"/>
                  <a:t> </a:t>
                </a:r>
                <a:r>
                  <a:rPr lang="en-US" altLang="zh-CN" b="1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</a:t>
                </a:r>
                <a:r>
                  <a:rPr lang="en-US" altLang="zh-CN" b="1" dirty="0" smtClean="0"/>
                  <a:t> </a:t>
                </a:r>
                <a:r>
                  <a:rPr lang="zh-CN" altLang="en-US" b="1" dirty="0" smtClean="0"/>
                  <a:t>级方阵</a:t>
                </a:r>
                <a:endParaRPr lang="en-US" altLang="zh-CN" b="1" dirty="0" smtClean="0"/>
              </a:p>
              <a:p>
                <a:pPr eaLnBrk="1" hangingPunct="1">
                  <a:lnSpc>
                    <a:spcPct val="150000"/>
                  </a:lnSpc>
                  <a:buFontTx/>
                  <a:buNone/>
                </a:pPr>
                <a:endParaRPr lang="en-US" altLang="zh-CN" b="1" dirty="0"/>
              </a:p>
              <a:p>
                <a:pPr eaLnBrk="1" hangingPunct="1">
                  <a:lnSpc>
                    <a:spcPct val="150000"/>
                  </a:lnSpc>
                  <a:buFontTx/>
                  <a:buNone/>
                </a:pPr>
                <a:endParaRPr lang="en-US" altLang="zh-CN" b="1" dirty="0" smtClean="0"/>
              </a:p>
              <a:p>
                <a:pPr eaLnBrk="1" hangingPunct="1">
                  <a:lnSpc>
                    <a:spcPct val="150000"/>
                  </a:lnSpc>
                  <a:buFontTx/>
                  <a:buNone/>
                </a:pPr>
                <a:r>
                  <a:rPr lang="en-US" altLang="zh-CN" b="1" dirty="0" smtClean="0"/>
                  <a:t> </a:t>
                </a:r>
                <a14:m>
                  <m:oMath xmlns:m="http://schemas.openxmlformats.org/officeDocument/2006/math">
                    <m:r>
                      <a:rPr lang="en-US" altLang="zh-CN" b="1" i="1" dirty="0">
                        <a:latin typeface="Cambria Math"/>
                      </a:rPr>
                      <m:t>𝐀</m:t>
                    </m:r>
                    <m:r>
                      <a:rPr lang="en-US" altLang="zh-CN" b="1" i="1" dirty="0" smtClean="0">
                        <a:latin typeface="Cambria Math"/>
                      </a:rPr>
                      <m:t> </m:t>
                    </m:r>
                  </m:oMath>
                </a14:m>
                <a:r>
                  <a:rPr lang="zh-CN" altLang="en-US" b="1" dirty="0" smtClean="0"/>
                  <a:t>的秩 </a:t>
                </a:r>
                <a:r>
                  <a:rPr lang="en-US" altLang="zh-CN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 </a:t>
                </a:r>
                <a:r>
                  <a:rPr lang="en-US" altLang="zh-CN" b="1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  </a:t>
                </a:r>
                <a14:m>
                  <m:oMath xmlns:m="http://schemas.openxmlformats.org/officeDocument/2006/math">
                    <m:r>
                      <a:rPr lang="en-US" altLang="zh-CN" sz="3600" b="1" i="1" smtClean="0">
                        <a:latin typeface="Cambria Math"/>
                        <a:ea typeface="Cambria Math"/>
                        <a:cs typeface="Times New Roman" panose="02020603050405020304" pitchFamily="18" charset="0"/>
                      </a:rPr>
                      <m:t>⟺ </m:t>
                    </m:r>
                    <m:r>
                      <a:rPr lang="en-US" altLang="zh-CN" sz="3600" b="1" i="1" dirty="0">
                        <a:latin typeface="Cambria Math"/>
                      </a:rPr>
                      <m:t>𝐀</m:t>
                    </m:r>
                    <m:r>
                      <a:rPr lang="en-US" altLang="zh-CN" sz="3600" b="1" i="1" dirty="0">
                        <a:latin typeface="Cambria Math"/>
                      </a:rPr>
                      <m:t> </m:t>
                    </m:r>
                  </m:oMath>
                </a14:m>
                <a:r>
                  <a:rPr lang="zh-CN" altLang="en-US" b="1" dirty="0" smtClean="0"/>
                  <a:t>的 </a:t>
                </a:r>
                <a:r>
                  <a:rPr lang="en-US" altLang="zh-CN" b="1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 </a:t>
                </a:r>
                <a:r>
                  <a:rPr lang="zh-CN" altLang="en-US" b="1" dirty="0" smtClean="0"/>
                  <a:t>个列向量线性无关</a:t>
                </a:r>
                <a:endParaRPr lang="en-US" altLang="zh-CN" b="1" dirty="0" smtClean="0"/>
              </a:p>
              <a:p>
                <a:pPr eaLnBrk="1" hangingPunct="1">
                  <a:lnSpc>
                    <a:spcPct val="150000"/>
                  </a:lnSpc>
                  <a:buFontTx/>
                  <a:buNone/>
                </a:pPr>
                <a:r>
                  <a:rPr lang="en-US" altLang="zh-CN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b="1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            </a:t>
                </a:r>
                <a14:m>
                  <m:oMath xmlns:m="http://schemas.openxmlformats.org/officeDocument/2006/math">
                    <m:r>
                      <a:rPr lang="en-US" altLang="zh-CN" sz="3600" b="1" i="1">
                        <a:latin typeface="Cambria Math"/>
                        <a:ea typeface="Cambria Math"/>
                        <a:cs typeface="Times New Roman" panose="02020603050405020304" pitchFamily="18" charset="0"/>
                      </a:rPr>
                      <m:t>⟺</m:t>
                    </m:r>
                  </m:oMath>
                </a14:m>
                <a:r>
                  <a:rPr lang="en-US" altLang="zh-CN" b="1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齐次方程组有唯一解 </a:t>
                </a:r>
                <a:r>
                  <a:rPr lang="en-US" altLang="zh-CN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零解</a:t>
                </a:r>
                <a:r>
                  <a:rPr lang="en-US" altLang="zh-CN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</a:p>
              <a:p>
                <a:pPr eaLnBrk="1" hangingPunct="1">
                  <a:lnSpc>
                    <a:spcPct val="150000"/>
                  </a:lnSpc>
                  <a:buFontTx/>
                  <a:buNone/>
                </a:pPr>
                <a:r>
                  <a:rPr lang="en-US" altLang="zh-CN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              </a:t>
                </a:r>
                <a14:m>
                  <m:oMath xmlns:m="http://schemas.openxmlformats.org/officeDocument/2006/math">
                    <m:r>
                      <a:rPr lang="en-US" altLang="zh-CN" sz="3600" b="1" i="1" smtClean="0">
                        <a:latin typeface="Cambria Math"/>
                        <a:ea typeface="Cambria Math"/>
                        <a:cs typeface="Times New Roman" panose="02020603050405020304" pitchFamily="18" charset="0"/>
                      </a:rPr>
                      <m:t>⟺ </m:t>
                    </m:r>
                    <m:d>
                      <m:dPr>
                        <m:begChr m:val="|"/>
                        <m:endChr m:val="|"/>
                        <m:ctrlPr>
                          <a:rPr lang="en-US" altLang="zh-CN" sz="3600" b="1" i="1" smtClean="0">
                            <a:latin typeface="Cambria Math"/>
                            <a:ea typeface="Cambria Math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3600" b="1" i="1" smtClean="0">
                            <a:latin typeface="Cambria Math"/>
                            <a:ea typeface="Cambria Math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altLang="zh-CN" sz="3600" b="1" i="0" smtClean="0">
                            <a:latin typeface="Cambria Math"/>
                            <a:ea typeface="Cambria Math"/>
                            <a:cs typeface="Times New Roman" panose="02020603050405020304" pitchFamily="18" charset="0"/>
                          </a:rPr>
                          <m:t>𝐀</m:t>
                        </m:r>
                        <m:r>
                          <a:rPr lang="en-US" altLang="zh-CN" sz="3600" b="1" i="1" smtClean="0">
                            <a:latin typeface="Cambria Math"/>
                            <a:ea typeface="Cambria Math"/>
                            <a:cs typeface="Times New Roman" panose="02020603050405020304" pitchFamily="18" charset="0"/>
                          </a:rPr>
                          <m:t> </m:t>
                        </m:r>
                      </m:e>
                    </m:d>
                    <m:r>
                      <a:rPr lang="en-US" altLang="zh-CN" sz="3600" b="1" i="1" smtClean="0">
                        <a:latin typeface="Cambria Math"/>
                        <a:ea typeface="Cambria Math"/>
                        <a:cs typeface="Times New Roman" panose="02020603050405020304" pitchFamily="18" charset="0"/>
                      </a:rPr>
                      <m:t>≠</m:t>
                    </m:r>
                    <m:r>
                      <a:rPr lang="en-US" altLang="zh-CN" sz="3600" b="1" i="1" smtClean="0">
                        <a:latin typeface="Cambria Math"/>
                        <a:ea typeface="Cambria Math"/>
                        <a:cs typeface="Times New Roman" panose="02020603050405020304" pitchFamily="18" charset="0"/>
                      </a:rPr>
                      <m:t>𝟎</m:t>
                    </m:r>
                  </m:oMath>
                </a14:m>
                <a:endParaRPr lang="en-US" altLang="zh-CN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182147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620688"/>
                <a:ext cx="8229600" cy="5505475"/>
              </a:xfrm>
              <a:blipFill rotWithShape="1">
                <a:blip r:embed="rId2"/>
                <a:stretch>
                  <a:fillRect l="-18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2411760" y="764704"/>
                <a:ext cx="5808963" cy="216976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1" i="0" smtClean="0">
                          <a:latin typeface="Cambria Math"/>
                        </a:rPr>
                        <m:t>𝐀</m:t>
                      </m:r>
                      <m:r>
                        <a:rPr lang="en-US" altLang="zh-CN" sz="3600" b="1" i="1" smtClean="0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360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sz="3600" b="1" i="1" smtClean="0">
                              <a:latin typeface="Cambria Math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600" i="1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36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6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altLang="zh-CN" sz="36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𝟏𝟏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36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6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altLang="zh-CN" sz="36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𝟏𝟐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sz="3600" i="1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36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6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altLang="zh-CN" sz="36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𝟏</m:t>
                                    </m:r>
                                    <m:r>
                                      <a:rPr lang="en-US" altLang="zh-CN" sz="36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𝒏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36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6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altLang="zh-CN" sz="36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𝟐𝟏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36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6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altLang="zh-CN" sz="36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𝟐𝟐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sz="3600" i="1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36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6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altLang="zh-CN" sz="36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𝟐</m:t>
                                    </m:r>
                                    <m:r>
                                      <a:rPr lang="en-US" altLang="zh-CN" sz="36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𝒏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altLang="zh-CN" sz="3600" i="1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altLang="zh-CN" sz="3600" i="1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⋮</m:t>
                                </m:r>
                              </m:e>
                              <m:e/>
                              <m:e>
                                <m:r>
                                  <a:rPr lang="en-US" altLang="zh-CN" sz="3600" i="1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36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6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altLang="zh-CN" sz="36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𝒏</m:t>
                                    </m:r>
                                    <m:r>
                                      <a:rPr lang="en-US" altLang="zh-CN" sz="36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𝟏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36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6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altLang="zh-CN" sz="36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𝒏</m:t>
                                    </m:r>
                                    <m:r>
                                      <a:rPr lang="en-US" altLang="zh-CN" sz="36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𝟐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sz="3600" i="1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36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6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altLang="zh-CN" sz="36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𝒏𝒏</m:t>
                                    </m:r>
                                  </m:sub>
                                </m:sSub>
                              </m:e>
                            </m:mr>
                          </m:m>
                          <m:r>
                            <a:rPr lang="en-US" altLang="zh-CN" sz="3600" b="1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1760" y="764704"/>
                <a:ext cx="5808963" cy="2169761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圆角矩形 2"/>
          <p:cNvSpPr/>
          <p:nvPr/>
        </p:nvSpPr>
        <p:spPr bwMode="auto">
          <a:xfrm>
            <a:off x="3707904" y="697456"/>
            <a:ext cx="864096" cy="2304256"/>
          </a:xfrm>
          <a:prstGeom prst="roundRect">
            <a:avLst/>
          </a:prstGeom>
          <a:solidFill>
            <a:srgbClr val="FF0000">
              <a:alpha val="37000"/>
            </a:srgbClr>
          </a:solidFill>
          <a:ln w="381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3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French Script MT" pitchFamily="66" charset="0"/>
              <a:ea typeface="宋体" pitchFamily="2" charset="-122"/>
            </a:endParaRPr>
          </a:p>
        </p:txBody>
      </p:sp>
      <p:sp>
        <p:nvSpPr>
          <p:cNvPr id="7" name="圆角矩形 6"/>
          <p:cNvSpPr/>
          <p:nvPr/>
        </p:nvSpPr>
        <p:spPr bwMode="auto">
          <a:xfrm>
            <a:off x="4884193" y="697456"/>
            <a:ext cx="864096" cy="2304256"/>
          </a:xfrm>
          <a:prstGeom prst="roundRect">
            <a:avLst/>
          </a:prstGeom>
          <a:solidFill>
            <a:srgbClr val="FF0000">
              <a:alpha val="37000"/>
            </a:srgbClr>
          </a:solidFill>
          <a:ln w="381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3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French Script MT" pitchFamily="66" charset="0"/>
              <a:ea typeface="宋体" pitchFamily="2" charset="-122"/>
            </a:endParaRPr>
          </a:p>
        </p:txBody>
      </p:sp>
      <p:sp>
        <p:nvSpPr>
          <p:cNvPr id="8" name="圆角矩形 7"/>
          <p:cNvSpPr/>
          <p:nvPr/>
        </p:nvSpPr>
        <p:spPr bwMode="auto">
          <a:xfrm>
            <a:off x="5940152" y="697456"/>
            <a:ext cx="864096" cy="2304256"/>
          </a:xfrm>
          <a:prstGeom prst="roundRect">
            <a:avLst/>
          </a:prstGeom>
          <a:solidFill>
            <a:srgbClr val="FF0000">
              <a:alpha val="37000"/>
            </a:srgbClr>
          </a:solidFill>
          <a:ln w="381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3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French Script MT" pitchFamily="66" charset="0"/>
              <a:ea typeface="宋体" pitchFamily="2" charset="-122"/>
            </a:endParaRPr>
          </a:p>
        </p:txBody>
      </p:sp>
      <p:sp>
        <p:nvSpPr>
          <p:cNvPr id="9" name="圆角矩形 8"/>
          <p:cNvSpPr/>
          <p:nvPr/>
        </p:nvSpPr>
        <p:spPr bwMode="auto">
          <a:xfrm>
            <a:off x="6948264" y="697456"/>
            <a:ext cx="864096" cy="2304256"/>
          </a:xfrm>
          <a:prstGeom prst="roundRect">
            <a:avLst/>
          </a:prstGeom>
          <a:solidFill>
            <a:srgbClr val="FF0000">
              <a:alpha val="37000"/>
            </a:srgbClr>
          </a:solidFill>
          <a:ln w="381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3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French Script MT" pitchFamily="66" charset="0"/>
              <a:ea typeface="宋体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/>
              <p:cNvSpPr/>
              <p:nvPr/>
            </p:nvSpPr>
            <p:spPr>
              <a:xfrm>
                <a:off x="576398" y="4077072"/>
                <a:ext cx="1853392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kumimoji="0" lang="en-US" altLang="zh-CN" kern="0" dirty="0" smtClean="0">
                    <a:solidFill>
                      <a:srgbClr val="000000"/>
                    </a:solidFill>
                    <a:latin typeface="Arial"/>
                    <a:ea typeface="宋体"/>
                  </a:rPr>
                  <a:t>(</a:t>
                </a:r>
                <a14:m>
                  <m:oMath xmlns:m="http://schemas.openxmlformats.org/officeDocument/2006/math">
                    <m:r>
                      <a:rPr kumimoji="0" lang="en-US" altLang="zh-CN" b="1" i="0" kern="0" dirty="0" smtClean="0">
                        <a:solidFill>
                          <a:srgbClr val="000000"/>
                        </a:solidFill>
                        <a:latin typeface="Cambria Math"/>
                      </a:rPr>
                      <m:t> </m:t>
                    </m:r>
                    <m:r>
                      <a:rPr kumimoji="0" lang="en-US" altLang="zh-CN" i="1" kern="0" dirty="0">
                        <a:solidFill>
                          <a:srgbClr val="000000"/>
                        </a:solidFill>
                        <a:latin typeface="Cambria Math"/>
                      </a:rPr>
                      <m:t>𝐀</m:t>
                    </m:r>
                    <m:r>
                      <a:rPr kumimoji="0" lang="en-US" altLang="zh-CN" i="1" kern="0" dirty="0">
                        <a:solidFill>
                          <a:srgbClr val="000000"/>
                        </a:solidFill>
                        <a:latin typeface="Cambria Math"/>
                      </a:rPr>
                      <m:t> </m:t>
                    </m:r>
                  </m:oMath>
                </a14:m>
                <a:r>
                  <a:rPr kumimoji="0" lang="zh-CN" altLang="en-US" kern="0" dirty="0">
                    <a:solidFill>
                      <a:srgbClr val="000000"/>
                    </a:solidFill>
                    <a:latin typeface="Arial"/>
                    <a:ea typeface="宋体"/>
                  </a:rPr>
                  <a:t>满</a:t>
                </a:r>
                <a:r>
                  <a:rPr kumimoji="0" lang="zh-CN" altLang="en-US" kern="0" dirty="0" smtClean="0">
                    <a:solidFill>
                      <a:srgbClr val="000000"/>
                    </a:solidFill>
                    <a:latin typeface="Arial"/>
                    <a:ea typeface="宋体"/>
                  </a:rPr>
                  <a:t>秩 </a:t>
                </a:r>
                <a:r>
                  <a:rPr kumimoji="0" lang="en-US" altLang="zh-CN" kern="0" dirty="0" smtClean="0">
                    <a:solidFill>
                      <a:srgbClr val="000000"/>
                    </a:solidFill>
                    <a:latin typeface="Arial"/>
                    <a:ea typeface="宋体"/>
                  </a:rPr>
                  <a:t>)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398" y="4077072"/>
                <a:ext cx="1853392" cy="584775"/>
              </a:xfrm>
              <a:prstGeom prst="rect">
                <a:avLst/>
              </a:prstGeom>
              <a:blipFill rotWithShape="1">
                <a:blip r:embed="rId4"/>
                <a:stretch>
                  <a:fillRect l="-8553" t="-21875" r="-6908" b="-291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92845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21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821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821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1821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21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1821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1821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1821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21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1821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1821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1821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  <p:bldP spid="8" grpId="0" animBg="1"/>
      <p:bldP spid="9" grpId="0" animBg="1"/>
      <p:bldP spid="2" grpId="0"/>
    </p:bld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549275"/>
            <a:ext cx="8229600" cy="5318125"/>
          </a:xfrm>
        </p:spPr>
        <p:txBody>
          <a:bodyPr/>
          <a:lstStyle/>
          <a:p>
            <a:pPr eaLnBrk="1" hangingPunct="1">
              <a:buFontTx/>
              <a:buNone/>
            </a:pPr>
            <a:endParaRPr lang="zh-CN" altLang="en-US" sz="3600" b="1" dirty="0" smtClean="0">
              <a:latin typeface="Times New Roman" pitchFamily="18" charset="0"/>
            </a:endParaRP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sz="3600" b="1" dirty="0" smtClean="0">
                <a:latin typeface="Times New Roman" pitchFamily="18" charset="0"/>
              </a:rPr>
              <a:t>定理 </a:t>
            </a:r>
            <a:r>
              <a:rPr lang="en-US" altLang="zh-CN" sz="3600" b="1" dirty="0" smtClean="0">
                <a:latin typeface="Times New Roman" pitchFamily="18" charset="0"/>
              </a:rPr>
              <a:t>3.14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sz="3600" b="1" dirty="0" smtClean="0">
                <a:latin typeface="Times New Roman" pitchFamily="18" charset="0"/>
              </a:rPr>
              <a:t>       </a:t>
            </a:r>
            <a:r>
              <a:rPr lang="zh-CN" altLang="en-US" sz="3600" b="1" dirty="0" smtClean="0">
                <a:latin typeface="Times New Roman" pitchFamily="18" charset="0"/>
              </a:rPr>
              <a:t>矩阵的秩  </a:t>
            </a:r>
            <a:r>
              <a:rPr lang="en-US" altLang="zh-CN" sz="3600" b="1" dirty="0" smtClean="0">
                <a:latin typeface="Times New Roman" pitchFamily="18" charset="0"/>
              </a:rPr>
              <a:t>=  </a:t>
            </a:r>
            <a:r>
              <a:rPr lang="zh-CN" altLang="en-US" sz="3600" b="1" dirty="0" smtClean="0">
                <a:latin typeface="Times New Roman" pitchFamily="18" charset="0"/>
              </a:rPr>
              <a:t>非零子式的最高阶数</a:t>
            </a:r>
          </a:p>
        </p:txBody>
      </p:sp>
      <p:sp>
        <p:nvSpPr>
          <p:cNvPr id="4684803" name="Rectangle 3"/>
          <p:cNvSpPr>
            <a:spLocks noChangeArrowheads="1"/>
          </p:cNvSpPr>
          <p:nvPr/>
        </p:nvSpPr>
        <p:spPr bwMode="auto">
          <a:xfrm>
            <a:off x="2484438" y="3141663"/>
            <a:ext cx="1728787" cy="1439862"/>
          </a:xfrm>
          <a:prstGeom prst="rect">
            <a:avLst/>
          </a:prstGeom>
          <a:solidFill>
            <a:srgbClr val="FFCC00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4684804" name="Rectangle 4"/>
          <p:cNvSpPr>
            <a:spLocks noChangeArrowheads="1"/>
          </p:cNvSpPr>
          <p:nvPr/>
        </p:nvSpPr>
        <p:spPr bwMode="auto">
          <a:xfrm>
            <a:off x="4500563" y="3141663"/>
            <a:ext cx="3095625" cy="2232025"/>
          </a:xfrm>
          <a:prstGeom prst="rect">
            <a:avLst/>
          </a:prstGeom>
          <a:solidFill>
            <a:srgbClr val="FFCC00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4684805" name="Rectangle 5"/>
          <p:cNvSpPr>
            <a:spLocks noChangeArrowheads="1"/>
          </p:cNvSpPr>
          <p:nvPr/>
        </p:nvSpPr>
        <p:spPr bwMode="auto">
          <a:xfrm>
            <a:off x="2484438" y="3141663"/>
            <a:ext cx="3887787" cy="2952750"/>
          </a:xfrm>
          <a:prstGeom prst="rect">
            <a:avLst/>
          </a:prstGeom>
          <a:solidFill>
            <a:srgbClr val="FF0000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graphicFrame>
        <p:nvGraphicFramePr>
          <p:cNvPr id="107522" name="Object 6"/>
          <p:cNvGraphicFramePr>
            <a:graphicFrameLocks noChangeAspect="1"/>
          </p:cNvGraphicFramePr>
          <p:nvPr/>
        </p:nvGraphicFramePr>
        <p:xfrm>
          <a:off x="1331913" y="3213100"/>
          <a:ext cx="6683375" cy="294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600" name="公式" r:id="rId3" imgW="2590560" imgH="1143000" progId="Equation.3">
                  <p:embed/>
                </p:oleObj>
              </mc:Choice>
              <mc:Fallback>
                <p:oleObj name="公式" r:id="rId3" imgW="2590560" imgH="11430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1913" y="3213100"/>
                        <a:ext cx="6683375" cy="294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4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6848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6848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4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6848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6848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4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6848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6848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84803" grpId="0" animBg="1"/>
      <p:bldP spid="4684804" grpId="0" animBg="1"/>
      <p:bldP spid="4684805" grpId="0" animBg="1"/>
    </p:bld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398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765175"/>
            <a:ext cx="8363272" cy="5102225"/>
          </a:xfrm>
        </p:spPr>
        <p:txBody>
          <a:bodyPr/>
          <a:lstStyle/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sz="3600" b="1" dirty="0" smtClean="0">
                <a:latin typeface="Times New Roman" pitchFamily="18" charset="0"/>
              </a:rPr>
              <a:t> </a:t>
            </a:r>
            <a:r>
              <a:rPr lang="zh-CN" altLang="en-US" sz="3600" b="1" dirty="0" smtClean="0">
                <a:latin typeface="Times New Roman" pitchFamily="18" charset="0"/>
              </a:rPr>
              <a:t>非零子式所在的行 </a:t>
            </a:r>
            <a:r>
              <a:rPr lang="en-US" altLang="zh-CN" sz="3600" b="1" dirty="0" smtClean="0">
                <a:latin typeface="Times New Roman" pitchFamily="18" charset="0"/>
              </a:rPr>
              <a:t>(</a:t>
            </a:r>
            <a:r>
              <a:rPr lang="zh-CN" altLang="en-US" sz="3600" b="1" dirty="0" smtClean="0">
                <a:latin typeface="Times New Roman" pitchFamily="18" charset="0"/>
              </a:rPr>
              <a:t>列</a:t>
            </a:r>
            <a:r>
              <a:rPr lang="en-US" altLang="zh-CN" sz="3600" b="1" dirty="0" smtClean="0">
                <a:latin typeface="Times New Roman" pitchFamily="18" charset="0"/>
              </a:rPr>
              <a:t>) </a:t>
            </a:r>
            <a:r>
              <a:rPr lang="zh-CN" altLang="en-US" sz="3600" b="1" dirty="0" smtClean="0">
                <a:latin typeface="Times New Roman" pitchFamily="18" charset="0"/>
              </a:rPr>
              <a:t>向量组线性无关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sz="3600" b="1" dirty="0" smtClean="0">
                <a:latin typeface="Times New Roman" pitchFamily="18" charset="0"/>
              </a:rPr>
              <a:t>    矩阵的行 </a:t>
            </a:r>
            <a:r>
              <a:rPr lang="en-US" altLang="zh-CN" sz="3600" b="1" dirty="0" smtClean="0">
                <a:latin typeface="Times New Roman" pitchFamily="18" charset="0"/>
              </a:rPr>
              <a:t>(</a:t>
            </a:r>
            <a:r>
              <a:rPr lang="zh-CN" altLang="en-US" sz="3600" b="1" dirty="0" smtClean="0">
                <a:latin typeface="Times New Roman" pitchFamily="18" charset="0"/>
              </a:rPr>
              <a:t>列</a:t>
            </a:r>
            <a:r>
              <a:rPr lang="en-US" altLang="zh-CN" sz="3600" b="1" dirty="0" smtClean="0">
                <a:latin typeface="Times New Roman" pitchFamily="18" charset="0"/>
              </a:rPr>
              <a:t>)</a:t>
            </a:r>
            <a:r>
              <a:rPr lang="zh-CN" altLang="en-US" sz="3600" b="1" dirty="0" smtClean="0">
                <a:latin typeface="Times New Roman" pitchFamily="18" charset="0"/>
              </a:rPr>
              <a:t>秩  </a:t>
            </a:r>
            <a:r>
              <a:rPr lang="zh-CN" altLang="en-US" b="1" dirty="0" smtClean="0">
                <a:latin typeface="Times New Roman" pitchFamily="18" charset="0"/>
                <a:sym typeface="Symbol" pitchFamily="18" charset="2"/>
              </a:rPr>
              <a:t>  </a:t>
            </a:r>
            <a:r>
              <a:rPr lang="zh-CN" altLang="en-US" sz="3600" b="1" dirty="0" smtClean="0">
                <a:latin typeface="Times New Roman" pitchFamily="18" charset="0"/>
              </a:rPr>
              <a:t>非零子式的阶数</a:t>
            </a:r>
          </a:p>
          <a:p>
            <a:pPr eaLnBrk="1" hangingPunct="1">
              <a:buFontTx/>
              <a:buNone/>
            </a:pPr>
            <a:r>
              <a:rPr lang="zh-CN" altLang="en-US" sz="3600" b="1" dirty="0" smtClean="0">
                <a:latin typeface="Times New Roman" pitchFamily="18" charset="0"/>
              </a:rPr>
              <a:t> </a:t>
            </a:r>
          </a:p>
        </p:txBody>
      </p:sp>
      <p:sp>
        <p:nvSpPr>
          <p:cNvPr id="108548" name="Rectangle 3"/>
          <p:cNvSpPr>
            <a:spLocks noChangeArrowheads="1"/>
          </p:cNvSpPr>
          <p:nvPr/>
        </p:nvSpPr>
        <p:spPr bwMode="auto">
          <a:xfrm>
            <a:off x="4572000" y="3213100"/>
            <a:ext cx="3095625" cy="2089150"/>
          </a:xfrm>
          <a:prstGeom prst="rect">
            <a:avLst/>
          </a:prstGeom>
          <a:solidFill>
            <a:srgbClr val="FFCC00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5033988" name="Rectangle 4"/>
          <p:cNvSpPr>
            <a:spLocks noChangeArrowheads="1"/>
          </p:cNvSpPr>
          <p:nvPr/>
        </p:nvSpPr>
        <p:spPr bwMode="auto">
          <a:xfrm>
            <a:off x="2484438" y="4652963"/>
            <a:ext cx="5184775" cy="647700"/>
          </a:xfrm>
          <a:prstGeom prst="rect">
            <a:avLst/>
          </a:prstGeom>
          <a:solidFill>
            <a:srgbClr val="FF0000">
              <a:alpha val="3803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762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5033989" name="Rectangle 5"/>
          <p:cNvSpPr>
            <a:spLocks noChangeArrowheads="1"/>
          </p:cNvSpPr>
          <p:nvPr/>
        </p:nvSpPr>
        <p:spPr bwMode="auto">
          <a:xfrm>
            <a:off x="2484438" y="3933825"/>
            <a:ext cx="5184775" cy="647700"/>
          </a:xfrm>
          <a:prstGeom prst="rect">
            <a:avLst/>
          </a:prstGeom>
          <a:solidFill>
            <a:srgbClr val="FF0000">
              <a:alpha val="3803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762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5033990" name="Rectangle 6"/>
          <p:cNvSpPr>
            <a:spLocks noChangeArrowheads="1"/>
          </p:cNvSpPr>
          <p:nvPr/>
        </p:nvSpPr>
        <p:spPr bwMode="auto">
          <a:xfrm>
            <a:off x="2484438" y="3213100"/>
            <a:ext cx="5184775" cy="647700"/>
          </a:xfrm>
          <a:prstGeom prst="rect">
            <a:avLst/>
          </a:prstGeom>
          <a:solidFill>
            <a:srgbClr val="FF0000">
              <a:alpha val="3803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762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5033991" name="Rectangle 7"/>
          <p:cNvSpPr>
            <a:spLocks noChangeArrowheads="1"/>
          </p:cNvSpPr>
          <p:nvPr/>
        </p:nvSpPr>
        <p:spPr bwMode="auto">
          <a:xfrm>
            <a:off x="4572000" y="3213100"/>
            <a:ext cx="863600" cy="2881313"/>
          </a:xfrm>
          <a:prstGeom prst="rect">
            <a:avLst/>
          </a:prstGeom>
          <a:solidFill>
            <a:srgbClr val="FFCC00">
              <a:alpha val="3803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762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5033992" name="Rectangle 8"/>
          <p:cNvSpPr>
            <a:spLocks noChangeArrowheads="1"/>
          </p:cNvSpPr>
          <p:nvPr/>
        </p:nvSpPr>
        <p:spPr bwMode="auto">
          <a:xfrm>
            <a:off x="5580063" y="3213100"/>
            <a:ext cx="936625" cy="2881313"/>
          </a:xfrm>
          <a:prstGeom prst="rect">
            <a:avLst/>
          </a:prstGeom>
          <a:solidFill>
            <a:srgbClr val="FFCC00">
              <a:alpha val="3803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762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5033993" name="Rectangle 9"/>
          <p:cNvSpPr>
            <a:spLocks noChangeArrowheads="1"/>
          </p:cNvSpPr>
          <p:nvPr/>
        </p:nvSpPr>
        <p:spPr bwMode="auto">
          <a:xfrm>
            <a:off x="6659563" y="3213100"/>
            <a:ext cx="1008062" cy="2881313"/>
          </a:xfrm>
          <a:prstGeom prst="rect">
            <a:avLst/>
          </a:prstGeom>
          <a:solidFill>
            <a:srgbClr val="FFCC00">
              <a:alpha val="3803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762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graphicFrame>
        <p:nvGraphicFramePr>
          <p:cNvPr id="108546" name="Object 10"/>
          <p:cNvGraphicFramePr>
            <a:graphicFrameLocks noChangeAspect="1"/>
          </p:cNvGraphicFramePr>
          <p:nvPr/>
        </p:nvGraphicFramePr>
        <p:xfrm>
          <a:off x="1331913" y="3213100"/>
          <a:ext cx="6683375" cy="294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627" name="公式" r:id="rId3" imgW="2590560" imgH="1143000" progId="Equation.3">
                  <p:embed/>
                </p:oleObj>
              </mc:Choice>
              <mc:Fallback>
                <p:oleObj name="公式" r:id="rId3" imgW="2590560" imgH="1143000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1913" y="3213100"/>
                        <a:ext cx="6683375" cy="294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3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0339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3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50339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3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pTgt spid="50339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3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1000"/>
                                        <p:tgtEl>
                                          <p:spTgt spid="50339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3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1000"/>
                                        <p:tgtEl>
                                          <p:spTgt spid="50339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3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1000"/>
                                        <p:tgtEl>
                                          <p:spTgt spid="50339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39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0"/>
                                        <p:tgtEl>
                                          <p:spTgt spid="50339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33988" grpId="0" animBg="1"/>
      <p:bldP spid="5033989" grpId="0" animBg="1"/>
      <p:bldP spid="5033990" grpId="0" animBg="1"/>
      <p:bldP spid="5033991" grpId="0" animBg="1"/>
      <p:bldP spid="5033992" grpId="0" animBg="1"/>
      <p:bldP spid="503399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042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571500"/>
            <a:ext cx="8229600" cy="5554663"/>
          </a:xfrm>
        </p:spPr>
        <p:txBody>
          <a:bodyPr/>
          <a:lstStyle/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</a:rPr>
              <a:t>前四条公理保证 </a:t>
            </a:r>
            <a:r>
              <a:rPr lang="en-US" altLang="zh-CN" b="1" smtClean="0">
                <a:latin typeface="Times New Roman" pitchFamily="18" charset="0"/>
              </a:rPr>
              <a:t>V </a:t>
            </a:r>
            <a:r>
              <a:rPr lang="zh-CN" altLang="en-US" b="1" smtClean="0">
                <a:latin typeface="Times New Roman" pitchFamily="18" charset="0"/>
              </a:rPr>
              <a:t>在加法下构成交换群</a:t>
            </a:r>
            <a:r>
              <a:rPr lang="en-US" altLang="zh-CN" b="1" smtClean="0">
                <a:latin typeface="Times New Roman" pitchFamily="18" charset="0"/>
              </a:rPr>
              <a:t>:</a:t>
            </a:r>
            <a:endParaRPr lang="en-US" altLang="zh-CN" b="1" smtClean="0"/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smtClean="0"/>
              <a:t> </a:t>
            </a:r>
            <a:r>
              <a:rPr lang="en-US" altLang="zh-CN" b="1" smtClean="0">
                <a:latin typeface="Times New Roman" pitchFamily="18" charset="0"/>
              </a:rPr>
              <a:t>1) </a:t>
            </a:r>
            <a:r>
              <a:rPr lang="zh-CN" altLang="en-US" b="1" smtClean="0"/>
              <a:t>交换律            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 </a:t>
            </a:r>
            <a:r>
              <a:rPr lang="en-US" altLang="zh-CN" b="1" i="1" smtClean="0">
                <a:latin typeface="Times New Roman" pitchFamily="18" charset="0"/>
                <a:sym typeface="Symbol" pitchFamily="18" charset="2"/>
              </a:rPr>
              <a:t>+ 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  </a:t>
            </a:r>
            <a:r>
              <a:rPr lang="en-US" altLang="zh-CN" b="1" i="1" smtClean="0">
                <a:latin typeface="Times New Roman" pitchFamily="18" charset="0"/>
                <a:sym typeface="Symbol" pitchFamily="18" charset="2"/>
              </a:rPr>
              <a:t>=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</a:t>
            </a:r>
            <a:r>
              <a:rPr lang="en-US" altLang="zh-CN" b="1" i="1" smtClean="0">
                <a:latin typeface="Times New Roman" pitchFamily="18" charset="0"/>
                <a:sym typeface="Symbol" pitchFamily="18" charset="2"/>
              </a:rPr>
              <a:t> +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</a:t>
            </a:r>
            <a:endParaRPr lang="en-US" altLang="zh-CN" b="1" i="1" smtClean="0">
              <a:latin typeface="Times New Roman" pitchFamily="18" charset="0"/>
              <a:sym typeface="Symbol" pitchFamily="18" charset="2"/>
            </a:endParaRP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</a:rPr>
              <a:t> 2) </a:t>
            </a:r>
            <a:r>
              <a:rPr lang="zh-CN" altLang="en-US" b="1" smtClean="0">
                <a:latin typeface="Times New Roman" pitchFamily="18" charset="0"/>
              </a:rPr>
              <a:t>结合</a:t>
            </a:r>
            <a:r>
              <a:rPr lang="zh-CN" altLang="en-US" b="1" smtClean="0"/>
              <a:t>律            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 </a:t>
            </a:r>
            <a:r>
              <a:rPr lang="en-US" altLang="zh-CN" b="1" i="1" smtClean="0">
                <a:latin typeface="Times New Roman" pitchFamily="18" charset="0"/>
                <a:sym typeface="Symbol" pitchFamily="18" charset="2"/>
              </a:rPr>
              <a:t>+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(</a:t>
            </a:r>
            <a:r>
              <a:rPr lang="en-US" altLang="zh-CN" b="1" i="1" smtClean="0">
                <a:latin typeface="Times New Roman" pitchFamily="18" charset="0"/>
                <a:sym typeface="Symbol" pitchFamily="18" charset="2"/>
              </a:rPr>
              <a:t>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 </a:t>
            </a:r>
            <a:r>
              <a:rPr lang="en-US" altLang="zh-CN" b="1" i="1" smtClean="0">
                <a:latin typeface="Times New Roman" pitchFamily="18" charset="0"/>
                <a:sym typeface="Symbol" pitchFamily="18" charset="2"/>
              </a:rPr>
              <a:t>+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 )</a:t>
            </a:r>
            <a:r>
              <a:rPr lang="en-US" altLang="zh-CN" b="1" i="1" smtClean="0">
                <a:latin typeface="Times New Roman" pitchFamily="18" charset="0"/>
                <a:sym typeface="Symbol" pitchFamily="18" charset="2"/>
              </a:rPr>
              <a:t> =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(  </a:t>
            </a:r>
            <a:r>
              <a:rPr lang="en-US" altLang="zh-CN" b="1" i="1" smtClean="0">
                <a:latin typeface="Times New Roman" pitchFamily="18" charset="0"/>
                <a:sym typeface="Symbol" pitchFamily="18" charset="2"/>
              </a:rPr>
              <a:t>+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 ) </a:t>
            </a:r>
            <a:r>
              <a:rPr lang="en-US" altLang="zh-CN" b="1" i="1" smtClean="0">
                <a:latin typeface="Times New Roman" pitchFamily="18" charset="0"/>
                <a:sym typeface="Symbol" pitchFamily="18" charset="2"/>
              </a:rPr>
              <a:t>+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</a:t>
            </a:r>
            <a:r>
              <a:rPr lang="en-US" altLang="zh-CN" b="1" i="1" smtClean="0">
                <a:latin typeface="Times New Roman" pitchFamily="18" charset="0"/>
                <a:sym typeface="Symbol" pitchFamily="18" charset="2"/>
              </a:rPr>
              <a:t> 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 3) </a:t>
            </a:r>
            <a:r>
              <a:rPr lang="zh-CN" altLang="en-US" b="1" smtClean="0">
                <a:latin typeface="Times New Roman" pitchFamily="18" charset="0"/>
                <a:sym typeface="Symbol" pitchFamily="18" charset="2"/>
              </a:rPr>
              <a:t>存在元素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0       0 +  = </a:t>
            </a:r>
            <a:r>
              <a:rPr lang="en-US" altLang="zh-CN" b="1" i="1" smtClean="0">
                <a:latin typeface="Times New Roman" pitchFamily="18" charset="0"/>
                <a:sym typeface="Symbol" pitchFamily="18" charset="2"/>
              </a:rPr>
              <a:t> +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0 = </a:t>
            </a:r>
            <a:r>
              <a:rPr lang="en-US" altLang="zh-CN" b="1" i="1" smtClean="0">
                <a:latin typeface="Times New Roman" pitchFamily="18" charset="0"/>
                <a:sym typeface="Symbol" pitchFamily="18" charset="2"/>
              </a:rPr>
              <a:t> </a:t>
            </a:r>
            <a:r>
              <a:rPr lang="en-US" altLang="zh-CN" b="1" smtClean="0">
                <a:latin typeface="Times New Roman" pitchFamily="18" charset="0"/>
              </a:rPr>
              <a:t>, 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   V</a:t>
            </a:r>
            <a:r>
              <a:rPr lang="en-US" altLang="zh-CN" b="1" smtClean="0"/>
              <a:t> </a:t>
            </a:r>
            <a:endParaRPr lang="en-US" altLang="zh-CN" b="1" i="1" smtClean="0">
              <a:latin typeface="Times New Roman" pitchFamily="18" charset="0"/>
              <a:sym typeface="Symbol" pitchFamily="18" charset="2"/>
            </a:endParaRP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</a:rPr>
              <a:t> 4)</a:t>
            </a:r>
            <a:r>
              <a:rPr lang="en-US" altLang="zh-CN" b="1" smtClean="0"/>
              <a:t> </a:t>
            </a:r>
            <a:r>
              <a:rPr lang="zh-CN" altLang="en-US" b="1" smtClean="0"/>
              <a:t>任何元素都有负元素 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smtClean="0"/>
              <a:t>                          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</a:t>
            </a:r>
            <a:r>
              <a:rPr lang="en-US" altLang="zh-CN" b="1" i="1" smtClean="0">
                <a:latin typeface="Times New Roman" pitchFamily="18" charset="0"/>
                <a:sym typeface="Symbol" pitchFamily="18" charset="2"/>
              </a:rPr>
              <a:t> +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( </a:t>
            </a:r>
            <a:r>
              <a:rPr lang="en-US" altLang="zh-CN" smtClean="0">
                <a:sym typeface="MT Extra" pitchFamily="18" charset="2"/>
              </a:rPr>
              <a:t>–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 </a:t>
            </a:r>
            <a:r>
              <a:rPr lang="en-US" altLang="zh-CN" b="1" i="1" smtClean="0">
                <a:latin typeface="Times New Roman" pitchFamily="18" charset="0"/>
                <a:sym typeface="Symbol" pitchFamily="18" charset="2"/>
              </a:rPr>
              <a:t>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) = ( </a:t>
            </a:r>
            <a:r>
              <a:rPr lang="en-US" altLang="zh-CN" smtClean="0">
                <a:sym typeface="MT Extra" pitchFamily="18" charset="2"/>
              </a:rPr>
              <a:t>–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 </a:t>
            </a:r>
            <a:r>
              <a:rPr lang="en-US" altLang="zh-CN" b="1" i="1" smtClean="0">
                <a:latin typeface="Times New Roman" pitchFamily="18" charset="0"/>
                <a:sym typeface="Symbol" pitchFamily="18" charset="2"/>
              </a:rPr>
              <a:t>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)</a:t>
            </a:r>
            <a:r>
              <a:rPr lang="en-US" altLang="zh-CN" b="1" i="1" smtClean="0">
                <a:latin typeface="Times New Roman" pitchFamily="18" charset="0"/>
                <a:sym typeface="Symbol" pitchFamily="18" charset="2"/>
              </a:rPr>
              <a:t> +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 = 0 </a:t>
            </a:r>
          </a:p>
        </p:txBody>
      </p:sp>
      <p:sp>
        <p:nvSpPr>
          <p:cNvPr id="3" name="矩形 2"/>
          <p:cNvSpPr/>
          <p:nvPr/>
        </p:nvSpPr>
        <p:spPr>
          <a:xfrm>
            <a:off x="539750" y="1484313"/>
            <a:ext cx="6553200" cy="7207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" name="矩形 3"/>
          <p:cNvSpPr>
            <a:spLocks noChangeArrowheads="1"/>
          </p:cNvSpPr>
          <p:nvPr/>
        </p:nvSpPr>
        <p:spPr bwMode="auto">
          <a:xfrm>
            <a:off x="1908175" y="1557338"/>
            <a:ext cx="446405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rgbClr val="000000"/>
                </a:solidFill>
                <a:latin typeface="Times New Roman" pitchFamily="18" charset="0"/>
              </a:rPr>
              <a:t>   群 </a:t>
            </a:r>
            <a:r>
              <a:rPr lang="en-US" altLang="zh-CN">
                <a:solidFill>
                  <a:srgbClr val="000000"/>
                </a:solidFill>
                <a:latin typeface="Times New Roman" pitchFamily="18" charset="0"/>
              </a:rPr>
              <a:t>( Group ) </a:t>
            </a:r>
            <a:r>
              <a:rPr lang="zh-CN" altLang="en-US">
                <a:solidFill>
                  <a:srgbClr val="000000"/>
                </a:solidFill>
                <a:latin typeface="Times New Roman" pitchFamily="18" charset="0"/>
              </a:rPr>
              <a:t>的概念</a:t>
            </a:r>
            <a:endParaRPr lang="zh-CN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1703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</p:bld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501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765175"/>
            <a:ext cx="8229600" cy="5102225"/>
          </a:xfrm>
        </p:spPr>
        <p:txBody>
          <a:bodyPr/>
          <a:lstStyle/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sz="3600" b="1" dirty="0" smtClean="0">
                <a:latin typeface="Times New Roman" pitchFamily="18" charset="0"/>
              </a:rPr>
              <a:t> </a:t>
            </a:r>
            <a:r>
              <a:rPr lang="zh-CN" altLang="en-US" sz="3600" b="1" dirty="0" smtClean="0">
                <a:solidFill>
                  <a:schemeClr val="tx2"/>
                </a:solidFill>
                <a:latin typeface="Times New Roman" pitchFamily="18" charset="0"/>
              </a:rPr>
              <a:t>其次</a:t>
            </a:r>
            <a:r>
              <a:rPr lang="zh-CN" altLang="en-US" sz="3600" b="1" dirty="0" smtClean="0">
                <a:latin typeface="Times New Roman" pitchFamily="18" charset="0"/>
              </a:rPr>
              <a:t>证明</a:t>
            </a:r>
            <a:r>
              <a:rPr lang="en-US" altLang="zh-CN" sz="3600" b="1" dirty="0" smtClean="0">
                <a:latin typeface="Times New Roman" pitchFamily="18" charset="0"/>
              </a:rPr>
              <a:t>: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sz="3600" b="1" dirty="0" smtClean="0">
                <a:latin typeface="Times New Roman" pitchFamily="18" charset="0"/>
              </a:rPr>
              <a:t>     </a:t>
            </a:r>
            <a:r>
              <a:rPr lang="zh-CN" altLang="en-US" sz="3600" b="1" dirty="0" smtClean="0">
                <a:latin typeface="Times New Roman" pitchFamily="18" charset="0"/>
              </a:rPr>
              <a:t>存在一个非零子式 </a:t>
            </a:r>
            <a:r>
              <a:rPr lang="en-US" altLang="zh-CN" sz="3600" b="1" dirty="0" smtClean="0">
                <a:latin typeface="Times New Roman" pitchFamily="18" charset="0"/>
              </a:rPr>
              <a:t>,  </a:t>
            </a:r>
            <a:r>
              <a:rPr lang="zh-CN" altLang="en-US" sz="3600" b="1" dirty="0" smtClean="0">
                <a:latin typeface="Times New Roman" pitchFamily="18" charset="0"/>
              </a:rPr>
              <a:t>其阶数 等于 </a:t>
            </a:r>
            <a:endParaRPr lang="en-US" altLang="zh-CN" sz="3600" b="1" dirty="0" smtClean="0">
              <a:latin typeface="Times New Roman" pitchFamily="18" charset="0"/>
            </a:endParaRP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sz="3600" b="1" dirty="0">
                <a:solidFill>
                  <a:schemeClr val="tx2"/>
                </a:solidFill>
                <a:latin typeface="Times New Roman" pitchFamily="18" charset="0"/>
              </a:rPr>
              <a:t> </a:t>
            </a:r>
            <a:r>
              <a:rPr lang="en-US" altLang="zh-CN" sz="3600" b="1" dirty="0" smtClean="0">
                <a:solidFill>
                  <a:schemeClr val="tx2"/>
                </a:solidFill>
                <a:latin typeface="Times New Roman" pitchFamily="18" charset="0"/>
              </a:rPr>
              <a:t> </a:t>
            </a:r>
            <a:r>
              <a:rPr lang="zh-CN" altLang="zh-CN" sz="3600" b="1" dirty="0" smtClean="0">
                <a:solidFill>
                  <a:schemeClr val="tx2"/>
                </a:solidFill>
                <a:latin typeface="Times New Roman" pitchFamily="18" charset="0"/>
              </a:rPr>
              <a:t>矩阵的秩</a:t>
            </a:r>
            <a:endParaRPr lang="zh-CN" altLang="en-US" sz="4000" b="1" dirty="0" smtClean="0">
              <a:latin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50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0350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50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50350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1" name="Rectangle 30"/>
          <p:cNvSpPr>
            <a:spLocks noGrp="1" noChangeArrowheads="1"/>
          </p:cNvSpPr>
          <p:nvPr>
            <p:ph type="title" idx="4294967295"/>
          </p:nvPr>
        </p:nvSpPr>
        <p:spPr>
          <a:xfrm>
            <a:off x="468313" y="404813"/>
            <a:ext cx="8229600" cy="1354137"/>
          </a:xfrm>
        </p:spPr>
        <p:txBody>
          <a:bodyPr/>
          <a:lstStyle/>
          <a:p>
            <a:pPr eaLnBrk="1" hangingPunct="1">
              <a:lnSpc>
                <a:spcPct val="135000"/>
              </a:lnSpc>
            </a:pPr>
            <a:r>
              <a:rPr lang="zh-CN" altLang="en-US" sz="3200" b="1" dirty="0" smtClean="0">
                <a:latin typeface="Times New Roman" pitchFamily="18" charset="0"/>
              </a:rPr>
              <a:t>任取 </a:t>
            </a:r>
            <a:r>
              <a:rPr lang="en-US" altLang="zh-CN" sz="3200" b="1" dirty="0" smtClean="0">
                <a:latin typeface="Times New Roman" pitchFamily="18" charset="0"/>
              </a:rPr>
              <a:t>A </a:t>
            </a:r>
            <a:r>
              <a:rPr lang="zh-CN" altLang="en-US" sz="3200" b="1" dirty="0" smtClean="0">
                <a:latin typeface="Times New Roman" pitchFamily="18" charset="0"/>
              </a:rPr>
              <a:t>的行极大无关组及列极大无关组</a:t>
            </a:r>
            <a:r>
              <a:rPr lang="en-US" altLang="zh-CN" sz="3200" b="1" dirty="0" smtClean="0">
                <a:latin typeface="Times New Roman" pitchFamily="18" charset="0"/>
              </a:rPr>
              <a:t>, </a:t>
            </a:r>
            <a:br>
              <a:rPr lang="en-US" altLang="zh-CN" sz="3200" b="1" dirty="0" smtClean="0">
                <a:latin typeface="Times New Roman" pitchFamily="18" charset="0"/>
              </a:rPr>
            </a:br>
            <a:r>
              <a:rPr lang="zh-CN" altLang="en-US" sz="3200" b="1" dirty="0" smtClean="0">
                <a:latin typeface="Times New Roman" pitchFamily="18" charset="0"/>
              </a:rPr>
              <a:t>在交叉位置的  </a:t>
            </a:r>
            <a:r>
              <a:rPr lang="en-US" altLang="zh-CN" sz="3200" b="1" i="1" dirty="0" smtClean="0">
                <a:latin typeface="Times New Roman" pitchFamily="18" charset="0"/>
              </a:rPr>
              <a:t>r</a:t>
            </a:r>
            <a:r>
              <a:rPr lang="en-US" altLang="zh-CN" sz="3200" b="1" dirty="0" smtClean="0">
                <a:latin typeface="Times New Roman" pitchFamily="18" charset="0"/>
              </a:rPr>
              <a:t> </a:t>
            </a:r>
            <a:r>
              <a:rPr lang="zh-CN" altLang="en-US" sz="3200" b="1" dirty="0" smtClean="0">
                <a:latin typeface="Times New Roman" pitchFamily="18" charset="0"/>
              </a:rPr>
              <a:t>阶子式 一定非零 </a:t>
            </a:r>
            <a:r>
              <a:rPr lang="en-US" altLang="zh-CN" sz="3200" b="1" dirty="0" smtClean="0">
                <a:latin typeface="Times New Roman" pitchFamily="18" charset="0"/>
              </a:rPr>
              <a:t>?</a:t>
            </a:r>
          </a:p>
        </p:txBody>
      </p:sp>
      <p:sp>
        <p:nvSpPr>
          <p:cNvPr id="499734" name="Rectangle 22"/>
          <p:cNvSpPr>
            <a:spLocks noChangeArrowheads="1"/>
          </p:cNvSpPr>
          <p:nvPr/>
        </p:nvSpPr>
        <p:spPr bwMode="auto">
          <a:xfrm>
            <a:off x="2098705" y="2728544"/>
            <a:ext cx="1008000" cy="3132000"/>
          </a:xfrm>
          <a:prstGeom prst="rect">
            <a:avLst/>
          </a:prstGeom>
          <a:solidFill>
            <a:srgbClr val="FF990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499758" name="Rectangle 19"/>
          <p:cNvSpPr>
            <a:spLocks noChangeArrowheads="1"/>
          </p:cNvSpPr>
          <p:nvPr/>
        </p:nvSpPr>
        <p:spPr bwMode="auto">
          <a:xfrm>
            <a:off x="-20222" y="1844824"/>
            <a:ext cx="2503990" cy="586957"/>
          </a:xfrm>
          <a:prstGeom prst="rect">
            <a:avLst/>
          </a:prstGeom>
          <a:solidFill>
            <a:srgbClr val="00FF00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kumimoji="0" lang="zh-CN" altLang="en-US" dirty="0">
                <a:latin typeface="Times New Roman" pitchFamily="18" charset="0"/>
              </a:rPr>
              <a:t>设 </a:t>
            </a:r>
            <a:r>
              <a:rPr kumimoji="0" lang="en-US" altLang="zh-CN" dirty="0">
                <a:latin typeface="Times New Roman" pitchFamily="18" charset="0"/>
              </a:rPr>
              <a:t>A </a:t>
            </a:r>
            <a:r>
              <a:rPr kumimoji="0" lang="zh-CN" altLang="en-US" dirty="0">
                <a:latin typeface="Times New Roman" pitchFamily="18" charset="0"/>
              </a:rPr>
              <a:t>秩 </a:t>
            </a:r>
            <a:r>
              <a:rPr kumimoji="0" lang="en-US" altLang="zh-CN" dirty="0">
                <a:latin typeface="Times New Roman" pitchFamily="18" charset="0"/>
              </a:rPr>
              <a:t>= </a:t>
            </a:r>
            <a:r>
              <a:rPr kumimoji="0" lang="en-US" altLang="zh-CN" i="1" dirty="0">
                <a:latin typeface="Times New Roman" pitchFamily="18" charset="0"/>
              </a:rPr>
              <a:t>r</a:t>
            </a:r>
            <a:r>
              <a:rPr kumimoji="0" lang="en-US" altLang="zh-CN" dirty="0">
                <a:latin typeface="Times New Roman" pitchFamily="18" charset="0"/>
              </a:rPr>
              <a:t> </a:t>
            </a:r>
          </a:p>
        </p:txBody>
      </p:sp>
      <p:sp>
        <p:nvSpPr>
          <p:cNvPr id="14" name="Rectangle 18"/>
          <p:cNvSpPr>
            <a:spLocks noChangeArrowheads="1"/>
          </p:cNvSpPr>
          <p:nvPr/>
        </p:nvSpPr>
        <p:spPr bwMode="auto">
          <a:xfrm>
            <a:off x="2088270" y="2728544"/>
            <a:ext cx="5911532" cy="576000"/>
          </a:xfrm>
          <a:prstGeom prst="rect">
            <a:avLst/>
          </a:prstGeom>
          <a:solidFill>
            <a:srgbClr val="00FF0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16" name="Rectangle 18"/>
          <p:cNvSpPr>
            <a:spLocks noChangeArrowheads="1"/>
          </p:cNvSpPr>
          <p:nvPr/>
        </p:nvSpPr>
        <p:spPr bwMode="auto">
          <a:xfrm>
            <a:off x="2088270" y="3414729"/>
            <a:ext cx="5911532" cy="468000"/>
          </a:xfrm>
          <a:prstGeom prst="rect">
            <a:avLst/>
          </a:prstGeom>
          <a:solidFill>
            <a:srgbClr val="00FF0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17" name="Rectangle 18"/>
          <p:cNvSpPr>
            <a:spLocks noChangeArrowheads="1"/>
          </p:cNvSpPr>
          <p:nvPr/>
        </p:nvSpPr>
        <p:spPr bwMode="auto">
          <a:xfrm>
            <a:off x="2098704" y="3990729"/>
            <a:ext cx="5901097" cy="576000"/>
          </a:xfrm>
          <a:prstGeom prst="rect">
            <a:avLst/>
          </a:prstGeom>
          <a:solidFill>
            <a:srgbClr val="00FF0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18" name="Rectangle 22"/>
          <p:cNvSpPr>
            <a:spLocks noChangeArrowheads="1"/>
          </p:cNvSpPr>
          <p:nvPr/>
        </p:nvSpPr>
        <p:spPr bwMode="auto">
          <a:xfrm>
            <a:off x="3294159" y="2728544"/>
            <a:ext cx="1008000" cy="3132000"/>
          </a:xfrm>
          <a:prstGeom prst="rect">
            <a:avLst/>
          </a:prstGeom>
          <a:solidFill>
            <a:srgbClr val="FF990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19" name="Rectangle 22"/>
          <p:cNvSpPr>
            <a:spLocks noChangeArrowheads="1"/>
          </p:cNvSpPr>
          <p:nvPr/>
        </p:nvSpPr>
        <p:spPr bwMode="auto">
          <a:xfrm>
            <a:off x="4566017" y="2728544"/>
            <a:ext cx="1008000" cy="3132000"/>
          </a:xfrm>
          <a:prstGeom prst="rect">
            <a:avLst/>
          </a:prstGeom>
          <a:solidFill>
            <a:srgbClr val="FF990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20" name="Rectangle 29"/>
          <p:cNvSpPr>
            <a:spLocks noChangeArrowheads="1"/>
          </p:cNvSpPr>
          <p:nvPr/>
        </p:nvSpPr>
        <p:spPr bwMode="auto">
          <a:xfrm>
            <a:off x="2098705" y="2710800"/>
            <a:ext cx="3475312" cy="1836000"/>
          </a:xfrm>
          <a:prstGeom prst="rect">
            <a:avLst/>
          </a:prstGeom>
          <a:solidFill>
            <a:srgbClr val="FFCC99">
              <a:alpha val="36862"/>
            </a:srgbClr>
          </a:solidFill>
          <a:ln w="38100" algn="ctr">
            <a:solidFill>
              <a:srgbClr val="0000FF"/>
            </a:solidFill>
            <a:miter lim="800000"/>
            <a:headEnd/>
            <a:tailEnd/>
          </a:ln>
        </p:spPr>
        <p:txBody>
          <a:bodyPr wrap="square"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740185" y="2728544"/>
                <a:ext cx="7638117" cy="30709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000" b="1" i="0" smtClean="0">
                          <a:latin typeface="Cambria Math"/>
                        </a:rPr>
                        <m:t>𝐀</m:t>
                      </m:r>
                      <m:r>
                        <a:rPr lang="en-US" altLang="zh-CN" sz="4000" b="1" i="1" smtClean="0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400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sz="4000" b="1" i="1" smtClean="0">
                              <a:latin typeface="Cambria Math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5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4000" i="1" smtClean="0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400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4000" b="1" i="1" smtClean="0">
                                        <a:latin typeface="Cambria Math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altLang="zh-CN" sz="4000" b="1" i="1" smtClean="0">
                                        <a:latin typeface="Cambria Math"/>
                                      </a:rPr>
                                      <m:t>𝟏𝟏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sz="4000" i="1" smtClean="0">
                                    <a:latin typeface="Cambria Math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400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4000" b="1" i="1" smtClean="0">
                                        <a:latin typeface="Cambria Math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altLang="zh-CN" sz="4000" b="1" i="1" smtClean="0">
                                        <a:latin typeface="Cambria Math"/>
                                      </a:rPr>
                                      <m:t>𝟏</m:t>
                                    </m:r>
                                    <m:r>
                                      <a:rPr lang="en-US" altLang="zh-CN" sz="4000" b="1" i="1" smtClean="0">
                                        <a:latin typeface="Cambria Math"/>
                                      </a:rPr>
                                      <m:t>𝒓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sz="4000" i="1" smtClean="0">
                                    <a:latin typeface="Cambria Math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400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4000" b="1" i="1" smtClean="0">
                                        <a:latin typeface="Cambria Math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altLang="zh-CN" sz="4000" b="1" i="1" smtClean="0">
                                        <a:latin typeface="Cambria Math"/>
                                      </a:rPr>
                                      <m:t>𝟏</m:t>
                                    </m:r>
                                    <m:r>
                                      <a:rPr lang="en-US" altLang="zh-CN" sz="4000" b="1" i="1" smtClean="0">
                                        <a:latin typeface="Cambria Math"/>
                                      </a:rPr>
                                      <m:t>𝒏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altLang="zh-CN" sz="4000" i="1" smtClean="0">
                                    <a:latin typeface="Cambria Math"/>
                                  </a:rPr>
                                  <m:t>⋮</m:t>
                                </m:r>
                              </m:e>
                              <m:e/>
                              <m:e>
                                <m:r>
                                  <a:rPr lang="en-US" altLang="zh-CN" sz="4000" i="1" smtClean="0">
                                    <a:latin typeface="Cambria Math"/>
                                  </a:rPr>
                                  <m:t>⋮</m:t>
                                </m:r>
                              </m:e>
                              <m:e/>
                              <m:e>
                                <m:r>
                                  <a:rPr lang="en-US" altLang="zh-CN" sz="4000" i="1" smtClean="0">
                                    <a:latin typeface="Cambria Math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400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4000" b="1" i="1" smtClean="0">
                                        <a:latin typeface="Cambria Math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altLang="zh-CN" sz="4000" b="1" i="1" smtClean="0">
                                        <a:latin typeface="Cambria Math"/>
                                      </a:rPr>
                                      <m:t>𝒓</m:t>
                                    </m:r>
                                    <m:r>
                                      <a:rPr lang="en-US" altLang="zh-CN" sz="4000" b="1" i="1" smtClean="0">
                                        <a:latin typeface="Cambria Math"/>
                                      </a:rPr>
                                      <m:t>𝟏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sz="4000" i="1" smtClean="0">
                                    <a:latin typeface="Cambria Math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400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4000" b="1" i="1" smtClean="0">
                                        <a:latin typeface="Cambria Math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altLang="zh-CN" sz="4000" b="1" i="1" smtClean="0">
                                        <a:latin typeface="Cambria Math"/>
                                      </a:rPr>
                                      <m:t>𝒓𝒓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sz="4000" i="1" smtClean="0">
                                    <a:latin typeface="Cambria Math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400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4000" b="1" i="1" smtClean="0">
                                        <a:latin typeface="Cambria Math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altLang="zh-CN" sz="4000" b="1" i="1" smtClean="0">
                                        <a:latin typeface="Cambria Math"/>
                                      </a:rPr>
                                      <m:t>𝒓𝒏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altLang="zh-CN" sz="4000" i="1" smtClean="0">
                                    <a:latin typeface="Cambria Math"/>
                                  </a:rPr>
                                  <m:t>⋮</m:t>
                                </m:r>
                              </m:e>
                              <m:e/>
                              <m:e>
                                <m:r>
                                  <a:rPr lang="en-US" altLang="zh-CN" sz="4000" i="1" smtClean="0">
                                    <a:latin typeface="Cambria Math"/>
                                  </a:rPr>
                                  <m:t>⋮</m:t>
                                </m:r>
                              </m:e>
                              <m:e/>
                              <m:e>
                                <m:r>
                                  <a:rPr lang="en-US" altLang="zh-CN" sz="4000" i="1" smtClean="0">
                                    <a:latin typeface="Cambria Math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400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4000" b="1" i="1" smtClean="0">
                                        <a:latin typeface="Cambria Math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altLang="zh-CN" sz="4000" b="1" i="1" smtClean="0">
                                        <a:latin typeface="Cambria Math"/>
                                      </a:rPr>
                                      <m:t>𝒎</m:t>
                                    </m:r>
                                    <m:r>
                                      <a:rPr lang="en-US" altLang="zh-CN" sz="4000" b="1" i="1" smtClean="0">
                                        <a:latin typeface="Cambria Math"/>
                                      </a:rPr>
                                      <m:t>𝟏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sz="4000" i="1" smtClean="0">
                                    <a:latin typeface="Cambria Math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400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4000" b="1" i="1" smtClean="0">
                                        <a:latin typeface="Cambria Math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altLang="zh-CN" sz="4000" b="1" i="1" smtClean="0">
                                        <a:latin typeface="Cambria Math"/>
                                      </a:rPr>
                                      <m:t>𝒎𝒓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sz="4000" i="1" smtClean="0">
                                    <a:latin typeface="Cambria Math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400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4000" b="1" i="1" smtClean="0">
                                        <a:latin typeface="Cambria Math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altLang="zh-CN" sz="4000" b="1" i="1" smtClean="0">
                                        <a:latin typeface="Cambria Math"/>
                                      </a:rPr>
                                      <m:t>𝒎𝒏</m:t>
                                    </m:r>
                                  </m:sub>
                                </m:sSub>
                              </m:e>
                            </m:mr>
                          </m:m>
                          <m:r>
                            <a:rPr lang="en-US" altLang="zh-CN" sz="4000" b="1" i="1" smtClean="0">
                              <a:latin typeface="Cambria Math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185" y="2728544"/>
                <a:ext cx="7638117" cy="3070905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 47"/>
          <p:cNvSpPr>
            <a:spLocks noChangeArrowheads="1"/>
          </p:cNvSpPr>
          <p:nvPr/>
        </p:nvSpPr>
        <p:spPr bwMode="auto">
          <a:xfrm>
            <a:off x="2602705" y="3280662"/>
            <a:ext cx="2489825" cy="710067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wrap="square" lIns="90000" tIns="46800" rIns="90000" bIns="46800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kumimoji="0" lang="en-US" altLang="zh-CN" sz="4000" dirty="0">
                <a:latin typeface="Times New Roman" pitchFamily="18" charset="0"/>
              </a:rPr>
              <a:t>| C | </a:t>
            </a:r>
            <a:r>
              <a:rPr kumimoji="0" lang="en-US" altLang="zh-CN" sz="4000" dirty="0">
                <a:sym typeface="Symbol" pitchFamily="18" charset="2"/>
              </a:rPr>
              <a:t></a:t>
            </a:r>
            <a:r>
              <a:rPr kumimoji="0" lang="en-US" altLang="zh-CN" sz="4000" dirty="0"/>
              <a:t> </a:t>
            </a:r>
            <a:r>
              <a:rPr kumimoji="0" lang="en-US" altLang="zh-CN" sz="4000" dirty="0">
                <a:latin typeface="Times New Roman" pitchFamily="18" charset="0"/>
              </a:rPr>
              <a:t>0 </a:t>
            </a:r>
            <a:r>
              <a:rPr kumimoji="0" lang="en-US" altLang="zh-CN" sz="4000" dirty="0" smtClean="0">
                <a:latin typeface="Times New Roman" pitchFamily="18" charset="0"/>
              </a:rPr>
              <a:t>? </a:t>
            </a:r>
            <a:endParaRPr kumimoji="0" lang="zh-CN" altLang="en-US" sz="4000" dirty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1224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1000"/>
                                        <p:tgtEl>
                                          <p:spTgt spid="4997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9734" grpId="0" animBg="1"/>
      <p:bldP spid="14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6" grpId="0" animBg="1"/>
    </p:bld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734" name="Rectangle 22"/>
          <p:cNvSpPr>
            <a:spLocks noChangeArrowheads="1"/>
          </p:cNvSpPr>
          <p:nvPr/>
        </p:nvSpPr>
        <p:spPr bwMode="auto">
          <a:xfrm>
            <a:off x="2098705" y="2728544"/>
            <a:ext cx="1008000" cy="3132000"/>
          </a:xfrm>
          <a:prstGeom prst="rect">
            <a:avLst/>
          </a:prstGeom>
          <a:solidFill>
            <a:srgbClr val="FF990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499758" name="Rectangle 19"/>
          <p:cNvSpPr>
            <a:spLocks noChangeArrowheads="1"/>
          </p:cNvSpPr>
          <p:nvPr/>
        </p:nvSpPr>
        <p:spPr bwMode="auto">
          <a:xfrm>
            <a:off x="-20222" y="1844824"/>
            <a:ext cx="2503990" cy="586957"/>
          </a:xfrm>
          <a:prstGeom prst="rect">
            <a:avLst/>
          </a:prstGeom>
          <a:solidFill>
            <a:srgbClr val="00FF00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kumimoji="0" lang="zh-CN" altLang="en-US" dirty="0">
                <a:latin typeface="Times New Roman" pitchFamily="18" charset="0"/>
              </a:rPr>
              <a:t>设 </a:t>
            </a:r>
            <a:r>
              <a:rPr kumimoji="0" lang="en-US" altLang="zh-CN" dirty="0">
                <a:latin typeface="Times New Roman" pitchFamily="18" charset="0"/>
              </a:rPr>
              <a:t>A </a:t>
            </a:r>
            <a:r>
              <a:rPr kumimoji="0" lang="zh-CN" altLang="en-US" dirty="0">
                <a:latin typeface="Times New Roman" pitchFamily="18" charset="0"/>
              </a:rPr>
              <a:t>秩 </a:t>
            </a:r>
            <a:r>
              <a:rPr kumimoji="0" lang="en-US" altLang="zh-CN" dirty="0">
                <a:latin typeface="Times New Roman" pitchFamily="18" charset="0"/>
              </a:rPr>
              <a:t>= </a:t>
            </a:r>
            <a:r>
              <a:rPr kumimoji="0" lang="en-US" altLang="zh-CN" i="1" dirty="0">
                <a:latin typeface="Times New Roman" pitchFamily="18" charset="0"/>
              </a:rPr>
              <a:t>r</a:t>
            </a:r>
            <a:r>
              <a:rPr kumimoji="0" lang="en-US" altLang="zh-CN" dirty="0">
                <a:latin typeface="Times New Roman" pitchFamily="18" charset="0"/>
              </a:rPr>
              <a:t> </a:t>
            </a:r>
          </a:p>
        </p:txBody>
      </p:sp>
      <p:sp>
        <p:nvSpPr>
          <p:cNvPr id="14" name="Rectangle 18"/>
          <p:cNvSpPr>
            <a:spLocks noChangeArrowheads="1"/>
          </p:cNvSpPr>
          <p:nvPr/>
        </p:nvSpPr>
        <p:spPr bwMode="auto">
          <a:xfrm>
            <a:off x="2088270" y="2728544"/>
            <a:ext cx="5911532" cy="576000"/>
          </a:xfrm>
          <a:prstGeom prst="rect">
            <a:avLst/>
          </a:prstGeom>
          <a:solidFill>
            <a:srgbClr val="00FF0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16" name="Rectangle 18"/>
          <p:cNvSpPr>
            <a:spLocks noChangeArrowheads="1"/>
          </p:cNvSpPr>
          <p:nvPr/>
        </p:nvSpPr>
        <p:spPr bwMode="auto">
          <a:xfrm>
            <a:off x="2088270" y="3414729"/>
            <a:ext cx="5911532" cy="468000"/>
          </a:xfrm>
          <a:prstGeom prst="rect">
            <a:avLst/>
          </a:prstGeom>
          <a:solidFill>
            <a:srgbClr val="00FF0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17" name="Rectangle 18"/>
          <p:cNvSpPr>
            <a:spLocks noChangeArrowheads="1"/>
          </p:cNvSpPr>
          <p:nvPr/>
        </p:nvSpPr>
        <p:spPr bwMode="auto">
          <a:xfrm>
            <a:off x="2098704" y="3990729"/>
            <a:ext cx="5901097" cy="576000"/>
          </a:xfrm>
          <a:prstGeom prst="rect">
            <a:avLst/>
          </a:prstGeom>
          <a:solidFill>
            <a:srgbClr val="00FF0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18" name="Rectangle 22"/>
          <p:cNvSpPr>
            <a:spLocks noChangeArrowheads="1"/>
          </p:cNvSpPr>
          <p:nvPr/>
        </p:nvSpPr>
        <p:spPr bwMode="auto">
          <a:xfrm>
            <a:off x="3294159" y="2728544"/>
            <a:ext cx="1008000" cy="3132000"/>
          </a:xfrm>
          <a:prstGeom prst="rect">
            <a:avLst/>
          </a:prstGeom>
          <a:solidFill>
            <a:srgbClr val="FF990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19" name="Rectangle 22"/>
          <p:cNvSpPr>
            <a:spLocks noChangeArrowheads="1"/>
          </p:cNvSpPr>
          <p:nvPr/>
        </p:nvSpPr>
        <p:spPr bwMode="auto">
          <a:xfrm>
            <a:off x="4566017" y="2728544"/>
            <a:ext cx="1008000" cy="3132000"/>
          </a:xfrm>
          <a:prstGeom prst="rect">
            <a:avLst/>
          </a:prstGeom>
          <a:solidFill>
            <a:srgbClr val="FF990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20" name="Rectangle 29"/>
          <p:cNvSpPr>
            <a:spLocks noChangeArrowheads="1"/>
          </p:cNvSpPr>
          <p:nvPr/>
        </p:nvSpPr>
        <p:spPr bwMode="auto">
          <a:xfrm>
            <a:off x="2098705" y="2710800"/>
            <a:ext cx="3475312" cy="1836000"/>
          </a:xfrm>
          <a:prstGeom prst="rect">
            <a:avLst/>
          </a:prstGeom>
          <a:solidFill>
            <a:srgbClr val="FFCC99">
              <a:alpha val="36862"/>
            </a:srgbClr>
          </a:solidFill>
          <a:ln w="38100" algn="ctr">
            <a:solidFill>
              <a:srgbClr val="0000FF"/>
            </a:solidFill>
            <a:miter lim="800000"/>
            <a:headEnd/>
            <a:tailEnd/>
          </a:ln>
        </p:spPr>
        <p:txBody>
          <a:bodyPr wrap="square"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13" name="AutoShape 19"/>
          <p:cNvSpPr>
            <a:spLocks noChangeArrowheads="1"/>
          </p:cNvSpPr>
          <p:nvPr/>
        </p:nvSpPr>
        <p:spPr bwMode="auto">
          <a:xfrm>
            <a:off x="3348038" y="1773238"/>
            <a:ext cx="3240087" cy="804862"/>
          </a:xfrm>
          <a:prstGeom prst="curvedDownArrow">
            <a:avLst>
              <a:gd name="adj1" fmla="val 80513"/>
              <a:gd name="adj2" fmla="val 161026"/>
              <a:gd name="adj3" fmla="val 33333"/>
            </a:avLst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15" name="Rectangle 22"/>
          <p:cNvSpPr>
            <a:spLocks noChangeArrowheads="1"/>
          </p:cNvSpPr>
          <p:nvPr/>
        </p:nvSpPr>
        <p:spPr bwMode="auto">
          <a:xfrm>
            <a:off x="5814034" y="2728544"/>
            <a:ext cx="1008000" cy="3132000"/>
          </a:xfrm>
          <a:prstGeom prst="rect">
            <a:avLst/>
          </a:prstGeom>
          <a:solidFill>
            <a:srgbClr val="FF990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21" name="Rectangle 22"/>
          <p:cNvSpPr>
            <a:spLocks noChangeArrowheads="1"/>
          </p:cNvSpPr>
          <p:nvPr/>
        </p:nvSpPr>
        <p:spPr bwMode="auto">
          <a:xfrm>
            <a:off x="6960947" y="2728544"/>
            <a:ext cx="1008000" cy="3132000"/>
          </a:xfrm>
          <a:prstGeom prst="rect">
            <a:avLst/>
          </a:prstGeom>
          <a:solidFill>
            <a:srgbClr val="FF990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740185" y="2728544"/>
                <a:ext cx="7638117" cy="30709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000" b="1" i="0" smtClean="0">
                          <a:latin typeface="Cambria Math"/>
                        </a:rPr>
                        <m:t>𝐀</m:t>
                      </m:r>
                      <m:r>
                        <a:rPr lang="en-US" altLang="zh-CN" sz="4000" b="1" i="1" smtClean="0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400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sz="4000" b="1" i="1" smtClean="0">
                              <a:latin typeface="Cambria Math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5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4000" i="1" smtClean="0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400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4000" b="1" i="1" smtClean="0">
                                        <a:latin typeface="Cambria Math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altLang="zh-CN" sz="4000" b="1" i="1" smtClean="0">
                                        <a:latin typeface="Cambria Math"/>
                                      </a:rPr>
                                      <m:t>𝟏𝟏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sz="4000" i="1" smtClean="0">
                                    <a:latin typeface="Cambria Math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400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4000" b="1" i="1" smtClean="0">
                                        <a:latin typeface="Cambria Math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altLang="zh-CN" sz="4000" b="1" i="1" smtClean="0">
                                        <a:latin typeface="Cambria Math"/>
                                      </a:rPr>
                                      <m:t>𝟏</m:t>
                                    </m:r>
                                    <m:r>
                                      <a:rPr lang="en-US" altLang="zh-CN" sz="4000" b="1" i="1" smtClean="0">
                                        <a:latin typeface="Cambria Math"/>
                                      </a:rPr>
                                      <m:t>𝒓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sz="4000" i="1" smtClean="0">
                                    <a:latin typeface="Cambria Math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400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4000" b="1" i="1" smtClean="0">
                                        <a:latin typeface="Cambria Math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altLang="zh-CN" sz="4000" b="1" i="1" smtClean="0">
                                        <a:latin typeface="Cambria Math"/>
                                      </a:rPr>
                                      <m:t>𝟏</m:t>
                                    </m:r>
                                    <m:r>
                                      <a:rPr lang="en-US" altLang="zh-CN" sz="4000" b="1" i="1" smtClean="0">
                                        <a:latin typeface="Cambria Math"/>
                                      </a:rPr>
                                      <m:t>𝒏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altLang="zh-CN" sz="4000" i="1" smtClean="0">
                                    <a:latin typeface="Cambria Math"/>
                                  </a:rPr>
                                  <m:t>⋮</m:t>
                                </m:r>
                              </m:e>
                              <m:e/>
                              <m:e>
                                <m:r>
                                  <a:rPr lang="en-US" altLang="zh-CN" sz="4000" i="1" smtClean="0">
                                    <a:latin typeface="Cambria Math"/>
                                  </a:rPr>
                                  <m:t>⋮</m:t>
                                </m:r>
                              </m:e>
                              <m:e/>
                              <m:e>
                                <m:r>
                                  <a:rPr lang="en-US" altLang="zh-CN" sz="4000" i="1" smtClean="0">
                                    <a:latin typeface="Cambria Math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400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4000" b="1" i="1" smtClean="0">
                                        <a:latin typeface="Cambria Math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altLang="zh-CN" sz="4000" b="1" i="1" smtClean="0">
                                        <a:latin typeface="Cambria Math"/>
                                      </a:rPr>
                                      <m:t>𝒓</m:t>
                                    </m:r>
                                    <m:r>
                                      <a:rPr lang="en-US" altLang="zh-CN" sz="4000" b="1" i="1" smtClean="0">
                                        <a:latin typeface="Cambria Math"/>
                                      </a:rPr>
                                      <m:t>𝟏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sz="4000" i="1" smtClean="0">
                                    <a:latin typeface="Cambria Math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400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4000" b="1" i="1" smtClean="0">
                                        <a:latin typeface="Cambria Math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altLang="zh-CN" sz="4000" b="1" i="1" smtClean="0">
                                        <a:latin typeface="Cambria Math"/>
                                      </a:rPr>
                                      <m:t>𝒓𝒓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sz="4000" i="1" smtClean="0">
                                    <a:latin typeface="Cambria Math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400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4000" b="1" i="1" smtClean="0">
                                        <a:latin typeface="Cambria Math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altLang="zh-CN" sz="4000" b="1" i="1" smtClean="0">
                                        <a:latin typeface="Cambria Math"/>
                                      </a:rPr>
                                      <m:t>𝒓𝒏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altLang="zh-CN" sz="4000" i="1" smtClean="0">
                                    <a:latin typeface="Cambria Math"/>
                                  </a:rPr>
                                  <m:t>⋮</m:t>
                                </m:r>
                              </m:e>
                              <m:e/>
                              <m:e>
                                <m:r>
                                  <a:rPr lang="en-US" altLang="zh-CN" sz="4000" i="1" smtClean="0">
                                    <a:latin typeface="Cambria Math"/>
                                  </a:rPr>
                                  <m:t>⋮</m:t>
                                </m:r>
                              </m:e>
                              <m:e/>
                              <m:e>
                                <m:r>
                                  <a:rPr lang="en-US" altLang="zh-CN" sz="4000" i="1" smtClean="0">
                                    <a:latin typeface="Cambria Math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400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4000" b="1" i="1" smtClean="0">
                                        <a:latin typeface="Cambria Math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altLang="zh-CN" sz="4000" b="1" i="1" smtClean="0">
                                        <a:latin typeface="Cambria Math"/>
                                      </a:rPr>
                                      <m:t>𝒎</m:t>
                                    </m:r>
                                    <m:r>
                                      <a:rPr lang="en-US" altLang="zh-CN" sz="4000" b="1" i="1" smtClean="0">
                                        <a:latin typeface="Cambria Math"/>
                                      </a:rPr>
                                      <m:t>𝟏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sz="4000" i="1" smtClean="0">
                                    <a:latin typeface="Cambria Math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400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4000" b="1" i="1" smtClean="0">
                                        <a:latin typeface="Cambria Math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altLang="zh-CN" sz="4000" b="1" i="1" smtClean="0">
                                        <a:latin typeface="Cambria Math"/>
                                      </a:rPr>
                                      <m:t>𝒎𝒓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sz="4000" i="1" smtClean="0">
                                    <a:latin typeface="Cambria Math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400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4000" b="1" i="1" smtClean="0">
                                        <a:latin typeface="Cambria Math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altLang="zh-CN" sz="4000" b="1" i="1" smtClean="0">
                                        <a:latin typeface="Cambria Math"/>
                                      </a:rPr>
                                      <m:t>𝒎𝒏</m:t>
                                    </m:r>
                                  </m:sub>
                                </m:sSub>
                              </m:e>
                            </m:mr>
                          </m:m>
                          <m:r>
                            <a:rPr lang="en-US" altLang="zh-CN" sz="4000" b="1" i="1" smtClean="0">
                              <a:latin typeface="Cambria Math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185" y="2728544"/>
                <a:ext cx="7638117" cy="3070905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ectangle 30"/>
          <p:cNvSpPr txBox="1">
            <a:spLocks noChangeArrowheads="1"/>
          </p:cNvSpPr>
          <p:nvPr/>
        </p:nvSpPr>
        <p:spPr bwMode="auto">
          <a:xfrm>
            <a:off x="468313" y="404813"/>
            <a:ext cx="8229600" cy="1354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35000"/>
              </a:lnSpc>
            </a:pPr>
            <a:r>
              <a:rPr kumimoji="0" lang="en-US" altLang="zh-CN" sz="3600" kern="0" dirty="0">
                <a:latin typeface="Times New Roman" pitchFamily="18" charset="0"/>
              </a:rPr>
              <a:t>A </a:t>
            </a:r>
            <a:r>
              <a:rPr kumimoji="0" lang="zh-CN" altLang="en-US" sz="3600" kern="0" dirty="0" smtClean="0">
                <a:latin typeface="Times New Roman" pitchFamily="18" charset="0"/>
              </a:rPr>
              <a:t>的前 </a:t>
            </a:r>
            <a:r>
              <a:rPr kumimoji="0" lang="en-US" altLang="zh-CN" sz="3600" i="1" kern="0" dirty="0" smtClean="0">
                <a:latin typeface="Times New Roman" pitchFamily="18" charset="0"/>
              </a:rPr>
              <a:t>r</a:t>
            </a:r>
            <a:r>
              <a:rPr kumimoji="0" lang="en-US" altLang="zh-CN" sz="3600" kern="0" dirty="0" smtClean="0">
                <a:latin typeface="Times New Roman" pitchFamily="18" charset="0"/>
              </a:rPr>
              <a:t> </a:t>
            </a:r>
            <a:r>
              <a:rPr kumimoji="0" lang="zh-CN" altLang="en-US" sz="3600" kern="0" dirty="0" smtClean="0">
                <a:latin typeface="Times New Roman" pitchFamily="18" charset="0"/>
              </a:rPr>
              <a:t>列 能</a:t>
            </a:r>
            <a:r>
              <a:rPr kumimoji="0" lang="zh-CN" altLang="en-US" sz="3600" b="1" kern="0" dirty="0" smtClean="0">
                <a:latin typeface="Times New Roman" pitchFamily="18" charset="0"/>
              </a:rPr>
              <a:t>线性表出 </a:t>
            </a:r>
            <a:r>
              <a:rPr kumimoji="0" lang="en-US" altLang="zh-CN" sz="3600" b="1" kern="0" dirty="0" smtClean="0">
                <a:latin typeface="Times New Roman" pitchFamily="18" charset="0"/>
              </a:rPr>
              <a:t>A </a:t>
            </a:r>
            <a:r>
              <a:rPr kumimoji="0" lang="zh-CN" altLang="en-US" sz="3600" kern="0" dirty="0" smtClean="0">
                <a:latin typeface="Times New Roman" pitchFamily="18" charset="0"/>
              </a:rPr>
              <a:t>所有的</a:t>
            </a:r>
            <a:r>
              <a:rPr kumimoji="0" lang="zh-CN" altLang="en-US" sz="3600" b="1" kern="0" dirty="0" smtClean="0">
                <a:latin typeface="Times New Roman" pitchFamily="18" charset="0"/>
              </a:rPr>
              <a:t>列</a:t>
            </a:r>
            <a:endParaRPr kumimoji="0" lang="en-US" altLang="zh-CN" sz="3600" b="1" kern="0" dirty="0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9449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4997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9734" grpId="0" animBg="1"/>
      <p:bldP spid="18" grpId="0" animBg="1"/>
      <p:bldP spid="19" grpId="0" animBg="1"/>
      <p:bldP spid="13" grpId="0" animBg="1"/>
      <p:bldP spid="15" grpId="0" animBg="1"/>
      <p:bldP spid="21" grpId="0" animBg="1"/>
    </p:bld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758" name="Rectangle 19"/>
          <p:cNvSpPr>
            <a:spLocks noChangeArrowheads="1"/>
          </p:cNvSpPr>
          <p:nvPr/>
        </p:nvSpPr>
        <p:spPr bwMode="auto">
          <a:xfrm>
            <a:off x="-20222" y="1844824"/>
            <a:ext cx="2503990" cy="586957"/>
          </a:xfrm>
          <a:prstGeom prst="rect">
            <a:avLst/>
          </a:prstGeom>
          <a:solidFill>
            <a:srgbClr val="00FF00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kumimoji="0" lang="zh-CN" altLang="en-US" dirty="0">
                <a:latin typeface="Times New Roman" pitchFamily="18" charset="0"/>
              </a:rPr>
              <a:t>设 </a:t>
            </a:r>
            <a:r>
              <a:rPr kumimoji="0" lang="en-US" altLang="zh-CN" dirty="0">
                <a:latin typeface="Times New Roman" pitchFamily="18" charset="0"/>
              </a:rPr>
              <a:t>A </a:t>
            </a:r>
            <a:r>
              <a:rPr kumimoji="0" lang="zh-CN" altLang="en-US" dirty="0">
                <a:latin typeface="Times New Roman" pitchFamily="18" charset="0"/>
              </a:rPr>
              <a:t>秩 </a:t>
            </a:r>
            <a:r>
              <a:rPr kumimoji="0" lang="en-US" altLang="zh-CN" dirty="0">
                <a:latin typeface="Times New Roman" pitchFamily="18" charset="0"/>
              </a:rPr>
              <a:t>= </a:t>
            </a:r>
            <a:r>
              <a:rPr kumimoji="0" lang="en-US" altLang="zh-CN" i="1" dirty="0">
                <a:latin typeface="Times New Roman" pitchFamily="18" charset="0"/>
              </a:rPr>
              <a:t>r</a:t>
            </a:r>
            <a:r>
              <a:rPr kumimoji="0" lang="en-US" altLang="zh-CN" dirty="0">
                <a:latin typeface="Times New Roman" pitchFamily="18" charset="0"/>
              </a:rPr>
              <a:t> </a:t>
            </a:r>
          </a:p>
        </p:txBody>
      </p:sp>
      <p:sp>
        <p:nvSpPr>
          <p:cNvPr id="14" name="Rectangle 18"/>
          <p:cNvSpPr>
            <a:spLocks noChangeArrowheads="1"/>
          </p:cNvSpPr>
          <p:nvPr/>
        </p:nvSpPr>
        <p:spPr bwMode="auto">
          <a:xfrm>
            <a:off x="2088270" y="2728544"/>
            <a:ext cx="5911532" cy="576000"/>
          </a:xfrm>
          <a:prstGeom prst="rect">
            <a:avLst/>
          </a:prstGeom>
          <a:solidFill>
            <a:srgbClr val="00FF0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16" name="Rectangle 18"/>
          <p:cNvSpPr>
            <a:spLocks noChangeArrowheads="1"/>
          </p:cNvSpPr>
          <p:nvPr/>
        </p:nvSpPr>
        <p:spPr bwMode="auto">
          <a:xfrm>
            <a:off x="2088270" y="3414729"/>
            <a:ext cx="5911532" cy="468000"/>
          </a:xfrm>
          <a:prstGeom prst="rect">
            <a:avLst/>
          </a:prstGeom>
          <a:solidFill>
            <a:srgbClr val="00FF0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17" name="Rectangle 18"/>
          <p:cNvSpPr>
            <a:spLocks noChangeArrowheads="1"/>
          </p:cNvSpPr>
          <p:nvPr/>
        </p:nvSpPr>
        <p:spPr bwMode="auto">
          <a:xfrm>
            <a:off x="2098704" y="3990729"/>
            <a:ext cx="5901097" cy="576000"/>
          </a:xfrm>
          <a:prstGeom prst="rect">
            <a:avLst/>
          </a:prstGeom>
          <a:solidFill>
            <a:srgbClr val="00FF0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20" name="Rectangle 29"/>
          <p:cNvSpPr>
            <a:spLocks noChangeArrowheads="1"/>
          </p:cNvSpPr>
          <p:nvPr/>
        </p:nvSpPr>
        <p:spPr bwMode="auto">
          <a:xfrm>
            <a:off x="2098705" y="2710800"/>
            <a:ext cx="3475312" cy="1836000"/>
          </a:xfrm>
          <a:prstGeom prst="rect">
            <a:avLst/>
          </a:prstGeom>
          <a:solidFill>
            <a:srgbClr val="FFCC99">
              <a:alpha val="36862"/>
            </a:srgbClr>
          </a:solidFill>
          <a:ln w="38100" algn="ctr">
            <a:solidFill>
              <a:srgbClr val="0000FF"/>
            </a:solidFill>
            <a:miter lim="800000"/>
            <a:headEnd/>
            <a:tailEnd/>
          </a:ln>
        </p:spPr>
        <p:txBody>
          <a:bodyPr wrap="square"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13" name="AutoShape 19"/>
          <p:cNvSpPr>
            <a:spLocks noChangeArrowheads="1"/>
          </p:cNvSpPr>
          <p:nvPr/>
        </p:nvSpPr>
        <p:spPr bwMode="auto">
          <a:xfrm>
            <a:off x="3348038" y="1773238"/>
            <a:ext cx="3240087" cy="804862"/>
          </a:xfrm>
          <a:prstGeom prst="curvedDownArrow">
            <a:avLst>
              <a:gd name="adj1" fmla="val 80513"/>
              <a:gd name="adj2" fmla="val 161026"/>
              <a:gd name="adj3" fmla="val 33333"/>
            </a:avLst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24" name="Rectangle 30"/>
          <p:cNvSpPr txBox="1">
            <a:spLocks noChangeArrowheads="1"/>
          </p:cNvSpPr>
          <p:nvPr/>
        </p:nvSpPr>
        <p:spPr bwMode="auto">
          <a:xfrm>
            <a:off x="468313" y="404813"/>
            <a:ext cx="8229600" cy="1354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35000"/>
              </a:lnSpc>
            </a:pPr>
            <a:r>
              <a:rPr kumimoji="0" lang="zh-CN" altLang="en-US" sz="3200" kern="0" dirty="0" smtClean="0">
                <a:latin typeface="Times New Roman" pitchFamily="18" charset="0"/>
              </a:rPr>
              <a:t>故 </a:t>
            </a:r>
            <a:r>
              <a:rPr kumimoji="0" lang="en-US" altLang="zh-CN" sz="3200" kern="0" dirty="0" smtClean="0">
                <a:latin typeface="Times New Roman" pitchFamily="18" charset="0"/>
              </a:rPr>
              <a:t>A </a:t>
            </a:r>
            <a:r>
              <a:rPr kumimoji="0" lang="zh-CN" altLang="en-US" sz="3200" kern="0" dirty="0" smtClean="0">
                <a:latin typeface="Times New Roman" pitchFamily="18" charset="0"/>
              </a:rPr>
              <a:t>前 </a:t>
            </a:r>
            <a:r>
              <a:rPr kumimoji="0" lang="en-US" altLang="zh-CN" sz="3200" kern="0" dirty="0">
                <a:latin typeface="Times New Roman" pitchFamily="18" charset="0"/>
              </a:rPr>
              <a:t>r </a:t>
            </a:r>
            <a:r>
              <a:rPr kumimoji="0" lang="zh-CN" altLang="en-US" sz="3200" kern="0" dirty="0" smtClean="0">
                <a:latin typeface="Times New Roman" pitchFamily="18" charset="0"/>
              </a:rPr>
              <a:t>行中</a:t>
            </a:r>
            <a:r>
              <a:rPr kumimoji="0" lang="zh-CN" altLang="en-US" sz="3200" b="1" kern="0" dirty="0" smtClean="0">
                <a:latin typeface="Times New Roman" pitchFamily="18" charset="0"/>
              </a:rPr>
              <a:t>的前 </a:t>
            </a:r>
            <a:r>
              <a:rPr kumimoji="0" lang="en-US" altLang="zh-CN" sz="3200" b="1" kern="0" dirty="0" smtClean="0">
                <a:latin typeface="Times New Roman" pitchFamily="18" charset="0"/>
              </a:rPr>
              <a:t>r </a:t>
            </a:r>
            <a:r>
              <a:rPr kumimoji="0" lang="zh-CN" altLang="en-US" sz="3200" b="1" kern="0" dirty="0" smtClean="0">
                <a:latin typeface="Times New Roman" pitchFamily="18" charset="0"/>
              </a:rPr>
              <a:t>列也能</a:t>
            </a:r>
            <a:endParaRPr kumimoji="0" lang="en-US" altLang="zh-CN" sz="3200" b="1" kern="0" dirty="0" smtClean="0">
              <a:latin typeface="Times New Roman" pitchFamily="18" charset="0"/>
            </a:endParaRPr>
          </a:p>
          <a:p>
            <a:pPr eaLnBrk="1" hangingPunct="1">
              <a:lnSpc>
                <a:spcPct val="135000"/>
              </a:lnSpc>
            </a:pPr>
            <a:r>
              <a:rPr kumimoji="0" lang="zh-CN" altLang="en-US" sz="3200" b="1" kern="0" dirty="0" smtClean="0">
                <a:latin typeface="Times New Roman" pitchFamily="18" charset="0"/>
              </a:rPr>
              <a:t>表出 </a:t>
            </a:r>
            <a:r>
              <a:rPr kumimoji="0" lang="en-US" altLang="zh-CN" sz="3200" b="1" kern="0" dirty="0" smtClean="0">
                <a:latin typeface="Times New Roman" pitchFamily="18" charset="0"/>
              </a:rPr>
              <a:t>A </a:t>
            </a:r>
            <a:r>
              <a:rPr kumimoji="0" lang="zh-CN" altLang="en-US" sz="3200" kern="0" dirty="0" smtClean="0">
                <a:latin typeface="Times New Roman" pitchFamily="18" charset="0"/>
              </a:rPr>
              <a:t>前 </a:t>
            </a:r>
            <a:r>
              <a:rPr kumimoji="0" lang="en-US" altLang="zh-CN" sz="3200" kern="0" dirty="0">
                <a:latin typeface="Times New Roman" pitchFamily="18" charset="0"/>
              </a:rPr>
              <a:t>r </a:t>
            </a:r>
            <a:r>
              <a:rPr kumimoji="0" lang="zh-CN" altLang="en-US" sz="3200" kern="0" dirty="0" smtClean="0">
                <a:latin typeface="Times New Roman" pitchFamily="18" charset="0"/>
              </a:rPr>
              <a:t>行中的 所有</a:t>
            </a:r>
            <a:r>
              <a:rPr kumimoji="0" lang="zh-CN" altLang="en-US" sz="3200" b="1" kern="0" dirty="0" smtClean="0">
                <a:latin typeface="Times New Roman" pitchFamily="18" charset="0"/>
              </a:rPr>
              <a:t>列</a:t>
            </a:r>
            <a:endParaRPr kumimoji="0" lang="en-US" altLang="zh-CN" sz="3200" b="1" kern="0" dirty="0" smtClean="0">
              <a:latin typeface="Times New Roman" pitchFamily="18" charset="0"/>
            </a:endParaRPr>
          </a:p>
        </p:txBody>
      </p:sp>
      <p:sp>
        <p:nvSpPr>
          <p:cNvPr id="25" name="Rectangle 22"/>
          <p:cNvSpPr>
            <a:spLocks noChangeArrowheads="1"/>
          </p:cNvSpPr>
          <p:nvPr/>
        </p:nvSpPr>
        <p:spPr bwMode="auto">
          <a:xfrm>
            <a:off x="2098660" y="2724285"/>
            <a:ext cx="1008000" cy="1836000"/>
          </a:xfrm>
          <a:prstGeom prst="rect">
            <a:avLst/>
          </a:prstGeom>
          <a:solidFill>
            <a:srgbClr val="FF990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26" name="Rectangle 22"/>
          <p:cNvSpPr>
            <a:spLocks noChangeArrowheads="1"/>
          </p:cNvSpPr>
          <p:nvPr/>
        </p:nvSpPr>
        <p:spPr bwMode="auto">
          <a:xfrm>
            <a:off x="3332361" y="2730729"/>
            <a:ext cx="1008000" cy="1836000"/>
          </a:xfrm>
          <a:prstGeom prst="rect">
            <a:avLst/>
          </a:prstGeom>
          <a:solidFill>
            <a:srgbClr val="FF990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27" name="Rectangle 22"/>
          <p:cNvSpPr>
            <a:spLocks noChangeArrowheads="1"/>
          </p:cNvSpPr>
          <p:nvPr/>
        </p:nvSpPr>
        <p:spPr bwMode="auto">
          <a:xfrm>
            <a:off x="4530930" y="2730729"/>
            <a:ext cx="1008000" cy="1836000"/>
          </a:xfrm>
          <a:prstGeom prst="rect">
            <a:avLst/>
          </a:prstGeom>
          <a:solidFill>
            <a:srgbClr val="FF990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28" name="Rectangle 22"/>
          <p:cNvSpPr>
            <a:spLocks noChangeArrowheads="1"/>
          </p:cNvSpPr>
          <p:nvPr/>
        </p:nvSpPr>
        <p:spPr bwMode="auto">
          <a:xfrm>
            <a:off x="5796136" y="2724285"/>
            <a:ext cx="1008000" cy="1836000"/>
          </a:xfrm>
          <a:prstGeom prst="rect">
            <a:avLst/>
          </a:prstGeom>
          <a:solidFill>
            <a:srgbClr val="FF990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29" name="Rectangle 22"/>
          <p:cNvSpPr>
            <a:spLocks noChangeArrowheads="1"/>
          </p:cNvSpPr>
          <p:nvPr/>
        </p:nvSpPr>
        <p:spPr bwMode="auto">
          <a:xfrm>
            <a:off x="6991801" y="2710100"/>
            <a:ext cx="1008000" cy="1836000"/>
          </a:xfrm>
          <a:prstGeom prst="rect">
            <a:avLst/>
          </a:prstGeom>
          <a:solidFill>
            <a:srgbClr val="FF990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740185" y="2728544"/>
                <a:ext cx="7638117" cy="30709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000" b="1" i="0" smtClean="0">
                          <a:latin typeface="Cambria Math"/>
                        </a:rPr>
                        <m:t>𝐀</m:t>
                      </m:r>
                      <m:r>
                        <a:rPr lang="en-US" altLang="zh-CN" sz="4000" b="1" i="1" smtClean="0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400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sz="4000" b="1" i="1" smtClean="0">
                              <a:latin typeface="Cambria Math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5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4000" i="1" smtClean="0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400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4000" b="1" i="1" smtClean="0">
                                        <a:latin typeface="Cambria Math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altLang="zh-CN" sz="4000" b="1" i="1" smtClean="0">
                                        <a:latin typeface="Cambria Math"/>
                                      </a:rPr>
                                      <m:t>𝟏𝟏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sz="4000" i="1" smtClean="0">
                                    <a:latin typeface="Cambria Math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400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4000" b="1" i="1" smtClean="0">
                                        <a:latin typeface="Cambria Math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altLang="zh-CN" sz="4000" b="1" i="1" smtClean="0">
                                        <a:latin typeface="Cambria Math"/>
                                      </a:rPr>
                                      <m:t>𝟏</m:t>
                                    </m:r>
                                    <m:r>
                                      <a:rPr lang="en-US" altLang="zh-CN" sz="4000" b="1" i="1" smtClean="0">
                                        <a:latin typeface="Cambria Math"/>
                                      </a:rPr>
                                      <m:t>𝒓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sz="4000" i="1" smtClean="0">
                                    <a:latin typeface="Cambria Math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400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4000" b="1" i="1" smtClean="0">
                                        <a:latin typeface="Cambria Math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altLang="zh-CN" sz="4000" b="1" i="1" smtClean="0">
                                        <a:latin typeface="Cambria Math"/>
                                      </a:rPr>
                                      <m:t>𝟏</m:t>
                                    </m:r>
                                    <m:r>
                                      <a:rPr lang="en-US" altLang="zh-CN" sz="4000" b="1" i="1" smtClean="0">
                                        <a:latin typeface="Cambria Math"/>
                                      </a:rPr>
                                      <m:t>𝒏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altLang="zh-CN" sz="4000" i="1" smtClean="0">
                                    <a:latin typeface="Cambria Math"/>
                                  </a:rPr>
                                  <m:t>⋮</m:t>
                                </m:r>
                              </m:e>
                              <m:e/>
                              <m:e>
                                <m:r>
                                  <a:rPr lang="en-US" altLang="zh-CN" sz="4000" i="1" smtClean="0">
                                    <a:latin typeface="Cambria Math"/>
                                  </a:rPr>
                                  <m:t>⋮</m:t>
                                </m:r>
                              </m:e>
                              <m:e/>
                              <m:e>
                                <m:r>
                                  <a:rPr lang="en-US" altLang="zh-CN" sz="4000" i="1" smtClean="0">
                                    <a:latin typeface="Cambria Math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400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4000" b="1" i="1" smtClean="0">
                                        <a:latin typeface="Cambria Math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altLang="zh-CN" sz="4000" b="1" i="1" smtClean="0">
                                        <a:latin typeface="Cambria Math"/>
                                      </a:rPr>
                                      <m:t>𝒓</m:t>
                                    </m:r>
                                    <m:r>
                                      <a:rPr lang="en-US" altLang="zh-CN" sz="4000" b="1" i="1" smtClean="0">
                                        <a:latin typeface="Cambria Math"/>
                                      </a:rPr>
                                      <m:t>𝟏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sz="4000" i="1" smtClean="0">
                                    <a:latin typeface="Cambria Math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400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4000" b="1" i="1" smtClean="0">
                                        <a:latin typeface="Cambria Math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altLang="zh-CN" sz="4000" b="1" i="1" smtClean="0">
                                        <a:latin typeface="Cambria Math"/>
                                      </a:rPr>
                                      <m:t>𝒓𝒓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sz="4000" i="1" smtClean="0">
                                    <a:latin typeface="Cambria Math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400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4000" b="1" i="1" smtClean="0">
                                        <a:latin typeface="Cambria Math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altLang="zh-CN" sz="4000" b="1" i="1" smtClean="0">
                                        <a:latin typeface="Cambria Math"/>
                                      </a:rPr>
                                      <m:t>𝒓𝒏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altLang="zh-CN" sz="4000" i="1" smtClean="0">
                                    <a:latin typeface="Cambria Math"/>
                                  </a:rPr>
                                  <m:t>⋮</m:t>
                                </m:r>
                              </m:e>
                              <m:e/>
                              <m:e>
                                <m:r>
                                  <a:rPr lang="en-US" altLang="zh-CN" sz="4000" i="1" smtClean="0">
                                    <a:latin typeface="Cambria Math"/>
                                  </a:rPr>
                                  <m:t>⋮</m:t>
                                </m:r>
                              </m:e>
                              <m:e/>
                              <m:e>
                                <m:r>
                                  <a:rPr lang="en-US" altLang="zh-CN" sz="4000" i="1" smtClean="0">
                                    <a:latin typeface="Cambria Math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400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4000" b="1" i="1" smtClean="0">
                                        <a:latin typeface="Cambria Math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altLang="zh-CN" sz="4000" b="1" i="1" smtClean="0">
                                        <a:latin typeface="Cambria Math"/>
                                      </a:rPr>
                                      <m:t>𝒎</m:t>
                                    </m:r>
                                    <m:r>
                                      <a:rPr lang="en-US" altLang="zh-CN" sz="4000" b="1" i="1" smtClean="0">
                                        <a:latin typeface="Cambria Math"/>
                                      </a:rPr>
                                      <m:t>𝟏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sz="4000" i="1" smtClean="0">
                                    <a:latin typeface="Cambria Math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400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4000" b="1" i="1" smtClean="0">
                                        <a:latin typeface="Cambria Math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altLang="zh-CN" sz="4000" b="1" i="1" smtClean="0">
                                        <a:latin typeface="Cambria Math"/>
                                      </a:rPr>
                                      <m:t>𝒎𝒓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sz="4000" i="1" smtClean="0">
                                    <a:latin typeface="Cambria Math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400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4000" b="1" i="1" smtClean="0">
                                        <a:latin typeface="Cambria Math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altLang="zh-CN" sz="4000" b="1" i="1" smtClean="0">
                                        <a:latin typeface="Cambria Math"/>
                                      </a:rPr>
                                      <m:t>𝒎𝒏</m:t>
                                    </m:r>
                                  </m:sub>
                                </m:sSub>
                              </m:e>
                            </m:mr>
                          </m:m>
                          <m:r>
                            <a:rPr lang="en-US" altLang="zh-CN" sz="4000" b="1" i="1" smtClean="0">
                              <a:latin typeface="Cambria Math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185" y="2728544"/>
                <a:ext cx="7638117" cy="3070905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AutoShape 5"/>
          <p:cNvSpPr>
            <a:spLocks/>
          </p:cNvSpPr>
          <p:nvPr/>
        </p:nvSpPr>
        <p:spPr bwMode="auto">
          <a:xfrm rot="16200000">
            <a:off x="4893612" y="2017974"/>
            <a:ext cx="410563" cy="5801818"/>
          </a:xfrm>
          <a:prstGeom prst="leftBrace">
            <a:avLst>
              <a:gd name="adj1" fmla="val 90424"/>
              <a:gd name="adj2" fmla="val 50278"/>
            </a:avLst>
          </a:prstGeom>
          <a:solidFill>
            <a:schemeClr val="bg1"/>
          </a:solidFill>
          <a:ln w="38100">
            <a:solidFill>
              <a:srgbClr val="0000FF"/>
            </a:solidFill>
            <a:round/>
            <a:headEnd/>
            <a:tailEnd/>
          </a:ln>
          <a:extLst/>
        </p:spPr>
        <p:txBody>
          <a:bodyPr vert="eaVert"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32" name="Rectangle 47"/>
          <p:cNvSpPr>
            <a:spLocks noChangeArrowheads="1"/>
          </p:cNvSpPr>
          <p:nvPr/>
        </p:nvSpPr>
        <p:spPr bwMode="auto">
          <a:xfrm>
            <a:off x="2098705" y="5128465"/>
            <a:ext cx="5901098" cy="771623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wrap="square" lIns="90000" tIns="46800" rIns="90000" bIns="46800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kumimoji="0" lang="en-US" altLang="zh-CN" sz="4400" dirty="0" smtClean="0">
                <a:latin typeface="Times New Roman" pitchFamily="18" charset="0"/>
              </a:rPr>
              <a:t> B </a:t>
            </a:r>
            <a:endParaRPr kumimoji="0" lang="zh-CN" altLang="en-US" sz="4400" dirty="0">
              <a:latin typeface="Times New Roman" pitchFamily="18" charset="0"/>
            </a:endParaRPr>
          </a:p>
        </p:txBody>
      </p:sp>
      <p:sp>
        <p:nvSpPr>
          <p:cNvPr id="33" name="Rectangle 26"/>
          <p:cNvSpPr>
            <a:spLocks noChangeArrowheads="1"/>
          </p:cNvSpPr>
          <p:nvPr/>
        </p:nvSpPr>
        <p:spPr bwMode="auto">
          <a:xfrm>
            <a:off x="604463" y="5835618"/>
            <a:ext cx="7957299" cy="648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kumimoji="0" lang="en-US" altLang="zh-CN" sz="3600" dirty="0" smtClean="0">
                <a:solidFill>
                  <a:schemeClr val="tx2"/>
                </a:solidFill>
                <a:latin typeface="Times New Roman" pitchFamily="18" charset="0"/>
              </a:rPr>
              <a:t>C </a:t>
            </a:r>
            <a:r>
              <a:rPr kumimoji="0" lang="zh-CN" altLang="en-US" sz="3600" dirty="0" smtClean="0">
                <a:solidFill>
                  <a:schemeClr val="tx2"/>
                </a:solidFill>
                <a:latin typeface="Times New Roman" pitchFamily="18" charset="0"/>
              </a:rPr>
              <a:t>秩  </a:t>
            </a:r>
            <a:r>
              <a:rPr kumimoji="0" lang="en-US" altLang="zh-CN" sz="3600" dirty="0" smtClean="0">
                <a:sym typeface="Symbol" pitchFamily="18" charset="2"/>
              </a:rPr>
              <a:t></a:t>
            </a:r>
            <a:r>
              <a:rPr kumimoji="0" lang="zh-CN" altLang="en-US" sz="3600" dirty="0" smtClean="0"/>
              <a:t>  </a:t>
            </a:r>
            <a:r>
              <a:rPr kumimoji="0" lang="en-US" altLang="zh-CN" sz="3600" dirty="0" smtClean="0">
                <a:solidFill>
                  <a:schemeClr val="tx2"/>
                </a:solidFill>
                <a:latin typeface="Times New Roman" pitchFamily="18" charset="0"/>
              </a:rPr>
              <a:t>B </a:t>
            </a:r>
            <a:r>
              <a:rPr kumimoji="0" lang="zh-CN" altLang="en-US" sz="3600" dirty="0" smtClean="0">
                <a:solidFill>
                  <a:schemeClr val="tx2"/>
                </a:solidFill>
                <a:latin typeface="Times New Roman" pitchFamily="18" charset="0"/>
              </a:rPr>
              <a:t>秩 </a:t>
            </a:r>
            <a:r>
              <a:rPr kumimoji="0" lang="en-US" altLang="zh-CN" sz="3600" dirty="0">
                <a:solidFill>
                  <a:schemeClr val="tx2"/>
                </a:solidFill>
                <a:latin typeface="Times New Roman" pitchFamily="18" charset="0"/>
              </a:rPr>
              <a:t>= </a:t>
            </a:r>
            <a:r>
              <a:rPr kumimoji="0" lang="en-US" altLang="zh-CN" sz="3600" dirty="0" smtClean="0">
                <a:solidFill>
                  <a:schemeClr val="tx2"/>
                </a:solidFill>
                <a:latin typeface="Times New Roman" pitchFamily="18" charset="0"/>
              </a:rPr>
              <a:t>r ,  </a:t>
            </a:r>
            <a:r>
              <a:rPr kumimoji="0" lang="zh-CN" altLang="en-US" sz="3600" dirty="0" smtClean="0">
                <a:solidFill>
                  <a:schemeClr val="tx2"/>
                </a:solidFill>
                <a:latin typeface="Times New Roman" pitchFamily="18" charset="0"/>
              </a:rPr>
              <a:t>故 </a:t>
            </a:r>
            <a:r>
              <a:rPr kumimoji="0" lang="en-US" altLang="zh-CN" sz="3600" dirty="0" smtClean="0">
                <a:solidFill>
                  <a:schemeClr val="tx2"/>
                </a:solidFill>
                <a:latin typeface="Times New Roman" pitchFamily="18" charset="0"/>
              </a:rPr>
              <a:t>C </a:t>
            </a:r>
            <a:r>
              <a:rPr kumimoji="0" lang="zh-CN" altLang="en-US" sz="3600" dirty="0" smtClean="0">
                <a:solidFill>
                  <a:schemeClr val="tx2"/>
                </a:solidFill>
                <a:latin typeface="Times New Roman" pitchFamily="18" charset="0"/>
              </a:rPr>
              <a:t>满秩 </a:t>
            </a:r>
            <a:r>
              <a:rPr kumimoji="0" lang="en-US" altLang="zh-CN" sz="3600" dirty="0" smtClean="0">
                <a:solidFill>
                  <a:schemeClr val="tx2"/>
                </a:solidFill>
                <a:latin typeface="Times New Roman" pitchFamily="18" charset="0"/>
              </a:rPr>
              <a:t>,  | C |</a:t>
            </a:r>
            <a:r>
              <a:rPr kumimoji="0" lang="en-US" altLang="zh-CN" sz="3600" dirty="0" smtClean="0">
                <a:sym typeface="Symbol" pitchFamily="18" charset="2"/>
              </a:rPr>
              <a:t> </a:t>
            </a:r>
            <a:r>
              <a:rPr kumimoji="0" lang="en-US" altLang="zh-CN" sz="3600" dirty="0">
                <a:sym typeface="Symbol" pitchFamily="18" charset="2"/>
              </a:rPr>
              <a:t></a:t>
            </a:r>
            <a:r>
              <a:rPr kumimoji="0" lang="en-US" altLang="zh-CN" sz="3600" dirty="0"/>
              <a:t> </a:t>
            </a:r>
            <a:r>
              <a:rPr kumimoji="0" lang="en-US" altLang="zh-CN" sz="3600" dirty="0">
                <a:latin typeface="Times New Roman" pitchFamily="18" charset="0"/>
              </a:rPr>
              <a:t>0 </a:t>
            </a:r>
            <a:endParaRPr kumimoji="0" lang="en-US" altLang="zh-CN" sz="3600" dirty="0">
              <a:solidFill>
                <a:schemeClr val="tx2"/>
              </a:solidFill>
              <a:latin typeface="Times New Roman" pitchFamily="18" charset="0"/>
            </a:endParaRPr>
          </a:p>
        </p:txBody>
      </p:sp>
      <p:sp>
        <p:nvSpPr>
          <p:cNvPr id="34" name="Rectangle 47"/>
          <p:cNvSpPr>
            <a:spLocks noChangeArrowheads="1"/>
          </p:cNvSpPr>
          <p:nvPr/>
        </p:nvSpPr>
        <p:spPr bwMode="auto">
          <a:xfrm>
            <a:off x="2545105" y="3280662"/>
            <a:ext cx="2553788" cy="710067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wrap="square" lIns="90000" tIns="46800" rIns="90000" bIns="46800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kumimoji="0" lang="en-US" altLang="zh-CN" sz="4000" dirty="0" smtClean="0">
                <a:latin typeface="Times New Roman" pitchFamily="18" charset="0"/>
              </a:rPr>
              <a:t> </a:t>
            </a:r>
            <a:r>
              <a:rPr kumimoji="0" lang="en-US" altLang="zh-CN" sz="4000" dirty="0">
                <a:latin typeface="Times New Roman" pitchFamily="18" charset="0"/>
              </a:rPr>
              <a:t>C </a:t>
            </a:r>
            <a:r>
              <a:rPr kumimoji="0" lang="en-US" altLang="zh-CN" sz="4000" dirty="0" smtClean="0">
                <a:latin typeface="Times New Roman" pitchFamily="18" charset="0"/>
              </a:rPr>
              <a:t> </a:t>
            </a:r>
            <a:endParaRPr kumimoji="0" lang="zh-CN" altLang="en-US" sz="4000" dirty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540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1" grpId="0" animBg="1"/>
      <p:bldP spid="32" grpId="0" animBg="1"/>
      <p:bldP spid="33" grpId="0"/>
      <p:bldP spid="34" grpId="0" animBg="1"/>
    </p:bld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1628775"/>
            <a:ext cx="8229600" cy="4238625"/>
          </a:xfrm>
        </p:spPr>
        <p:txBody>
          <a:bodyPr/>
          <a:lstStyle/>
          <a:p>
            <a:pPr eaLnBrk="1" hangingPunct="1">
              <a:lnSpc>
                <a:spcPct val="120000"/>
              </a:lnSpc>
              <a:buFontTx/>
              <a:buNone/>
            </a:pPr>
            <a:r>
              <a:rPr lang="en-US" altLang="zh-CN" sz="3600" b="1" smtClean="0">
                <a:latin typeface="Times New Roman" pitchFamily="18" charset="0"/>
              </a:rPr>
              <a:t>   </a:t>
            </a:r>
            <a:r>
              <a:rPr lang="zh-CN" altLang="en-US" sz="3600" b="1" smtClean="0">
                <a:latin typeface="Times New Roman" pitchFamily="18" charset="0"/>
              </a:rPr>
              <a:t>最高阶非零子式都是由行、列极大</a:t>
            </a:r>
          </a:p>
          <a:p>
            <a:pPr eaLnBrk="1" hangingPunct="1">
              <a:lnSpc>
                <a:spcPct val="120000"/>
              </a:lnSpc>
              <a:buFontTx/>
              <a:buNone/>
            </a:pPr>
            <a:r>
              <a:rPr lang="zh-CN" altLang="en-US" sz="3600" b="1" smtClean="0">
                <a:latin typeface="Times New Roman" pitchFamily="18" charset="0"/>
              </a:rPr>
              <a:t>   无关组交叉形成的</a:t>
            </a:r>
            <a:endParaRPr lang="en-US" altLang="zh-CN" sz="3600" b="1" smtClean="0">
              <a:latin typeface="Times New Roman" pitchFamily="18" charset="0"/>
            </a:endParaRPr>
          </a:p>
          <a:p>
            <a:pPr eaLnBrk="1" hangingPunct="1">
              <a:lnSpc>
                <a:spcPct val="120000"/>
              </a:lnSpc>
              <a:buFontTx/>
              <a:buNone/>
            </a:pPr>
            <a:endParaRPr lang="en-US" altLang="zh-CN" sz="3600" b="1" smtClean="0">
              <a:latin typeface="Times New Roman" pitchFamily="18" charset="0"/>
            </a:endParaRPr>
          </a:p>
        </p:txBody>
      </p:sp>
      <p:sp>
        <p:nvSpPr>
          <p:cNvPr id="112644" name="Rectangle 3"/>
          <p:cNvSpPr>
            <a:spLocks noChangeArrowheads="1"/>
          </p:cNvSpPr>
          <p:nvPr/>
        </p:nvSpPr>
        <p:spPr bwMode="auto">
          <a:xfrm>
            <a:off x="4572000" y="3213100"/>
            <a:ext cx="3095625" cy="2089150"/>
          </a:xfrm>
          <a:prstGeom prst="rect">
            <a:avLst/>
          </a:prstGeom>
          <a:solidFill>
            <a:srgbClr val="FFCC00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2643972" name="Rectangle 4"/>
          <p:cNvSpPr>
            <a:spLocks noChangeArrowheads="1"/>
          </p:cNvSpPr>
          <p:nvPr/>
        </p:nvSpPr>
        <p:spPr bwMode="auto">
          <a:xfrm>
            <a:off x="2484438" y="4652963"/>
            <a:ext cx="5184775" cy="647700"/>
          </a:xfrm>
          <a:prstGeom prst="rect">
            <a:avLst/>
          </a:prstGeom>
          <a:solidFill>
            <a:srgbClr val="FF0000">
              <a:alpha val="3803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762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2643973" name="Rectangle 5"/>
          <p:cNvSpPr>
            <a:spLocks noChangeArrowheads="1"/>
          </p:cNvSpPr>
          <p:nvPr/>
        </p:nvSpPr>
        <p:spPr bwMode="auto">
          <a:xfrm>
            <a:off x="2484438" y="3933825"/>
            <a:ext cx="5184775" cy="647700"/>
          </a:xfrm>
          <a:prstGeom prst="rect">
            <a:avLst/>
          </a:prstGeom>
          <a:solidFill>
            <a:srgbClr val="FF0000">
              <a:alpha val="3803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762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2643974" name="Rectangle 6"/>
          <p:cNvSpPr>
            <a:spLocks noChangeArrowheads="1"/>
          </p:cNvSpPr>
          <p:nvPr/>
        </p:nvSpPr>
        <p:spPr bwMode="auto">
          <a:xfrm>
            <a:off x="2484438" y="3213100"/>
            <a:ext cx="5184775" cy="647700"/>
          </a:xfrm>
          <a:prstGeom prst="rect">
            <a:avLst/>
          </a:prstGeom>
          <a:solidFill>
            <a:srgbClr val="FF0000">
              <a:alpha val="3803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762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2643975" name="Rectangle 7"/>
          <p:cNvSpPr>
            <a:spLocks noChangeArrowheads="1"/>
          </p:cNvSpPr>
          <p:nvPr/>
        </p:nvSpPr>
        <p:spPr bwMode="auto">
          <a:xfrm>
            <a:off x="4572000" y="3213100"/>
            <a:ext cx="935038" cy="2881313"/>
          </a:xfrm>
          <a:prstGeom prst="rect">
            <a:avLst/>
          </a:prstGeom>
          <a:solidFill>
            <a:srgbClr val="FFCC00">
              <a:alpha val="5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762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2643976" name="Rectangle 8"/>
          <p:cNvSpPr>
            <a:spLocks noChangeArrowheads="1"/>
          </p:cNvSpPr>
          <p:nvPr/>
        </p:nvSpPr>
        <p:spPr bwMode="auto">
          <a:xfrm>
            <a:off x="5651500" y="3213100"/>
            <a:ext cx="936625" cy="2881313"/>
          </a:xfrm>
          <a:prstGeom prst="rect">
            <a:avLst/>
          </a:prstGeom>
          <a:solidFill>
            <a:srgbClr val="FFCC00">
              <a:alpha val="5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762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2643977" name="Rectangle 9"/>
          <p:cNvSpPr>
            <a:spLocks noChangeArrowheads="1"/>
          </p:cNvSpPr>
          <p:nvPr/>
        </p:nvSpPr>
        <p:spPr bwMode="auto">
          <a:xfrm>
            <a:off x="6732588" y="3213100"/>
            <a:ext cx="935037" cy="2881313"/>
          </a:xfrm>
          <a:prstGeom prst="rect">
            <a:avLst/>
          </a:prstGeom>
          <a:solidFill>
            <a:srgbClr val="FFCC00">
              <a:alpha val="5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762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graphicFrame>
        <p:nvGraphicFramePr>
          <p:cNvPr id="112642" name="Object 12"/>
          <p:cNvGraphicFramePr>
            <a:graphicFrameLocks noChangeAspect="1"/>
          </p:cNvGraphicFramePr>
          <p:nvPr/>
        </p:nvGraphicFramePr>
        <p:xfrm>
          <a:off x="1331913" y="3213100"/>
          <a:ext cx="6683375" cy="294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724" name="公式" r:id="rId3" imgW="2590560" imgH="1143000" progId="Equation.3">
                  <p:embed/>
                </p:oleObj>
              </mc:Choice>
              <mc:Fallback>
                <p:oleObj name="公式" r:id="rId3" imgW="2590560" imgH="1143000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1913" y="3213100"/>
                        <a:ext cx="6683375" cy="294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2651" name="Picture 13" descr="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70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652" name="Rectangle 17"/>
          <p:cNvSpPr>
            <a:spLocks noGrp="1" noChangeArrowheads="1"/>
          </p:cNvSpPr>
          <p:nvPr>
            <p:ph type="title"/>
          </p:nvPr>
        </p:nvSpPr>
        <p:spPr>
          <a:xfrm>
            <a:off x="611188" y="44450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zh-CN" smtClean="0"/>
              <a:t> </a:t>
            </a:r>
            <a:r>
              <a:rPr lang="zh-CN" altLang="en-US" sz="4000" b="1" smtClean="0">
                <a:solidFill>
                  <a:schemeClr val="bg1"/>
                </a:solidFill>
              </a:rPr>
              <a:t>矩阵的秩  </a:t>
            </a:r>
            <a:r>
              <a:rPr lang="en-US" altLang="zh-CN" sz="4000" b="1" smtClean="0">
                <a:solidFill>
                  <a:schemeClr val="bg1"/>
                </a:solidFill>
                <a:latin typeface="Times New Roman" pitchFamily="18" charset="0"/>
              </a:rPr>
              <a:t>=</a:t>
            </a:r>
            <a:r>
              <a:rPr lang="en-US" altLang="zh-CN" sz="4000" b="1" smtClean="0">
                <a:solidFill>
                  <a:schemeClr val="bg1"/>
                </a:solidFill>
              </a:rPr>
              <a:t>  </a:t>
            </a:r>
            <a:r>
              <a:rPr lang="zh-CN" altLang="en-US" sz="4000" b="1" smtClean="0">
                <a:solidFill>
                  <a:schemeClr val="bg1"/>
                </a:solidFill>
              </a:rPr>
              <a:t>非零子式的最高阶数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3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1000"/>
                                        <p:tgtEl>
                                          <p:spTgt spid="26439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3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1000"/>
                                        <p:tgtEl>
                                          <p:spTgt spid="26439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3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1000"/>
                                        <p:tgtEl>
                                          <p:spTgt spid="26439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3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1000"/>
                                        <p:tgtEl>
                                          <p:spTgt spid="26439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3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1000"/>
                                        <p:tgtEl>
                                          <p:spTgt spid="26439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39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1000"/>
                                        <p:tgtEl>
                                          <p:spTgt spid="26439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43972" grpId="0" animBg="1"/>
      <p:bldP spid="2643973" grpId="0" animBg="1"/>
      <p:bldP spid="2643974" grpId="0" animBg="1"/>
      <p:bldP spid="2643975" grpId="0" animBg="1"/>
      <p:bldP spid="2643976" grpId="0" animBg="1"/>
      <p:bldP spid="2643977" grpId="0" animBg="1"/>
    </p:bld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7" name="Rectangle 2"/>
          <p:cNvSpPr>
            <a:spLocks noGrp="1" noChangeArrowheads="1"/>
          </p:cNvSpPr>
          <p:nvPr>
            <p:ph type="title"/>
          </p:nvPr>
        </p:nvSpPr>
        <p:spPr>
          <a:xfrm>
            <a:off x="468313" y="620713"/>
            <a:ext cx="8229600" cy="1439862"/>
          </a:xfrm>
        </p:spPr>
        <p:txBody>
          <a:bodyPr/>
          <a:lstStyle/>
          <a:p>
            <a:pPr eaLnBrk="1" hangingPunct="1">
              <a:lnSpc>
                <a:spcPct val="130000"/>
              </a:lnSpc>
            </a:pPr>
            <a:r>
              <a:rPr lang="zh-CN" altLang="en-US" sz="3600" b="1" dirty="0" smtClean="0">
                <a:latin typeface="Times New Roman" pitchFamily="18" charset="0"/>
              </a:rPr>
              <a:t>例</a:t>
            </a:r>
            <a:r>
              <a:rPr lang="en-US" altLang="zh-CN" sz="3600" b="1" dirty="0" smtClean="0">
                <a:latin typeface="Times New Roman" pitchFamily="18" charset="0"/>
              </a:rPr>
              <a:t>:  </a:t>
            </a:r>
            <a:r>
              <a:rPr lang="zh-CN" altLang="en-US" sz="3600" b="1" dirty="0" smtClean="0">
                <a:latin typeface="Times New Roman" pitchFamily="18" charset="0"/>
              </a:rPr>
              <a:t>对不同</a:t>
            </a:r>
            <a:r>
              <a:rPr lang="zh-CN" altLang="en-US" sz="3600" b="1" dirty="0">
                <a:latin typeface="Times New Roman" pitchFamily="18" charset="0"/>
              </a:rPr>
              <a:t>的</a:t>
            </a:r>
            <a:r>
              <a:rPr lang="zh-CN" altLang="en-US" sz="3600" b="1" dirty="0" smtClean="0">
                <a:latin typeface="Times New Roman" pitchFamily="18" charset="0"/>
              </a:rPr>
              <a:t>值 </a:t>
            </a:r>
            <a:r>
              <a:rPr lang="en-US" altLang="zh-CN" sz="3600" b="1" i="1" dirty="0" smtClean="0">
                <a:latin typeface="Times New Roman" pitchFamily="18" charset="0"/>
              </a:rPr>
              <a:t>a</a:t>
            </a:r>
            <a:r>
              <a:rPr lang="en-US" altLang="zh-CN" sz="3600" b="1" dirty="0" smtClean="0">
                <a:latin typeface="Times New Roman" pitchFamily="18" charset="0"/>
              </a:rPr>
              <a:t> ,  </a:t>
            </a:r>
            <a:r>
              <a:rPr lang="zh-CN" altLang="en-US" sz="3600" b="1" dirty="0" smtClean="0">
                <a:latin typeface="Times New Roman" pitchFamily="18" charset="0"/>
              </a:rPr>
              <a:t>求 </a:t>
            </a:r>
            <a:r>
              <a:rPr lang="en-US" altLang="zh-CN" sz="3600" b="1" dirty="0" smtClean="0">
                <a:latin typeface="Times New Roman" pitchFamily="18" charset="0"/>
              </a:rPr>
              <a:t>n </a:t>
            </a:r>
            <a:r>
              <a:rPr lang="zh-CN" altLang="en-US" sz="3600" b="1" dirty="0" smtClean="0">
                <a:latin typeface="Times New Roman" pitchFamily="18" charset="0"/>
              </a:rPr>
              <a:t>阶矩阵 </a:t>
            </a:r>
            <a:r>
              <a:rPr lang="en-US" altLang="zh-CN" sz="3600" b="1" dirty="0" smtClean="0">
                <a:latin typeface="Times New Roman" pitchFamily="18" charset="0"/>
              </a:rPr>
              <a:t>A </a:t>
            </a:r>
            <a:r>
              <a:rPr lang="zh-CN" altLang="en-US" sz="3600" b="1" dirty="0" smtClean="0">
                <a:latin typeface="Times New Roman" pitchFamily="18" charset="0"/>
              </a:rPr>
              <a:t>的秩</a:t>
            </a:r>
            <a:endParaRPr lang="en-US" altLang="zh-CN" sz="3600" b="1" dirty="0" smtClean="0">
              <a:latin typeface="Times New Roman" pitchFamily="18" charset="0"/>
            </a:endParaRPr>
          </a:p>
        </p:txBody>
      </p:sp>
      <p:sp>
        <p:nvSpPr>
          <p:cNvPr id="2156552" name="AutoShape 8"/>
          <p:cNvSpPr>
            <a:spLocks noChangeArrowheads="1"/>
          </p:cNvSpPr>
          <p:nvPr/>
        </p:nvSpPr>
        <p:spPr bwMode="auto">
          <a:xfrm rot="1938662">
            <a:off x="2491874" y="3629708"/>
            <a:ext cx="4926913" cy="649288"/>
          </a:xfrm>
          <a:prstGeom prst="roundRect">
            <a:avLst>
              <a:gd name="adj" fmla="val 23227"/>
            </a:avLst>
          </a:prstGeom>
          <a:solidFill>
            <a:srgbClr val="00FF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547664" y="2492896"/>
                <a:ext cx="5903924" cy="2922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000" b="1" i="0" smtClean="0">
                          <a:latin typeface="Cambria Math"/>
                        </a:rPr>
                        <m:t>𝐀</m:t>
                      </m:r>
                      <m:r>
                        <a:rPr lang="en-US" altLang="zh-CN" sz="4000" b="1" i="1" smtClean="0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400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sz="4000" b="1" i="1" smtClean="0">
                              <a:latin typeface="Cambria Math"/>
                            </a:rPr>
                            <m:t>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5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4000" b="1" i="1" smtClean="0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4000" b="1" i="1" smtClean="0">
                                    <a:latin typeface="Cambria Math"/>
                                  </a:rPr>
                                  <m:t>𝒂</m:t>
                                </m:r>
                              </m:e>
                              <m:e>
                                <m:r>
                                  <a:rPr lang="en-US" altLang="zh-CN" sz="4000" b="1" i="1" smtClean="0">
                                    <a:latin typeface="Cambria Math"/>
                                  </a:rPr>
                                  <m:t>𝟏</m:t>
                                </m:r>
                              </m:e>
                              <m:e>
                                <m:r>
                                  <a:rPr lang="en-US" altLang="zh-CN" sz="4000" i="1" smtClean="0">
                                    <a:latin typeface="Cambria Math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altLang="zh-CN" sz="4000" b="1" i="1" smtClean="0">
                                    <a:latin typeface="Cambria Math"/>
                                  </a:rPr>
                                  <m:t>𝟏</m:t>
                                </m:r>
                              </m:e>
                              <m:e>
                                <m:r>
                                  <a:rPr lang="en-US" altLang="zh-CN" sz="4000" b="1" i="1" smtClean="0">
                                    <a:latin typeface="Cambria Math"/>
                                  </a:rPr>
                                  <m:t>𝟏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4000" b="1" i="1" smtClean="0">
                                    <a:latin typeface="Cambria Math"/>
                                  </a:rPr>
                                  <m:t>𝟏</m:t>
                                </m:r>
                              </m:e>
                              <m:e>
                                <m:r>
                                  <a:rPr lang="en-US" altLang="zh-CN" sz="4000" b="1" i="1" smtClean="0">
                                    <a:latin typeface="Cambria Math"/>
                                  </a:rPr>
                                  <m:t>𝒂</m:t>
                                </m:r>
                              </m:e>
                              <m:e>
                                <m:r>
                                  <a:rPr lang="en-US" altLang="zh-CN" sz="4000" i="1" smtClean="0">
                                    <a:latin typeface="Cambria Math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altLang="zh-CN" sz="4000" b="1" i="1" smtClean="0">
                                    <a:latin typeface="Cambria Math"/>
                                  </a:rPr>
                                  <m:t>𝟏</m:t>
                                </m:r>
                              </m:e>
                              <m:e>
                                <m:r>
                                  <a:rPr lang="en-US" altLang="zh-CN" sz="4000" b="1" i="1" smtClean="0">
                                    <a:latin typeface="Cambria Math"/>
                                  </a:rPr>
                                  <m:t>𝟏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4000" i="1" smtClean="0">
                                    <a:latin typeface="Cambria Math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altLang="zh-CN" sz="4000" i="1" smtClean="0">
                                    <a:latin typeface="Cambria Math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altLang="zh-CN" sz="4000" i="1" smtClean="0">
                                    <a:latin typeface="Cambria Math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altLang="zh-CN" sz="4000" i="1" smtClean="0">
                                    <a:latin typeface="Cambria Math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altLang="zh-CN" sz="4000" i="1" smtClean="0">
                                    <a:latin typeface="Cambria Math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4000" b="1" i="1" smtClean="0">
                                    <a:latin typeface="Cambria Math"/>
                                  </a:rPr>
                                  <m:t>𝟏</m:t>
                                </m:r>
                              </m:e>
                              <m:e>
                                <m:r>
                                  <a:rPr lang="en-US" altLang="zh-CN" sz="4000" b="1" i="1" smtClean="0">
                                    <a:latin typeface="Cambria Math"/>
                                  </a:rPr>
                                  <m:t>𝟏</m:t>
                                </m:r>
                              </m:e>
                              <m:e>
                                <m:r>
                                  <a:rPr lang="en-US" altLang="zh-CN" sz="4000" i="1" smtClean="0">
                                    <a:latin typeface="Cambria Math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altLang="zh-CN" sz="4000" b="1" i="1" smtClean="0">
                                    <a:latin typeface="Cambria Math"/>
                                  </a:rPr>
                                  <m:t>𝒂</m:t>
                                </m:r>
                              </m:e>
                              <m:e>
                                <m:r>
                                  <a:rPr lang="en-US" altLang="zh-CN" sz="4000" b="1" i="1" smtClean="0">
                                    <a:latin typeface="Cambria Math"/>
                                  </a:rPr>
                                  <m:t>𝟏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4000" b="1" i="1" smtClean="0">
                                    <a:latin typeface="Cambria Math"/>
                                  </a:rPr>
                                  <m:t>𝟏</m:t>
                                </m:r>
                              </m:e>
                              <m:e>
                                <m:r>
                                  <a:rPr lang="en-US" altLang="zh-CN" sz="4000" b="1" i="1" smtClean="0">
                                    <a:latin typeface="Cambria Math"/>
                                  </a:rPr>
                                  <m:t>𝟏</m:t>
                                </m:r>
                              </m:e>
                              <m:e>
                                <m:r>
                                  <a:rPr lang="en-US" altLang="zh-CN" sz="4000" b="1" i="1" smtClean="0">
                                    <a:latin typeface="Cambria Math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altLang="zh-CN" sz="4000" b="1" i="1" smtClean="0">
                                    <a:latin typeface="Cambria Math"/>
                                  </a:rPr>
                                  <m:t>𝟏</m:t>
                                </m:r>
                              </m:e>
                              <m:e>
                                <m:r>
                                  <a:rPr lang="en-US" altLang="zh-CN" sz="4000" b="1" i="1" smtClean="0">
                                    <a:latin typeface="Cambria Math"/>
                                  </a:rPr>
                                  <m:t>𝒂</m:t>
                                </m:r>
                              </m:e>
                            </m:mr>
                          </m:m>
                          <m:r>
                            <a:rPr lang="en-US" altLang="zh-CN" sz="4000" b="1" i="1" smtClean="0">
                              <a:latin typeface="Cambria Math"/>
                            </a:rPr>
                            <m:t>  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664" y="2492896"/>
                <a:ext cx="5903924" cy="2922916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92344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6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21565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6552" grpId="0" animBg="1"/>
    </p:bld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pPr eaLnBrk="1" hangingPunct="1"/>
            <a:r>
              <a:rPr lang="zh-CN" altLang="en-US" sz="3600" b="1" dirty="0" smtClean="0">
                <a:latin typeface="Times New Roman" pitchFamily="18" charset="0"/>
              </a:rPr>
              <a:t>初等列变换不改变矩阵的秩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3851926" y="2451337"/>
            <a:ext cx="647700" cy="3096692"/>
          </a:xfrm>
          <a:prstGeom prst="rect">
            <a:avLst/>
          </a:prstGeom>
          <a:solidFill>
            <a:srgbClr val="FF0000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 rot="5400000">
            <a:off x="3479725" y="1597593"/>
            <a:ext cx="374650" cy="1214437"/>
          </a:xfrm>
          <a:prstGeom prst="curvedRightArrow">
            <a:avLst>
              <a:gd name="adj1" fmla="val 64830"/>
              <a:gd name="adj2" fmla="val 129661"/>
              <a:gd name="adj3" fmla="val 33333"/>
            </a:avLst>
          </a:prstGeom>
          <a:solidFill>
            <a:srgbClr val="FF0000">
              <a:alpha val="56078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5580112" y="2451337"/>
            <a:ext cx="647700" cy="3096692"/>
          </a:xfrm>
          <a:prstGeom prst="rect">
            <a:avLst/>
          </a:prstGeom>
          <a:solidFill>
            <a:srgbClr val="FF0000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11" name="AutoShape 9"/>
          <p:cNvSpPr>
            <a:spLocks noChangeArrowheads="1"/>
          </p:cNvSpPr>
          <p:nvPr/>
        </p:nvSpPr>
        <p:spPr bwMode="auto">
          <a:xfrm rot="5400000">
            <a:off x="4141073" y="395494"/>
            <a:ext cx="717105" cy="3240360"/>
          </a:xfrm>
          <a:prstGeom prst="curvedRightArrow">
            <a:avLst>
              <a:gd name="adj1" fmla="val 75591"/>
              <a:gd name="adj2" fmla="val 151183"/>
              <a:gd name="adj3" fmla="val 33333"/>
            </a:avLst>
          </a:prstGeom>
          <a:solidFill>
            <a:srgbClr val="FF0000">
              <a:alpha val="56078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12" name="Rectangle 6"/>
          <p:cNvSpPr>
            <a:spLocks noChangeArrowheads="1"/>
          </p:cNvSpPr>
          <p:nvPr/>
        </p:nvSpPr>
        <p:spPr bwMode="auto">
          <a:xfrm>
            <a:off x="6380212" y="2451337"/>
            <a:ext cx="647700" cy="3096692"/>
          </a:xfrm>
          <a:prstGeom prst="rect">
            <a:avLst/>
          </a:prstGeom>
          <a:solidFill>
            <a:srgbClr val="FF0000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13" name="AutoShape 11"/>
          <p:cNvSpPr>
            <a:spLocks noChangeArrowheads="1"/>
          </p:cNvSpPr>
          <p:nvPr/>
        </p:nvSpPr>
        <p:spPr bwMode="auto">
          <a:xfrm rot="5400000">
            <a:off x="4388111" y="-276012"/>
            <a:ext cx="879475" cy="4400130"/>
          </a:xfrm>
          <a:prstGeom prst="curvedRightArrow">
            <a:avLst>
              <a:gd name="adj1" fmla="val 86787"/>
              <a:gd name="adj2" fmla="val 173574"/>
              <a:gd name="adj3" fmla="val 33333"/>
            </a:avLst>
          </a:prstGeom>
          <a:solidFill>
            <a:srgbClr val="FF0000">
              <a:alpha val="56078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15" name="Rectangle 6"/>
          <p:cNvSpPr>
            <a:spLocks noChangeArrowheads="1"/>
          </p:cNvSpPr>
          <p:nvPr/>
        </p:nvSpPr>
        <p:spPr bwMode="auto">
          <a:xfrm>
            <a:off x="3010555" y="2451337"/>
            <a:ext cx="647700" cy="3096692"/>
          </a:xfrm>
          <a:prstGeom prst="rect">
            <a:avLst/>
          </a:prstGeom>
          <a:solidFill>
            <a:srgbClr val="00B0F0">
              <a:alpha val="39999"/>
            </a:srgbClr>
          </a:solidFill>
          <a:ln>
            <a:noFill/>
          </a:ln>
          <a:extLst/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1547664" y="2492896"/>
                <a:ext cx="5903924" cy="2922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000" b="1" i="0" smtClean="0">
                          <a:latin typeface="Cambria Math"/>
                        </a:rPr>
                        <m:t>𝐀</m:t>
                      </m:r>
                      <m:r>
                        <a:rPr lang="en-US" altLang="zh-CN" sz="4000" b="1" i="1" smtClean="0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400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sz="4000" b="1" i="1" smtClean="0">
                              <a:latin typeface="Cambria Math"/>
                            </a:rPr>
                            <m:t>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5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4000" b="1" i="1" smtClean="0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4000" b="1" i="1" smtClean="0">
                                    <a:latin typeface="Cambria Math"/>
                                  </a:rPr>
                                  <m:t>𝒂</m:t>
                                </m:r>
                              </m:e>
                              <m:e>
                                <m:r>
                                  <a:rPr lang="en-US" altLang="zh-CN" sz="4000" b="1" i="1" smtClean="0">
                                    <a:latin typeface="Cambria Math"/>
                                  </a:rPr>
                                  <m:t>𝟏</m:t>
                                </m:r>
                              </m:e>
                              <m:e>
                                <m:r>
                                  <a:rPr lang="en-US" altLang="zh-CN" sz="4000" i="1" smtClean="0">
                                    <a:latin typeface="Cambria Math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altLang="zh-CN" sz="4000" b="1" i="1" smtClean="0">
                                    <a:latin typeface="Cambria Math"/>
                                  </a:rPr>
                                  <m:t>𝟏</m:t>
                                </m:r>
                              </m:e>
                              <m:e>
                                <m:r>
                                  <a:rPr lang="en-US" altLang="zh-CN" sz="4000" b="1" i="1" smtClean="0">
                                    <a:latin typeface="Cambria Math"/>
                                  </a:rPr>
                                  <m:t>𝟏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4000" b="1" i="1" smtClean="0">
                                    <a:latin typeface="Cambria Math"/>
                                  </a:rPr>
                                  <m:t>𝟏</m:t>
                                </m:r>
                              </m:e>
                              <m:e>
                                <m:r>
                                  <a:rPr lang="en-US" altLang="zh-CN" sz="4000" b="1" i="1" smtClean="0">
                                    <a:latin typeface="Cambria Math"/>
                                  </a:rPr>
                                  <m:t>𝒂</m:t>
                                </m:r>
                              </m:e>
                              <m:e>
                                <m:r>
                                  <a:rPr lang="en-US" altLang="zh-CN" sz="4000" i="1" smtClean="0">
                                    <a:latin typeface="Cambria Math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altLang="zh-CN" sz="4000" b="1" i="1" smtClean="0">
                                    <a:latin typeface="Cambria Math"/>
                                  </a:rPr>
                                  <m:t>𝟏</m:t>
                                </m:r>
                              </m:e>
                              <m:e>
                                <m:r>
                                  <a:rPr lang="en-US" altLang="zh-CN" sz="4000" b="1" i="1" smtClean="0">
                                    <a:latin typeface="Cambria Math"/>
                                  </a:rPr>
                                  <m:t>𝟏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4000" i="1" smtClean="0">
                                    <a:latin typeface="Cambria Math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altLang="zh-CN" sz="4000" i="1" smtClean="0">
                                    <a:latin typeface="Cambria Math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altLang="zh-CN" sz="4000" i="1" smtClean="0">
                                    <a:latin typeface="Cambria Math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altLang="zh-CN" sz="4000" i="1" smtClean="0">
                                    <a:latin typeface="Cambria Math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altLang="zh-CN" sz="4000" i="1" smtClean="0">
                                    <a:latin typeface="Cambria Math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4000" b="1" i="1" smtClean="0">
                                    <a:latin typeface="Cambria Math"/>
                                  </a:rPr>
                                  <m:t>𝟏</m:t>
                                </m:r>
                              </m:e>
                              <m:e>
                                <m:r>
                                  <a:rPr lang="en-US" altLang="zh-CN" sz="4000" b="1" i="1" smtClean="0">
                                    <a:latin typeface="Cambria Math"/>
                                  </a:rPr>
                                  <m:t>𝟏</m:t>
                                </m:r>
                              </m:e>
                              <m:e>
                                <m:r>
                                  <a:rPr lang="en-US" altLang="zh-CN" sz="4000" i="1" smtClean="0">
                                    <a:latin typeface="Cambria Math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altLang="zh-CN" sz="4000" b="1" i="1" smtClean="0">
                                    <a:latin typeface="Cambria Math"/>
                                  </a:rPr>
                                  <m:t>𝒂</m:t>
                                </m:r>
                              </m:e>
                              <m:e>
                                <m:r>
                                  <a:rPr lang="en-US" altLang="zh-CN" sz="4000" b="1" i="1" smtClean="0">
                                    <a:latin typeface="Cambria Math"/>
                                  </a:rPr>
                                  <m:t>𝟏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4000" b="1" i="1" smtClean="0">
                                    <a:latin typeface="Cambria Math"/>
                                  </a:rPr>
                                  <m:t>𝟏</m:t>
                                </m:r>
                              </m:e>
                              <m:e>
                                <m:r>
                                  <a:rPr lang="en-US" altLang="zh-CN" sz="4000" b="1" i="1" smtClean="0">
                                    <a:latin typeface="Cambria Math"/>
                                  </a:rPr>
                                  <m:t>𝟏</m:t>
                                </m:r>
                              </m:e>
                              <m:e>
                                <m:r>
                                  <a:rPr lang="en-US" altLang="zh-CN" sz="4000" b="1" i="1" smtClean="0">
                                    <a:latin typeface="Cambria Math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altLang="zh-CN" sz="4000" b="1" i="1" smtClean="0">
                                    <a:latin typeface="Cambria Math"/>
                                  </a:rPr>
                                  <m:t>𝟏</m:t>
                                </m:r>
                              </m:e>
                              <m:e>
                                <m:r>
                                  <a:rPr lang="en-US" altLang="zh-CN" sz="4000" b="1" i="1" smtClean="0">
                                    <a:latin typeface="Cambria Math"/>
                                  </a:rPr>
                                  <m:t>𝒂</m:t>
                                </m:r>
                              </m:e>
                            </m:mr>
                          </m:m>
                          <m:r>
                            <a:rPr lang="en-US" altLang="zh-CN" sz="4000" b="1" i="1" smtClean="0">
                              <a:latin typeface="Cambria Math"/>
                            </a:rPr>
                            <m:t>  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664" y="2492896"/>
                <a:ext cx="5903924" cy="2922916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07831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1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750"/>
                            </p:stCondLst>
                            <p:childTnLst>
                              <p:par>
                                <p:cTn id="1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250"/>
                            </p:stCondLst>
                            <p:childTnLst>
                              <p:par>
                                <p:cTn id="3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1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0" grpId="0" animBg="1"/>
      <p:bldP spid="11" grpId="0" animBg="1"/>
      <p:bldP spid="12" grpId="0" animBg="1"/>
      <p:bldP spid="13" grpId="0" animBg="1"/>
      <p:bldP spid="15" grpId="0" animBg="1"/>
    </p:bld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pPr eaLnBrk="1" hangingPunct="1"/>
            <a:r>
              <a:rPr lang="zh-CN" altLang="en-US" sz="3600" b="1" dirty="0" smtClean="0">
                <a:latin typeface="Times New Roman" pitchFamily="18" charset="0"/>
              </a:rPr>
              <a:t>初等行变换不改变矩阵的秩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1573421" y="2461997"/>
            <a:ext cx="6120680" cy="645999"/>
          </a:xfrm>
          <a:prstGeom prst="rect">
            <a:avLst/>
          </a:prstGeom>
          <a:solidFill>
            <a:srgbClr val="FF0000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14" name="AutoShape 14"/>
          <p:cNvSpPr>
            <a:spLocks noChangeArrowheads="1"/>
          </p:cNvSpPr>
          <p:nvPr/>
        </p:nvSpPr>
        <p:spPr bwMode="auto">
          <a:xfrm>
            <a:off x="1089800" y="2569029"/>
            <a:ext cx="519113" cy="1075995"/>
          </a:xfrm>
          <a:prstGeom prst="curvedRightArrow">
            <a:avLst>
              <a:gd name="adj1" fmla="val 46789"/>
              <a:gd name="adj2" fmla="val 93578"/>
              <a:gd name="adj3" fmla="val 33333"/>
            </a:avLst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16" name="AutoShape 15"/>
          <p:cNvSpPr>
            <a:spLocks noChangeArrowheads="1"/>
          </p:cNvSpPr>
          <p:nvPr/>
        </p:nvSpPr>
        <p:spPr bwMode="auto">
          <a:xfrm>
            <a:off x="774663" y="2569029"/>
            <a:ext cx="806450" cy="1943100"/>
          </a:xfrm>
          <a:prstGeom prst="curvedRightArrow">
            <a:avLst>
              <a:gd name="adj1" fmla="val 48189"/>
              <a:gd name="adj2" fmla="val 96378"/>
              <a:gd name="adj3" fmla="val 33333"/>
            </a:avLst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17" name="AutoShape 16"/>
          <p:cNvSpPr>
            <a:spLocks noChangeArrowheads="1"/>
          </p:cNvSpPr>
          <p:nvPr/>
        </p:nvSpPr>
        <p:spPr bwMode="auto">
          <a:xfrm>
            <a:off x="406136" y="2461997"/>
            <a:ext cx="1166812" cy="3311525"/>
          </a:xfrm>
          <a:prstGeom prst="curvedRightArrow">
            <a:avLst>
              <a:gd name="adj1" fmla="val 56762"/>
              <a:gd name="adj2" fmla="val 113524"/>
              <a:gd name="adj3" fmla="val 33333"/>
            </a:avLst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1259632" y="2492896"/>
                <a:ext cx="6748258" cy="29332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sz="400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sz="4000" b="1" i="1" smtClean="0">
                              <a:latin typeface="Cambria Math"/>
                            </a:rPr>
                            <m:t>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5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4000" b="1" i="1" smtClean="0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4000" b="1" i="1" smtClean="0">
                                    <a:latin typeface="Cambria Math"/>
                                  </a:rPr>
                                  <m:t>𝒂</m:t>
                                </m:r>
                                <m:r>
                                  <a:rPr lang="en-US" altLang="zh-CN" sz="4000" b="1" i="1" smtClean="0">
                                    <a:latin typeface="Cambria Math"/>
                                  </a:rPr>
                                  <m:t>+</m:t>
                                </m:r>
                                <m:r>
                                  <a:rPr lang="en-US" altLang="zh-CN" sz="4000" b="1" i="1" smtClean="0">
                                    <a:latin typeface="Cambria Math"/>
                                  </a:rPr>
                                  <m:t>𝒏</m:t>
                                </m:r>
                                <m:r>
                                  <a:rPr lang="en-US" altLang="zh-CN" sz="4000" b="1" i="1" smtClean="0">
                                    <a:latin typeface="Cambria Math"/>
                                  </a:rPr>
                                  <m:t>−</m:t>
                                </m:r>
                                <m:r>
                                  <a:rPr lang="en-US" altLang="zh-CN" sz="4000" b="1" i="1" smtClean="0">
                                    <a:latin typeface="Cambria Math"/>
                                  </a:rPr>
                                  <m:t>𝟏</m:t>
                                </m:r>
                              </m:e>
                              <m:e>
                                <m:r>
                                  <a:rPr lang="en-US" altLang="zh-CN" sz="4000" b="1" i="1" smtClean="0">
                                    <a:latin typeface="Cambria Math"/>
                                  </a:rPr>
                                  <m:t>𝟏</m:t>
                                </m:r>
                              </m:e>
                              <m:e>
                                <m:r>
                                  <a:rPr lang="en-US" altLang="zh-CN" sz="4000" i="1" smtClean="0">
                                    <a:latin typeface="Cambria Math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altLang="zh-CN" sz="4000" b="1" i="1" smtClean="0">
                                    <a:latin typeface="Cambria Math"/>
                                  </a:rPr>
                                  <m:t>𝟏</m:t>
                                </m:r>
                              </m:e>
                              <m:e>
                                <m:r>
                                  <a:rPr lang="en-US" altLang="zh-CN" sz="4000" b="1" i="1" smtClean="0">
                                    <a:latin typeface="Cambria Math"/>
                                  </a:rPr>
                                  <m:t>𝟏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4000" i="1">
                                    <a:latin typeface="Cambria Math"/>
                                  </a:rPr>
                                  <m:t>𝒂</m:t>
                                </m:r>
                                <m:r>
                                  <a:rPr lang="en-US" altLang="zh-CN" sz="4000" i="1">
                                    <a:latin typeface="Cambria Math"/>
                                  </a:rPr>
                                  <m:t>+</m:t>
                                </m:r>
                                <m:r>
                                  <a:rPr lang="en-US" altLang="zh-CN" sz="4000" i="1">
                                    <a:latin typeface="Cambria Math"/>
                                  </a:rPr>
                                  <m:t>𝒏</m:t>
                                </m:r>
                                <m:r>
                                  <a:rPr lang="en-US" altLang="zh-CN" sz="4000" i="1">
                                    <a:latin typeface="Cambria Math"/>
                                  </a:rPr>
                                  <m:t>−</m:t>
                                </m:r>
                                <m:r>
                                  <a:rPr lang="en-US" altLang="zh-CN" sz="4000" i="1">
                                    <a:latin typeface="Cambria Math"/>
                                  </a:rPr>
                                  <m:t>𝟏</m:t>
                                </m:r>
                              </m:e>
                              <m:e>
                                <m:r>
                                  <a:rPr lang="en-US" altLang="zh-CN" sz="4000" b="1" i="1" smtClean="0">
                                    <a:latin typeface="Cambria Math"/>
                                  </a:rPr>
                                  <m:t>𝒂</m:t>
                                </m:r>
                              </m:e>
                              <m:e>
                                <m:r>
                                  <a:rPr lang="en-US" altLang="zh-CN" sz="4000" i="1" smtClean="0">
                                    <a:latin typeface="Cambria Math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altLang="zh-CN" sz="4000" b="1" i="1" smtClean="0">
                                    <a:latin typeface="Cambria Math"/>
                                  </a:rPr>
                                  <m:t>𝟏</m:t>
                                </m:r>
                              </m:e>
                              <m:e>
                                <m:r>
                                  <a:rPr lang="en-US" altLang="zh-CN" sz="4000" b="1" i="1" smtClean="0">
                                    <a:latin typeface="Cambria Math"/>
                                  </a:rPr>
                                  <m:t>𝟏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4000" i="1" smtClean="0">
                                    <a:latin typeface="Cambria Math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altLang="zh-CN" sz="4000" i="1" smtClean="0">
                                    <a:latin typeface="Cambria Math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altLang="zh-CN" sz="4000" i="1" smtClean="0">
                                    <a:latin typeface="Cambria Math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altLang="zh-CN" sz="4000" i="1" smtClean="0">
                                    <a:latin typeface="Cambria Math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altLang="zh-CN" sz="4000" i="1" smtClean="0">
                                    <a:latin typeface="Cambria Math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4000" i="1">
                                    <a:latin typeface="Cambria Math"/>
                                  </a:rPr>
                                  <m:t>𝒂</m:t>
                                </m:r>
                                <m:r>
                                  <a:rPr lang="en-US" altLang="zh-CN" sz="4000" i="1">
                                    <a:latin typeface="Cambria Math"/>
                                  </a:rPr>
                                  <m:t>+</m:t>
                                </m:r>
                                <m:r>
                                  <a:rPr lang="en-US" altLang="zh-CN" sz="4000" i="1">
                                    <a:latin typeface="Cambria Math"/>
                                  </a:rPr>
                                  <m:t>𝒏</m:t>
                                </m:r>
                                <m:r>
                                  <a:rPr lang="en-US" altLang="zh-CN" sz="4000" i="1">
                                    <a:latin typeface="Cambria Math"/>
                                  </a:rPr>
                                  <m:t>−</m:t>
                                </m:r>
                                <m:r>
                                  <a:rPr lang="en-US" altLang="zh-CN" sz="4000" i="1">
                                    <a:latin typeface="Cambria Math"/>
                                  </a:rPr>
                                  <m:t>𝟏</m:t>
                                </m:r>
                              </m:e>
                              <m:e>
                                <m:r>
                                  <a:rPr lang="en-US" altLang="zh-CN" sz="4000" b="1" i="1" smtClean="0">
                                    <a:latin typeface="Cambria Math"/>
                                  </a:rPr>
                                  <m:t>𝟏</m:t>
                                </m:r>
                              </m:e>
                              <m:e>
                                <m:r>
                                  <a:rPr lang="en-US" altLang="zh-CN" sz="4000" i="1" smtClean="0">
                                    <a:latin typeface="Cambria Math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altLang="zh-CN" sz="4000" b="1" i="1" smtClean="0">
                                    <a:latin typeface="Cambria Math"/>
                                  </a:rPr>
                                  <m:t>𝒂</m:t>
                                </m:r>
                              </m:e>
                              <m:e>
                                <m:r>
                                  <a:rPr lang="en-US" altLang="zh-CN" sz="4000" b="1" i="1" smtClean="0">
                                    <a:latin typeface="Cambria Math"/>
                                  </a:rPr>
                                  <m:t>𝟏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4000" i="1">
                                    <a:latin typeface="Cambria Math"/>
                                  </a:rPr>
                                  <m:t>𝒂</m:t>
                                </m:r>
                                <m:r>
                                  <a:rPr lang="en-US" altLang="zh-CN" sz="4000" i="1">
                                    <a:latin typeface="Cambria Math"/>
                                  </a:rPr>
                                  <m:t>+</m:t>
                                </m:r>
                                <m:r>
                                  <a:rPr lang="en-US" altLang="zh-CN" sz="4000" i="1">
                                    <a:latin typeface="Cambria Math"/>
                                  </a:rPr>
                                  <m:t>𝒏</m:t>
                                </m:r>
                                <m:r>
                                  <a:rPr lang="en-US" altLang="zh-CN" sz="4000" i="1">
                                    <a:latin typeface="Cambria Math"/>
                                  </a:rPr>
                                  <m:t>−</m:t>
                                </m:r>
                                <m:r>
                                  <a:rPr lang="en-US" altLang="zh-CN" sz="4000" i="1">
                                    <a:latin typeface="Cambria Math"/>
                                  </a:rPr>
                                  <m:t>𝟏</m:t>
                                </m:r>
                              </m:e>
                              <m:e>
                                <m:r>
                                  <a:rPr lang="en-US" altLang="zh-CN" sz="4000" b="1" i="1" smtClean="0">
                                    <a:latin typeface="Cambria Math"/>
                                  </a:rPr>
                                  <m:t>𝟏</m:t>
                                </m:r>
                              </m:e>
                              <m:e>
                                <m:r>
                                  <a:rPr lang="en-US" altLang="zh-CN" sz="4000" b="1" i="1" smtClean="0">
                                    <a:latin typeface="Cambria Math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altLang="zh-CN" sz="4000" b="1" i="1" smtClean="0">
                                    <a:latin typeface="Cambria Math"/>
                                  </a:rPr>
                                  <m:t>𝟏</m:t>
                                </m:r>
                              </m:e>
                              <m:e>
                                <m:r>
                                  <a:rPr lang="en-US" altLang="zh-CN" sz="4000" b="1" i="1" smtClean="0">
                                    <a:latin typeface="Cambria Math"/>
                                  </a:rPr>
                                  <m:t>𝒂</m:t>
                                </m:r>
                              </m:e>
                            </m:mr>
                          </m:m>
                          <m:r>
                            <a:rPr lang="en-US" altLang="zh-CN" sz="4000" b="1" i="1" smtClean="0">
                              <a:latin typeface="Cambria Math"/>
                            </a:rPr>
                            <m:t>  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9632" y="2492896"/>
                <a:ext cx="6748258" cy="2933239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63419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4" grpId="0" animBg="1"/>
      <p:bldP spid="16" grpId="0" animBg="1"/>
      <p:bldP spid="17" grpId="0" animBg="1"/>
    </p:bld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-1960" y="2420888"/>
                <a:ext cx="9144000" cy="26398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sz="360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sz="3600" b="1" i="1" smtClean="0">
                              <a:latin typeface="Cambria Math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5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600" b="1" i="1" smtClean="0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3600" b="1" i="1" smtClean="0">
                                    <a:latin typeface="Cambria Math"/>
                                  </a:rPr>
                                  <m:t>𝒂</m:t>
                                </m:r>
                                <m:r>
                                  <a:rPr lang="en-US" altLang="zh-CN" sz="3600" b="1" i="1" smtClean="0">
                                    <a:latin typeface="Cambria Math"/>
                                  </a:rPr>
                                  <m:t>+</m:t>
                                </m:r>
                                <m:r>
                                  <a:rPr lang="en-US" altLang="zh-CN" sz="3600" b="1" i="1" smtClean="0">
                                    <a:latin typeface="Cambria Math"/>
                                  </a:rPr>
                                  <m:t>𝒏</m:t>
                                </m:r>
                                <m:r>
                                  <a:rPr lang="en-US" altLang="zh-CN" sz="3600" b="1" i="1" smtClean="0">
                                    <a:latin typeface="Cambria Math"/>
                                  </a:rPr>
                                  <m:t>−</m:t>
                                </m:r>
                                <m:r>
                                  <a:rPr lang="en-US" altLang="zh-CN" sz="3600" b="1" i="1" smtClean="0">
                                    <a:latin typeface="Cambria Math"/>
                                  </a:rPr>
                                  <m:t>𝟏</m:t>
                                </m:r>
                              </m:e>
                              <m:e>
                                <m:r>
                                  <a:rPr lang="en-US" altLang="zh-CN" sz="3600" b="1" i="1" smtClean="0">
                                    <a:latin typeface="Cambria Math"/>
                                  </a:rPr>
                                  <m:t>𝟏</m:t>
                                </m:r>
                              </m:e>
                              <m:e>
                                <m:r>
                                  <a:rPr lang="en-US" altLang="zh-CN" sz="3600" i="1" smtClean="0">
                                    <a:latin typeface="Cambria Math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altLang="zh-CN" sz="3600" b="1" i="1" smtClean="0">
                                    <a:latin typeface="Cambria Math"/>
                                  </a:rPr>
                                  <m:t>𝟏</m:t>
                                </m:r>
                              </m:e>
                              <m:e>
                                <m:r>
                                  <a:rPr lang="en-US" altLang="zh-CN" sz="3600" b="1" i="1" smtClean="0">
                                    <a:latin typeface="Cambria Math"/>
                                  </a:rPr>
                                  <m:t>𝟏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3600" b="1" i="1" smtClean="0">
                                    <a:latin typeface="Cambria Math"/>
                                  </a:rPr>
                                  <m:t>𝟎</m:t>
                                </m:r>
                              </m:e>
                              <m:e>
                                <m:r>
                                  <a:rPr lang="en-US" altLang="zh-CN" sz="3600" b="1" i="1" smtClean="0">
                                    <a:latin typeface="Cambria Math"/>
                                  </a:rPr>
                                  <m:t>𝒂</m:t>
                                </m:r>
                                <m:r>
                                  <a:rPr lang="en-US" altLang="zh-CN" sz="3600" b="1" i="1" smtClean="0">
                                    <a:latin typeface="Cambria Math"/>
                                  </a:rPr>
                                  <m:t>−</m:t>
                                </m:r>
                                <m:r>
                                  <a:rPr lang="en-US" altLang="zh-CN" sz="3600" b="1" i="1" smtClean="0">
                                    <a:latin typeface="Cambria Math"/>
                                  </a:rPr>
                                  <m:t>𝟏</m:t>
                                </m:r>
                              </m:e>
                              <m:e>
                                <m:r>
                                  <a:rPr lang="en-US" altLang="zh-CN" sz="3600" i="1" smtClean="0">
                                    <a:latin typeface="Cambria Math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altLang="zh-CN" sz="3600" b="1" i="1" smtClean="0">
                                    <a:latin typeface="Cambria Math"/>
                                  </a:rPr>
                                  <m:t>𝟎</m:t>
                                </m:r>
                              </m:e>
                              <m:e>
                                <m:r>
                                  <a:rPr lang="en-US" altLang="zh-CN" sz="3600" b="1" i="1" smtClean="0">
                                    <a:latin typeface="Cambria Math"/>
                                  </a:rPr>
                                  <m:t>𝟎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3600" i="1" smtClean="0">
                                    <a:latin typeface="Cambria Math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altLang="zh-CN" sz="3600" i="1" smtClean="0">
                                    <a:latin typeface="Cambria Math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altLang="zh-CN" sz="3600" i="1" smtClean="0">
                                    <a:latin typeface="Cambria Math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altLang="zh-CN" sz="3600" i="1" smtClean="0">
                                    <a:latin typeface="Cambria Math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altLang="zh-CN" sz="3600" i="1" smtClean="0">
                                    <a:latin typeface="Cambria Math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3600" b="1" i="1" smtClean="0">
                                    <a:latin typeface="Cambria Math"/>
                                  </a:rPr>
                                  <m:t>𝟎</m:t>
                                </m:r>
                              </m:e>
                              <m:e>
                                <m:r>
                                  <a:rPr lang="en-US" altLang="zh-CN" sz="3600" b="1" i="1" smtClean="0">
                                    <a:latin typeface="Cambria Math"/>
                                  </a:rPr>
                                  <m:t>𝟎</m:t>
                                </m:r>
                              </m:e>
                              <m:e>
                                <m:r>
                                  <a:rPr lang="en-US" altLang="zh-CN" sz="3600" i="1" smtClean="0">
                                    <a:latin typeface="Cambria Math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altLang="zh-CN" sz="3600" b="1" i="1" smtClean="0">
                                    <a:latin typeface="Cambria Math"/>
                                  </a:rPr>
                                  <m:t>𝒂</m:t>
                                </m:r>
                                <m:r>
                                  <a:rPr lang="en-US" altLang="zh-CN" sz="3600" b="1" i="1" smtClean="0">
                                    <a:latin typeface="Cambria Math"/>
                                  </a:rPr>
                                  <m:t>−</m:t>
                                </m:r>
                                <m:r>
                                  <a:rPr lang="en-US" altLang="zh-CN" sz="3600" b="1" i="1" smtClean="0">
                                    <a:latin typeface="Cambria Math"/>
                                  </a:rPr>
                                  <m:t>𝟏</m:t>
                                </m:r>
                              </m:e>
                              <m:e>
                                <m:r>
                                  <a:rPr lang="en-US" altLang="zh-CN" sz="3600" b="1" i="1" smtClean="0">
                                    <a:latin typeface="Cambria Math"/>
                                  </a:rPr>
                                  <m:t>𝟎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3600" b="1" i="1" smtClean="0">
                                    <a:latin typeface="Cambria Math"/>
                                  </a:rPr>
                                  <m:t>𝟎</m:t>
                                </m:r>
                              </m:e>
                              <m:e>
                                <m:r>
                                  <a:rPr lang="en-US" altLang="zh-CN" sz="3600" b="1" i="1" smtClean="0">
                                    <a:latin typeface="Cambria Math"/>
                                  </a:rPr>
                                  <m:t>𝟎</m:t>
                                </m:r>
                              </m:e>
                              <m:e>
                                <m:r>
                                  <a:rPr lang="en-US" altLang="zh-CN" sz="3600" b="1" i="1" smtClean="0">
                                    <a:latin typeface="Cambria Math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altLang="zh-CN" sz="3600" b="1" i="1" smtClean="0">
                                    <a:latin typeface="Cambria Math"/>
                                  </a:rPr>
                                  <m:t>𝟎</m:t>
                                </m:r>
                              </m:e>
                              <m:e>
                                <m:r>
                                  <a:rPr lang="en-US" altLang="zh-CN" sz="3600" b="1" i="1" smtClean="0">
                                    <a:latin typeface="Cambria Math"/>
                                  </a:rPr>
                                  <m:t>𝒂</m:t>
                                </m:r>
                                <m:r>
                                  <a:rPr lang="en-US" altLang="zh-CN" sz="3600" b="1" i="1" smtClean="0">
                                    <a:latin typeface="Cambria Math"/>
                                  </a:rPr>
                                  <m:t>−</m:t>
                                </m:r>
                                <m:r>
                                  <a:rPr lang="en-US" altLang="zh-CN" sz="3600" b="1" i="1" smtClean="0">
                                    <a:latin typeface="Cambria Math"/>
                                  </a:rPr>
                                  <m:t>𝟏</m:t>
                                </m:r>
                              </m:e>
                            </m:mr>
                          </m:m>
                          <m:r>
                            <a:rPr lang="en-US" altLang="zh-CN" sz="3600" b="1" i="1" smtClean="0">
                              <a:latin typeface="Cambria Math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960" y="2420888"/>
                <a:ext cx="9144000" cy="2639825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2"/>
              <p:cNvSpPr txBox="1">
                <a:spLocks noChangeArrowheads="1"/>
              </p:cNvSpPr>
              <p:nvPr/>
            </p:nvSpPr>
            <p:spPr bwMode="auto">
              <a:xfrm>
                <a:off x="323528" y="260648"/>
                <a:ext cx="8229600" cy="16338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>
                <a:lvl1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defRPr>
                </a:lvl1pPr>
                <a:lvl2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Arial" charset="0"/>
                    <a:ea typeface="宋体" pitchFamily="2" charset="-122"/>
                  </a:defRPr>
                </a:lvl2pPr>
                <a:lvl3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Arial" charset="0"/>
                    <a:ea typeface="宋体" pitchFamily="2" charset="-122"/>
                  </a:defRPr>
                </a:lvl3pPr>
                <a:lvl4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Arial" charset="0"/>
                    <a:ea typeface="宋体" pitchFamily="2" charset="-122"/>
                  </a:defRPr>
                </a:lvl4pPr>
                <a:lvl5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Arial" charset="0"/>
                    <a:ea typeface="宋体" pitchFamily="2" charset="-122"/>
                  </a:defRPr>
                </a:lvl5pPr>
                <a:lvl6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Arial" charset="0"/>
                    <a:ea typeface="宋体" pitchFamily="2" charset="-122"/>
                  </a:defRPr>
                </a:lvl6pPr>
                <a:lvl7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Arial" charset="0"/>
                    <a:ea typeface="宋体" pitchFamily="2" charset="-122"/>
                  </a:defRPr>
                </a:lvl7pPr>
                <a:lvl8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Arial" charset="0"/>
                    <a:ea typeface="宋体" pitchFamily="2" charset="-122"/>
                  </a:defRPr>
                </a:lvl8pPr>
                <a:lvl9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Arial" charset="0"/>
                    <a:ea typeface="宋体" pitchFamily="2" charset="-122"/>
                  </a:defRPr>
                </a:lvl9pPr>
              </a:lstStyle>
              <a:p>
                <a:pPr eaLnBrk="1" hangingPunct="1">
                  <a:lnSpc>
                    <a:spcPct val="150000"/>
                  </a:lnSpc>
                </a:pPr>
                <a:r>
                  <a:rPr kumimoji="0" lang="zh-CN" altLang="en-US" sz="3600" b="1" kern="0" dirty="0" smtClean="0">
                    <a:latin typeface="Times New Roman" pitchFamily="18" charset="0"/>
                  </a:rPr>
                  <a:t>讨论 ：</a:t>
                </a:r>
                <a:r>
                  <a:rPr kumimoji="0" lang="en-US" altLang="zh-CN" sz="3600" b="1" kern="0" dirty="0" smtClean="0">
                    <a:latin typeface="Times New Roman" pitchFamily="18" charset="0"/>
                  </a:rPr>
                  <a:t>1)   </a:t>
                </a:r>
                <a:r>
                  <a:rPr kumimoji="0" lang="zh-CN" altLang="en-US" sz="3600" b="1" kern="0" dirty="0" smtClean="0">
                    <a:latin typeface="Times New Roman" pitchFamily="18" charset="0"/>
                  </a:rPr>
                  <a:t>当 </a:t>
                </a:r>
                <a14:m>
                  <m:oMath xmlns:m="http://schemas.openxmlformats.org/officeDocument/2006/math">
                    <m:r>
                      <a:rPr kumimoji="0" lang="en-US" altLang="zh-CN" sz="3600" b="1" i="1" kern="0" dirty="0">
                        <a:latin typeface="Cambria Math"/>
                      </a:rPr>
                      <m:t>𝒂</m:t>
                    </m:r>
                    <m:r>
                      <a:rPr kumimoji="0" lang="en-US" altLang="zh-CN" sz="3600" i="1" kern="0" dirty="0" smtClean="0">
                        <a:latin typeface="Cambria Math"/>
                        <a:ea typeface="Cambria Math"/>
                      </a:rPr>
                      <m:t>≠</m:t>
                    </m:r>
                    <m:r>
                      <a:rPr kumimoji="0" lang="en-US" altLang="zh-CN" sz="3600" b="1" i="1" kern="0" dirty="0" smtClean="0">
                        <a:latin typeface="Cambria Math"/>
                        <a:ea typeface="Cambria Math"/>
                      </a:rPr>
                      <m:t>𝟏</m:t>
                    </m:r>
                    <m:r>
                      <a:rPr kumimoji="0" lang="en-US" altLang="zh-CN" sz="3600" b="1" i="1" kern="0" dirty="0" smtClean="0">
                        <a:latin typeface="Cambria Math"/>
                        <a:ea typeface="Cambria Math"/>
                      </a:rPr>
                      <m:t> , </m:t>
                    </m:r>
                    <m:r>
                      <a:rPr kumimoji="0" lang="en-US" altLang="zh-CN" sz="3600" b="1" i="1" kern="0" dirty="0" smtClean="0">
                        <a:latin typeface="Cambria Math"/>
                        <a:ea typeface="Cambria Math"/>
                      </a:rPr>
                      <m:t>𝟏</m:t>
                    </m:r>
                    <m:r>
                      <a:rPr kumimoji="0" lang="en-US" altLang="zh-CN" sz="3600" b="1" i="1" kern="0" dirty="0" smtClean="0">
                        <a:latin typeface="Cambria Math"/>
                        <a:ea typeface="Cambria Math"/>
                      </a:rPr>
                      <m:t>−</m:t>
                    </m:r>
                    <m:r>
                      <a:rPr kumimoji="0" lang="en-US" altLang="zh-CN" sz="3600" b="1" i="1" kern="0" dirty="0" smtClean="0">
                        <a:latin typeface="Cambria Math"/>
                        <a:ea typeface="Cambria Math"/>
                      </a:rPr>
                      <m:t>𝒏</m:t>
                    </m:r>
                    <m:r>
                      <a:rPr kumimoji="0" lang="en-US" altLang="zh-CN" sz="3600" b="1" i="1" kern="0" dirty="0" smtClean="0">
                        <a:latin typeface="Cambria Math"/>
                        <a:ea typeface="Cambria Math"/>
                      </a:rPr>
                      <m:t> </m:t>
                    </m:r>
                  </m:oMath>
                </a14:m>
                <a:r>
                  <a:rPr kumimoji="0" lang="zh-CN" altLang="en-US" sz="3600" b="1" kern="0" dirty="0" smtClean="0">
                    <a:latin typeface="Times New Roman" pitchFamily="18" charset="0"/>
                    <a:sym typeface="Symbol" pitchFamily="18" charset="2"/>
                  </a:rPr>
                  <a:t>时</a:t>
                </a:r>
                <a:r>
                  <a:rPr kumimoji="0" lang="en-US" altLang="zh-CN" sz="3600" b="1" kern="0" dirty="0" smtClean="0">
                    <a:latin typeface="Times New Roman" pitchFamily="18" charset="0"/>
                    <a:sym typeface="Symbol" pitchFamily="18" charset="2"/>
                  </a:rPr>
                  <a:t>,    </a:t>
                </a:r>
              </a:p>
              <a:p>
                <a:pPr eaLnBrk="1" hangingPunct="1">
                  <a:lnSpc>
                    <a:spcPct val="150000"/>
                  </a:lnSpc>
                </a:pPr>
                <a:r>
                  <a:rPr kumimoji="0" lang="zh-CN" altLang="en-US" sz="3600" b="1" kern="0" dirty="0" smtClean="0">
                    <a:latin typeface="Times New Roman" pitchFamily="18" charset="0"/>
                    <a:sym typeface="Symbol" pitchFamily="18" charset="2"/>
                  </a:rPr>
                  <a:t>    行列式 </a:t>
                </a:r>
                <a14:m>
                  <m:oMath xmlns:m="http://schemas.openxmlformats.org/officeDocument/2006/math">
                    <m:r>
                      <a:rPr kumimoji="0" lang="zh-CN" altLang="en-US" sz="3600" b="1" i="1" kern="0" smtClean="0">
                        <a:latin typeface="Cambria Math"/>
                        <a:sym typeface="Symbol" pitchFamily="18" charset="2"/>
                      </a:rPr>
                      <m:t>≠</m:t>
                    </m:r>
                    <m:r>
                      <a:rPr kumimoji="0" lang="en-US" altLang="zh-CN" sz="3600" b="1" i="1" kern="0" smtClean="0">
                        <a:latin typeface="Cambria Math"/>
                        <a:sym typeface="Symbol" pitchFamily="18" charset="2"/>
                      </a:rPr>
                      <m:t>𝟎</m:t>
                    </m:r>
                    <m:r>
                      <a:rPr kumimoji="0" lang="en-US" altLang="zh-CN" sz="3600" b="1" i="1" kern="0" smtClean="0">
                        <a:latin typeface="Cambria Math"/>
                        <a:sym typeface="Symbol" pitchFamily="18" charset="2"/>
                      </a:rPr>
                      <m:t> </m:t>
                    </m:r>
                  </m:oMath>
                </a14:m>
                <a:r>
                  <a:rPr kumimoji="0" lang="en-US" altLang="zh-CN" sz="3600" b="1" kern="0" dirty="0" smtClean="0">
                    <a:latin typeface="Times New Roman" pitchFamily="18" charset="0"/>
                    <a:sym typeface="Symbol" pitchFamily="18" charset="2"/>
                  </a:rPr>
                  <a:t>,   </a:t>
                </a:r>
                <a:r>
                  <a:rPr kumimoji="0" lang="zh-CN" altLang="en-US" sz="3600" b="1" kern="0" dirty="0" smtClean="0">
                    <a:latin typeface="Times New Roman" pitchFamily="18" charset="0"/>
                    <a:sym typeface="Symbol" pitchFamily="18" charset="2"/>
                  </a:rPr>
                  <a:t>矩阵 </a:t>
                </a:r>
                <a:r>
                  <a:rPr kumimoji="0" lang="en-US" altLang="zh-CN" sz="3600" b="1" kern="0" dirty="0" smtClean="0">
                    <a:latin typeface="Times New Roman" pitchFamily="18" charset="0"/>
                    <a:sym typeface="Symbol" pitchFamily="18" charset="2"/>
                  </a:rPr>
                  <a:t>A </a:t>
                </a:r>
                <a:r>
                  <a:rPr kumimoji="0" lang="zh-CN" altLang="en-US" sz="3600" b="1" kern="0" dirty="0" smtClean="0">
                    <a:latin typeface="Times New Roman" pitchFamily="18" charset="0"/>
                    <a:sym typeface="Symbol" pitchFamily="18" charset="2"/>
                  </a:rPr>
                  <a:t>的秩 </a:t>
                </a:r>
                <a:r>
                  <a:rPr kumimoji="0" lang="en-US" altLang="zh-CN" sz="3600" b="1" kern="0" dirty="0" smtClean="0">
                    <a:latin typeface="Times New Roman" pitchFamily="18" charset="0"/>
                    <a:sym typeface="Symbol" pitchFamily="18" charset="2"/>
                  </a:rPr>
                  <a:t>= </a:t>
                </a:r>
                <a:r>
                  <a:rPr kumimoji="0" lang="en-US" altLang="zh-CN" sz="3600" b="1" i="1" kern="0" dirty="0" smtClean="0">
                    <a:latin typeface="Times New Roman" pitchFamily="18" charset="0"/>
                    <a:sym typeface="Symbol" pitchFamily="18" charset="2"/>
                  </a:rPr>
                  <a:t>n</a:t>
                </a:r>
                <a:r>
                  <a:rPr kumimoji="0" lang="en-US" altLang="zh-CN" sz="4000" b="1" i="1" kern="0" dirty="0" smtClean="0">
                    <a:latin typeface="Times New Roman" pitchFamily="18" charset="0"/>
                    <a:sym typeface="Symbol" pitchFamily="18" charset="2"/>
                  </a:rPr>
                  <a:t> </a:t>
                </a:r>
                <a:endParaRPr kumimoji="0" lang="en-US" altLang="zh-CN" sz="4000" b="1" kern="0" dirty="0" smtClean="0">
                  <a:latin typeface="Times New Roman" pitchFamily="18" charset="0"/>
                  <a:sym typeface="Symbol" pitchFamily="18" charset="2"/>
                </a:endParaRPr>
              </a:p>
            </p:txBody>
          </p:sp>
        </mc:Choice>
        <mc:Fallback xmlns="">
          <p:sp>
            <p:nvSpPr>
              <p:cNvPr id="8" name="Rectangl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23528" y="260648"/>
                <a:ext cx="8229600" cy="1633810"/>
              </a:xfrm>
              <a:prstGeom prst="rect">
                <a:avLst/>
              </a:prstGeom>
              <a:blipFill rotWithShape="1">
                <a:blip r:embed="rId3"/>
                <a:stretch>
                  <a:fillRect t="-2612" b="-12687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24415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2"/>
              <p:cNvSpPr txBox="1">
                <a:spLocks noChangeArrowheads="1"/>
              </p:cNvSpPr>
              <p:nvPr/>
            </p:nvSpPr>
            <p:spPr bwMode="auto">
              <a:xfrm>
                <a:off x="323528" y="260648"/>
                <a:ext cx="8229600" cy="16338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>
                <a:lvl1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defRPr>
                </a:lvl1pPr>
                <a:lvl2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Arial" charset="0"/>
                    <a:ea typeface="宋体" pitchFamily="2" charset="-122"/>
                  </a:defRPr>
                </a:lvl2pPr>
                <a:lvl3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Arial" charset="0"/>
                    <a:ea typeface="宋体" pitchFamily="2" charset="-122"/>
                  </a:defRPr>
                </a:lvl3pPr>
                <a:lvl4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Arial" charset="0"/>
                    <a:ea typeface="宋体" pitchFamily="2" charset="-122"/>
                  </a:defRPr>
                </a:lvl4pPr>
                <a:lvl5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Arial" charset="0"/>
                    <a:ea typeface="宋体" pitchFamily="2" charset="-122"/>
                  </a:defRPr>
                </a:lvl5pPr>
                <a:lvl6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Arial" charset="0"/>
                    <a:ea typeface="宋体" pitchFamily="2" charset="-122"/>
                  </a:defRPr>
                </a:lvl6pPr>
                <a:lvl7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Arial" charset="0"/>
                    <a:ea typeface="宋体" pitchFamily="2" charset="-122"/>
                  </a:defRPr>
                </a:lvl7pPr>
                <a:lvl8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Arial" charset="0"/>
                    <a:ea typeface="宋体" pitchFamily="2" charset="-122"/>
                  </a:defRPr>
                </a:lvl8pPr>
                <a:lvl9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Arial" charset="0"/>
                    <a:ea typeface="宋体" pitchFamily="2" charset="-122"/>
                  </a:defRPr>
                </a:lvl9pPr>
              </a:lstStyle>
              <a:p>
                <a:pPr eaLnBrk="1" hangingPunct="1">
                  <a:lnSpc>
                    <a:spcPct val="150000"/>
                  </a:lnSpc>
                </a:pPr>
                <a:r>
                  <a:rPr kumimoji="0" lang="zh-CN" altLang="en-US" sz="3600" b="1" kern="0" dirty="0" smtClean="0">
                    <a:latin typeface="Times New Roman" pitchFamily="18" charset="0"/>
                  </a:rPr>
                  <a:t>讨论 ：</a:t>
                </a:r>
                <a:r>
                  <a:rPr kumimoji="0" lang="en-US" altLang="zh-CN" sz="3600" b="1" kern="0" dirty="0" smtClean="0">
                    <a:latin typeface="Times New Roman" pitchFamily="18" charset="0"/>
                  </a:rPr>
                  <a:t>2)   </a:t>
                </a:r>
                <a:r>
                  <a:rPr kumimoji="0" lang="zh-CN" altLang="en-US" sz="3600" b="1" kern="0" dirty="0" smtClean="0">
                    <a:latin typeface="Times New Roman" pitchFamily="18" charset="0"/>
                  </a:rPr>
                  <a:t>当 </a:t>
                </a:r>
                <a14:m>
                  <m:oMath xmlns:m="http://schemas.openxmlformats.org/officeDocument/2006/math">
                    <m:r>
                      <a:rPr kumimoji="0" lang="en-US" altLang="zh-CN" sz="3600" b="1" i="1" kern="0" dirty="0">
                        <a:latin typeface="Cambria Math"/>
                      </a:rPr>
                      <m:t>𝒂</m:t>
                    </m:r>
                    <m:r>
                      <a:rPr kumimoji="0" lang="en-US" altLang="zh-CN" sz="3600" b="1" i="1" kern="0" dirty="0" smtClean="0">
                        <a:latin typeface="Cambria Math"/>
                      </a:rPr>
                      <m:t>=</m:t>
                    </m:r>
                    <m:r>
                      <a:rPr kumimoji="0" lang="en-US" altLang="zh-CN" sz="3600" b="1" i="1" kern="0" dirty="0" smtClean="0">
                        <a:latin typeface="Cambria Math"/>
                        <a:ea typeface="Cambria Math"/>
                      </a:rPr>
                      <m:t>𝟏</m:t>
                    </m:r>
                    <m:r>
                      <a:rPr kumimoji="0" lang="en-US" altLang="zh-CN" sz="3600" b="1" i="1" kern="0" dirty="0" smtClean="0">
                        <a:latin typeface="Cambria Math"/>
                        <a:ea typeface="Cambria Math"/>
                      </a:rPr>
                      <m:t> </m:t>
                    </m:r>
                  </m:oMath>
                </a14:m>
                <a:r>
                  <a:rPr kumimoji="0" lang="zh-CN" altLang="en-US" sz="3600" b="1" kern="0" dirty="0" smtClean="0">
                    <a:latin typeface="Times New Roman" pitchFamily="18" charset="0"/>
                    <a:sym typeface="Symbol" pitchFamily="18" charset="2"/>
                  </a:rPr>
                  <a:t>时</a:t>
                </a:r>
                <a:r>
                  <a:rPr kumimoji="0" lang="en-US" altLang="zh-CN" sz="3600" b="1" kern="0" dirty="0" smtClean="0">
                    <a:latin typeface="Times New Roman" pitchFamily="18" charset="0"/>
                    <a:sym typeface="Symbol" pitchFamily="18" charset="2"/>
                  </a:rPr>
                  <a:t>,    </a:t>
                </a:r>
              </a:p>
              <a:p>
                <a:pPr eaLnBrk="1" hangingPunct="1">
                  <a:lnSpc>
                    <a:spcPct val="150000"/>
                  </a:lnSpc>
                </a:pPr>
                <a:r>
                  <a:rPr kumimoji="0" lang="zh-CN" altLang="en-US" sz="3600" b="1" kern="0" dirty="0" smtClean="0">
                    <a:latin typeface="Times New Roman" pitchFamily="18" charset="0"/>
                    <a:sym typeface="Symbol" pitchFamily="18" charset="2"/>
                  </a:rPr>
                  <a:t>   矩阵 </a:t>
                </a:r>
                <a:r>
                  <a:rPr kumimoji="0" lang="en-US" altLang="zh-CN" sz="3600" b="1" kern="0" dirty="0" smtClean="0">
                    <a:latin typeface="Times New Roman" pitchFamily="18" charset="0"/>
                    <a:sym typeface="Symbol" pitchFamily="18" charset="2"/>
                  </a:rPr>
                  <a:t>A </a:t>
                </a:r>
                <a:r>
                  <a:rPr kumimoji="0" lang="zh-CN" altLang="en-US" sz="3600" b="1" kern="0" dirty="0" smtClean="0">
                    <a:latin typeface="Times New Roman" pitchFamily="18" charset="0"/>
                    <a:sym typeface="Symbol" pitchFamily="18" charset="2"/>
                  </a:rPr>
                  <a:t>的秩 </a:t>
                </a:r>
                <a:r>
                  <a:rPr kumimoji="0" lang="en-US" altLang="zh-CN" sz="3600" b="1" kern="0" dirty="0" smtClean="0">
                    <a:latin typeface="Times New Roman" pitchFamily="18" charset="0"/>
                    <a:sym typeface="Symbol" pitchFamily="18" charset="2"/>
                  </a:rPr>
                  <a:t>= 1</a:t>
                </a:r>
                <a:r>
                  <a:rPr kumimoji="0" lang="en-US" altLang="zh-CN" sz="4000" b="1" i="1" kern="0" dirty="0" smtClean="0">
                    <a:latin typeface="Times New Roman" pitchFamily="18" charset="0"/>
                    <a:sym typeface="Symbol" pitchFamily="18" charset="2"/>
                  </a:rPr>
                  <a:t> </a:t>
                </a:r>
                <a:endParaRPr kumimoji="0" lang="en-US" altLang="zh-CN" sz="4000" b="1" kern="0" dirty="0" smtClean="0">
                  <a:latin typeface="Times New Roman" pitchFamily="18" charset="0"/>
                  <a:sym typeface="Symbol" pitchFamily="18" charset="2"/>
                </a:endParaRPr>
              </a:p>
            </p:txBody>
          </p:sp>
        </mc:Choice>
        <mc:Fallback xmlns="">
          <p:sp>
            <p:nvSpPr>
              <p:cNvPr id="8" name="Rectangl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23528" y="260648"/>
                <a:ext cx="8229600" cy="1633810"/>
              </a:xfrm>
              <a:prstGeom prst="rect">
                <a:avLst/>
              </a:prstGeom>
              <a:blipFill rotWithShape="1">
                <a:blip r:embed="rId3"/>
                <a:stretch>
                  <a:fillRect t="-2612" b="-12687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圆角矩形 1"/>
          <p:cNvSpPr/>
          <p:nvPr/>
        </p:nvSpPr>
        <p:spPr bwMode="auto">
          <a:xfrm>
            <a:off x="2483768" y="2420888"/>
            <a:ext cx="4104456" cy="576064"/>
          </a:xfrm>
          <a:prstGeom prst="roundRect">
            <a:avLst/>
          </a:prstGeom>
          <a:solidFill>
            <a:srgbClr val="92D050">
              <a:alpha val="37000"/>
            </a:srgbClr>
          </a:solidFill>
          <a:ln w="381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3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French Script MT" pitchFamily="66" charset="0"/>
              <a:ea typeface="宋体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971600" y="2420888"/>
                <a:ext cx="7200800" cy="2922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sz="400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sz="4000" b="1" i="1" smtClean="0">
                              <a:latin typeface="Cambria Math"/>
                            </a:rPr>
                            <m:t>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5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4000" b="1" i="1" smtClean="0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4000" b="1" i="1" smtClean="0">
                                    <a:latin typeface="Cambria Math"/>
                                  </a:rPr>
                                  <m:t>𝒏</m:t>
                                </m:r>
                              </m:e>
                              <m:e>
                                <m:r>
                                  <a:rPr lang="en-US" altLang="zh-CN" sz="4000" b="1" i="1" smtClean="0">
                                    <a:latin typeface="Cambria Math"/>
                                  </a:rPr>
                                  <m:t>𝟏</m:t>
                                </m:r>
                              </m:e>
                              <m:e>
                                <m:r>
                                  <a:rPr lang="en-US" altLang="zh-CN" sz="4000" i="1" smtClean="0">
                                    <a:latin typeface="Cambria Math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altLang="zh-CN" sz="4000" b="1" i="1" smtClean="0">
                                    <a:latin typeface="Cambria Math"/>
                                  </a:rPr>
                                  <m:t>𝟏</m:t>
                                </m:r>
                              </m:e>
                              <m:e>
                                <m:r>
                                  <a:rPr lang="en-US" altLang="zh-CN" sz="4000" b="1" i="1" smtClean="0">
                                    <a:latin typeface="Cambria Math"/>
                                  </a:rPr>
                                  <m:t>𝟏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4000" b="1" i="1" smtClean="0">
                                    <a:latin typeface="Cambria Math"/>
                                  </a:rPr>
                                  <m:t>𝟎</m:t>
                                </m:r>
                              </m:e>
                              <m:e>
                                <m:r>
                                  <a:rPr lang="en-US" altLang="zh-CN" sz="4000" b="1" i="1" smtClean="0">
                                    <a:latin typeface="Cambria Math"/>
                                  </a:rPr>
                                  <m:t>𝟎</m:t>
                                </m:r>
                              </m:e>
                              <m:e>
                                <m:r>
                                  <a:rPr lang="en-US" altLang="zh-CN" sz="4000" i="1" smtClean="0">
                                    <a:latin typeface="Cambria Math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altLang="zh-CN" sz="4000" b="1" i="1" smtClean="0">
                                    <a:latin typeface="Cambria Math"/>
                                  </a:rPr>
                                  <m:t>𝟎</m:t>
                                </m:r>
                              </m:e>
                              <m:e>
                                <m:r>
                                  <a:rPr lang="en-US" altLang="zh-CN" sz="4000" b="1" i="1" smtClean="0">
                                    <a:latin typeface="Cambria Math"/>
                                  </a:rPr>
                                  <m:t>𝟎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4000" i="1" smtClean="0">
                                    <a:latin typeface="Cambria Math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altLang="zh-CN" sz="4000" i="1" smtClean="0">
                                    <a:latin typeface="Cambria Math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altLang="zh-CN" sz="4000" i="1" smtClean="0">
                                    <a:latin typeface="Cambria Math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altLang="zh-CN" sz="4000" i="1" smtClean="0">
                                    <a:latin typeface="Cambria Math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altLang="zh-CN" sz="4000" i="1" smtClean="0">
                                    <a:latin typeface="Cambria Math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4000" b="1" i="1" smtClean="0">
                                    <a:latin typeface="Cambria Math"/>
                                  </a:rPr>
                                  <m:t>𝟎</m:t>
                                </m:r>
                              </m:e>
                              <m:e>
                                <m:r>
                                  <a:rPr lang="en-US" altLang="zh-CN" sz="4000" b="1" i="1" smtClean="0">
                                    <a:latin typeface="Cambria Math"/>
                                  </a:rPr>
                                  <m:t>𝟎</m:t>
                                </m:r>
                              </m:e>
                              <m:e>
                                <m:r>
                                  <a:rPr lang="en-US" altLang="zh-CN" sz="4000" i="1" smtClean="0">
                                    <a:latin typeface="Cambria Math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altLang="zh-CN" sz="4000" b="1" i="1" smtClean="0">
                                    <a:latin typeface="Cambria Math"/>
                                  </a:rPr>
                                  <m:t>𝟎</m:t>
                                </m:r>
                              </m:e>
                              <m:e>
                                <m:r>
                                  <a:rPr lang="en-US" altLang="zh-CN" sz="4000" b="1" i="1" smtClean="0">
                                    <a:latin typeface="Cambria Math"/>
                                  </a:rPr>
                                  <m:t>𝟎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4000" b="1" i="1" smtClean="0">
                                    <a:latin typeface="Cambria Math"/>
                                  </a:rPr>
                                  <m:t>𝟎</m:t>
                                </m:r>
                              </m:e>
                              <m:e>
                                <m:r>
                                  <a:rPr lang="en-US" altLang="zh-CN" sz="4000" b="1" i="1" smtClean="0">
                                    <a:latin typeface="Cambria Math"/>
                                  </a:rPr>
                                  <m:t>𝟎</m:t>
                                </m:r>
                              </m:e>
                              <m:e>
                                <m:r>
                                  <a:rPr lang="en-US" altLang="zh-CN" sz="4000" b="1" i="1" smtClean="0">
                                    <a:latin typeface="Cambria Math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altLang="zh-CN" sz="4000" b="1" i="1" smtClean="0">
                                    <a:latin typeface="Cambria Math"/>
                                  </a:rPr>
                                  <m:t>𝟎</m:t>
                                </m:r>
                              </m:e>
                              <m:e>
                                <m:r>
                                  <a:rPr lang="en-US" altLang="zh-CN" sz="4000" b="1" i="1" smtClean="0">
                                    <a:latin typeface="Cambria Math"/>
                                  </a:rPr>
                                  <m:t>𝟎</m:t>
                                </m:r>
                              </m:e>
                            </m:mr>
                          </m:m>
                          <m:r>
                            <a:rPr lang="en-US" altLang="zh-CN" sz="4000" b="1" i="1" smtClean="0">
                              <a:latin typeface="Cambria Math"/>
                            </a:rPr>
                            <m:t>  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600" y="2420888"/>
                <a:ext cx="7200800" cy="2922916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90503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571500"/>
            <a:ext cx="8229600" cy="5554663"/>
          </a:xfrm>
        </p:spPr>
        <p:txBody>
          <a:bodyPr/>
          <a:lstStyle/>
          <a:p>
            <a:pPr eaLnBrk="1" hangingPunct="1">
              <a:lnSpc>
                <a:spcPct val="150000"/>
              </a:lnSpc>
              <a:buFontTx/>
              <a:buNone/>
              <a:defRPr/>
            </a:pPr>
            <a:r>
              <a:rPr lang="en-US" altLang="zh-CN" b="1" dirty="0">
                <a:latin typeface="Times New Roman" pitchFamily="18" charset="0"/>
                <a:sym typeface="Symbol" pitchFamily="18" charset="2"/>
              </a:rPr>
              <a:t> </a:t>
            </a:r>
            <a:r>
              <a:rPr lang="zh-CN" altLang="en-US" b="1" dirty="0">
                <a:latin typeface="Times New Roman" pitchFamily="18" charset="0"/>
                <a:sym typeface="Symbol" pitchFamily="18" charset="2"/>
              </a:rPr>
              <a:t>对  </a:t>
            </a:r>
            <a:r>
              <a:rPr lang="en-US" altLang="zh-CN" b="1" dirty="0">
                <a:latin typeface="Times New Roman" pitchFamily="18" charset="0"/>
                <a:sym typeface="Symbol" pitchFamily="18" charset="2"/>
              </a:rPr>
              <a:t>  </a:t>
            </a:r>
            <a:r>
              <a:rPr lang="en-US" altLang="zh-CN" b="1" i="1" dirty="0">
                <a:latin typeface="Times New Roman" pitchFamily="18" charset="0"/>
                <a:sym typeface="Symbol" pitchFamily="18" charset="2"/>
              </a:rPr>
              <a:t>k </a:t>
            </a:r>
            <a:r>
              <a:rPr lang="en-US" altLang="zh-CN" b="1" dirty="0">
                <a:latin typeface="Times New Roman" pitchFamily="18" charset="0"/>
                <a:sym typeface="Symbol" pitchFamily="18" charset="2"/>
              </a:rPr>
              <a:t>,</a:t>
            </a:r>
            <a:r>
              <a:rPr lang="en-US" altLang="zh-CN" b="1" i="1" dirty="0">
                <a:latin typeface="Times New Roman" pitchFamily="18" charset="0"/>
                <a:sym typeface="Symbol" pitchFamily="18" charset="2"/>
              </a:rPr>
              <a:t> l</a:t>
            </a:r>
            <a:r>
              <a:rPr lang="en-US" altLang="zh-CN" b="1" dirty="0">
                <a:latin typeface="Times New Roman" pitchFamily="18" charset="0"/>
                <a:sym typeface="Symbol" pitchFamily="18" charset="2"/>
              </a:rPr>
              <a:t>  </a:t>
            </a:r>
            <a:r>
              <a:rPr lang="en-US" altLang="zh-CN" b="1" dirty="0">
                <a:latin typeface="Times New Roman" pitchFamily="18" charset="0"/>
              </a:rPr>
              <a:t>K ,  </a:t>
            </a:r>
            <a:r>
              <a:rPr lang="en-US" altLang="zh-CN" b="1" dirty="0">
                <a:latin typeface="Times New Roman" pitchFamily="18" charset="0"/>
                <a:sym typeface="Symbol" pitchFamily="18" charset="2"/>
              </a:rPr>
              <a:t> </a:t>
            </a:r>
            <a:r>
              <a:rPr lang="en-US" altLang="zh-CN" b="1" i="1" dirty="0">
                <a:latin typeface="Times New Roman" pitchFamily="18" charset="0"/>
                <a:sym typeface="Symbol" pitchFamily="18" charset="2"/>
              </a:rPr>
              <a:t> </a:t>
            </a:r>
            <a:r>
              <a:rPr lang="en-US" altLang="zh-CN" b="1" dirty="0">
                <a:latin typeface="Times New Roman" pitchFamily="18" charset="0"/>
                <a:sym typeface="Symbol" pitchFamily="18" charset="2"/>
              </a:rPr>
              <a:t>,</a:t>
            </a:r>
            <a:r>
              <a:rPr lang="en-US" altLang="zh-CN" b="1" i="1" dirty="0">
                <a:latin typeface="Times New Roman" pitchFamily="18" charset="0"/>
                <a:sym typeface="Symbol" pitchFamily="18" charset="2"/>
              </a:rPr>
              <a:t> </a:t>
            </a:r>
            <a:r>
              <a:rPr lang="en-US" altLang="zh-CN" b="1" dirty="0">
                <a:latin typeface="Times New Roman" pitchFamily="18" charset="0"/>
                <a:sym typeface="Symbol" pitchFamily="18" charset="2"/>
              </a:rPr>
              <a:t>  V , </a:t>
            </a:r>
            <a:r>
              <a:rPr lang="zh-CN" altLang="en-US" b="1" dirty="0">
                <a:latin typeface="Times New Roman" pitchFamily="18" charset="0"/>
                <a:sym typeface="Symbol" pitchFamily="18" charset="2"/>
              </a:rPr>
              <a:t>有</a:t>
            </a:r>
            <a:endParaRPr lang="en-US" altLang="zh-CN" b="1" dirty="0">
              <a:latin typeface="Times New Roman" pitchFamily="18" charset="0"/>
            </a:endParaRPr>
          </a:p>
          <a:p>
            <a:pPr eaLnBrk="1" hangingPunct="1">
              <a:lnSpc>
                <a:spcPct val="150000"/>
              </a:lnSpc>
              <a:buFontTx/>
              <a:buNone/>
              <a:defRPr/>
            </a:pPr>
            <a:r>
              <a:rPr lang="en-US" altLang="zh-CN" b="1" dirty="0">
                <a:latin typeface="Times New Roman" pitchFamily="18" charset="0"/>
              </a:rPr>
              <a:t> 5)  </a:t>
            </a:r>
            <a:r>
              <a:rPr lang="zh-CN" altLang="en-US" b="1" dirty="0">
                <a:latin typeface="Times New Roman" pitchFamily="18" charset="0"/>
              </a:rPr>
              <a:t>数乘 </a:t>
            </a:r>
            <a:r>
              <a:rPr lang="en-US" altLang="zh-CN" b="1" dirty="0">
                <a:latin typeface="Times New Roman" pitchFamily="18" charset="0"/>
              </a:rPr>
              <a:t>1                             </a:t>
            </a:r>
            <a:r>
              <a:rPr lang="en-US" altLang="zh-CN" b="1" dirty="0">
                <a:latin typeface="Times New Roman" pitchFamily="18" charset="0"/>
                <a:sym typeface="Symbol" pitchFamily="18" charset="2"/>
              </a:rPr>
              <a:t>1  = </a:t>
            </a:r>
            <a:r>
              <a:rPr lang="en-US" altLang="zh-CN" b="1" i="1" dirty="0">
                <a:latin typeface="Times New Roman" pitchFamily="18" charset="0"/>
                <a:sym typeface="Symbol" pitchFamily="18" charset="2"/>
              </a:rPr>
              <a:t> </a:t>
            </a:r>
          </a:p>
          <a:p>
            <a:pPr eaLnBrk="1" hangingPunct="1">
              <a:lnSpc>
                <a:spcPct val="150000"/>
              </a:lnSpc>
              <a:buFontTx/>
              <a:buNone/>
              <a:defRPr/>
            </a:pPr>
            <a:r>
              <a:rPr lang="en-US" altLang="zh-CN" b="1" dirty="0">
                <a:latin typeface="Times New Roman" pitchFamily="18" charset="0"/>
              </a:rPr>
              <a:t> 6) </a:t>
            </a:r>
            <a:r>
              <a:rPr lang="zh-CN" altLang="en-US" b="1" dirty="0">
                <a:latin typeface="Times New Roman" pitchFamily="18" charset="0"/>
              </a:rPr>
              <a:t>左</a:t>
            </a:r>
            <a:r>
              <a:rPr lang="zh-CN" altLang="en-US" b="1" dirty="0">
                <a:solidFill>
                  <a:srgbClr val="000099"/>
                </a:solidFill>
              </a:rPr>
              <a:t>分配律</a:t>
            </a:r>
            <a:r>
              <a:rPr lang="zh-CN" altLang="en-US" b="1" dirty="0"/>
              <a:t>              </a:t>
            </a:r>
            <a:r>
              <a:rPr lang="en-US" altLang="zh-CN" b="1" dirty="0">
                <a:latin typeface="Times New Roman" pitchFamily="18" charset="0"/>
                <a:sym typeface="Symbol" pitchFamily="18" charset="2"/>
              </a:rPr>
              <a:t>( </a:t>
            </a:r>
            <a:r>
              <a:rPr lang="en-US" altLang="zh-CN" b="1" i="1" dirty="0">
                <a:latin typeface="Times New Roman" pitchFamily="18" charset="0"/>
                <a:sym typeface="Symbol" pitchFamily="18" charset="2"/>
              </a:rPr>
              <a:t>k + l</a:t>
            </a:r>
            <a:r>
              <a:rPr lang="en-US" altLang="zh-CN" b="1" dirty="0">
                <a:latin typeface="Times New Roman" pitchFamily="18" charset="0"/>
                <a:sym typeface="Symbol" pitchFamily="18" charset="2"/>
              </a:rPr>
              <a:t> )  = </a:t>
            </a:r>
            <a:r>
              <a:rPr lang="en-US" altLang="zh-CN" b="1" i="1" dirty="0">
                <a:latin typeface="Times New Roman" pitchFamily="18" charset="0"/>
                <a:sym typeface="Symbol" pitchFamily="18" charset="2"/>
              </a:rPr>
              <a:t>k </a:t>
            </a:r>
            <a:r>
              <a:rPr lang="en-US" altLang="zh-CN" b="1" dirty="0">
                <a:latin typeface="Times New Roman" pitchFamily="18" charset="0"/>
                <a:sym typeface="Symbol" pitchFamily="18" charset="2"/>
              </a:rPr>
              <a:t></a:t>
            </a:r>
            <a:r>
              <a:rPr lang="en-US" altLang="zh-CN" b="1" i="1" dirty="0">
                <a:latin typeface="Times New Roman" pitchFamily="18" charset="0"/>
                <a:sym typeface="Symbol" pitchFamily="18" charset="2"/>
              </a:rPr>
              <a:t> + l</a:t>
            </a:r>
            <a:r>
              <a:rPr lang="en-US" altLang="zh-CN" b="1" dirty="0">
                <a:latin typeface="Times New Roman" pitchFamily="18" charset="0"/>
                <a:sym typeface="Symbol" pitchFamily="18" charset="2"/>
              </a:rPr>
              <a:t> </a:t>
            </a:r>
          </a:p>
          <a:p>
            <a:pPr eaLnBrk="1" hangingPunct="1">
              <a:lnSpc>
                <a:spcPct val="150000"/>
              </a:lnSpc>
              <a:buFontTx/>
              <a:buNone/>
              <a:defRPr/>
            </a:pPr>
            <a:r>
              <a:rPr lang="en-US" altLang="zh-CN" b="1" dirty="0">
                <a:latin typeface="Times New Roman" pitchFamily="18" charset="0"/>
              </a:rPr>
              <a:t> 7) </a:t>
            </a:r>
            <a:r>
              <a:rPr lang="zh-CN" altLang="en-US" b="1" dirty="0">
                <a:latin typeface="Times New Roman" pitchFamily="18" charset="0"/>
              </a:rPr>
              <a:t>右</a:t>
            </a:r>
            <a:r>
              <a:rPr lang="zh-CN" altLang="en-US" b="1" dirty="0">
                <a:solidFill>
                  <a:srgbClr val="000099"/>
                </a:solidFill>
              </a:rPr>
              <a:t>分配律            </a:t>
            </a:r>
            <a:r>
              <a:rPr lang="en-US" altLang="zh-CN" b="1" i="1" dirty="0">
                <a:latin typeface="Times New Roman" pitchFamily="18" charset="0"/>
                <a:sym typeface="Symbol" pitchFamily="18" charset="2"/>
              </a:rPr>
              <a:t>k</a:t>
            </a:r>
            <a:r>
              <a:rPr lang="en-US" altLang="zh-CN" b="1" dirty="0">
                <a:latin typeface="Times New Roman" pitchFamily="18" charset="0"/>
                <a:sym typeface="Symbol" pitchFamily="18" charset="2"/>
              </a:rPr>
              <a:t> (  </a:t>
            </a:r>
            <a:r>
              <a:rPr lang="en-US" altLang="zh-CN" b="1" i="1" dirty="0">
                <a:latin typeface="Times New Roman" pitchFamily="18" charset="0"/>
                <a:sym typeface="Symbol" pitchFamily="18" charset="2"/>
              </a:rPr>
              <a:t>+ </a:t>
            </a:r>
            <a:r>
              <a:rPr lang="en-US" altLang="zh-CN" b="1" dirty="0">
                <a:latin typeface="Times New Roman" pitchFamily="18" charset="0"/>
                <a:sym typeface="Symbol" pitchFamily="18" charset="2"/>
              </a:rPr>
              <a:t> )  =  </a:t>
            </a:r>
            <a:r>
              <a:rPr lang="en-US" altLang="zh-CN" b="1" i="1" dirty="0">
                <a:latin typeface="Times New Roman" pitchFamily="18" charset="0"/>
                <a:sym typeface="Symbol" pitchFamily="18" charset="2"/>
              </a:rPr>
              <a:t>k </a:t>
            </a:r>
            <a:r>
              <a:rPr lang="en-US" altLang="zh-CN" b="1" dirty="0">
                <a:latin typeface="Times New Roman" pitchFamily="18" charset="0"/>
                <a:sym typeface="Symbol" pitchFamily="18" charset="2"/>
              </a:rPr>
              <a:t> </a:t>
            </a:r>
            <a:r>
              <a:rPr lang="en-US" altLang="zh-CN" b="1" i="1" dirty="0">
                <a:latin typeface="Times New Roman" pitchFamily="18" charset="0"/>
                <a:sym typeface="Symbol" pitchFamily="18" charset="2"/>
              </a:rPr>
              <a:t>+ k </a:t>
            </a:r>
            <a:r>
              <a:rPr lang="en-US" altLang="zh-CN" b="1" dirty="0">
                <a:latin typeface="Times New Roman" pitchFamily="18" charset="0"/>
                <a:sym typeface="Symbol" pitchFamily="18" charset="2"/>
              </a:rPr>
              <a:t> </a:t>
            </a:r>
          </a:p>
          <a:p>
            <a:pPr marL="514350" indent="-514350" eaLnBrk="1" hangingPunct="1">
              <a:lnSpc>
                <a:spcPct val="150000"/>
              </a:lnSpc>
              <a:buFontTx/>
              <a:buNone/>
              <a:defRPr/>
            </a:pPr>
            <a:r>
              <a:rPr lang="en-US" altLang="zh-CN" b="1" dirty="0">
                <a:latin typeface="Times New Roman" pitchFamily="18" charset="0"/>
              </a:rPr>
              <a:t> 8)  </a:t>
            </a:r>
            <a:r>
              <a:rPr lang="zh-CN" altLang="en-US" b="1" dirty="0">
                <a:latin typeface="Times New Roman" pitchFamily="18" charset="0"/>
              </a:rPr>
              <a:t>结合</a:t>
            </a:r>
            <a:r>
              <a:rPr lang="zh-CN" altLang="en-US" b="1" dirty="0"/>
              <a:t>律 </a:t>
            </a:r>
            <a:r>
              <a:rPr lang="en-US" altLang="zh-CN" b="1" dirty="0"/>
              <a:t>                   </a:t>
            </a:r>
            <a:r>
              <a:rPr lang="en-US" altLang="zh-CN" b="1" i="1" dirty="0"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US" altLang="zh-CN" b="1" i="1" dirty="0">
                <a:latin typeface="Times New Roman" pitchFamily="18" charset="0"/>
                <a:sym typeface="Symbol" pitchFamily="18" charset="2"/>
              </a:rPr>
              <a:t> </a:t>
            </a:r>
            <a:r>
              <a:rPr lang="en-US" altLang="zh-CN" b="1" dirty="0">
                <a:latin typeface="Times New Roman" pitchFamily="18" charset="0"/>
                <a:sym typeface="Symbol" pitchFamily="18" charset="2"/>
              </a:rPr>
              <a:t>(</a:t>
            </a:r>
            <a:r>
              <a:rPr lang="en-US" altLang="zh-CN" b="1" i="1" dirty="0">
                <a:latin typeface="Times New Roman" pitchFamily="18" charset="0"/>
                <a:sym typeface="Symbol" pitchFamily="18" charset="2"/>
              </a:rPr>
              <a:t> l </a:t>
            </a:r>
            <a:r>
              <a:rPr lang="en-US" altLang="zh-CN" b="1" dirty="0">
                <a:latin typeface="Times New Roman" pitchFamily="18" charset="0"/>
                <a:sym typeface="Symbol" pitchFamily="18" charset="2"/>
              </a:rPr>
              <a:t></a:t>
            </a:r>
            <a:r>
              <a:rPr lang="en-US" altLang="zh-CN" b="1" i="1" dirty="0">
                <a:latin typeface="Times New Roman" pitchFamily="18" charset="0"/>
                <a:sym typeface="Symbol" pitchFamily="18" charset="2"/>
              </a:rPr>
              <a:t> </a:t>
            </a:r>
            <a:r>
              <a:rPr lang="en-US" altLang="zh-CN" b="1" dirty="0">
                <a:latin typeface="Times New Roman" pitchFamily="18" charset="0"/>
                <a:sym typeface="Symbol" pitchFamily="18" charset="2"/>
              </a:rPr>
              <a:t>)</a:t>
            </a:r>
            <a:r>
              <a:rPr lang="en-US" altLang="zh-CN" b="1" i="1" dirty="0">
                <a:latin typeface="Times New Roman" pitchFamily="18" charset="0"/>
                <a:sym typeface="Symbol" pitchFamily="18" charset="2"/>
              </a:rPr>
              <a:t> = </a:t>
            </a:r>
            <a:r>
              <a:rPr lang="en-US" altLang="zh-CN" b="1" dirty="0">
                <a:latin typeface="Times New Roman" pitchFamily="18" charset="0"/>
                <a:sym typeface="Symbol" pitchFamily="18" charset="2"/>
              </a:rPr>
              <a:t>(</a:t>
            </a:r>
            <a:r>
              <a:rPr lang="en-US" altLang="zh-CN" b="1" i="1" dirty="0">
                <a:latin typeface="Times New Roman" pitchFamily="18" charset="0"/>
                <a:sym typeface="Symbol" pitchFamily="18" charset="2"/>
              </a:rPr>
              <a:t> k l </a:t>
            </a:r>
            <a:r>
              <a:rPr lang="en-US" altLang="zh-CN" b="1" dirty="0">
                <a:latin typeface="Times New Roman" pitchFamily="18" charset="0"/>
                <a:sym typeface="Symbol" pitchFamily="18" charset="2"/>
              </a:rPr>
              <a:t>)</a:t>
            </a:r>
            <a:r>
              <a:rPr lang="en-US" altLang="zh-CN" b="1" i="1" dirty="0">
                <a:latin typeface="Times New Roman" pitchFamily="18" charset="0"/>
                <a:sym typeface="Symbol" pitchFamily="18" charset="2"/>
              </a:rPr>
              <a:t> </a:t>
            </a:r>
            <a:r>
              <a:rPr lang="en-US" altLang="zh-CN" b="1" dirty="0">
                <a:latin typeface="Times New Roman" pitchFamily="18" charset="0"/>
                <a:sym typeface="Symbol" pitchFamily="18" charset="2"/>
              </a:rPr>
              <a:t></a:t>
            </a:r>
            <a:endParaRPr lang="zh-CN" altLang="en-US" b="1" dirty="0"/>
          </a:p>
          <a:p>
            <a:pPr eaLnBrk="1" hangingPunct="1">
              <a:lnSpc>
                <a:spcPct val="150000"/>
              </a:lnSpc>
              <a:buFontTx/>
              <a:buNone/>
              <a:defRPr/>
            </a:pPr>
            <a:r>
              <a:rPr lang="zh-CN" altLang="en-US" b="1" dirty="0">
                <a:latin typeface="Times New Roman" pitchFamily="18" charset="0"/>
                <a:sym typeface="Symbol" pitchFamily="18" charset="2"/>
              </a:rPr>
              <a:t>                                     </a:t>
            </a:r>
            <a:endParaRPr lang="en-US" altLang="zh-CN" b="1" dirty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3462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2"/>
              <p:cNvSpPr txBox="1">
                <a:spLocks noChangeArrowheads="1"/>
              </p:cNvSpPr>
              <p:nvPr/>
            </p:nvSpPr>
            <p:spPr bwMode="auto">
              <a:xfrm>
                <a:off x="323528" y="260648"/>
                <a:ext cx="8229600" cy="16338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>
                <a:lvl1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defRPr>
                </a:lvl1pPr>
                <a:lvl2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Arial" charset="0"/>
                    <a:ea typeface="宋体" pitchFamily="2" charset="-122"/>
                  </a:defRPr>
                </a:lvl2pPr>
                <a:lvl3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Arial" charset="0"/>
                    <a:ea typeface="宋体" pitchFamily="2" charset="-122"/>
                  </a:defRPr>
                </a:lvl3pPr>
                <a:lvl4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Arial" charset="0"/>
                    <a:ea typeface="宋体" pitchFamily="2" charset="-122"/>
                  </a:defRPr>
                </a:lvl4pPr>
                <a:lvl5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Arial" charset="0"/>
                    <a:ea typeface="宋体" pitchFamily="2" charset="-122"/>
                  </a:defRPr>
                </a:lvl5pPr>
                <a:lvl6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Arial" charset="0"/>
                    <a:ea typeface="宋体" pitchFamily="2" charset="-122"/>
                  </a:defRPr>
                </a:lvl6pPr>
                <a:lvl7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Arial" charset="0"/>
                    <a:ea typeface="宋体" pitchFamily="2" charset="-122"/>
                  </a:defRPr>
                </a:lvl7pPr>
                <a:lvl8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Arial" charset="0"/>
                    <a:ea typeface="宋体" pitchFamily="2" charset="-122"/>
                  </a:defRPr>
                </a:lvl8pPr>
                <a:lvl9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Arial" charset="0"/>
                    <a:ea typeface="宋体" pitchFamily="2" charset="-122"/>
                  </a:defRPr>
                </a:lvl9pPr>
              </a:lstStyle>
              <a:p>
                <a:pPr eaLnBrk="1" hangingPunct="1">
                  <a:lnSpc>
                    <a:spcPct val="150000"/>
                  </a:lnSpc>
                </a:pPr>
                <a:r>
                  <a:rPr kumimoji="0" lang="zh-CN" altLang="en-US" sz="3600" kern="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讨论 ：</a:t>
                </a:r>
                <a:r>
                  <a:rPr kumimoji="0" lang="en-US" altLang="zh-CN" sz="3600" kern="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3)   </a:t>
                </a:r>
                <a:r>
                  <a:rPr kumimoji="0" lang="zh-CN" altLang="en-US" sz="3600" kern="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当 </a:t>
                </a:r>
                <a14:m>
                  <m:oMath xmlns:m="http://schemas.openxmlformats.org/officeDocument/2006/math">
                    <m:r>
                      <a:rPr kumimoji="0" lang="en-US" altLang="zh-CN" sz="3600" i="1" kern="0" dirty="0">
                        <a:solidFill>
                          <a:srgbClr val="000000"/>
                        </a:solidFill>
                        <a:latin typeface="Cambria Math"/>
                      </a:rPr>
                      <m:t>𝒂</m:t>
                    </m:r>
                    <m:r>
                      <a:rPr kumimoji="0" lang="en-US" altLang="zh-CN" sz="3600" b="1" i="1" kern="0" dirty="0" smtClean="0">
                        <a:solidFill>
                          <a:srgbClr val="000000"/>
                        </a:solidFill>
                        <a:latin typeface="Cambria Math"/>
                      </a:rPr>
                      <m:t>=</m:t>
                    </m:r>
                    <m:r>
                      <a:rPr kumimoji="0" lang="en-US" altLang="zh-CN" sz="3600" i="1" kern="0" dirty="0" smtClean="0">
                        <a:solidFill>
                          <a:srgbClr val="000000"/>
                        </a:solidFill>
                        <a:latin typeface="Cambria Math"/>
                        <a:ea typeface="Cambria Math"/>
                      </a:rPr>
                      <m:t>𝟏</m:t>
                    </m:r>
                    <m:r>
                      <a:rPr kumimoji="0" lang="en-US" altLang="zh-CN" sz="3600" i="1" kern="0" dirty="0" smtClean="0">
                        <a:solidFill>
                          <a:srgbClr val="000000"/>
                        </a:solidFill>
                        <a:latin typeface="Cambria Math"/>
                        <a:ea typeface="Cambria Math"/>
                      </a:rPr>
                      <m:t>−</m:t>
                    </m:r>
                    <m:r>
                      <a:rPr kumimoji="0" lang="en-US" altLang="zh-CN" sz="3600" i="1" kern="0" dirty="0" smtClean="0">
                        <a:solidFill>
                          <a:srgbClr val="000000"/>
                        </a:solidFill>
                        <a:latin typeface="Cambria Math"/>
                        <a:ea typeface="Cambria Math"/>
                      </a:rPr>
                      <m:t>𝒏</m:t>
                    </m:r>
                    <m:r>
                      <a:rPr kumimoji="0" lang="en-US" altLang="zh-CN" sz="3600" i="1" kern="0" dirty="0" smtClean="0">
                        <a:solidFill>
                          <a:srgbClr val="000000"/>
                        </a:solidFill>
                        <a:latin typeface="Cambria Math"/>
                        <a:ea typeface="Cambria Math"/>
                      </a:rPr>
                      <m:t> </m:t>
                    </m:r>
                  </m:oMath>
                </a14:m>
                <a:r>
                  <a:rPr kumimoji="0" lang="zh-CN" altLang="en-US" sz="3600" kern="0" dirty="0" smtClean="0">
                    <a:solidFill>
                      <a:srgbClr val="000000"/>
                    </a:solidFill>
                    <a:latin typeface="Times New Roman" pitchFamily="18" charset="0"/>
                    <a:sym typeface="Symbol" pitchFamily="18" charset="2"/>
                  </a:rPr>
                  <a:t>时</a:t>
                </a:r>
                <a:r>
                  <a:rPr kumimoji="0" lang="en-US" altLang="zh-CN" sz="3600" kern="0" dirty="0" smtClean="0">
                    <a:solidFill>
                      <a:srgbClr val="000000"/>
                    </a:solidFill>
                    <a:latin typeface="Times New Roman" pitchFamily="18" charset="0"/>
                    <a:sym typeface="Symbol" pitchFamily="18" charset="2"/>
                  </a:rPr>
                  <a:t>,    </a:t>
                </a:r>
              </a:p>
              <a:p>
                <a:pPr eaLnBrk="1" hangingPunct="1">
                  <a:lnSpc>
                    <a:spcPct val="150000"/>
                  </a:lnSpc>
                </a:pPr>
                <a:r>
                  <a:rPr kumimoji="0" lang="zh-CN" altLang="en-US" sz="3600" kern="0" dirty="0" smtClean="0">
                    <a:solidFill>
                      <a:srgbClr val="000000"/>
                    </a:solidFill>
                    <a:latin typeface="Times New Roman" pitchFamily="18" charset="0"/>
                    <a:sym typeface="Symbol" pitchFamily="18" charset="2"/>
                  </a:rPr>
                  <a:t>    矩阵 </a:t>
                </a:r>
                <a:r>
                  <a:rPr kumimoji="0" lang="en-US" altLang="zh-CN" sz="3600" kern="0" dirty="0" smtClean="0">
                    <a:solidFill>
                      <a:srgbClr val="000000"/>
                    </a:solidFill>
                    <a:latin typeface="Times New Roman" pitchFamily="18" charset="0"/>
                    <a:sym typeface="Symbol" pitchFamily="18" charset="2"/>
                  </a:rPr>
                  <a:t>A </a:t>
                </a:r>
                <a:r>
                  <a:rPr kumimoji="0" lang="zh-CN" altLang="en-US" sz="3600" kern="0" dirty="0" smtClean="0">
                    <a:solidFill>
                      <a:srgbClr val="000000"/>
                    </a:solidFill>
                    <a:latin typeface="Times New Roman" pitchFamily="18" charset="0"/>
                    <a:sym typeface="Symbol" pitchFamily="18" charset="2"/>
                  </a:rPr>
                  <a:t>的秩 </a:t>
                </a:r>
                <a14:m>
                  <m:oMath xmlns:m="http://schemas.openxmlformats.org/officeDocument/2006/math">
                    <m:r>
                      <a:rPr kumimoji="0" lang="en-US" altLang="zh-CN" sz="3600" kern="0" dirty="0">
                        <a:solidFill>
                          <a:srgbClr val="000000"/>
                        </a:solidFill>
                        <a:latin typeface="Cambria Math"/>
                        <a:sym typeface="Symbol" pitchFamily="18" charset="2"/>
                      </a:rPr>
                      <m:t>=</m:t>
                    </m:r>
                    <m:r>
                      <a:rPr kumimoji="0" lang="en-US" altLang="zh-CN" sz="3600" b="1" i="1" kern="0" dirty="0" smtClean="0">
                        <a:solidFill>
                          <a:srgbClr val="000000"/>
                        </a:solidFill>
                        <a:latin typeface="Cambria Math"/>
                        <a:sym typeface="Symbol" pitchFamily="18" charset="2"/>
                      </a:rPr>
                      <m:t>𝒏</m:t>
                    </m:r>
                    <m:r>
                      <a:rPr kumimoji="0" lang="en-US" altLang="zh-CN" sz="3600" b="1" i="1" kern="0" dirty="0" smtClean="0">
                        <a:solidFill>
                          <a:srgbClr val="000000"/>
                        </a:solidFill>
                        <a:latin typeface="Cambria Math"/>
                        <a:sym typeface="Symbol" pitchFamily="18" charset="2"/>
                      </a:rPr>
                      <m:t>−</m:t>
                    </m:r>
                    <m:r>
                      <a:rPr kumimoji="0" lang="en-US" altLang="zh-CN" sz="3600" b="1" i="1" kern="0" dirty="0" smtClean="0">
                        <a:solidFill>
                          <a:srgbClr val="000000"/>
                        </a:solidFill>
                        <a:latin typeface="Cambria Math"/>
                        <a:sym typeface="Symbol" pitchFamily="18" charset="2"/>
                      </a:rPr>
                      <m:t>𝟏</m:t>
                    </m:r>
                  </m:oMath>
                </a14:m>
                <a:r>
                  <a:rPr kumimoji="0" lang="en-US" altLang="zh-CN" sz="4000" i="1" kern="0" dirty="0" smtClean="0">
                    <a:solidFill>
                      <a:srgbClr val="000000"/>
                    </a:solidFill>
                    <a:latin typeface="Times New Roman" pitchFamily="18" charset="0"/>
                    <a:sym typeface="Symbol" pitchFamily="18" charset="2"/>
                  </a:rPr>
                  <a:t> </a:t>
                </a:r>
                <a:endParaRPr kumimoji="0" lang="en-US" altLang="zh-CN" sz="4000" kern="0" dirty="0" smtClean="0">
                  <a:solidFill>
                    <a:srgbClr val="000000"/>
                  </a:solidFill>
                  <a:latin typeface="Times New Roman" pitchFamily="18" charset="0"/>
                  <a:sym typeface="Symbol" pitchFamily="18" charset="2"/>
                </a:endParaRPr>
              </a:p>
            </p:txBody>
          </p:sp>
        </mc:Choice>
        <mc:Fallback xmlns="">
          <p:sp>
            <p:nvSpPr>
              <p:cNvPr id="8" name="Rectangl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23528" y="260648"/>
                <a:ext cx="8229600" cy="1633810"/>
              </a:xfrm>
              <a:prstGeom prst="rect">
                <a:avLst/>
              </a:prstGeom>
              <a:blipFill rotWithShape="1">
                <a:blip r:embed="rId3"/>
                <a:stretch>
                  <a:fillRect t="-2612" b="-12687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圆角矩形 1"/>
          <p:cNvSpPr/>
          <p:nvPr/>
        </p:nvSpPr>
        <p:spPr bwMode="auto">
          <a:xfrm>
            <a:off x="2843808" y="2948624"/>
            <a:ext cx="4320480" cy="2448272"/>
          </a:xfrm>
          <a:prstGeom prst="roundRect">
            <a:avLst>
              <a:gd name="adj" fmla="val 6589"/>
            </a:avLst>
          </a:prstGeom>
          <a:solidFill>
            <a:srgbClr val="92D050">
              <a:alpha val="37000"/>
            </a:srgbClr>
          </a:solidFill>
          <a:ln w="381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3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French Script MT" pitchFamily="66" charset="0"/>
              <a:ea typeface="宋体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755576" y="2420888"/>
                <a:ext cx="7797552" cy="29760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sz="400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sz="400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5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400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4000" b="1" i="1" smtClean="0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𝟎</m:t>
                                </m:r>
                              </m:e>
                              <m:e>
                                <m:r>
                                  <a:rPr lang="en-US" altLang="zh-CN" sz="4000" i="1" smtClean="0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𝟏</m:t>
                                </m:r>
                              </m:e>
                              <m:e>
                                <m:r>
                                  <a:rPr lang="en-US" altLang="zh-CN" sz="4000" i="1" smtClean="0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altLang="zh-CN" sz="4000" i="1" smtClean="0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𝟏</m:t>
                                </m:r>
                              </m:e>
                              <m:e>
                                <m:r>
                                  <a:rPr lang="en-US" altLang="zh-CN" sz="4000" i="1" smtClean="0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𝟏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4000" i="1" smtClean="0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𝟎</m:t>
                                </m:r>
                              </m:e>
                              <m:e>
                                <m:r>
                                  <a:rPr lang="en-US" altLang="zh-CN" sz="4000" i="1" smtClean="0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−</m:t>
                                </m:r>
                                <m:r>
                                  <a:rPr lang="en-US" altLang="zh-CN" sz="4000" b="1" i="1" smtClean="0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𝒏</m:t>
                                </m:r>
                              </m:e>
                              <m:e>
                                <m:r>
                                  <a:rPr lang="en-US" altLang="zh-CN" sz="4000" i="1" smtClean="0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altLang="zh-CN" sz="4000" i="1" smtClean="0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𝟎</m:t>
                                </m:r>
                              </m:e>
                              <m:e>
                                <m:r>
                                  <a:rPr lang="en-US" altLang="zh-CN" sz="4000" i="1" smtClean="0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𝟎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4000" i="1" smtClean="0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altLang="zh-CN" sz="4000" i="1" smtClean="0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altLang="zh-CN" sz="4000" i="1" smtClean="0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altLang="zh-CN" sz="4000" i="1" smtClean="0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altLang="zh-CN" sz="4000" i="1" smtClean="0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4000" i="1" smtClean="0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𝟎</m:t>
                                </m:r>
                              </m:e>
                              <m:e>
                                <m:r>
                                  <a:rPr lang="en-US" altLang="zh-CN" sz="4000" i="1" smtClean="0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𝟎</m:t>
                                </m:r>
                              </m:e>
                              <m:e>
                                <m:r>
                                  <a:rPr lang="en-US" altLang="zh-CN" sz="4000" i="1" smtClean="0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altLang="zh-CN" sz="4000" i="1" smtClean="0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−</m:t>
                                </m:r>
                                <m:r>
                                  <a:rPr lang="en-US" altLang="zh-CN" sz="4000" b="1" i="1" smtClean="0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𝒏</m:t>
                                </m:r>
                              </m:e>
                              <m:e>
                                <m:r>
                                  <a:rPr lang="en-US" altLang="zh-CN" sz="4000" b="1" i="1" smtClean="0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𝟎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4000" i="1" smtClean="0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𝟎</m:t>
                                </m:r>
                              </m:e>
                              <m:e>
                                <m:r>
                                  <a:rPr lang="en-US" altLang="zh-CN" sz="4000" i="1" smtClean="0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𝟎</m:t>
                                </m:r>
                              </m:e>
                              <m:e>
                                <m:r>
                                  <a:rPr lang="en-US" altLang="zh-CN" sz="4000" i="1" smtClean="0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altLang="zh-CN" sz="4000" i="1" smtClean="0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𝟎</m:t>
                                </m:r>
                              </m:e>
                              <m:e>
                                <m:r>
                                  <a:rPr lang="en-US" altLang="zh-CN" sz="4000" i="1" smtClean="0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−</m:t>
                                </m:r>
                                <m:r>
                                  <a:rPr lang="en-US" altLang="zh-CN" sz="4000" b="1" i="1" smtClean="0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𝒏</m:t>
                                </m:r>
                              </m:e>
                            </m:mr>
                          </m:m>
                          <m:r>
                            <a:rPr lang="en-US" altLang="zh-CN" sz="400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zh-CN" altLang="en-US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576" y="2420888"/>
                <a:ext cx="7797552" cy="2976008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22438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1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628775"/>
          </a:xfrm>
          <a:solidFill>
            <a:srgbClr val="00FF00"/>
          </a:solidFill>
        </p:spPr>
        <p:txBody>
          <a:bodyPr/>
          <a:lstStyle/>
          <a:p>
            <a:pPr>
              <a:lnSpc>
                <a:spcPct val="125000"/>
              </a:lnSpc>
            </a:pPr>
            <a:r>
              <a:rPr lang="zh-CN" altLang="en-US" sz="3600" b="1" smtClean="0"/>
              <a:t>行</a:t>
            </a:r>
            <a:r>
              <a:rPr lang="zh-CN" altLang="en-US" sz="3600" b="1" smtClean="0">
                <a:sym typeface="Symbol" pitchFamily="18" charset="2"/>
              </a:rPr>
              <a:t>、</a:t>
            </a:r>
            <a:r>
              <a:rPr lang="zh-CN" altLang="en-US" sz="3600" b="1" smtClean="0"/>
              <a:t>列极大无关组交叉形成</a:t>
            </a:r>
            <a:br>
              <a:rPr lang="zh-CN" altLang="en-US" sz="3600" b="1" smtClean="0"/>
            </a:br>
            <a:r>
              <a:rPr lang="zh-CN" altLang="en-US" sz="3600" b="1" smtClean="0"/>
              <a:t>最高阶非零子式</a:t>
            </a:r>
          </a:p>
        </p:txBody>
      </p:sp>
      <p:sp>
        <p:nvSpPr>
          <p:cNvPr id="1198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773238"/>
            <a:ext cx="8229600" cy="4352925"/>
          </a:xfrm>
        </p:spPr>
        <p:txBody>
          <a:bodyPr/>
          <a:lstStyle/>
          <a:p>
            <a:pPr>
              <a:buFontTx/>
              <a:buNone/>
            </a:pPr>
            <a:endParaRPr lang="zh-CN" altLang="en-US" b="1" dirty="0" smtClean="0">
              <a:latin typeface="Times New Roman" pitchFamily="18" charset="0"/>
            </a:endParaRPr>
          </a:p>
          <a:p>
            <a:pPr>
              <a:buFontTx/>
              <a:buNone/>
            </a:pPr>
            <a:r>
              <a:rPr lang="zh-CN" altLang="en-US" sz="3600" b="1" dirty="0" smtClean="0">
                <a:latin typeface="Times New Roman" pitchFamily="18" charset="0"/>
              </a:rPr>
              <a:t>例</a:t>
            </a:r>
            <a:r>
              <a:rPr lang="en-US" altLang="zh-CN" sz="3600" b="1" dirty="0" smtClean="0">
                <a:latin typeface="Times New Roman" pitchFamily="18" charset="0"/>
              </a:rPr>
              <a:t>:  </a:t>
            </a:r>
            <a:r>
              <a:rPr lang="zh-CN" altLang="el-GR" sz="3600" b="1" dirty="0" smtClean="0">
                <a:latin typeface="Times New Roman" pitchFamily="18" charset="0"/>
              </a:rPr>
              <a:t>矩阵                  </a:t>
            </a:r>
            <a:r>
              <a:rPr lang="zh-CN" altLang="en-US" sz="3600" b="1" dirty="0" smtClean="0">
                <a:latin typeface="Times New Roman" pitchFamily="18" charset="0"/>
              </a:rPr>
              <a:t>            </a:t>
            </a:r>
            <a:r>
              <a:rPr lang="zh-CN" altLang="el-GR" sz="3600" b="1" dirty="0" smtClean="0">
                <a:latin typeface="Times New Roman" pitchFamily="18" charset="0"/>
              </a:rPr>
              <a:t>的秩</a:t>
            </a:r>
            <a:r>
              <a:rPr lang="zh-CN" altLang="en-US" sz="3600" b="1" dirty="0" smtClean="0">
                <a:latin typeface="Times New Roman" pitchFamily="18" charset="0"/>
              </a:rPr>
              <a:t> </a:t>
            </a:r>
            <a:r>
              <a:rPr lang="el-GR" altLang="zh-CN" sz="3600" b="1" i="1" dirty="0" smtClean="0">
                <a:latin typeface="Times New Roman" pitchFamily="18" charset="0"/>
              </a:rPr>
              <a:t>r</a:t>
            </a:r>
            <a:r>
              <a:rPr lang="el-GR" altLang="zh-CN" sz="3600" b="1" dirty="0" smtClean="0">
                <a:latin typeface="Times New Roman" pitchFamily="18" charset="0"/>
              </a:rPr>
              <a:t> =__ ,</a:t>
            </a:r>
            <a:r>
              <a:rPr lang="en-US" altLang="zh-CN" sz="3600" b="1" dirty="0" smtClean="0">
                <a:latin typeface="Times New Roman" pitchFamily="18" charset="0"/>
              </a:rPr>
              <a:t> </a:t>
            </a:r>
          </a:p>
          <a:p>
            <a:pPr>
              <a:buFontTx/>
              <a:buNone/>
            </a:pPr>
            <a:endParaRPr lang="en-US" altLang="zh-CN" sz="3600" b="1" dirty="0" smtClean="0">
              <a:latin typeface="Times New Roman" pitchFamily="18" charset="0"/>
            </a:endParaRPr>
          </a:p>
          <a:p>
            <a:pPr>
              <a:buFontTx/>
              <a:buNone/>
            </a:pPr>
            <a:r>
              <a:rPr lang="en-US" altLang="zh-CN" sz="3600" b="1" dirty="0" smtClean="0">
                <a:latin typeface="Times New Roman" pitchFamily="18" charset="0"/>
              </a:rPr>
              <a:t>   </a:t>
            </a:r>
            <a:r>
              <a:rPr lang="el-GR" altLang="zh-CN" sz="3600" b="1" dirty="0" smtClean="0">
                <a:latin typeface="Times New Roman" pitchFamily="18" charset="0"/>
              </a:rPr>
              <a:t> </a:t>
            </a:r>
            <a:endParaRPr lang="en-US" altLang="zh-CN" sz="3600" b="1" dirty="0" smtClean="0">
              <a:latin typeface="Times New Roman" pitchFamily="18" charset="0"/>
            </a:endParaRPr>
          </a:p>
          <a:p>
            <a:pPr>
              <a:buFontTx/>
              <a:buNone/>
            </a:pPr>
            <a:r>
              <a:rPr lang="en-US" altLang="zh-CN" sz="3600" b="1" dirty="0" smtClean="0">
                <a:latin typeface="Times New Roman" pitchFamily="18" charset="0"/>
              </a:rPr>
              <a:t>        </a:t>
            </a:r>
          </a:p>
          <a:p>
            <a:pPr>
              <a:buFontTx/>
              <a:buNone/>
            </a:pPr>
            <a:r>
              <a:rPr lang="en-US" altLang="zh-CN" sz="3600" b="1" dirty="0" smtClean="0">
                <a:latin typeface="Times New Roman" pitchFamily="18" charset="0"/>
              </a:rPr>
              <a:t>       </a:t>
            </a:r>
            <a:r>
              <a:rPr lang="el-GR" altLang="zh-CN" sz="3600" b="1" i="1" dirty="0" smtClean="0">
                <a:latin typeface="Times New Roman" pitchFamily="18" charset="0"/>
              </a:rPr>
              <a:t>r</a:t>
            </a:r>
            <a:r>
              <a:rPr lang="en-US" altLang="zh-CN" sz="3600" b="1" dirty="0" smtClean="0">
                <a:latin typeface="Times New Roman" pitchFamily="18" charset="0"/>
              </a:rPr>
              <a:t> </a:t>
            </a:r>
            <a:r>
              <a:rPr lang="zh-CN" altLang="el-GR" sz="3600" b="1" dirty="0" smtClean="0">
                <a:latin typeface="Times New Roman" pitchFamily="18" charset="0"/>
              </a:rPr>
              <a:t>阶非零子式的个数为</a:t>
            </a:r>
            <a:r>
              <a:rPr lang="el-GR" altLang="zh-CN" sz="3600" b="1" dirty="0" smtClean="0">
                <a:latin typeface="Times New Roman" pitchFamily="18" charset="0"/>
              </a:rPr>
              <a:t>__.</a:t>
            </a:r>
            <a:endParaRPr lang="en-US" altLang="zh-CN" sz="3600" b="1" dirty="0" smtClean="0">
              <a:latin typeface="Times New Roman" pitchFamily="18" charset="0"/>
            </a:endParaRPr>
          </a:p>
        </p:txBody>
      </p:sp>
      <p:graphicFrame>
        <p:nvGraphicFramePr>
          <p:cNvPr id="119810" name="Object 4"/>
          <p:cNvGraphicFramePr>
            <a:graphicFrameLocks noChangeAspect="1"/>
          </p:cNvGraphicFramePr>
          <p:nvPr/>
        </p:nvGraphicFramePr>
        <p:xfrm>
          <a:off x="2484438" y="1989138"/>
          <a:ext cx="3097212" cy="2322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884" name="公式" r:id="rId3" imgW="1218960" imgH="914400" progId="Equation.3">
                  <p:embed/>
                </p:oleObj>
              </mc:Choice>
              <mc:Fallback>
                <p:oleObj name="公式" r:id="rId3" imgW="1218960" imgH="9144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84438" y="1989138"/>
                        <a:ext cx="3097212" cy="23225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86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endParaRPr lang="zh-CN" altLang="zh-CN" b="1" smtClean="0">
              <a:solidFill>
                <a:schemeClr val="hlink"/>
              </a:solidFill>
              <a:latin typeface="Times New Roman" pitchFamily="18" charset="0"/>
            </a:endParaRPr>
          </a:p>
        </p:txBody>
      </p:sp>
      <p:sp>
        <p:nvSpPr>
          <p:cNvPr id="6737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8313" y="1412875"/>
            <a:ext cx="8229600" cy="4495800"/>
          </a:xfrm>
        </p:spPr>
        <p:txBody>
          <a:bodyPr/>
          <a:lstStyle/>
          <a:p>
            <a:pPr marL="609600" indent="-609600" eaLnBrk="1" hangingPunct="1">
              <a:buFontTx/>
              <a:buNone/>
            </a:pPr>
            <a:r>
              <a:rPr lang="en-US" altLang="zh-CN" sz="2800" smtClean="0"/>
              <a:t>   </a:t>
            </a:r>
          </a:p>
          <a:p>
            <a:pPr marL="609600" indent="-609600" eaLnBrk="1" hangingPunct="1">
              <a:buFontTx/>
              <a:buNone/>
            </a:pPr>
            <a:r>
              <a:rPr lang="en-US" altLang="zh-CN" sz="3600" b="1" smtClean="0">
                <a:solidFill>
                  <a:srgbClr val="FFFF00"/>
                </a:solidFill>
                <a:latin typeface="Times New Roman" pitchFamily="18" charset="0"/>
              </a:rPr>
              <a:t>  </a:t>
            </a:r>
          </a:p>
          <a:p>
            <a:pPr marL="609600" indent="-609600" eaLnBrk="1" hangingPunct="1">
              <a:buFontTx/>
              <a:buNone/>
            </a:pPr>
            <a:r>
              <a:rPr lang="en-US" altLang="zh-CN" sz="3600" b="1" smtClean="0">
                <a:solidFill>
                  <a:srgbClr val="FFFF00"/>
                </a:solidFill>
                <a:latin typeface="Times New Roman" pitchFamily="18" charset="0"/>
              </a:rPr>
              <a:t>                </a:t>
            </a:r>
            <a:r>
              <a:rPr lang="zh-CN" altLang="en-US" sz="4400" b="1" smtClean="0">
                <a:latin typeface="Times New Roman" pitchFamily="18" charset="0"/>
              </a:rPr>
              <a:t>矩阵的乘法运算</a:t>
            </a:r>
            <a:endParaRPr lang="zh-CN" altLang="en-US" sz="4000" b="1" smtClean="0"/>
          </a:p>
        </p:txBody>
      </p:sp>
    </p:spTree>
    <p:extLst>
      <p:ext uri="{BB962C8B-B14F-4D97-AF65-F5344CB8AC3E}">
        <p14:creationId xmlns:p14="http://schemas.microsoft.com/office/powerpoint/2010/main" val="36473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7" name="Rectangle 2"/>
          <p:cNvSpPr>
            <a:spLocks noGrp="1" noChangeArrowheads="1"/>
          </p:cNvSpPr>
          <p:nvPr>
            <p:ph type="title"/>
          </p:nvPr>
        </p:nvSpPr>
        <p:spPr>
          <a:xfrm>
            <a:off x="468313" y="260350"/>
            <a:ext cx="8229600" cy="1368425"/>
          </a:xfrm>
          <a:solidFill>
            <a:srgbClr val="FF9900">
              <a:alpha val="70195"/>
            </a:srgbClr>
          </a:solidFill>
        </p:spPr>
        <p:txBody>
          <a:bodyPr/>
          <a:lstStyle/>
          <a:p>
            <a:pPr eaLnBrk="1" hangingPunct="1"/>
            <a:r>
              <a:rPr lang="en-US" altLang="en-US" sz="4000" b="1" smtClean="0">
                <a:latin typeface="Times New Roman" pitchFamily="18" charset="0"/>
                <a:ea typeface="华文楷体" pitchFamily="2" charset="-122"/>
              </a:rPr>
              <a:t>左阵取一行, 右阵取一列, </a:t>
            </a:r>
            <a:r>
              <a:rPr lang="en-US" altLang="zh-CN" sz="4000" b="1" smtClean="0">
                <a:latin typeface="Times New Roman" pitchFamily="18" charset="0"/>
                <a:ea typeface="华文楷体" pitchFamily="2" charset="-122"/>
              </a:rPr>
              <a:t/>
            </a:r>
            <a:br>
              <a:rPr lang="en-US" altLang="zh-CN" sz="4000" b="1" smtClean="0">
                <a:latin typeface="Times New Roman" pitchFamily="18" charset="0"/>
                <a:ea typeface="华文楷体" pitchFamily="2" charset="-122"/>
              </a:rPr>
            </a:br>
            <a:r>
              <a:rPr lang="en-US" altLang="en-US" sz="4000" b="1" smtClean="0">
                <a:latin typeface="Times New Roman" pitchFamily="18" charset="0"/>
                <a:ea typeface="华文楷体" pitchFamily="2" charset="-122"/>
              </a:rPr>
              <a:t>对应分量相乘再求和</a:t>
            </a:r>
            <a:endParaRPr lang="zh-CN" altLang="en-US" sz="4000" b="1" smtClean="0">
              <a:latin typeface="Times New Roman" pitchFamily="18" charset="0"/>
              <a:ea typeface="华文楷体" pitchFamily="2" charset="-122"/>
            </a:endParaRPr>
          </a:p>
        </p:txBody>
      </p:sp>
      <p:sp>
        <p:nvSpPr>
          <p:cNvPr id="7150595" name="AutoShape 3"/>
          <p:cNvSpPr>
            <a:spLocks noChangeArrowheads="1"/>
          </p:cNvSpPr>
          <p:nvPr/>
        </p:nvSpPr>
        <p:spPr bwMode="auto">
          <a:xfrm>
            <a:off x="611188" y="2205038"/>
            <a:ext cx="1152525" cy="576262"/>
          </a:xfrm>
          <a:prstGeom prst="roundRect">
            <a:avLst>
              <a:gd name="adj" fmla="val 16667"/>
            </a:avLst>
          </a:prstGeom>
          <a:solidFill>
            <a:srgbClr val="00FF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7150596" name="AutoShape 4"/>
          <p:cNvSpPr>
            <a:spLocks noChangeArrowheads="1"/>
          </p:cNvSpPr>
          <p:nvPr/>
        </p:nvSpPr>
        <p:spPr bwMode="auto">
          <a:xfrm>
            <a:off x="2051050" y="2565400"/>
            <a:ext cx="504825" cy="1368425"/>
          </a:xfrm>
          <a:prstGeom prst="roundRect">
            <a:avLst>
              <a:gd name="adj" fmla="val 16667"/>
            </a:avLst>
          </a:prstGeom>
          <a:solidFill>
            <a:srgbClr val="FF66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graphicFrame>
        <p:nvGraphicFramePr>
          <p:cNvPr id="7150597" name="Object 5"/>
          <p:cNvGraphicFramePr>
            <a:graphicFrameLocks noChangeAspect="1"/>
          </p:cNvGraphicFramePr>
          <p:nvPr/>
        </p:nvGraphicFramePr>
        <p:xfrm>
          <a:off x="4787900" y="4437063"/>
          <a:ext cx="2319338" cy="2239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1796" name="公式" r:id="rId3" imgW="736560" imgH="711000" progId="Equation.3">
                  <p:embed/>
                </p:oleObj>
              </mc:Choice>
              <mc:Fallback>
                <p:oleObj name="公式" r:id="rId3" imgW="736560" imgH="711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87900" y="4437063"/>
                        <a:ext cx="2319338" cy="22399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50598" name="AutoShape 6"/>
          <p:cNvSpPr>
            <a:spLocks noChangeArrowheads="1"/>
          </p:cNvSpPr>
          <p:nvPr/>
        </p:nvSpPr>
        <p:spPr bwMode="auto">
          <a:xfrm>
            <a:off x="611188" y="2924175"/>
            <a:ext cx="1152525" cy="576263"/>
          </a:xfrm>
          <a:prstGeom prst="roundRect">
            <a:avLst>
              <a:gd name="adj" fmla="val 16667"/>
            </a:avLst>
          </a:prstGeom>
          <a:solidFill>
            <a:srgbClr val="00FF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7150599" name="AutoShape 7"/>
          <p:cNvSpPr>
            <a:spLocks noChangeArrowheads="1"/>
          </p:cNvSpPr>
          <p:nvPr/>
        </p:nvSpPr>
        <p:spPr bwMode="auto">
          <a:xfrm>
            <a:off x="611188" y="3644900"/>
            <a:ext cx="1152525" cy="576263"/>
          </a:xfrm>
          <a:prstGeom prst="roundRect">
            <a:avLst>
              <a:gd name="adj" fmla="val 16667"/>
            </a:avLst>
          </a:prstGeom>
          <a:solidFill>
            <a:srgbClr val="00FF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7150600" name="AutoShape 8"/>
          <p:cNvSpPr>
            <a:spLocks noChangeArrowheads="1"/>
          </p:cNvSpPr>
          <p:nvPr/>
        </p:nvSpPr>
        <p:spPr bwMode="auto">
          <a:xfrm>
            <a:off x="2700338" y="2565400"/>
            <a:ext cx="504825" cy="1368425"/>
          </a:xfrm>
          <a:prstGeom prst="roundRect">
            <a:avLst>
              <a:gd name="adj" fmla="val 16667"/>
            </a:avLst>
          </a:prstGeom>
          <a:solidFill>
            <a:srgbClr val="FF66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graphicFrame>
        <p:nvGraphicFramePr>
          <p:cNvPr id="146435" name="Object 9"/>
          <p:cNvGraphicFramePr>
            <a:graphicFrameLocks noChangeAspect="1"/>
          </p:cNvGraphicFramePr>
          <p:nvPr/>
        </p:nvGraphicFramePr>
        <p:xfrm>
          <a:off x="3276600" y="2133600"/>
          <a:ext cx="5599113" cy="2239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1797" name="公式" r:id="rId5" imgW="1777680" imgH="711000" progId="Equation.3">
                  <p:embed/>
                </p:oleObj>
              </mc:Choice>
              <mc:Fallback>
                <p:oleObj name="公式" r:id="rId5" imgW="1777680" imgH="711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76600" y="2133600"/>
                        <a:ext cx="5599113" cy="2239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6436" name="Object 10"/>
          <p:cNvGraphicFramePr>
            <a:graphicFrameLocks noChangeAspect="1"/>
          </p:cNvGraphicFramePr>
          <p:nvPr/>
        </p:nvGraphicFramePr>
        <p:xfrm>
          <a:off x="468313" y="2133600"/>
          <a:ext cx="2879725" cy="2239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1798" name="公式" r:id="rId7" imgW="914400" imgH="711000" progId="Equation.3">
                  <p:embed/>
                </p:oleObj>
              </mc:Choice>
              <mc:Fallback>
                <p:oleObj name="公式" r:id="rId7" imgW="914400" imgH="711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313" y="2133600"/>
                        <a:ext cx="2879725" cy="2239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50603" name="AutoShape 11"/>
          <p:cNvSpPr>
            <a:spLocks noChangeArrowheads="1"/>
          </p:cNvSpPr>
          <p:nvPr/>
        </p:nvSpPr>
        <p:spPr bwMode="auto">
          <a:xfrm>
            <a:off x="3851275" y="2205038"/>
            <a:ext cx="2305050" cy="576262"/>
          </a:xfrm>
          <a:prstGeom prst="roundRect">
            <a:avLst>
              <a:gd name="adj" fmla="val 16667"/>
            </a:avLst>
          </a:prstGeom>
          <a:solidFill>
            <a:srgbClr val="33CCCC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7150604" name="AutoShape 12"/>
          <p:cNvSpPr>
            <a:spLocks noChangeArrowheads="1"/>
          </p:cNvSpPr>
          <p:nvPr/>
        </p:nvSpPr>
        <p:spPr bwMode="auto">
          <a:xfrm>
            <a:off x="3851275" y="2924175"/>
            <a:ext cx="2305050" cy="576263"/>
          </a:xfrm>
          <a:prstGeom prst="roundRect">
            <a:avLst>
              <a:gd name="adj" fmla="val 16667"/>
            </a:avLst>
          </a:prstGeom>
          <a:solidFill>
            <a:srgbClr val="33CCCC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7150605" name="AutoShape 13"/>
          <p:cNvSpPr>
            <a:spLocks noChangeArrowheads="1"/>
          </p:cNvSpPr>
          <p:nvPr/>
        </p:nvSpPr>
        <p:spPr bwMode="auto">
          <a:xfrm>
            <a:off x="3851275" y="3644900"/>
            <a:ext cx="2305050" cy="576263"/>
          </a:xfrm>
          <a:prstGeom prst="roundRect">
            <a:avLst>
              <a:gd name="adj" fmla="val 16667"/>
            </a:avLst>
          </a:prstGeom>
          <a:solidFill>
            <a:srgbClr val="33CCCC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7150606" name="AutoShape 14"/>
          <p:cNvSpPr>
            <a:spLocks noChangeArrowheads="1"/>
          </p:cNvSpPr>
          <p:nvPr/>
        </p:nvSpPr>
        <p:spPr bwMode="auto">
          <a:xfrm>
            <a:off x="6372225" y="2205038"/>
            <a:ext cx="2305050" cy="576262"/>
          </a:xfrm>
          <a:prstGeom prst="roundRect">
            <a:avLst>
              <a:gd name="adj" fmla="val 16667"/>
            </a:avLst>
          </a:prstGeom>
          <a:solidFill>
            <a:srgbClr val="33CCCC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7150607" name="AutoShape 15"/>
          <p:cNvSpPr>
            <a:spLocks noChangeArrowheads="1"/>
          </p:cNvSpPr>
          <p:nvPr/>
        </p:nvSpPr>
        <p:spPr bwMode="auto">
          <a:xfrm>
            <a:off x="6372225" y="2924175"/>
            <a:ext cx="2305050" cy="576263"/>
          </a:xfrm>
          <a:prstGeom prst="roundRect">
            <a:avLst>
              <a:gd name="adj" fmla="val 16667"/>
            </a:avLst>
          </a:prstGeom>
          <a:solidFill>
            <a:srgbClr val="33CCCC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7150608" name="AutoShape 16"/>
          <p:cNvSpPr>
            <a:spLocks noChangeArrowheads="1"/>
          </p:cNvSpPr>
          <p:nvPr/>
        </p:nvSpPr>
        <p:spPr bwMode="auto">
          <a:xfrm>
            <a:off x="6372225" y="3644900"/>
            <a:ext cx="2305050" cy="576263"/>
          </a:xfrm>
          <a:prstGeom prst="roundRect">
            <a:avLst>
              <a:gd name="adj" fmla="val 16667"/>
            </a:avLst>
          </a:prstGeom>
          <a:solidFill>
            <a:srgbClr val="33CCCC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7959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0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71505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0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1000"/>
                                        <p:tgtEl>
                                          <p:spTgt spid="71505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6" dur="1000"/>
                                        <p:tgtEl>
                                          <p:spTgt spid="71506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150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0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71505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0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1000"/>
                                        <p:tgtEl>
                                          <p:spTgt spid="71505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1" dur="1000"/>
                                        <p:tgtEl>
                                          <p:spTgt spid="71506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150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0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0"/>
                                        <p:tgtEl>
                                          <p:spTgt spid="71505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0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1000"/>
                                        <p:tgtEl>
                                          <p:spTgt spid="71505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46" dur="1000"/>
                                        <p:tgtEl>
                                          <p:spTgt spid="71506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150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0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71505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0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71506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1" dur="1000"/>
                                        <p:tgtEl>
                                          <p:spTgt spid="71506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150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0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71505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0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71506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76" dur="1000"/>
                                        <p:tgtEl>
                                          <p:spTgt spid="71506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150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 nodeType="clickPar">
                      <p:stCondLst>
                        <p:cond delay="indefinite"/>
                      </p:stCondLst>
                      <p:childTnLst>
                        <p:par>
                          <p:cTn id="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0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71505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1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0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7" dur="500"/>
                                        <p:tgtEl>
                                          <p:spTgt spid="71506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 nodeType="clickPar">
                      <p:stCondLst>
                        <p:cond delay="indefinite"/>
                      </p:stCondLst>
                      <p:childTnLst>
                        <p:par>
                          <p:cTn id="8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91" dur="500"/>
                                        <p:tgtEl>
                                          <p:spTgt spid="71506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50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 nodeType="clickPar">
                      <p:stCondLst>
                        <p:cond delay="indefinite"/>
                      </p:stCondLst>
                      <p:childTnLst>
                        <p:par>
                          <p:cTn id="9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0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71505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71505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71505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50595" grpId="0" animBg="1"/>
      <p:bldP spid="7150595" grpId="1" animBg="1"/>
      <p:bldP spid="7150596" grpId="0" animBg="1"/>
      <p:bldP spid="7150596" grpId="1" animBg="1"/>
      <p:bldP spid="7150596" grpId="2" animBg="1"/>
      <p:bldP spid="7150598" grpId="0" animBg="1"/>
      <p:bldP spid="7150598" grpId="1" animBg="1"/>
      <p:bldP spid="7150599" grpId="0" animBg="1"/>
      <p:bldP spid="7150599" grpId="1" animBg="1"/>
      <p:bldP spid="7150600" grpId="0" animBg="1"/>
      <p:bldP spid="7150600" grpId="1" animBg="1"/>
      <p:bldP spid="7150600" grpId="2" animBg="1"/>
      <p:bldP spid="7150603" grpId="0" animBg="1"/>
      <p:bldP spid="7150604" grpId="0" animBg="1"/>
      <p:bldP spid="7150605" grpId="0" animBg="1"/>
      <p:bldP spid="7150606" grpId="0" animBg="1"/>
      <p:bldP spid="7150607" grpId="0" animBg="1"/>
      <p:bldP spid="7150608" grpId="0" animBg="1"/>
    </p:bld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67" name="Rectangle 4"/>
          <p:cNvSpPr>
            <a:spLocks noGrp="1" noChangeArrowheads="1"/>
          </p:cNvSpPr>
          <p:nvPr>
            <p:ph type="title"/>
          </p:nvPr>
        </p:nvSpPr>
        <p:spPr>
          <a:xfrm>
            <a:off x="468313" y="260350"/>
            <a:ext cx="8229600" cy="1368425"/>
          </a:xfrm>
          <a:solidFill>
            <a:srgbClr val="FF9900">
              <a:alpha val="70195"/>
            </a:srgbClr>
          </a:solidFill>
        </p:spPr>
        <p:txBody>
          <a:bodyPr/>
          <a:lstStyle/>
          <a:p>
            <a:pPr eaLnBrk="1" hangingPunct="1"/>
            <a:r>
              <a:rPr lang="en-US" altLang="zh-CN" smtClean="0"/>
              <a:t>    </a:t>
            </a:r>
            <a:r>
              <a:rPr lang="zh-CN" altLang="en-US" sz="4000" b="1" smtClean="0">
                <a:latin typeface="Times New Roman" pitchFamily="18" charset="0"/>
                <a:ea typeface="华文楷体" pitchFamily="2" charset="-122"/>
              </a:rPr>
              <a:t>当 </a:t>
            </a:r>
            <a:r>
              <a:rPr lang="zh-CN" altLang="en-US" sz="4000" b="1" smtClean="0">
                <a:solidFill>
                  <a:srgbClr val="0000FF"/>
                </a:solidFill>
                <a:latin typeface="Times New Roman" pitchFamily="18" charset="0"/>
                <a:ea typeface="华文楷体" pitchFamily="2" charset="-122"/>
              </a:rPr>
              <a:t>左阵列数 </a:t>
            </a:r>
            <a:r>
              <a:rPr lang="en-US" altLang="zh-CN" sz="4000" b="1" smtClean="0">
                <a:solidFill>
                  <a:srgbClr val="0000FF"/>
                </a:solidFill>
                <a:latin typeface="Times New Roman" pitchFamily="18" charset="0"/>
                <a:ea typeface="华文楷体" pitchFamily="2" charset="-122"/>
              </a:rPr>
              <a:t>= </a:t>
            </a:r>
            <a:r>
              <a:rPr lang="zh-CN" altLang="en-US" sz="4000" b="1" smtClean="0">
                <a:solidFill>
                  <a:srgbClr val="0000FF"/>
                </a:solidFill>
                <a:latin typeface="Times New Roman" pitchFamily="18" charset="0"/>
                <a:ea typeface="华文楷体" pitchFamily="2" charset="-122"/>
              </a:rPr>
              <a:t>右阵行数</a:t>
            </a:r>
            <a:r>
              <a:rPr lang="zh-CN" altLang="en-US" sz="4000" b="1" smtClean="0">
                <a:latin typeface="Times New Roman" pitchFamily="18" charset="0"/>
                <a:ea typeface="华文楷体" pitchFamily="2" charset="-122"/>
              </a:rPr>
              <a:t> 时</a:t>
            </a:r>
            <a:r>
              <a:rPr lang="en-US" altLang="zh-CN" sz="4000" b="1" smtClean="0">
                <a:latin typeface="Times New Roman" pitchFamily="18" charset="0"/>
                <a:ea typeface="华文楷体" pitchFamily="2" charset="-122"/>
              </a:rPr>
              <a:t>, </a:t>
            </a:r>
            <a:br>
              <a:rPr lang="en-US" altLang="zh-CN" sz="4000" b="1" smtClean="0">
                <a:latin typeface="Times New Roman" pitchFamily="18" charset="0"/>
                <a:ea typeface="华文楷体" pitchFamily="2" charset="-122"/>
              </a:rPr>
            </a:br>
            <a:r>
              <a:rPr lang="en-US" altLang="zh-CN" sz="4000" b="1" smtClean="0">
                <a:latin typeface="Times New Roman" pitchFamily="18" charset="0"/>
                <a:ea typeface="华文楷体" pitchFamily="2" charset="-122"/>
              </a:rPr>
              <a:t> </a:t>
            </a:r>
            <a:r>
              <a:rPr lang="zh-CN" altLang="en-US" sz="4000" b="1" smtClean="0">
                <a:latin typeface="Times New Roman" pitchFamily="18" charset="0"/>
                <a:ea typeface="华文楷体" pitchFamily="2" charset="-122"/>
              </a:rPr>
              <a:t>可作矩阵乘法</a:t>
            </a:r>
            <a:r>
              <a:rPr lang="zh-CN" altLang="en-US" smtClean="0"/>
              <a:t> </a:t>
            </a:r>
          </a:p>
        </p:txBody>
      </p:sp>
      <p:graphicFrame>
        <p:nvGraphicFramePr>
          <p:cNvPr id="147458" name="Object 5"/>
          <p:cNvGraphicFramePr>
            <a:graphicFrameLocks noChangeAspect="1"/>
          </p:cNvGraphicFramePr>
          <p:nvPr/>
        </p:nvGraphicFramePr>
        <p:xfrm>
          <a:off x="4368800" y="2781300"/>
          <a:ext cx="4533900" cy="2189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2856" name="公式" r:id="rId3" imgW="1473120" imgH="711000" progId="Equation.3">
                  <p:embed/>
                </p:oleObj>
              </mc:Choice>
              <mc:Fallback>
                <p:oleObj name="公式" r:id="rId3" imgW="1473120" imgH="711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68800" y="2781300"/>
                        <a:ext cx="4533900" cy="2189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344710" name="AutoShape 6"/>
          <p:cNvSpPr>
            <a:spLocks noChangeArrowheads="1"/>
          </p:cNvSpPr>
          <p:nvPr/>
        </p:nvSpPr>
        <p:spPr bwMode="auto">
          <a:xfrm>
            <a:off x="395288" y="2781300"/>
            <a:ext cx="1944687" cy="647700"/>
          </a:xfrm>
          <a:prstGeom prst="roundRect">
            <a:avLst>
              <a:gd name="adj" fmla="val 16667"/>
            </a:avLst>
          </a:prstGeom>
          <a:solidFill>
            <a:srgbClr val="FF0000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6344711" name="AutoShape 7"/>
          <p:cNvSpPr>
            <a:spLocks noChangeArrowheads="1"/>
          </p:cNvSpPr>
          <p:nvPr/>
        </p:nvSpPr>
        <p:spPr bwMode="auto">
          <a:xfrm>
            <a:off x="2700338" y="2781300"/>
            <a:ext cx="647700" cy="2087563"/>
          </a:xfrm>
          <a:prstGeom prst="roundRect">
            <a:avLst>
              <a:gd name="adj" fmla="val 16667"/>
            </a:avLst>
          </a:prstGeom>
          <a:solidFill>
            <a:srgbClr val="00FF00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6344712" name="Rectangle 8"/>
          <p:cNvSpPr>
            <a:spLocks noChangeArrowheads="1"/>
          </p:cNvSpPr>
          <p:nvPr/>
        </p:nvSpPr>
        <p:spPr bwMode="auto">
          <a:xfrm>
            <a:off x="5003800" y="2781300"/>
            <a:ext cx="2016125" cy="647700"/>
          </a:xfrm>
          <a:prstGeom prst="rect">
            <a:avLst/>
          </a:prstGeom>
          <a:solidFill>
            <a:schemeClr val="bg1"/>
          </a:solidFill>
          <a:ln w="38100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47471" name="Rectangle 9"/>
          <p:cNvSpPr>
            <a:spLocks noChangeArrowheads="1"/>
          </p:cNvSpPr>
          <p:nvPr/>
        </p:nvSpPr>
        <p:spPr bwMode="auto">
          <a:xfrm>
            <a:off x="5003800" y="3500438"/>
            <a:ext cx="2016125" cy="647700"/>
          </a:xfrm>
          <a:prstGeom prst="rect">
            <a:avLst/>
          </a:prstGeom>
          <a:solidFill>
            <a:schemeClr val="bg1"/>
          </a:solidFill>
          <a:ln w="38100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47472" name="Rectangle 10"/>
          <p:cNvSpPr>
            <a:spLocks noChangeArrowheads="1"/>
          </p:cNvSpPr>
          <p:nvPr/>
        </p:nvSpPr>
        <p:spPr bwMode="auto">
          <a:xfrm>
            <a:off x="5003800" y="4221163"/>
            <a:ext cx="2016125" cy="647700"/>
          </a:xfrm>
          <a:prstGeom prst="rect">
            <a:avLst/>
          </a:prstGeom>
          <a:solidFill>
            <a:schemeClr val="bg1"/>
          </a:solidFill>
          <a:ln w="38100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47473" name="Rectangle 11"/>
          <p:cNvSpPr>
            <a:spLocks noChangeArrowheads="1"/>
          </p:cNvSpPr>
          <p:nvPr/>
        </p:nvSpPr>
        <p:spPr bwMode="auto">
          <a:xfrm>
            <a:off x="7164388" y="2781300"/>
            <a:ext cx="1511300" cy="647700"/>
          </a:xfrm>
          <a:prstGeom prst="rect">
            <a:avLst/>
          </a:prstGeom>
          <a:solidFill>
            <a:schemeClr val="bg1"/>
          </a:solidFill>
          <a:ln w="38100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47474" name="Rectangle 12"/>
          <p:cNvSpPr>
            <a:spLocks noChangeArrowheads="1"/>
          </p:cNvSpPr>
          <p:nvPr/>
        </p:nvSpPr>
        <p:spPr bwMode="auto">
          <a:xfrm>
            <a:off x="7164388" y="3500438"/>
            <a:ext cx="1511300" cy="647700"/>
          </a:xfrm>
          <a:prstGeom prst="rect">
            <a:avLst/>
          </a:prstGeom>
          <a:solidFill>
            <a:schemeClr val="bg1"/>
          </a:solidFill>
          <a:ln w="38100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47475" name="Rectangle 13"/>
          <p:cNvSpPr>
            <a:spLocks noChangeArrowheads="1"/>
          </p:cNvSpPr>
          <p:nvPr/>
        </p:nvSpPr>
        <p:spPr bwMode="auto">
          <a:xfrm>
            <a:off x="7164388" y="4221163"/>
            <a:ext cx="1511300" cy="647700"/>
          </a:xfrm>
          <a:prstGeom prst="rect">
            <a:avLst/>
          </a:prstGeom>
          <a:solidFill>
            <a:schemeClr val="bg1"/>
          </a:solidFill>
          <a:ln w="38100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graphicFrame>
        <p:nvGraphicFramePr>
          <p:cNvPr id="6344718" name="Object 14"/>
          <p:cNvGraphicFramePr>
            <a:graphicFrameLocks noChangeAspect="1"/>
          </p:cNvGraphicFramePr>
          <p:nvPr/>
        </p:nvGraphicFramePr>
        <p:xfrm>
          <a:off x="2843213" y="2997200"/>
          <a:ext cx="390525" cy="430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2857" name="公式" r:id="rId5" imgW="126720" imgH="139680" progId="Equation.3">
                  <p:embed/>
                </p:oleObj>
              </mc:Choice>
              <mc:Fallback>
                <p:oleObj name="公式" r:id="rId5" imgW="126720" imgH="1396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43213" y="2997200"/>
                        <a:ext cx="390525" cy="4302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344719" name="Object 15"/>
          <p:cNvGraphicFramePr>
            <a:graphicFrameLocks noChangeAspect="1"/>
          </p:cNvGraphicFramePr>
          <p:nvPr/>
        </p:nvGraphicFramePr>
        <p:xfrm>
          <a:off x="2843213" y="3573463"/>
          <a:ext cx="390525" cy="547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2858" name="公式" r:id="rId7" imgW="126720" imgH="177480" progId="Equation.3">
                  <p:embed/>
                </p:oleObj>
              </mc:Choice>
              <mc:Fallback>
                <p:oleObj name="公式" r:id="rId7" imgW="126720" imgH="177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43213" y="3573463"/>
                        <a:ext cx="390525" cy="5476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344720" name="Object 16"/>
          <p:cNvGraphicFramePr>
            <a:graphicFrameLocks noChangeAspect="1"/>
          </p:cNvGraphicFramePr>
          <p:nvPr/>
        </p:nvGraphicFramePr>
        <p:xfrm>
          <a:off x="2843213" y="4365625"/>
          <a:ext cx="350837" cy="430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2859" name="公式" r:id="rId9" imgW="114120" imgH="139680" progId="Equation.3">
                  <p:embed/>
                </p:oleObj>
              </mc:Choice>
              <mc:Fallback>
                <p:oleObj name="公式" r:id="rId9" imgW="114120" imgH="1396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43213" y="4365625"/>
                        <a:ext cx="350837" cy="4302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7462" name="Object 21"/>
          <p:cNvGraphicFramePr>
            <a:graphicFrameLocks noGrp="1" noChangeAspect="1"/>
          </p:cNvGraphicFramePr>
          <p:nvPr>
            <p:ph sz="quarter" idx="2"/>
          </p:nvPr>
        </p:nvGraphicFramePr>
        <p:xfrm>
          <a:off x="250825" y="2781300"/>
          <a:ext cx="2282825" cy="2166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2860" name="公式" r:id="rId11" imgW="749160" imgH="711000" progId="Equation.3">
                  <p:embed/>
                </p:oleObj>
              </mc:Choice>
              <mc:Fallback>
                <p:oleObj name="公式" r:id="rId11" imgW="749160" imgH="711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0825" y="2781300"/>
                        <a:ext cx="2282825" cy="21669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cap="flat" cmpd="sng" algn="ctr">
                            <a:solidFill>
                              <a:schemeClr val="folHlink"/>
                            </a:solidFill>
                            <a:prstDash val="solid"/>
                            <a:miter lim="800000"/>
                            <a:headEnd type="none" w="med" len="med"/>
                            <a:tailEnd type="none" w="med" len="med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7463" name="Object 22"/>
          <p:cNvGraphicFramePr>
            <a:graphicFrameLocks noChangeAspect="1"/>
          </p:cNvGraphicFramePr>
          <p:nvPr/>
        </p:nvGraphicFramePr>
        <p:xfrm>
          <a:off x="2555875" y="2781300"/>
          <a:ext cx="1641475" cy="2189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2861" name="公式" r:id="rId13" imgW="533160" imgH="711000" progId="Equation.3">
                  <p:embed/>
                </p:oleObj>
              </mc:Choice>
              <mc:Fallback>
                <p:oleObj name="公式" r:id="rId13" imgW="533160" imgH="711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55875" y="2781300"/>
                        <a:ext cx="1641475" cy="2189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344727" name="Object 23"/>
          <p:cNvGraphicFramePr>
            <a:graphicFrameLocks noChangeAspect="1"/>
          </p:cNvGraphicFramePr>
          <p:nvPr/>
        </p:nvGraphicFramePr>
        <p:xfrm>
          <a:off x="900113" y="5373688"/>
          <a:ext cx="1069975" cy="614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2862" name="公式" r:id="rId15" imgW="317160" imgH="177480" progId="Equation.3">
                  <p:embed/>
                </p:oleObj>
              </mc:Choice>
              <mc:Fallback>
                <p:oleObj name="公式" r:id="rId15" imgW="317160" imgH="177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0113" y="5373688"/>
                        <a:ext cx="1069975" cy="6143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344728" name="Object 24"/>
          <p:cNvGraphicFramePr>
            <a:graphicFrameLocks noChangeAspect="1"/>
          </p:cNvGraphicFramePr>
          <p:nvPr/>
        </p:nvGraphicFramePr>
        <p:xfrm>
          <a:off x="2771775" y="5373688"/>
          <a:ext cx="1069975" cy="614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2863" name="公式" r:id="rId17" imgW="317160" imgH="177480" progId="Equation.3">
                  <p:embed/>
                </p:oleObj>
              </mc:Choice>
              <mc:Fallback>
                <p:oleObj name="公式" r:id="rId17" imgW="317160" imgH="177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71775" y="5373688"/>
                        <a:ext cx="1069975" cy="6143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344729" name="Object 25"/>
          <p:cNvGraphicFramePr>
            <a:graphicFrameLocks noChangeAspect="1"/>
          </p:cNvGraphicFramePr>
          <p:nvPr/>
        </p:nvGraphicFramePr>
        <p:xfrm>
          <a:off x="6372225" y="5373688"/>
          <a:ext cx="1069975" cy="614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2864" name="公式" r:id="rId19" imgW="317160" imgH="177480" progId="Equation.3">
                  <p:embed/>
                </p:oleObj>
              </mc:Choice>
              <mc:Fallback>
                <p:oleObj name="公式" r:id="rId19" imgW="317160" imgH="177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72225" y="5373688"/>
                        <a:ext cx="1069975" cy="6143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344730" name="Rectangle 26"/>
          <p:cNvSpPr>
            <a:spLocks noChangeArrowheads="1"/>
          </p:cNvSpPr>
          <p:nvPr/>
        </p:nvSpPr>
        <p:spPr bwMode="auto">
          <a:xfrm>
            <a:off x="4716463" y="2349500"/>
            <a:ext cx="4176712" cy="295116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0950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4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3447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3447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4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3447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3447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4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3447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3447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2000"/>
                                        <p:tgtEl>
                                          <p:spTgt spid="63447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344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9" dur="100" fill="hold"/>
                                        <p:tgtEl>
                                          <p:spTgt spid="63447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30" dur="100" fill="hold"/>
                                        <p:tgtEl>
                                          <p:spTgt spid="63447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1" dur="100" fill="hold"/>
                                        <p:tgtEl>
                                          <p:spTgt spid="63447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" dur="100" fill="hold"/>
                                        <p:tgtEl>
                                          <p:spTgt spid="63447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  <p:animRot by="120000">
                                      <p:cBhvr>
                                        <p:cTn id="3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47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3447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3447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3447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3447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4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1000"/>
                                        <p:tgtEl>
                                          <p:spTgt spid="63447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4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1000"/>
                                        <p:tgtEl>
                                          <p:spTgt spid="63447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4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4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4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3.7037E-7 C -0.0118 -0.03241 -0.02343 -0.06482 -0.03993 -0.08959 C -0.05642 -0.11436 -0.08021 -0.13658 -0.09861 -0.14861 C -0.11701 -0.16065 -0.13212 -0.16273 -0.15 -0.16181 C -0.16788 -0.16088 -0.19218 -0.15162 -0.20573 -0.14283 C -0.21927 -0.13403 -0.22482 -0.1213 -0.23142 -0.10857 C -0.23802 -0.09584 -0.24184 -0.08125 -0.24566 -0.06667 " pathEditMode="relative" ptsTypes="aaaaaaA">
                                      <p:cBhvr>
                                        <p:cTn id="57" dur="2000" fill="hold"/>
                                        <p:tgtEl>
                                          <p:spTgt spid="63447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8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7.40741E-7 C -0.0052 -0.03658 -0.01041 -0.07315 -0.02135 -0.1125 C -0.03229 -0.15185 -0.05173 -0.21204 -0.06562 -0.23634 C -0.07951 -0.26065 -0.09166 -0.25718 -0.10434 -0.25903 C -0.11701 -0.26088 -0.13055 -0.26343 -0.14149 -0.24769 C -0.15243 -0.23195 -0.16128 -0.19792 -0.16996 -0.16389 " pathEditMode="relative" ptsTypes="aaaaaA">
                                      <p:cBhvr>
                                        <p:cTn id="59" dur="2000" fill="hold"/>
                                        <p:tgtEl>
                                          <p:spTgt spid="63447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0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88889E-6 7.40741E-6 C -0.00798 -0.08772 -0.01579 -0.17522 -0.02586 -0.2324 C -0.03593 -0.28958 -0.05017 -0.32638 -0.06006 -0.34282 C -0.06996 -0.35925 -0.07864 -0.34421 -0.08576 -0.33147 C -0.09288 -0.31874 -0.09791 -0.29282 -0.10295 -0.26666 " pathEditMode="relative" ptsTypes="aaaaA">
                                      <p:cBhvr>
                                        <p:cTn id="61" dur="2000" fill="hold"/>
                                        <p:tgtEl>
                                          <p:spTgt spid="63447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15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5" dur="1000"/>
                                        <p:tgtEl>
                                          <p:spTgt spid="63447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/>
                                        <p:tgtEl>
                                          <p:spTgt spid="63447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/>
                                        <p:tgtEl>
                                          <p:spTgt spid="63447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5000">
                                          <p:val>
                                            <p:strVal val="ppt_x+-0.0500*(ppt_x*0.9511+(1-ppt_y)*0.3090)"/>
                                          </p:val>
                                        </p:tav>
                                        <p:tav tm="10000">
                                          <p:val>
                                            <p:strVal val="ppt_x+-0.1000*(ppt_x*0.8090+(1-ppt_y)*0.5878)"/>
                                          </p:val>
                                        </p:tav>
                                        <p:tav tm="15000">
                                          <p:val>
                                            <p:strVal val="ppt_x+-0.1500*(ppt_x*0.5878+(1-ppt_y)*0.8090)"/>
                                          </p:val>
                                        </p:tav>
                                        <p:tav tm="20000">
                                          <p:val>
                                            <p:strVal val="ppt_x+-0.2000*(ppt_x*0.3090+(1-ppt_y)*0.9511)"/>
                                          </p:val>
                                        </p:tav>
                                        <p:tav tm="25000">
                                          <p:val>
                                            <p:strVal val="ppt_x+-0.2500*(ppt_x*-0.0000+(1-ppt_y)*1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x+-0.3000*(ppt_x*-0.3090+(1-ppt_y)*0.9511)"/>
                                          </p:val>
                                        </p:tav>
                                        <p:tav tm="35000">
                                          <p:val>
                                            <p:strVal val="ppt_x+-0.3500*(ppt_x*-0.5878+(1-ppt_y)*0.8090)"/>
                                          </p:val>
                                        </p:tav>
                                        <p:tav tm="40000">
                                          <p:val>
                                            <p:strVal val="ppt_x+-0.4000*(ppt_x*-0.8090+(1-ppt_y)*0.5878)"/>
                                          </p:val>
                                        </p:tav>
                                        <p:tav tm="45000">
                                          <p:val>
                                            <p:strVal val="ppt_x+-0.4500*(ppt_x*-0.9511+(1-ppt_y)*0.3090)"/>
                                          </p:val>
                                        </p:tav>
                                        <p:tav tm="50000">
                                          <p:val>
                                            <p:strVal val="ppt_x+-0.5000*(ppt_x*-1.0000+(1-ppt_y)*-0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x+-0.5500*(ppt_x*-0.9511+(1-ppt_y)*-0.3090)"/>
                                          </p:val>
                                        </p:tav>
                                        <p:tav tm="60000">
                                          <p:val>
                                            <p:strVal val="ppt_x+-0.6000*(ppt_x*-0.8090+(1-ppt_y)*-0.5878)"/>
                                          </p:val>
                                        </p:tav>
                                        <p:tav tm="65000">
                                          <p:val>
                                            <p:strVal val="ppt_x+-0.6500*(ppt_x*-0.5878+(1-ppt_y)*-0.8090)"/>
                                          </p:val>
                                        </p:tav>
                                        <p:tav tm="70000">
                                          <p:val>
                                            <p:strVal val="ppt_x+-0.7000*(ppt_x*-0.3090+(1-ppt_y)*-0.9511)"/>
                                          </p:val>
                                        </p:tav>
                                        <p:tav tm="75000">
                                          <p:val>
                                            <p:strVal val="ppt_x+-0.7500*(ppt_x*0.0000+(1-ppt_y)*-1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x+-0.8000*(ppt_x*0.3090+(1-ppt_y)*-0.9511)"/>
                                          </p:val>
                                        </p:tav>
                                        <p:tav tm="85000">
                                          <p:val>
                                            <p:strVal val="ppt_x+-0.8500*(ppt_x*0.5878+(1-ppt_y)*-0.8090)"/>
                                          </p:val>
                                        </p:tav>
                                        <p:tav tm="90000">
                                          <p:val>
                                            <p:strVal val="ppt_x+-0.9000*(ppt_x*0.8090+(1-ppt_y)*-0.5878)"/>
                                          </p:val>
                                        </p:tav>
                                        <p:tav tm="95000">
                                          <p:val>
                                            <p:strVal val="ppt_x+-0.9500*(ppt_x*0.9511+(1-ppt_y)*-0.3090)"/>
                                          </p:val>
                                        </p:tav>
                                        <p:tav tm="100000">
                                          <p:val>
                                            <p:strVal val="ppt_x+-1.0000*(ppt_x*1.0000+(1-ppt_y)*0.0000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/>
                                        <p:tgtEl>
                                          <p:spTgt spid="63447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-0.0500*(ppt_x*0.3090-(1-ppt_y)*0.9511)"/>
                                          </p:val>
                                        </p:tav>
                                        <p:tav tm="10000">
                                          <p:val>
                                            <p:strVal val="ppt_y+-0.1000*(ppt_x*0.5878-(1-ppt_y)*0.8090)"/>
                                          </p:val>
                                        </p:tav>
                                        <p:tav tm="15000">
                                          <p:val>
                                            <p:strVal val="ppt_y+-0.1500*(ppt_x*0.8090-(1-ppt_y)*0.5878)"/>
                                          </p:val>
                                        </p:tav>
                                        <p:tav tm="20000">
                                          <p:val>
                                            <p:strVal val="ppt_y+-0.2000*(ppt_x*0.9511-(1-ppt_y)*0.3090)"/>
                                          </p:val>
                                        </p:tav>
                                        <p:tav tm="25000">
                                          <p:val>
                                            <p:strVal val="ppt_y+-0.2500*(ppt_x*1.0000-(1-ppt_y)*-0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y+-0.3000*(ppt_x*0.9511-(1-ppt_y)*-0.3090)"/>
                                          </p:val>
                                        </p:tav>
                                        <p:tav tm="35000">
                                          <p:val>
                                            <p:strVal val="ppt_y+-0.3500*(ppt_x*0.8090-(1-ppt_y)*-0.5878)"/>
                                          </p:val>
                                        </p:tav>
                                        <p:tav tm="40000">
                                          <p:val>
                                            <p:strVal val="ppt_y+-0.4000*(ppt_x*0.5878-(1-ppt_y)*-0.8090)"/>
                                          </p:val>
                                        </p:tav>
                                        <p:tav tm="45000">
                                          <p:val>
                                            <p:strVal val="ppt_y+-0.4500*(ppt_x*0.3090-(1-ppt_y)*-0.9511)"/>
                                          </p:val>
                                        </p:tav>
                                        <p:tav tm="50000">
                                          <p:val>
                                            <p:strVal val="ppt_y+-0.5000*(ppt_x*-0.0000-(1-ppt_y)*-1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y+-0.5500*(ppt_x*-0.3090-(1-ppt_y)*-0.9511)"/>
                                          </p:val>
                                        </p:tav>
                                        <p:tav tm="60000">
                                          <p:val>
                                            <p:strVal val="ppt_y+-0.6000*(ppt_x*-0.5878-(1-ppt_y)*-0.8090)"/>
                                          </p:val>
                                        </p:tav>
                                        <p:tav tm="65000">
                                          <p:val>
                                            <p:strVal val="ppt_y+-0.6500*(ppt_x*-0.8090-(1-ppt_y)*-0.5878)"/>
                                          </p:val>
                                        </p:tav>
                                        <p:tav tm="70000">
                                          <p:val>
                                            <p:strVal val="ppt_y+-0.7000*(ppt_x*-0.9511-(1-ppt_y)*-0.3090)"/>
                                          </p:val>
                                        </p:tav>
                                        <p:tav tm="75000">
                                          <p:val>
                                            <p:strVal val="ppt_y+-0.7500*(ppt_x*-1.0000-(1-ppt_y)*0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y+-0.8000*(ppt_x*-0.9511-(1-ppt_y)*0.3090)"/>
                                          </p:val>
                                        </p:tav>
                                        <p:tav tm="85000">
                                          <p:val>
                                            <p:strVal val="ppt_y+-0.8500*(ppt_x*-0.8090-(1-ppt_y)*0.5878)"/>
                                          </p:val>
                                        </p:tav>
                                        <p:tav tm="90000">
                                          <p:val>
                                            <p:strVal val="ppt_y+-0.9000*(ppt_x*-0.5878-(1-ppt_y)*0.8090)"/>
                                          </p:val>
                                        </p:tav>
                                        <p:tav tm="95000">
                                          <p:val>
                                            <p:strVal val="ppt_y+-0.9500*(ppt_x*-0.3090-(1-ppt_y)*0.9511)"/>
                                          </p:val>
                                        </p:tav>
                                        <p:tav tm="100000">
                                          <p:val>
                                            <p:strVal val="ppt_y+-1.0000*(ppt_x*0.0000-(1-ppt_y)*1.0000)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344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44710" grpId="0" animBg="1"/>
      <p:bldP spid="6344711" grpId="0" animBg="1"/>
      <p:bldP spid="6344712" grpId="0" animBg="1"/>
      <p:bldP spid="6344712" grpId="1" animBg="1"/>
      <p:bldP spid="6344730" grpId="0" animBg="1"/>
    </p:bld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8" name="Rectangle 4"/>
          <p:cNvSpPr>
            <a:spLocks noGrp="1" noChangeArrowheads="1"/>
          </p:cNvSpPr>
          <p:nvPr>
            <p:ph type="title"/>
          </p:nvPr>
        </p:nvSpPr>
        <p:spPr>
          <a:xfrm>
            <a:off x="468313" y="260350"/>
            <a:ext cx="8229600" cy="1368425"/>
          </a:xfrm>
          <a:solidFill>
            <a:srgbClr val="FF9900">
              <a:alpha val="70195"/>
            </a:srgbClr>
          </a:solidFill>
        </p:spPr>
        <p:txBody>
          <a:bodyPr/>
          <a:lstStyle/>
          <a:p>
            <a:pPr eaLnBrk="1" hangingPunct="1"/>
            <a:r>
              <a:rPr lang="en-US" altLang="zh-CN" smtClean="0"/>
              <a:t>    </a:t>
            </a:r>
            <a:r>
              <a:rPr lang="zh-CN" altLang="en-US" sz="4000" b="1" smtClean="0">
                <a:latin typeface="Times New Roman" pitchFamily="18" charset="0"/>
                <a:ea typeface="华文楷体" pitchFamily="2" charset="-122"/>
              </a:rPr>
              <a:t>当 </a:t>
            </a:r>
            <a:r>
              <a:rPr lang="zh-CN" altLang="en-US" sz="4000" b="1" smtClean="0">
                <a:solidFill>
                  <a:srgbClr val="0000FF"/>
                </a:solidFill>
                <a:latin typeface="Times New Roman" pitchFamily="18" charset="0"/>
                <a:ea typeface="华文楷体" pitchFamily="2" charset="-122"/>
              </a:rPr>
              <a:t>左阵列数 </a:t>
            </a:r>
            <a:r>
              <a:rPr lang="en-US" altLang="zh-CN" sz="4000" b="1" smtClean="0">
                <a:solidFill>
                  <a:srgbClr val="0000FF"/>
                </a:solidFill>
                <a:latin typeface="Times New Roman" pitchFamily="18" charset="0"/>
                <a:ea typeface="华文楷体" pitchFamily="2" charset="-122"/>
              </a:rPr>
              <a:t>= </a:t>
            </a:r>
            <a:r>
              <a:rPr lang="zh-CN" altLang="en-US" sz="4000" b="1" smtClean="0">
                <a:solidFill>
                  <a:srgbClr val="0000FF"/>
                </a:solidFill>
                <a:latin typeface="Times New Roman" pitchFamily="18" charset="0"/>
                <a:ea typeface="华文楷体" pitchFamily="2" charset="-122"/>
              </a:rPr>
              <a:t>右阵行数</a:t>
            </a:r>
            <a:r>
              <a:rPr lang="zh-CN" altLang="en-US" sz="4000" b="1" smtClean="0">
                <a:latin typeface="Times New Roman" pitchFamily="18" charset="0"/>
                <a:ea typeface="华文楷体" pitchFamily="2" charset="-122"/>
              </a:rPr>
              <a:t> 时</a:t>
            </a:r>
            <a:r>
              <a:rPr lang="en-US" altLang="zh-CN" sz="4000" b="1" smtClean="0">
                <a:latin typeface="Times New Roman" pitchFamily="18" charset="0"/>
                <a:ea typeface="华文楷体" pitchFamily="2" charset="-122"/>
              </a:rPr>
              <a:t>, </a:t>
            </a:r>
            <a:br>
              <a:rPr lang="en-US" altLang="zh-CN" sz="4000" b="1" smtClean="0">
                <a:latin typeface="Times New Roman" pitchFamily="18" charset="0"/>
                <a:ea typeface="华文楷体" pitchFamily="2" charset="-122"/>
              </a:rPr>
            </a:br>
            <a:r>
              <a:rPr lang="en-US" altLang="zh-CN" sz="4000" b="1" smtClean="0">
                <a:latin typeface="Times New Roman" pitchFamily="18" charset="0"/>
                <a:ea typeface="华文楷体" pitchFamily="2" charset="-122"/>
              </a:rPr>
              <a:t> </a:t>
            </a:r>
            <a:r>
              <a:rPr lang="zh-CN" altLang="en-US" sz="4000" b="1" smtClean="0">
                <a:latin typeface="Times New Roman" pitchFamily="18" charset="0"/>
                <a:ea typeface="华文楷体" pitchFamily="2" charset="-122"/>
              </a:rPr>
              <a:t>可作矩阵乘法</a:t>
            </a:r>
            <a:r>
              <a:rPr lang="zh-CN" altLang="en-US" smtClean="0"/>
              <a:t> </a:t>
            </a:r>
          </a:p>
        </p:txBody>
      </p:sp>
      <p:graphicFrame>
        <p:nvGraphicFramePr>
          <p:cNvPr id="148482" name="Object 5"/>
          <p:cNvGraphicFramePr>
            <a:graphicFrameLocks noChangeAspect="1"/>
          </p:cNvGraphicFramePr>
          <p:nvPr/>
        </p:nvGraphicFramePr>
        <p:xfrm>
          <a:off x="4368800" y="2781300"/>
          <a:ext cx="4533900" cy="2189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3862" name="公式" r:id="rId3" imgW="1473120" imgH="711000" progId="Equation.3">
                  <p:embed/>
                </p:oleObj>
              </mc:Choice>
              <mc:Fallback>
                <p:oleObj name="公式" r:id="rId3" imgW="1473120" imgH="711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68800" y="2781300"/>
                        <a:ext cx="4533900" cy="2189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346758" name="AutoShape 6"/>
          <p:cNvSpPr>
            <a:spLocks noChangeArrowheads="1"/>
          </p:cNvSpPr>
          <p:nvPr/>
        </p:nvSpPr>
        <p:spPr bwMode="auto">
          <a:xfrm>
            <a:off x="395288" y="3500438"/>
            <a:ext cx="1944687" cy="647700"/>
          </a:xfrm>
          <a:prstGeom prst="roundRect">
            <a:avLst>
              <a:gd name="adj" fmla="val 16667"/>
            </a:avLst>
          </a:prstGeom>
          <a:solidFill>
            <a:srgbClr val="FF0000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6346759" name="AutoShape 7"/>
          <p:cNvSpPr>
            <a:spLocks noChangeArrowheads="1"/>
          </p:cNvSpPr>
          <p:nvPr/>
        </p:nvSpPr>
        <p:spPr bwMode="auto">
          <a:xfrm>
            <a:off x="2700338" y="2781300"/>
            <a:ext cx="647700" cy="2087563"/>
          </a:xfrm>
          <a:prstGeom prst="roundRect">
            <a:avLst>
              <a:gd name="adj" fmla="val 16667"/>
            </a:avLst>
          </a:prstGeom>
          <a:solidFill>
            <a:srgbClr val="00FF00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6346761" name="Rectangle 9"/>
          <p:cNvSpPr>
            <a:spLocks noChangeArrowheads="1"/>
          </p:cNvSpPr>
          <p:nvPr/>
        </p:nvSpPr>
        <p:spPr bwMode="auto">
          <a:xfrm>
            <a:off x="5003800" y="3500438"/>
            <a:ext cx="2016125" cy="647700"/>
          </a:xfrm>
          <a:prstGeom prst="rect">
            <a:avLst/>
          </a:prstGeom>
          <a:solidFill>
            <a:schemeClr val="bg1"/>
          </a:solidFill>
          <a:ln w="38100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48492" name="Rectangle 10"/>
          <p:cNvSpPr>
            <a:spLocks noChangeArrowheads="1"/>
          </p:cNvSpPr>
          <p:nvPr/>
        </p:nvSpPr>
        <p:spPr bwMode="auto">
          <a:xfrm>
            <a:off x="5003800" y="4221163"/>
            <a:ext cx="2016125" cy="647700"/>
          </a:xfrm>
          <a:prstGeom prst="rect">
            <a:avLst/>
          </a:prstGeom>
          <a:solidFill>
            <a:schemeClr val="bg1"/>
          </a:solidFill>
          <a:ln w="38100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48493" name="Rectangle 11"/>
          <p:cNvSpPr>
            <a:spLocks noChangeArrowheads="1"/>
          </p:cNvSpPr>
          <p:nvPr/>
        </p:nvSpPr>
        <p:spPr bwMode="auto">
          <a:xfrm>
            <a:off x="7164388" y="2781300"/>
            <a:ext cx="1511300" cy="647700"/>
          </a:xfrm>
          <a:prstGeom prst="rect">
            <a:avLst/>
          </a:prstGeom>
          <a:solidFill>
            <a:schemeClr val="bg1"/>
          </a:solidFill>
          <a:ln w="38100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48494" name="Rectangle 12"/>
          <p:cNvSpPr>
            <a:spLocks noChangeArrowheads="1"/>
          </p:cNvSpPr>
          <p:nvPr/>
        </p:nvSpPr>
        <p:spPr bwMode="auto">
          <a:xfrm>
            <a:off x="7164388" y="3500438"/>
            <a:ext cx="1511300" cy="647700"/>
          </a:xfrm>
          <a:prstGeom prst="rect">
            <a:avLst/>
          </a:prstGeom>
          <a:solidFill>
            <a:schemeClr val="bg1"/>
          </a:solidFill>
          <a:ln w="38100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48495" name="Rectangle 13"/>
          <p:cNvSpPr>
            <a:spLocks noChangeArrowheads="1"/>
          </p:cNvSpPr>
          <p:nvPr/>
        </p:nvSpPr>
        <p:spPr bwMode="auto">
          <a:xfrm>
            <a:off x="7164388" y="4221163"/>
            <a:ext cx="1511300" cy="647700"/>
          </a:xfrm>
          <a:prstGeom prst="rect">
            <a:avLst/>
          </a:prstGeom>
          <a:solidFill>
            <a:schemeClr val="bg1"/>
          </a:solidFill>
          <a:ln w="38100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graphicFrame>
        <p:nvGraphicFramePr>
          <p:cNvPr id="6346766" name="Object 14"/>
          <p:cNvGraphicFramePr>
            <a:graphicFrameLocks noChangeAspect="1"/>
          </p:cNvGraphicFramePr>
          <p:nvPr/>
        </p:nvGraphicFramePr>
        <p:xfrm>
          <a:off x="2843213" y="2997200"/>
          <a:ext cx="390525" cy="430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3863" name="公式" r:id="rId5" imgW="126720" imgH="139680" progId="Equation.3">
                  <p:embed/>
                </p:oleObj>
              </mc:Choice>
              <mc:Fallback>
                <p:oleObj name="公式" r:id="rId5" imgW="126720" imgH="1396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43213" y="2997200"/>
                        <a:ext cx="390525" cy="4302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346767" name="Object 15"/>
          <p:cNvGraphicFramePr>
            <a:graphicFrameLocks noChangeAspect="1"/>
          </p:cNvGraphicFramePr>
          <p:nvPr/>
        </p:nvGraphicFramePr>
        <p:xfrm>
          <a:off x="2843213" y="3573463"/>
          <a:ext cx="390525" cy="547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3864" name="公式" r:id="rId7" imgW="126720" imgH="177480" progId="Equation.3">
                  <p:embed/>
                </p:oleObj>
              </mc:Choice>
              <mc:Fallback>
                <p:oleObj name="公式" r:id="rId7" imgW="126720" imgH="177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43213" y="3573463"/>
                        <a:ext cx="390525" cy="5476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346768" name="Object 16"/>
          <p:cNvGraphicFramePr>
            <a:graphicFrameLocks noChangeAspect="1"/>
          </p:cNvGraphicFramePr>
          <p:nvPr/>
        </p:nvGraphicFramePr>
        <p:xfrm>
          <a:off x="2843213" y="4365625"/>
          <a:ext cx="350837" cy="430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3865" name="公式" r:id="rId9" imgW="114120" imgH="139680" progId="Equation.3">
                  <p:embed/>
                </p:oleObj>
              </mc:Choice>
              <mc:Fallback>
                <p:oleObj name="公式" r:id="rId9" imgW="114120" imgH="1396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43213" y="4365625"/>
                        <a:ext cx="350837" cy="4302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8486" name="Object 18"/>
          <p:cNvGraphicFramePr>
            <a:graphicFrameLocks noGrp="1" noChangeAspect="1"/>
          </p:cNvGraphicFramePr>
          <p:nvPr>
            <p:ph sz="quarter" idx="2"/>
          </p:nvPr>
        </p:nvGraphicFramePr>
        <p:xfrm>
          <a:off x="250825" y="2781300"/>
          <a:ext cx="2282825" cy="2166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3866" name="公式" r:id="rId11" imgW="749160" imgH="711000" progId="Equation.3">
                  <p:embed/>
                </p:oleObj>
              </mc:Choice>
              <mc:Fallback>
                <p:oleObj name="公式" r:id="rId11" imgW="749160" imgH="711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0825" y="2781300"/>
                        <a:ext cx="2282825" cy="21669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cap="flat" cmpd="sng" algn="ctr">
                            <a:solidFill>
                              <a:schemeClr val="folHlink"/>
                            </a:solidFill>
                            <a:prstDash val="solid"/>
                            <a:miter lim="800000"/>
                            <a:headEnd type="none" w="med" len="med"/>
                            <a:tailEnd type="none" w="med" len="med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8487" name="Object 19"/>
          <p:cNvGraphicFramePr>
            <a:graphicFrameLocks noChangeAspect="1"/>
          </p:cNvGraphicFramePr>
          <p:nvPr/>
        </p:nvGraphicFramePr>
        <p:xfrm>
          <a:off x="2555875" y="2781300"/>
          <a:ext cx="1641475" cy="2189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3867" name="公式" r:id="rId13" imgW="533160" imgH="711000" progId="Equation.3">
                  <p:embed/>
                </p:oleObj>
              </mc:Choice>
              <mc:Fallback>
                <p:oleObj name="公式" r:id="rId13" imgW="533160" imgH="711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55875" y="2781300"/>
                        <a:ext cx="1641475" cy="2189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61739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100" fill="hold"/>
                                        <p:tgtEl>
                                          <p:spTgt spid="634676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7" dur="100" fill="hold"/>
                                        <p:tgtEl>
                                          <p:spTgt spid="634676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8" dur="100" fill="hold"/>
                                        <p:tgtEl>
                                          <p:spTgt spid="634676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100" fill="hold"/>
                                        <p:tgtEl>
                                          <p:spTgt spid="634676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676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34676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34676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34676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34676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6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63467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6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1000"/>
                                        <p:tgtEl>
                                          <p:spTgt spid="63467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6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6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6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6.66667E-6 C -0.01805 -0.02894 -0.03611 -0.05788 -0.05278 -0.07431 C -0.06944 -0.09075 -0.08646 -0.09491 -0.1 -0.09908 C -0.11354 -0.10325 -0.12135 -0.10116 -0.1342 -0.09908 C -0.14705 -0.097 -0.16198 -0.097 -0.17708 -0.08589 C -0.19218 -0.07477 -0.21215 -0.05302 -0.2243 -0.03241 C -0.23646 -0.01181 -0.24323 0.01296 -0.25 0.03796 " pathEditMode="relative" ptsTypes="aaaaaaA">
                                      <p:cBhvr>
                                        <p:cTn id="34" dur="2000" fill="hold"/>
                                        <p:tgtEl>
                                          <p:spTgt spid="63467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4.81481E-6 C -0.01528 -0.06666 -0.03055 -0.13333 -0.04705 -0.16574 C -0.06354 -0.19814 -0.08298 -0.19537 -0.09861 -0.19421 C -0.11423 -0.19305 -0.12864 -0.18032 -0.14132 -0.1581 C -0.15399 -0.13588 -0.16423 -0.09838 -0.1743 -0.06088 " pathEditMode="relative" ptsTypes="aaaaA">
                                      <p:cBhvr>
                                        <p:cTn id="36" dur="2000" fill="hold"/>
                                        <p:tgtEl>
                                          <p:spTgt spid="63467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5.55556E-6 C -0.00937 -0.0699 -0.01857 -0.13957 -0.02847 -0.17707 C -0.03837 -0.21457 -0.05139 -0.21805 -0.05989 -0.22476 C -0.0684 -0.23147 -0.07239 -0.228 -0.08003 -0.21712 C -0.08767 -0.20624 -0.0967 -0.18309 -0.10573 -0.15995 " pathEditMode="relative" ptsTypes="aaaaA">
                                      <p:cBhvr>
                                        <p:cTn id="38" dur="2000" fill="hold"/>
                                        <p:tgtEl>
                                          <p:spTgt spid="63467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5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2" dur="1000"/>
                                        <p:tgtEl>
                                          <p:spTgt spid="63467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/>
                                        <p:tgtEl>
                                          <p:spTgt spid="63467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/>
                                        <p:tgtEl>
                                          <p:spTgt spid="63467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5000">
                                          <p:val>
                                            <p:strVal val="ppt_x+-0.0500*(ppt_x*0.9511+(1-ppt_y)*0.3090)"/>
                                          </p:val>
                                        </p:tav>
                                        <p:tav tm="10000">
                                          <p:val>
                                            <p:strVal val="ppt_x+-0.1000*(ppt_x*0.8090+(1-ppt_y)*0.5878)"/>
                                          </p:val>
                                        </p:tav>
                                        <p:tav tm="15000">
                                          <p:val>
                                            <p:strVal val="ppt_x+-0.1500*(ppt_x*0.5878+(1-ppt_y)*0.8090)"/>
                                          </p:val>
                                        </p:tav>
                                        <p:tav tm="20000">
                                          <p:val>
                                            <p:strVal val="ppt_x+-0.2000*(ppt_x*0.3090+(1-ppt_y)*0.9511)"/>
                                          </p:val>
                                        </p:tav>
                                        <p:tav tm="25000">
                                          <p:val>
                                            <p:strVal val="ppt_x+-0.2500*(ppt_x*-0.0000+(1-ppt_y)*1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x+-0.3000*(ppt_x*-0.3090+(1-ppt_y)*0.9511)"/>
                                          </p:val>
                                        </p:tav>
                                        <p:tav tm="35000">
                                          <p:val>
                                            <p:strVal val="ppt_x+-0.3500*(ppt_x*-0.5878+(1-ppt_y)*0.8090)"/>
                                          </p:val>
                                        </p:tav>
                                        <p:tav tm="40000">
                                          <p:val>
                                            <p:strVal val="ppt_x+-0.4000*(ppt_x*-0.8090+(1-ppt_y)*0.5878)"/>
                                          </p:val>
                                        </p:tav>
                                        <p:tav tm="45000">
                                          <p:val>
                                            <p:strVal val="ppt_x+-0.4500*(ppt_x*-0.9511+(1-ppt_y)*0.3090)"/>
                                          </p:val>
                                        </p:tav>
                                        <p:tav tm="50000">
                                          <p:val>
                                            <p:strVal val="ppt_x+-0.5000*(ppt_x*-1.0000+(1-ppt_y)*-0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x+-0.5500*(ppt_x*-0.9511+(1-ppt_y)*-0.3090)"/>
                                          </p:val>
                                        </p:tav>
                                        <p:tav tm="60000">
                                          <p:val>
                                            <p:strVal val="ppt_x+-0.6000*(ppt_x*-0.8090+(1-ppt_y)*-0.5878)"/>
                                          </p:val>
                                        </p:tav>
                                        <p:tav tm="65000">
                                          <p:val>
                                            <p:strVal val="ppt_x+-0.6500*(ppt_x*-0.5878+(1-ppt_y)*-0.8090)"/>
                                          </p:val>
                                        </p:tav>
                                        <p:tav tm="70000">
                                          <p:val>
                                            <p:strVal val="ppt_x+-0.7000*(ppt_x*-0.3090+(1-ppt_y)*-0.9511)"/>
                                          </p:val>
                                        </p:tav>
                                        <p:tav tm="75000">
                                          <p:val>
                                            <p:strVal val="ppt_x+-0.7500*(ppt_x*0.0000+(1-ppt_y)*-1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x+-0.8000*(ppt_x*0.3090+(1-ppt_y)*-0.9511)"/>
                                          </p:val>
                                        </p:tav>
                                        <p:tav tm="85000">
                                          <p:val>
                                            <p:strVal val="ppt_x+-0.8500*(ppt_x*0.5878+(1-ppt_y)*-0.8090)"/>
                                          </p:val>
                                        </p:tav>
                                        <p:tav tm="90000">
                                          <p:val>
                                            <p:strVal val="ppt_x+-0.9000*(ppt_x*0.8090+(1-ppt_y)*-0.5878)"/>
                                          </p:val>
                                        </p:tav>
                                        <p:tav tm="95000">
                                          <p:val>
                                            <p:strVal val="ppt_x+-0.9500*(ppt_x*0.9511+(1-ppt_y)*-0.3090)"/>
                                          </p:val>
                                        </p:tav>
                                        <p:tav tm="100000">
                                          <p:val>
                                            <p:strVal val="ppt_x+-1.0000*(ppt_x*1.0000+(1-ppt_y)*0.0000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/>
                                        <p:tgtEl>
                                          <p:spTgt spid="63467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-0.0500*(ppt_x*0.3090-(1-ppt_y)*0.9511)"/>
                                          </p:val>
                                        </p:tav>
                                        <p:tav tm="10000">
                                          <p:val>
                                            <p:strVal val="ppt_y+-0.1000*(ppt_x*0.5878-(1-ppt_y)*0.8090)"/>
                                          </p:val>
                                        </p:tav>
                                        <p:tav tm="15000">
                                          <p:val>
                                            <p:strVal val="ppt_y+-0.1500*(ppt_x*0.8090-(1-ppt_y)*0.5878)"/>
                                          </p:val>
                                        </p:tav>
                                        <p:tav tm="20000">
                                          <p:val>
                                            <p:strVal val="ppt_y+-0.2000*(ppt_x*0.9511-(1-ppt_y)*0.3090)"/>
                                          </p:val>
                                        </p:tav>
                                        <p:tav tm="25000">
                                          <p:val>
                                            <p:strVal val="ppt_y+-0.2500*(ppt_x*1.0000-(1-ppt_y)*-0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y+-0.3000*(ppt_x*0.9511-(1-ppt_y)*-0.3090)"/>
                                          </p:val>
                                        </p:tav>
                                        <p:tav tm="35000">
                                          <p:val>
                                            <p:strVal val="ppt_y+-0.3500*(ppt_x*0.8090-(1-ppt_y)*-0.5878)"/>
                                          </p:val>
                                        </p:tav>
                                        <p:tav tm="40000">
                                          <p:val>
                                            <p:strVal val="ppt_y+-0.4000*(ppt_x*0.5878-(1-ppt_y)*-0.8090)"/>
                                          </p:val>
                                        </p:tav>
                                        <p:tav tm="45000">
                                          <p:val>
                                            <p:strVal val="ppt_y+-0.4500*(ppt_x*0.3090-(1-ppt_y)*-0.9511)"/>
                                          </p:val>
                                        </p:tav>
                                        <p:tav tm="50000">
                                          <p:val>
                                            <p:strVal val="ppt_y+-0.5000*(ppt_x*-0.0000-(1-ppt_y)*-1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y+-0.5500*(ppt_x*-0.3090-(1-ppt_y)*-0.9511)"/>
                                          </p:val>
                                        </p:tav>
                                        <p:tav tm="60000">
                                          <p:val>
                                            <p:strVal val="ppt_y+-0.6000*(ppt_x*-0.5878-(1-ppt_y)*-0.8090)"/>
                                          </p:val>
                                        </p:tav>
                                        <p:tav tm="65000">
                                          <p:val>
                                            <p:strVal val="ppt_y+-0.6500*(ppt_x*-0.8090-(1-ppt_y)*-0.5878)"/>
                                          </p:val>
                                        </p:tav>
                                        <p:tav tm="70000">
                                          <p:val>
                                            <p:strVal val="ppt_y+-0.7000*(ppt_x*-0.9511-(1-ppt_y)*-0.3090)"/>
                                          </p:val>
                                        </p:tav>
                                        <p:tav tm="75000">
                                          <p:val>
                                            <p:strVal val="ppt_y+-0.7500*(ppt_x*-1.0000-(1-ppt_y)*0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y+-0.8000*(ppt_x*-0.9511-(1-ppt_y)*0.3090)"/>
                                          </p:val>
                                        </p:tav>
                                        <p:tav tm="85000">
                                          <p:val>
                                            <p:strVal val="ppt_y+-0.8500*(ppt_x*-0.8090-(1-ppt_y)*0.5878)"/>
                                          </p:val>
                                        </p:tav>
                                        <p:tav tm="90000">
                                          <p:val>
                                            <p:strVal val="ppt_y+-0.9000*(ppt_x*-0.5878-(1-ppt_y)*0.8090)"/>
                                          </p:val>
                                        </p:tav>
                                        <p:tav tm="95000">
                                          <p:val>
                                            <p:strVal val="ppt_y+-0.9500*(ppt_x*-0.3090-(1-ppt_y)*0.9511)"/>
                                          </p:val>
                                        </p:tav>
                                        <p:tav tm="100000">
                                          <p:val>
                                            <p:strVal val="ppt_y+-1.0000*(ppt_x*0.0000-(1-ppt_y)*1.0000)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346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46758" grpId="0" animBg="1"/>
      <p:bldP spid="6346759" grpId="0" animBg="1"/>
      <p:bldP spid="6346761" grpId="0" animBg="1"/>
      <p:bldP spid="6346761" grpId="1" animBg="1"/>
    </p:bld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12" name="Rectangle 4"/>
          <p:cNvSpPr>
            <a:spLocks noGrp="1" noChangeArrowheads="1"/>
          </p:cNvSpPr>
          <p:nvPr>
            <p:ph type="title"/>
          </p:nvPr>
        </p:nvSpPr>
        <p:spPr>
          <a:xfrm>
            <a:off x="468313" y="260350"/>
            <a:ext cx="8229600" cy="1368425"/>
          </a:xfrm>
          <a:solidFill>
            <a:srgbClr val="FF9900">
              <a:alpha val="70195"/>
            </a:srgbClr>
          </a:solidFill>
        </p:spPr>
        <p:txBody>
          <a:bodyPr/>
          <a:lstStyle/>
          <a:p>
            <a:pPr eaLnBrk="1" hangingPunct="1"/>
            <a:r>
              <a:rPr lang="en-US" altLang="zh-CN" smtClean="0"/>
              <a:t>    </a:t>
            </a:r>
            <a:r>
              <a:rPr lang="zh-CN" altLang="en-US" sz="4000" b="1" smtClean="0">
                <a:latin typeface="Times New Roman" pitchFamily="18" charset="0"/>
                <a:ea typeface="华文楷体" pitchFamily="2" charset="-122"/>
              </a:rPr>
              <a:t>当 </a:t>
            </a:r>
            <a:r>
              <a:rPr lang="zh-CN" altLang="en-US" sz="4000" b="1" smtClean="0">
                <a:solidFill>
                  <a:srgbClr val="0000FF"/>
                </a:solidFill>
                <a:latin typeface="Times New Roman" pitchFamily="18" charset="0"/>
                <a:ea typeface="华文楷体" pitchFamily="2" charset="-122"/>
              </a:rPr>
              <a:t>左阵列数 </a:t>
            </a:r>
            <a:r>
              <a:rPr lang="en-US" altLang="zh-CN" sz="4000" b="1" smtClean="0">
                <a:solidFill>
                  <a:srgbClr val="0000FF"/>
                </a:solidFill>
                <a:latin typeface="Times New Roman" pitchFamily="18" charset="0"/>
                <a:ea typeface="华文楷体" pitchFamily="2" charset="-122"/>
              </a:rPr>
              <a:t>= </a:t>
            </a:r>
            <a:r>
              <a:rPr lang="zh-CN" altLang="en-US" sz="4000" b="1" smtClean="0">
                <a:solidFill>
                  <a:srgbClr val="0000FF"/>
                </a:solidFill>
                <a:latin typeface="Times New Roman" pitchFamily="18" charset="0"/>
                <a:ea typeface="华文楷体" pitchFamily="2" charset="-122"/>
              </a:rPr>
              <a:t>右阵行数</a:t>
            </a:r>
            <a:r>
              <a:rPr lang="zh-CN" altLang="en-US" sz="4000" b="1" smtClean="0">
                <a:latin typeface="Times New Roman" pitchFamily="18" charset="0"/>
                <a:ea typeface="华文楷体" pitchFamily="2" charset="-122"/>
              </a:rPr>
              <a:t> 时</a:t>
            </a:r>
            <a:r>
              <a:rPr lang="en-US" altLang="zh-CN" sz="4000" b="1" smtClean="0">
                <a:latin typeface="Times New Roman" pitchFamily="18" charset="0"/>
                <a:ea typeface="华文楷体" pitchFamily="2" charset="-122"/>
              </a:rPr>
              <a:t>, </a:t>
            </a:r>
            <a:br>
              <a:rPr lang="en-US" altLang="zh-CN" sz="4000" b="1" smtClean="0">
                <a:latin typeface="Times New Roman" pitchFamily="18" charset="0"/>
                <a:ea typeface="华文楷体" pitchFamily="2" charset="-122"/>
              </a:rPr>
            </a:br>
            <a:r>
              <a:rPr lang="en-US" altLang="zh-CN" sz="4000" b="1" smtClean="0">
                <a:latin typeface="Times New Roman" pitchFamily="18" charset="0"/>
                <a:ea typeface="华文楷体" pitchFamily="2" charset="-122"/>
              </a:rPr>
              <a:t> </a:t>
            </a:r>
            <a:r>
              <a:rPr lang="zh-CN" altLang="en-US" sz="4000" b="1" smtClean="0">
                <a:latin typeface="Times New Roman" pitchFamily="18" charset="0"/>
                <a:ea typeface="华文楷体" pitchFamily="2" charset="-122"/>
              </a:rPr>
              <a:t>可作矩阵乘法</a:t>
            </a:r>
            <a:r>
              <a:rPr lang="zh-CN" altLang="en-US" smtClean="0"/>
              <a:t> </a:t>
            </a:r>
          </a:p>
        </p:txBody>
      </p:sp>
      <p:graphicFrame>
        <p:nvGraphicFramePr>
          <p:cNvPr id="149506" name="Object 5"/>
          <p:cNvGraphicFramePr>
            <a:graphicFrameLocks noChangeAspect="1"/>
          </p:cNvGraphicFramePr>
          <p:nvPr/>
        </p:nvGraphicFramePr>
        <p:xfrm>
          <a:off x="4368800" y="2781300"/>
          <a:ext cx="4533900" cy="2189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4886" name="公式" r:id="rId3" imgW="1473120" imgH="711000" progId="Equation.3">
                  <p:embed/>
                </p:oleObj>
              </mc:Choice>
              <mc:Fallback>
                <p:oleObj name="公式" r:id="rId3" imgW="1473120" imgH="711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68800" y="2781300"/>
                        <a:ext cx="4533900" cy="2189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347782" name="AutoShape 6"/>
          <p:cNvSpPr>
            <a:spLocks noChangeArrowheads="1"/>
          </p:cNvSpPr>
          <p:nvPr/>
        </p:nvSpPr>
        <p:spPr bwMode="auto">
          <a:xfrm>
            <a:off x="395288" y="4149725"/>
            <a:ext cx="1944687" cy="647700"/>
          </a:xfrm>
          <a:prstGeom prst="roundRect">
            <a:avLst>
              <a:gd name="adj" fmla="val 16667"/>
            </a:avLst>
          </a:prstGeom>
          <a:solidFill>
            <a:srgbClr val="FF0000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6347783" name="AutoShape 7"/>
          <p:cNvSpPr>
            <a:spLocks noChangeArrowheads="1"/>
          </p:cNvSpPr>
          <p:nvPr/>
        </p:nvSpPr>
        <p:spPr bwMode="auto">
          <a:xfrm>
            <a:off x="2700338" y="2781300"/>
            <a:ext cx="647700" cy="2087563"/>
          </a:xfrm>
          <a:prstGeom prst="roundRect">
            <a:avLst>
              <a:gd name="adj" fmla="val 16667"/>
            </a:avLst>
          </a:prstGeom>
          <a:solidFill>
            <a:srgbClr val="00FF00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6347785" name="Rectangle 9"/>
          <p:cNvSpPr>
            <a:spLocks noChangeArrowheads="1"/>
          </p:cNvSpPr>
          <p:nvPr/>
        </p:nvSpPr>
        <p:spPr bwMode="auto">
          <a:xfrm>
            <a:off x="5003800" y="4221163"/>
            <a:ext cx="2016125" cy="647700"/>
          </a:xfrm>
          <a:prstGeom prst="rect">
            <a:avLst/>
          </a:prstGeom>
          <a:solidFill>
            <a:schemeClr val="bg1"/>
          </a:solidFill>
          <a:ln w="38100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49516" name="Rectangle 10"/>
          <p:cNvSpPr>
            <a:spLocks noChangeArrowheads="1"/>
          </p:cNvSpPr>
          <p:nvPr/>
        </p:nvSpPr>
        <p:spPr bwMode="auto">
          <a:xfrm>
            <a:off x="7164388" y="2781300"/>
            <a:ext cx="1511300" cy="647700"/>
          </a:xfrm>
          <a:prstGeom prst="rect">
            <a:avLst/>
          </a:prstGeom>
          <a:solidFill>
            <a:schemeClr val="bg1"/>
          </a:solidFill>
          <a:ln w="38100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49517" name="Rectangle 11"/>
          <p:cNvSpPr>
            <a:spLocks noChangeArrowheads="1"/>
          </p:cNvSpPr>
          <p:nvPr/>
        </p:nvSpPr>
        <p:spPr bwMode="auto">
          <a:xfrm>
            <a:off x="7164388" y="3500438"/>
            <a:ext cx="1511300" cy="647700"/>
          </a:xfrm>
          <a:prstGeom prst="rect">
            <a:avLst/>
          </a:prstGeom>
          <a:solidFill>
            <a:schemeClr val="bg1"/>
          </a:solidFill>
          <a:ln w="38100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49518" name="Rectangle 12"/>
          <p:cNvSpPr>
            <a:spLocks noChangeArrowheads="1"/>
          </p:cNvSpPr>
          <p:nvPr/>
        </p:nvSpPr>
        <p:spPr bwMode="auto">
          <a:xfrm>
            <a:off x="7164388" y="4221163"/>
            <a:ext cx="1511300" cy="647700"/>
          </a:xfrm>
          <a:prstGeom prst="rect">
            <a:avLst/>
          </a:prstGeom>
          <a:solidFill>
            <a:schemeClr val="bg1"/>
          </a:solidFill>
          <a:ln w="38100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graphicFrame>
        <p:nvGraphicFramePr>
          <p:cNvPr id="6347789" name="Object 13"/>
          <p:cNvGraphicFramePr>
            <a:graphicFrameLocks noChangeAspect="1"/>
          </p:cNvGraphicFramePr>
          <p:nvPr/>
        </p:nvGraphicFramePr>
        <p:xfrm>
          <a:off x="2843213" y="2997200"/>
          <a:ext cx="390525" cy="430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4887" name="公式" r:id="rId5" imgW="126720" imgH="139680" progId="Equation.3">
                  <p:embed/>
                </p:oleObj>
              </mc:Choice>
              <mc:Fallback>
                <p:oleObj name="公式" r:id="rId5" imgW="126720" imgH="1396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43213" y="2997200"/>
                        <a:ext cx="390525" cy="4302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347790" name="Object 14"/>
          <p:cNvGraphicFramePr>
            <a:graphicFrameLocks noChangeAspect="1"/>
          </p:cNvGraphicFramePr>
          <p:nvPr/>
        </p:nvGraphicFramePr>
        <p:xfrm>
          <a:off x="2843213" y="3573463"/>
          <a:ext cx="390525" cy="547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4888" name="公式" r:id="rId7" imgW="126720" imgH="177480" progId="Equation.3">
                  <p:embed/>
                </p:oleObj>
              </mc:Choice>
              <mc:Fallback>
                <p:oleObj name="公式" r:id="rId7" imgW="126720" imgH="177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43213" y="3573463"/>
                        <a:ext cx="390525" cy="5476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347791" name="Object 15"/>
          <p:cNvGraphicFramePr>
            <a:graphicFrameLocks noChangeAspect="1"/>
          </p:cNvGraphicFramePr>
          <p:nvPr/>
        </p:nvGraphicFramePr>
        <p:xfrm>
          <a:off x="2843213" y="4365625"/>
          <a:ext cx="350837" cy="430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4889" name="公式" r:id="rId9" imgW="114120" imgH="139680" progId="Equation.3">
                  <p:embed/>
                </p:oleObj>
              </mc:Choice>
              <mc:Fallback>
                <p:oleObj name="公式" r:id="rId9" imgW="114120" imgH="1396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43213" y="4365625"/>
                        <a:ext cx="350837" cy="4302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9510" name="Object 17"/>
          <p:cNvGraphicFramePr>
            <a:graphicFrameLocks noGrp="1" noChangeAspect="1"/>
          </p:cNvGraphicFramePr>
          <p:nvPr>
            <p:ph sz="quarter" idx="2"/>
          </p:nvPr>
        </p:nvGraphicFramePr>
        <p:xfrm>
          <a:off x="250825" y="2781300"/>
          <a:ext cx="2282825" cy="2166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4890" name="公式" r:id="rId11" imgW="749160" imgH="711000" progId="Equation.3">
                  <p:embed/>
                </p:oleObj>
              </mc:Choice>
              <mc:Fallback>
                <p:oleObj name="公式" r:id="rId11" imgW="749160" imgH="711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0825" y="2781300"/>
                        <a:ext cx="2282825" cy="21669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cap="flat" cmpd="sng" algn="ctr">
                            <a:solidFill>
                              <a:schemeClr val="folHlink"/>
                            </a:solidFill>
                            <a:prstDash val="solid"/>
                            <a:miter lim="800000"/>
                            <a:headEnd type="none" w="med" len="med"/>
                            <a:tailEnd type="none" w="med" len="med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9511" name="Object 18"/>
          <p:cNvGraphicFramePr>
            <a:graphicFrameLocks noChangeAspect="1"/>
          </p:cNvGraphicFramePr>
          <p:nvPr/>
        </p:nvGraphicFramePr>
        <p:xfrm>
          <a:off x="2555875" y="2781300"/>
          <a:ext cx="1641475" cy="2189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4891" name="公式" r:id="rId13" imgW="533160" imgH="711000" progId="Equation.3">
                  <p:embed/>
                </p:oleObj>
              </mc:Choice>
              <mc:Fallback>
                <p:oleObj name="公式" r:id="rId13" imgW="533160" imgH="711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55875" y="2781300"/>
                        <a:ext cx="1641475" cy="2189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99838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100" fill="hold"/>
                                        <p:tgtEl>
                                          <p:spTgt spid="634778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7" dur="100" fill="hold"/>
                                        <p:tgtEl>
                                          <p:spTgt spid="634778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8" dur="100" fill="hold"/>
                                        <p:tgtEl>
                                          <p:spTgt spid="634778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100" fill="hold"/>
                                        <p:tgtEl>
                                          <p:spTgt spid="634778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778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34778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34778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34778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34778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7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63477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7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1000"/>
                                        <p:tgtEl>
                                          <p:spTgt spid="63477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7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7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7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52 0.00023 C -0.01597 -0.03218 -0.03229 -0.06459 -0.05226 -0.08357 C -0.07222 -0.10255 -0.09739 -0.11111 -0.11944 -0.11389 C -0.14149 -0.11667 -0.16771 -0.11343 -0.18507 -0.1007 C -0.20243 -0.08797 -0.21285 -0.07778 -0.22378 -0.03773 C -0.23472 0.00231 -0.24288 0.07083 -0.25087 0.13935 " pathEditMode="relative" ptsTypes="aaaaaA">
                                      <p:cBhvr>
                                        <p:cTn id="34" dur="2000" fill="hold"/>
                                        <p:tgtEl>
                                          <p:spTgt spid="63477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-2.96296E-6 C -0.00677 -0.05139 -0.01354 -0.10278 -0.03142 -0.13703 C -0.0493 -0.17129 -0.08507 -0.2 -0.10712 -0.20578 C -0.12917 -0.21157 -0.15139 -0.21227 -0.16423 -0.17129 C -0.17708 -0.13032 -0.18073 -0.04514 -0.1842 0.04005 " pathEditMode="relative" ptsTypes="aaaaA">
                                      <p:cBhvr>
                                        <p:cTn id="36" dur="2000" fill="hold"/>
                                        <p:tgtEl>
                                          <p:spTgt spid="63477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7.40741E-6 C -0.01336 -0.10277 -0.02656 -0.20532 -0.03993 -0.24189 C -0.05329 -0.27847 -0.06909 -0.24814 -0.08003 -0.21897 C -0.09097 -0.18981 -0.09843 -0.12823 -0.10573 -0.06666 " pathEditMode="relative" ptsTypes="aaaA">
                                      <p:cBhvr>
                                        <p:cTn id="38" dur="2000" fill="hold"/>
                                        <p:tgtEl>
                                          <p:spTgt spid="63477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5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2" dur="1000"/>
                                        <p:tgtEl>
                                          <p:spTgt spid="63477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/>
                                        <p:tgtEl>
                                          <p:spTgt spid="63477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/>
                                        <p:tgtEl>
                                          <p:spTgt spid="63477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5000">
                                          <p:val>
                                            <p:strVal val="ppt_x+-0.0500*(ppt_x*0.9511+(1-ppt_y)*0.3090)"/>
                                          </p:val>
                                        </p:tav>
                                        <p:tav tm="10000">
                                          <p:val>
                                            <p:strVal val="ppt_x+-0.1000*(ppt_x*0.8090+(1-ppt_y)*0.5878)"/>
                                          </p:val>
                                        </p:tav>
                                        <p:tav tm="15000">
                                          <p:val>
                                            <p:strVal val="ppt_x+-0.1500*(ppt_x*0.5878+(1-ppt_y)*0.8090)"/>
                                          </p:val>
                                        </p:tav>
                                        <p:tav tm="20000">
                                          <p:val>
                                            <p:strVal val="ppt_x+-0.2000*(ppt_x*0.3090+(1-ppt_y)*0.9511)"/>
                                          </p:val>
                                        </p:tav>
                                        <p:tav tm="25000">
                                          <p:val>
                                            <p:strVal val="ppt_x+-0.2500*(ppt_x*-0.0000+(1-ppt_y)*1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x+-0.3000*(ppt_x*-0.3090+(1-ppt_y)*0.9511)"/>
                                          </p:val>
                                        </p:tav>
                                        <p:tav tm="35000">
                                          <p:val>
                                            <p:strVal val="ppt_x+-0.3500*(ppt_x*-0.5878+(1-ppt_y)*0.8090)"/>
                                          </p:val>
                                        </p:tav>
                                        <p:tav tm="40000">
                                          <p:val>
                                            <p:strVal val="ppt_x+-0.4000*(ppt_x*-0.8090+(1-ppt_y)*0.5878)"/>
                                          </p:val>
                                        </p:tav>
                                        <p:tav tm="45000">
                                          <p:val>
                                            <p:strVal val="ppt_x+-0.4500*(ppt_x*-0.9511+(1-ppt_y)*0.3090)"/>
                                          </p:val>
                                        </p:tav>
                                        <p:tav tm="50000">
                                          <p:val>
                                            <p:strVal val="ppt_x+-0.5000*(ppt_x*-1.0000+(1-ppt_y)*-0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x+-0.5500*(ppt_x*-0.9511+(1-ppt_y)*-0.3090)"/>
                                          </p:val>
                                        </p:tav>
                                        <p:tav tm="60000">
                                          <p:val>
                                            <p:strVal val="ppt_x+-0.6000*(ppt_x*-0.8090+(1-ppt_y)*-0.5878)"/>
                                          </p:val>
                                        </p:tav>
                                        <p:tav tm="65000">
                                          <p:val>
                                            <p:strVal val="ppt_x+-0.6500*(ppt_x*-0.5878+(1-ppt_y)*-0.8090)"/>
                                          </p:val>
                                        </p:tav>
                                        <p:tav tm="70000">
                                          <p:val>
                                            <p:strVal val="ppt_x+-0.7000*(ppt_x*-0.3090+(1-ppt_y)*-0.9511)"/>
                                          </p:val>
                                        </p:tav>
                                        <p:tav tm="75000">
                                          <p:val>
                                            <p:strVal val="ppt_x+-0.7500*(ppt_x*0.0000+(1-ppt_y)*-1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x+-0.8000*(ppt_x*0.3090+(1-ppt_y)*-0.9511)"/>
                                          </p:val>
                                        </p:tav>
                                        <p:tav tm="85000">
                                          <p:val>
                                            <p:strVal val="ppt_x+-0.8500*(ppt_x*0.5878+(1-ppt_y)*-0.8090)"/>
                                          </p:val>
                                        </p:tav>
                                        <p:tav tm="90000">
                                          <p:val>
                                            <p:strVal val="ppt_x+-0.9000*(ppt_x*0.8090+(1-ppt_y)*-0.5878)"/>
                                          </p:val>
                                        </p:tav>
                                        <p:tav tm="95000">
                                          <p:val>
                                            <p:strVal val="ppt_x+-0.9500*(ppt_x*0.9511+(1-ppt_y)*-0.3090)"/>
                                          </p:val>
                                        </p:tav>
                                        <p:tav tm="100000">
                                          <p:val>
                                            <p:strVal val="ppt_x+-1.0000*(ppt_x*1.0000+(1-ppt_y)*0.0000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/>
                                        <p:tgtEl>
                                          <p:spTgt spid="63477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-0.0500*(ppt_x*0.3090-(1-ppt_y)*0.9511)"/>
                                          </p:val>
                                        </p:tav>
                                        <p:tav tm="10000">
                                          <p:val>
                                            <p:strVal val="ppt_y+-0.1000*(ppt_x*0.5878-(1-ppt_y)*0.8090)"/>
                                          </p:val>
                                        </p:tav>
                                        <p:tav tm="15000">
                                          <p:val>
                                            <p:strVal val="ppt_y+-0.1500*(ppt_x*0.8090-(1-ppt_y)*0.5878)"/>
                                          </p:val>
                                        </p:tav>
                                        <p:tav tm="20000">
                                          <p:val>
                                            <p:strVal val="ppt_y+-0.2000*(ppt_x*0.9511-(1-ppt_y)*0.3090)"/>
                                          </p:val>
                                        </p:tav>
                                        <p:tav tm="25000">
                                          <p:val>
                                            <p:strVal val="ppt_y+-0.2500*(ppt_x*1.0000-(1-ppt_y)*-0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y+-0.3000*(ppt_x*0.9511-(1-ppt_y)*-0.3090)"/>
                                          </p:val>
                                        </p:tav>
                                        <p:tav tm="35000">
                                          <p:val>
                                            <p:strVal val="ppt_y+-0.3500*(ppt_x*0.8090-(1-ppt_y)*-0.5878)"/>
                                          </p:val>
                                        </p:tav>
                                        <p:tav tm="40000">
                                          <p:val>
                                            <p:strVal val="ppt_y+-0.4000*(ppt_x*0.5878-(1-ppt_y)*-0.8090)"/>
                                          </p:val>
                                        </p:tav>
                                        <p:tav tm="45000">
                                          <p:val>
                                            <p:strVal val="ppt_y+-0.4500*(ppt_x*0.3090-(1-ppt_y)*-0.9511)"/>
                                          </p:val>
                                        </p:tav>
                                        <p:tav tm="50000">
                                          <p:val>
                                            <p:strVal val="ppt_y+-0.5000*(ppt_x*-0.0000-(1-ppt_y)*-1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y+-0.5500*(ppt_x*-0.3090-(1-ppt_y)*-0.9511)"/>
                                          </p:val>
                                        </p:tav>
                                        <p:tav tm="60000">
                                          <p:val>
                                            <p:strVal val="ppt_y+-0.6000*(ppt_x*-0.5878-(1-ppt_y)*-0.8090)"/>
                                          </p:val>
                                        </p:tav>
                                        <p:tav tm="65000">
                                          <p:val>
                                            <p:strVal val="ppt_y+-0.6500*(ppt_x*-0.8090-(1-ppt_y)*-0.5878)"/>
                                          </p:val>
                                        </p:tav>
                                        <p:tav tm="70000">
                                          <p:val>
                                            <p:strVal val="ppt_y+-0.7000*(ppt_x*-0.9511-(1-ppt_y)*-0.3090)"/>
                                          </p:val>
                                        </p:tav>
                                        <p:tav tm="75000">
                                          <p:val>
                                            <p:strVal val="ppt_y+-0.7500*(ppt_x*-1.0000-(1-ppt_y)*0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y+-0.8000*(ppt_x*-0.9511-(1-ppt_y)*0.3090)"/>
                                          </p:val>
                                        </p:tav>
                                        <p:tav tm="85000">
                                          <p:val>
                                            <p:strVal val="ppt_y+-0.8500*(ppt_x*-0.8090-(1-ppt_y)*0.5878)"/>
                                          </p:val>
                                        </p:tav>
                                        <p:tav tm="90000">
                                          <p:val>
                                            <p:strVal val="ppt_y+-0.9000*(ppt_x*-0.5878-(1-ppt_y)*0.8090)"/>
                                          </p:val>
                                        </p:tav>
                                        <p:tav tm="95000">
                                          <p:val>
                                            <p:strVal val="ppt_y+-0.9500*(ppt_x*-0.3090-(1-ppt_y)*0.9511)"/>
                                          </p:val>
                                        </p:tav>
                                        <p:tav tm="100000">
                                          <p:val>
                                            <p:strVal val="ppt_y+-1.0000*(ppt_x*0.0000-(1-ppt_y)*1.0000)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347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47782" grpId="0" animBg="1"/>
      <p:bldP spid="6347783" grpId="0" animBg="1"/>
      <p:bldP spid="6347785" grpId="0" animBg="1"/>
      <p:bldP spid="6347785" grpId="1" animBg="1"/>
    </p:bld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6" name="Rectangle 4"/>
          <p:cNvSpPr>
            <a:spLocks noGrp="1" noChangeArrowheads="1"/>
          </p:cNvSpPr>
          <p:nvPr>
            <p:ph type="title"/>
          </p:nvPr>
        </p:nvSpPr>
        <p:spPr>
          <a:xfrm>
            <a:off x="468313" y="260350"/>
            <a:ext cx="8229600" cy="1368425"/>
          </a:xfrm>
          <a:solidFill>
            <a:srgbClr val="FF9900">
              <a:alpha val="70195"/>
            </a:srgbClr>
          </a:solidFill>
        </p:spPr>
        <p:txBody>
          <a:bodyPr/>
          <a:lstStyle/>
          <a:p>
            <a:pPr eaLnBrk="1" hangingPunct="1"/>
            <a:r>
              <a:rPr lang="zh-CN" altLang="en-US" sz="4000" b="1" smtClean="0">
                <a:latin typeface="Times New Roman" pitchFamily="18" charset="0"/>
                <a:ea typeface="华文楷体" pitchFamily="2" charset="-122"/>
              </a:rPr>
              <a:t>左边取一行</a:t>
            </a:r>
            <a:r>
              <a:rPr lang="en-US" altLang="en-US" sz="4000" b="1" smtClean="0">
                <a:latin typeface="Times New Roman" pitchFamily="18" charset="0"/>
                <a:ea typeface="华文楷体" pitchFamily="2" charset="-122"/>
              </a:rPr>
              <a:t>, 右</a:t>
            </a:r>
            <a:r>
              <a:rPr lang="zh-CN" altLang="en-US" sz="4000" b="1" smtClean="0">
                <a:latin typeface="Times New Roman" pitchFamily="18" charset="0"/>
                <a:ea typeface="华文楷体" pitchFamily="2" charset="-122"/>
              </a:rPr>
              <a:t>边</a:t>
            </a:r>
            <a:r>
              <a:rPr lang="en-US" altLang="en-US" sz="4000" b="1" smtClean="0">
                <a:latin typeface="Times New Roman" pitchFamily="18" charset="0"/>
                <a:ea typeface="华文楷体" pitchFamily="2" charset="-122"/>
              </a:rPr>
              <a:t>取一列, </a:t>
            </a:r>
            <a:r>
              <a:rPr lang="en-US" altLang="zh-CN" sz="4000" b="1" smtClean="0">
                <a:latin typeface="Times New Roman" pitchFamily="18" charset="0"/>
                <a:ea typeface="华文楷体" pitchFamily="2" charset="-122"/>
              </a:rPr>
              <a:t/>
            </a:r>
            <a:br>
              <a:rPr lang="en-US" altLang="zh-CN" sz="4000" b="1" smtClean="0">
                <a:latin typeface="Times New Roman" pitchFamily="18" charset="0"/>
                <a:ea typeface="华文楷体" pitchFamily="2" charset="-122"/>
              </a:rPr>
            </a:br>
            <a:r>
              <a:rPr lang="en-US" altLang="en-US" sz="4000" b="1" smtClean="0">
                <a:latin typeface="Times New Roman" pitchFamily="18" charset="0"/>
                <a:ea typeface="华文楷体" pitchFamily="2" charset="-122"/>
              </a:rPr>
              <a:t>对应分量相乘再求和</a:t>
            </a:r>
            <a:endParaRPr lang="zh-CN" altLang="en-US" sz="4000" b="1" smtClean="0">
              <a:latin typeface="Times New Roman" pitchFamily="18" charset="0"/>
              <a:ea typeface="华文楷体" pitchFamily="2" charset="-122"/>
            </a:endParaRPr>
          </a:p>
        </p:txBody>
      </p:sp>
      <p:graphicFrame>
        <p:nvGraphicFramePr>
          <p:cNvPr id="150530" name="Object 5"/>
          <p:cNvGraphicFramePr>
            <a:graphicFrameLocks noChangeAspect="1"/>
          </p:cNvGraphicFramePr>
          <p:nvPr/>
        </p:nvGraphicFramePr>
        <p:xfrm>
          <a:off x="4368800" y="2781300"/>
          <a:ext cx="4533900" cy="2189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5910" name="公式" r:id="rId3" imgW="1473120" imgH="711000" progId="Equation.3">
                  <p:embed/>
                </p:oleObj>
              </mc:Choice>
              <mc:Fallback>
                <p:oleObj name="公式" r:id="rId3" imgW="1473120" imgH="711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68800" y="2781300"/>
                        <a:ext cx="4533900" cy="2189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345734" name="AutoShape 6"/>
          <p:cNvSpPr>
            <a:spLocks noChangeArrowheads="1"/>
          </p:cNvSpPr>
          <p:nvPr/>
        </p:nvSpPr>
        <p:spPr bwMode="auto">
          <a:xfrm>
            <a:off x="395288" y="2781300"/>
            <a:ext cx="1944687" cy="647700"/>
          </a:xfrm>
          <a:prstGeom prst="roundRect">
            <a:avLst>
              <a:gd name="adj" fmla="val 16667"/>
            </a:avLst>
          </a:prstGeom>
          <a:solidFill>
            <a:srgbClr val="FF0000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6345735" name="AutoShape 7"/>
          <p:cNvSpPr>
            <a:spLocks noChangeArrowheads="1"/>
          </p:cNvSpPr>
          <p:nvPr/>
        </p:nvSpPr>
        <p:spPr bwMode="auto">
          <a:xfrm>
            <a:off x="3348038" y="2781300"/>
            <a:ext cx="647700" cy="2087563"/>
          </a:xfrm>
          <a:prstGeom prst="roundRect">
            <a:avLst>
              <a:gd name="adj" fmla="val 16667"/>
            </a:avLst>
          </a:prstGeom>
          <a:solidFill>
            <a:srgbClr val="00FF00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6345739" name="Rectangle 11"/>
          <p:cNvSpPr>
            <a:spLocks noChangeArrowheads="1"/>
          </p:cNvSpPr>
          <p:nvPr/>
        </p:nvSpPr>
        <p:spPr bwMode="auto">
          <a:xfrm>
            <a:off x="7164388" y="2781300"/>
            <a:ext cx="1511300" cy="647700"/>
          </a:xfrm>
          <a:prstGeom prst="rect">
            <a:avLst/>
          </a:prstGeom>
          <a:solidFill>
            <a:schemeClr val="bg1"/>
          </a:solidFill>
          <a:ln w="38100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50540" name="Rectangle 12"/>
          <p:cNvSpPr>
            <a:spLocks noChangeArrowheads="1"/>
          </p:cNvSpPr>
          <p:nvPr/>
        </p:nvSpPr>
        <p:spPr bwMode="auto">
          <a:xfrm>
            <a:off x="7164388" y="3500438"/>
            <a:ext cx="1511300" cy="647700"/>
          </a:xfrm>
          <a:prstGeom prst="rect">
            <a:avLst/>
          </a:prstGeom>
          <a:solidFill>
            <a:schemeClr val="bg1"/>
          </a:solidFill>
          <a:ln w="38100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50541" name="Rectangle 13"/>
          <p:cNvSpPr>
            <a:spLocks noChangeArrowheads="1"/>
          </p:cNvSpPr>
          <p:nvPr/>
        </p:nvSpPr>
        <p:spPr bwMode="auto">
          <a:xfrm>
            <a:off x="7164388" y="4221163"/>
            <a:ext cx="1511300" cy="647700"/>
          </a:xfrm>
          <a:prstGeom prst="rect">
            <a:avLst/>
          </a:prstGeom>
          <a:solidFill>
            <a:schemeClr val="bg1"/>
          </a:solidFill>
          <a:ln w="38100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graphicFrame>
        <p:nvGraphicFramePr>
          <p:cNvPr id="6345745" name="Object 17"/>
          <p:cNvGraphicFramePr>
            <a:graphicFrameLocks noChangeAspect="1"/>
          </p:cNvGraphicFramePr>
          <p:nvPr/>
        </p:nvGraphicFramePr>
        <p:xfrm>
          <a:off x="3563938" y="2852738"/>
          <a:ext cx="273050" cy="509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5911" name="公式" r:id="rId5" imgW="88560" imgH="164880" progId="Equation.3">
                  <p:embed/>
                </p:oleObj>
              </mc:Choice>
              <mc:Fallback>
                <p:oleObj name="公式" r:id="rId5" imgW="88560" imgH="1648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63938" y="2852738"/>
                        <a:ext cx="273050" cy="509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345746" name="Object 18"/>
          <p:cNvGraphicFramePr>
            <a:graphicFrameLocks noChangeAspect="1"/>
          </p:cNvGraphicFramePr>
          <p:nvPr/>
        </p:nvGraphicFramePr>
        <p:xfrm>
          <a:off x="3492500" y="3573463"/>
          <a:ext cx="390525" cy="547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5912" name="公式" r:id="rId7" imgW="126720" imgH="177480" progId="Equation.3">
                  <p:embed/>
                </p:oleObj>
              </mc:Choice>
              <mc:Fallback>
                <p:oleObj name="公式" r:id="rId7" imgW="126720" imgH="177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92500" y="3573463"/>
                        <a:ext cx="390525" cy="5476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345747" name="Object 19"/>
          <p:cNvGraphicFramePr>
            <a:graphicFrameLocks noChangeAspect="1"/>
          </p:cNvGraphicFramePr>
          <p:nvPr/>
        </p:nvGraphicFramePr>
        <p:xfrm>
          <a:off x="3492500" y="4292600"/>
          <a:ext cx="390525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5913" name="公式" r:id="rId9" imgW="126720" imgH="164880" progId="Equation.3">
                  <p:embed/>
                </p:oleObj>
              </mc:Choice>
              <mc:Fallback>
                <p:oleObj name="公式" r:id="rId9" imgW="126720" imgH="1648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92500" y="4292600"/>
                        <a:ext cx="390525" cy="50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0534" name="Object 21"/>
          <p:cNvGraphicFramePr>
            <a:graphicFrameLocks noGrp="1" noChangeAspect="1"/>
          </p:cNvGraphicFramePr>
          <p:nvPr>
            <p:ph sz="quarter" idx="2"/>
          </p:nvPr>
        </p:nvGraphicFramePr>
        <p:xfrm>
          <a:off x="250825" y="2781300"/>
          <a:ext cx="2282825" cy="2166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5914" name="公式" r:id="rId11" imgW="749160" imgH="711000" progId="Equation.3">
                  <p:embed/>
                </p:oleObj>
              </mc:Choice>
              <mc:Fallback>
                <p:oleObj name="公式" r:id="rId11" imgW="749160" imgH="711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0825" y="2781300"/>
                        <a:ext cx="2282825" cy="21669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cap="flat" cmpd="sng" algn="ctr">
                            <a:solidFill>
                              <a:schemeClr val="folHlink"/>
                            </a:solidFill>
                            <a:prstDash val="solid"/>
                            <a:miter lim="800000"/>
                            <a:headEnd type="none" w="med" len="med"/>
                            <a:tailEnd type="none" w="med" len="med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0535" name="Object 22"/>
          <p:cNvGraphicFramePr>
            <a:graphicFrameLocks noChangeAspect="1"/>
          </p:cNvGraphicFramePr>
          <p:nvPr/>
        </p:nvGraphicFramePr>
        <p:xfrm>
          <a:off x="2555875" y="2781300"/>
          <a:ext cx="1641475" cy="2189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5915" name="公式" r:id="rId13" imgW="533160" imgH="711000" progId="Equation.3">
                  <p:embed/>
                </p:oleObj>
              </mc:Choice>
              <mc:Fallback>
                <p:oleObj name="公式" r:id="rId13" imgW="533160" imgH="711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55875" y="2781300"/>
                        <a:ext cx="1641475" cy="2189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14146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100" fill="hold"/>
                                        <p:tgtEl>
                                          <p:spTgt spid="634573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7" dur="100" fill="hold"/>
                                        <p:tgtEl>
                                          <p:spTgt spid="634573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8" dur="100" fill="hold"/>
                                        <p:tgtEl>
                                          <p:spTgt spid="634573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100" fill="hold"/>
                                        <p:tgtEl>
                                          <p:spTgt spid="634573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57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3457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3457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3457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3457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5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63457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5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1000"/>
                                        <p:tgtEl>
                                          <p:spTgt spid="63457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5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5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5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1.48148E-6 C -0.01806 -0.03958 -0.03594 -0.07893 -0.06285 -0.10648 C -0.08976 -0.13403 -0.12691 -0.16042 -0.16146 -0.16551 C -0.19601 -0.1706 -0.24323 -0.15602 -0.26997 -0.13704 C -0.2967 -0.11805 -0.3092 -0.08472 -0.32153 -0.05139 " pathEditMode="relative" ptsTypes="aaaaA">
                                      <p:cBhvr>
                                        <p:cTn id="34" dur="2000" fill="hold"/>
                                        <p:tgtEl>
                                          <p:spTgt spid="63457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52 0.00093 C -0.01215 -0.07338 -0.02379 -0.14769 -0.04479 -0.19144 C -0.0658 -0.23519 -0.1007 -0.25324 -0.12622 -0.26181 C -0.15174 -0.27037 -0.17708 -0.25995 -0.19757 -0.24282 C -0.21806 -0.22569 -0.23351 -0.19236 -0.24896 -0.15903 " pathEditMode="relative" ptsTypes="aaaaA">
                                      <p:cBhvr>
                                        <p:cTn id="36" dur="2000" fill="hold"/>
                                        <p:tgtEl>
                                          <p:spTgt spid="63457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6.2963E-6 C -0.00886 -0.09745 -0.01754 -0.19467 -0.03281 -0.25532 C -0.04809 -0.31597 -0.07344 -0.34837 -0.09132 -0.36388 C -0.1092 -0.37939 -0.12587 -0.36411 -0.13993 -0.3486 C -0.154 -0.3331 -0.16493 -0.30185 -0.1757 -0.27036 " pathEditMode="relative" ptsTypes="aaaaA">
                                      <p:cBhvr>
                                        <p:cTn id="38" dur="2000" fill="hold"/>
                                        <p:tgtEl>
                                          <p:spTgt spid="63457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5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2" dur="1000"/>
                                        <p:tgtEl>
                                          <p:spTgt spid="63457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/>
                                        <p:tgtEl>
                                          <p:spTgt spid="63457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/>
                                        <p:tgtEl>
                                          <p:spTgt spid="63457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5000">
                                          <p:val>
                                            <p:strVal val="ppt_x+-0.0500*(ppt_x*0.9511+(1-ppt_y)*0.3090)"/>
                                          </p:val>
                                        </p:tav>
                                        <p:tav tm="10000">
                                          <p:val>
                                            <p:strVal val="ppt_x+-0.1000*(ppt_x*0.8090+(1-ppt_y)*0.5878)"/>
                                          </p:val>
                                        </p:tav>
                                        <p:tav tm="15000">
                                          <p:val>
                                            <p:strVal val="ppt_x+-0.1500*(ppt_x*0.5878+(1-ppt_y)*0.8090)"/>
                                          </p:val>
                                        </p:tav>
                                        <p:tav tm="20000">
                                          <p:val>
                                            <p:strVal val="ppt_x+-0.2000*(ppt_x*0.3090+(1-ppt_y)*0.9511)"/>
                                          </p:val>
                                        </p:tav>
                                        <p:tav tm="25000">
                                          <p:val>
                                            <p:strVal val="ppt_x+-0.2500*(ppt_x*-0.0000+(1-ppt_y)*1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x+-0.3000*(ppt_x*-0.3090+(1-ppt_y)*0.9511)"/>
                                          </p:val>
                                        </p:tav>
                                        <p:tav tm="35000">
                                          <p:val>
                                            <p:strVal val="ppt_x+-0.3500*(ppt_x*-0.5878+(1-ppt_y)*0.8090)"/>
                                          </p:val>
                                        </p:tav>
                                        <p:tav tm="40000">
                                          <p:val>
                                            <p:strVal val="ppt_x+-0.4000*(ppt_x*-0.8090+(1-ppt_y)*0.5878)"/>
                                          </p:val>
                                        </p:tav>
                                        <p:tav tm="45000">
                                          <p:val>
                                            <p:strVal val="ppt_x+-0.4500*(ppt_x*-0.9511+(1-ppt_y)*0.3090)"/>
                                          </p:val>
                                        </p:tav>
                                        <p:tav tm="50000">
                                          <p:val>
                                            <p:strVal val="ppt_x+-0.5000*(ppt_x*-1.0000+(1-ppt_y)*-0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x+-0.5500*(ppt_x*-0.9511+(1-ppt_y)*-0.3090)"/>
                                          </p:val>
                                        </p:tav>
                                        <p:tav tm="60000">
                                          <p:val>
                                            <p:strVal val="ppt_x+-0.6000*(ppt_x*-0.8090+(1-ppt_y)*-0.5878)"/>
                                          </p:val>
                                        </p:tav>
                                        <p:tav tm="65000">
                                          <p:val>
                                            <p:strVal val="ppt_x+-0.6500*(ppt_x*-0.5878+(1-ppt_y)*-0.8090)"/>
                                          </p:val>
                                        </p:tav>
                                        <p:tav tm="70000">
                                          <p:val>
                                            <p:strVal val="ppt_x+-0.7000*(ppt_x*-0.3090+(1-ppt_y)*-0.9511)"/>
                                          </p:val>
                                        </p:tav>
                                        <p:tav tm="75000">
                                          <p:val>
                                            <p:strVal val="ppt_x+-0.7500*(ppt_x*0.0000+(1-ppt_y)*-1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x+-0.8000*(ppt_x*0.3090+(1-ppt_y)*-0.9511)"/>
                                          </p:val>
                                        </p:tav>
                                        <p:tav tm="85000">
                                          <p:val>
                                            <p:strVal val="ppt_x+-0.8500*(ppt_x*0.5878+(1-ppt_y)*-0.8090)"/>
                                          </p:val>
                                        </p:tav>
                                        <p:tav tm="90000">
                                          <p:val>
                                            <p:strVal val="ppt_x+-0.9000*(ppt_x*0.8090+(1-ppt_y)*-0.5878)"/>
                                          </p:val>
                                        </p:tav>
                                        <p:tav tm="95000">
                                          <p:val>
                                            <p:strVal val="ppt_x+-0.9500*(ppt_x*0.9511+(1-ppt_y)*-0.3090)"/>
                                          </p:val>
                                        </p:tav>
                                        <p:tav tm="100000">
                                          <p:val>
                                            <p:strVal val="ppt_x+-1.0000*(ppt_x*1.0000+(1-ppt_y)*0.0000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/>
                                        <p:tgtEl>
                                          <p:spTgt spid="63457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-0.0500*(ppt_x*0.3090-(1-ppt_y)*0.9511)"/>
                                          </p:val>
                                        </p:tav>
                                        <p:tav tm="10000">
                                          <p:val>
                                            <p:strVal val="ppt_y+-0.1000*(ppt_x*0.5878-(1-ppt_y)*0.8090)"/>
                                          </p:val>
                                        </p:tav>
                                        <p:tav tm="15000">
                                          <p:val>
                                            <p:strVal val="ppt_y+-0.1500*(ppt_x*0.8090-(1-ppt_y)*0.5878)"/>
                                          </p:val>
                                        </p:tav>
                                        <p:tav tm="20000">
                                          <p:val>
                                            <p:strVal val="ppt_y+-0.2000*(ppt_x*0.9511-(1-ppt_y)*0.3090)"/>
                                          </p:val>
                                        </p:tav>
                                        <p:tav tm="25000">
                                          <p:val>
                                            <p:strVal val="ppt_y+-0.2500*(ppt_x*1.0000-(1-ppt_y)*-0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y+-0.3000*(ppt_x*0.9511-(1-ppt_y)*-0.3090)"/>
                                          </p:val>
                                        </p:tav>
                                        <p:tav tm="35000">
                                          <p:val>
                                            <p:strVal val="ppt_y+-0.3500*(ppt_x*0.8090-(1-ppt_y)*-0.5878)"/>
                                          </p:val>
                                        </p:tav>
                                        <p:tav tm="40000">
                                          <p:val>
                                            <p:strVal val="ppt_y+-0.4000*(ppt_x*0.5878-(1-ppt_y)*-0.8090)"/>
                                          </p:val>
                                        </p:tav>
                                        <p:tav tm="45000">
                                          <p:val>
                                            <p:strVal val="ppt_y+-0.4500*(ppt_x*0.3090-(1-ppt_y)*-0.9511)"/>
                                          </p:val>
                                        </p:tav>
                                        <p:tav tm="50000">
                                          <p:val>
                                            <p:strVal val="ppt_y+-0.5000*(ppt_x*-0.0000-(1-ppt_y)*-1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y+-0.5500*(ppt_x*-0.3090-(1-ppt_y)*-0.9511)"/>
                                          </p:val>
                                        </p:tav>
                                        <p:tav tm="60000">
                                          <p:val>
                                            <p:strVal val="ppt_y+-0.6000*(ppt_x*-0.5878-(1-ppt_y)*-0.8090)"/>
                                          </p:val>
                                        </p:tav>
                                        <p:tav tm="65000">
                                          <p:val>
                                            <p:strVal val="ppt_y+-0.6500*(ppt_x*-0.8090-(1-ppt_y)*-0.5878)"/>
                                          </p:val>
                                        </p:tav>
                                        <p:tav tm="70000">
                                          <p:val>
                                            <p:strVal val="ppt_y+-0.7000*(ppt_x*-0.9511-(1-ppt_y)*-0.3090)"/>
                                          </p:val>
                                        </p:tav>
                                        <p:tav tm="75000">
                                          <p:val>
                                            <p:strVal val="ppt_y+-0.7500*(ppt_x*-1.0000-(1-ppt_y)*0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y+-0.8000*(ppt_x*-0.9511-(1-ppt_y)*0.3090)"/>
                                          </p:val>
                                        </p:tav>
                                        <p:tav tm="85000">
                                          <p:val>
                                            <p:strVal val="ppt_y+-0.8500*(ppt_x*-0.8090-(1-ppt_y)*0.5878)"/>
                                          </p:val>
                                        </p:tav>
                                        <p:tav tm="90000">
                                          <p:val>
                                            <p:strVal val="ppt_y+-0.9000*(ppt_x*-0.5878-(1-ppt_y)*0.8090)"/>
                                          </p:val>
                                        </p:tav>
                                        <p:tav tm="95000">
                                          <p:val>
                                            <p:strVal val="ppt_y+-0.9500*(ppt_x*-0.3090-(1-ppt_y)*0.9511)"/>
                                          </p:val>
                                        </p:tav>
                                        <p:tav tm="100000">
                                          <p:val>
                                            <p:strVal val="ppt_y+-1.0000*(ppt_x*0.0000-(1-ppt_y)*1.0000)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345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45734" grpId="0" animBg="1"/>
      <p:bldP spid="6345735" grpId="0" animBg="1"/>
      <p:bldP spid="6345739" grpId="0" animBg="1"/>
      <p:bldP spid="6345739" grpId="1" animBg="1"/>
    </p:bld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1554" name="Object 5"/>
          <p:cNvGraphicFramePr>
            <a:graphicFrameLocks noChangeAspect="1"/>
          </p:cNvGraphicFramePr>
          <p:nvPr/>
        </p:nvGraphicFramePr>
        <p:xfrm>
          <a:off x="4368800" y="2781300"/>
          <a:ext cx="4533900" cy="2189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6916" name="公式" r:id="rId3" imgW="1473120" imgH="711000" progId="Equation.3">
                  <p:embed/>
                </p:oleObj>
              </mc:Choice>
              <mc:Fallback>
                <p:oleObj name="公式" r:id="rId3" imgW="1473120" imgH="711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68800" y="2781300"/>
                        <a:ext cx="4533900" cy="2189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349830" name="AutoShape 6"/>
          <p:cNvSpPr>
            <a:spLocks noChangeArrowheads="1"/>
          </p:cNvSpPr>
          <p:nvPr/>
        </p:nvSpPr>
        <p:spPr bwMode="auto">
          <a:xfrm>
            <a:off x="395288" y="3500438"/>
            <a:ext cx="1944687" cy="647700"/>
          </a:xfrm>
          <a:prstGeom prst="roundRect">
            <a:avLst>
              <a:gd name="adj" fmla="val 16667"/>
            </a:avLst>
          </a:prstGeom>
          <a:solidFill>
            <a:srgbClr val="FF0000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6349831" name="AutoShape 7"/>
          <p:cNvSpPr>
            <a:spLocks noChangeArrowheads="1"/>
          </p:cNvSpPr>
          <p:nvPr/>
        </p:nvSpPr>
        <p:spPr bwMode="auto">
          <a:xfrm>
            <a:off x="3348038" y="2781300"/>
            <a:ext cx="647700" cy="2087563"/>
          </a:xfrm>
          <a:prstGeom prst="roundRect">
            <a:avLst>
              <a:gd name="adj" fmla="val 16667"/>
            </a:avLst>
          </a:prstGeom>
          <a:solidFill>
            <a:srgbClr val="00FF00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6349833" name="Rectangle 9"/>
          <p:cNvSpPr>
            <a:spLocks noChangeArrowheads="1"/>
          </p:cNvSpPr>
          <p:nvPr/>
        </p:nvSpPr>
        <p:spPr bwMode="auto">
          <a:xfrm>
            <a:off x="7164388" y="3500438"/>
            <a:ext cx="1511300" cy="647700"/>
          </a:xfrm>
          <a:prstGeom prst="rect">
            <a:avLst/>
          </a:prstGeom>
          <a:solidFill>
            <a:schemeClr val="bg1"/>
          </a:solidFill>
          <a:ln w="38100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graphicFrame>
        <p:nvGraphicFramePr>
          <p:cNvPr id="151555" name="Object 15"/>
          <p:cNvGraphicFramePr>
            <a:graphicFrameLocks noGrp="1" noChangeAspect="1"/>
          </p:cNvGraphicFramePr>
          <p:nvPr>
            <p:ph sz="quarter" idx="2"/>
          </p:nvPr>
        </p:nvGraphicFramePr>
        <p:xfrm>
          <a:off x="250825" y="2781300"/>
          <a:ext cx="2282825" cy="2166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6917" name="公式" r:id="rId5" imgW="749160" imgH="711000" progId="Equation.3">
                  <p:embed/>
                </p:oleObj>
              </mc:Choice>
              <mc:Fallback>
                <p:oleObj name="公式" r:id="rId5" imgW="749160" imgH="711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0825" y="2781300"/>
                        <a:ext cx="2282825" cy="21669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cap="flat" cmpd="sng" algn="ctr">
                            <a:solidFill>
                              <a:schemeClr val="folHlink"/>
                            </a:solidFill>
                            <a:prstDash val="solid"/>
                            <a:miter lim="800000"/>
                            <a:headEnd type="none" w="med" len="med"/>
                            <a:tailEnd type="none" w="med" len="med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1556" name="Object 17"/>
          <p:cNvGraphicFramePr>
            <a:graphicFrameLocks noChangeAspect="1"/>
          </p:cNvGraphicFramePr>
          <p:nvPr/>
        </p:nvGraphicFramePr>
        <p:xfrm>
          <a:off x="2555875" y="2781300"/>
          <a:ext cx="1641475" cy="2189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6918" name="公式" r:id="rId7" imgW="533160" imgH="711000" progId="Equation.3">
                  <p:embed/>
                </p:oleObj>
              </mc:Choice>
              <mc:Fallback>
                <p:oleObj name="公式" r:id="rId7" imgW="533160" imgH="711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55875" y="2781300"/>
                        <a:ext cx="1641475" cy="2189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1560" name="Rectangle 18"/>
          <p:cNvSpPr>
            <a:spLocks noChangeArrowheads="1"/>
          </p:cNvSpPr>
          <p:nvPr/>
        </p:nvSpPr>
        <p:spPr bwMode="auto">
          <a:xfrm>
            <a:off x="7164388" y="4221163"/>
            <a:ext cx="1511300" cy="647700"/>
          </a:xfrm>
          <a:prstGeom prst="rect">
            <a:avLst/>
          </a:prstGeom>
          <a:solidFill>
            <a:schemeClr val="bg1"/>
          </a:solidFill>
          <a:ln w="38100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51561" name="Rectangle 21"/>
          <p:cNvSpPr>
            <a:spLocks noGrp="1" noChangeArrowheads="1"/>
          </p:cNvSpPr>
          <p:nvPr>
            <p:ph type="title"/>
          </p:nvPr>
        </p:nvSpPr>
        <p:spPr>
          <a:xfrm>
            <a:off x="468313" y="260350"/>
            <a:ext cx="8229600" cy="1368425"/>
          </a:xfrm>
          <a:solidFill>
            <a:srgbClr val="FF9900">
              <a:alpha val="70195"/>
            </a:srgbClr>
          </a:solidFill>
        </p:spPr>
        <p:txBody>
          <a:bodyPr/>
          <a:lstStyle/>
          <a:p>
            <a:pPr eaLnBrk="1" hangingPunct="1"/>
            <a:r>
              <a:rPr lang="en-US" altLang="en-US" sz="4000" b="1" smtClean="0">
                <a:latin typeface="Times New Roman" pitchFamily="18" charset="0"/>
                <a:ea typeface="华文楷体" pitchFamily="2" charset="-122"/>
              </a:rPr>
              <a:t>左</a:t>
            </a:r>
            <a:r>
              <a:rPr lang="zh-CN" altLang="en-US" sz="4000" b="1" smtClean="0">
                <a:latin typeface="Times New Roman" pitchFamily="18" charset="0"/>
                <a:ea typeface="华文楷体" pitchFamily="2" charset="-122"/>
              </a:rPr>
              <a:t>边</a:t>
            </a:r>
            <a:r>
              <a:rPr lang="en-US" altLang="en-US" sz="4000" b="1" smtClean="0">
                <a:latin typeface="Times New Roman" pitchFamily="18" charset="0"/>
                <a:ea typeface="华文楷体" pitchFamily="2" charset="-122"/>
              </a:rPr>
              <a:t>取一行, 右</a:t>
            </a:r>
            <a:r>
              <a:rPr lang="zh-CN" altLang="en-US" sz="4000" b="1" smtClean="0">
                <a:latin typeface="Times New Roman" pitchFamily="18" charset="0"/>
                <a:ea typeface="华文楷体" pitchFamily="2" charset="-122"/>
              </a:rPr>
              <a:t>边</a:t>
            </a:r>
            <a:r>
              <a:rPr lang="en-US" altLang="en-US" sz="4000" b="1" smtClean="0">
                <a:latin typeface="Times New Roman" pitchFamily="18" charset="0"/>
                <a:ea typeface="华文楷体" pitchFamily="2" charset="-122"/>
              </a:rPr>
              <a:t>取一列, </a:t>
            </a:r>
            <a:r>
              <a:rPr lang="en-US" altLang="zh-CN" sz="4000" b="1" smtClean="0">
                <a:latin typeface="Times New Roman" pitchFamily="18" charset="0"/>
                <a:ea typeface="华文楷体" pitchFamily="2" charset="-122"/>
              </a:rPr>
              <a:t/>
            </a:r>
            <a:br>
              <a:rPr lang="en-US" altLang="zh-CN" sz="4000" b="1" smtClean="0">
                <a:latin typeface="Times New Roman" pitchFamily="18" charset="0"/>
                <a:ea typeface="华文楷体" pitchFamily="2" charset="-122"/>
              </a:rPr>
            </a:br>
            <a:r>
              <a:rPr lang="en-US" altLang="en-US" sz="4000" b="1" smtClean="0">
                <a:latin typeface="Times New Roman" pitchFamily="18" charset="0"/>
                <a:ea typeface="华文楷体" pitchFamily="2" charset="-122"/>
              </a:rPr>
              <a:t>对应分量相乘再求和</a:t>
            </a:r>
            <a:endParaRPr lang="zh-CN" altLang="en-US" sz="4000" b="1" smtClean="0">
              <a:latin typeface="Times New Roman" pitchFamily="18" charset="0"/>
              <a:ea typeface="华文楷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62887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100" fill="hold"/>
                                        <p:tgtEl>
                                          <p:spTgt spid="634983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7" dur="100" fill="hold"/>
                                        <p:tgtEl>
                                          <p:spTgt spid="634983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8" dur="100" fill="hold"/>
                                        <p:tgtEl>
                                          <p:spTgt spid="634983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100" fill="hold"/>
                                        <p:tgtEl>
                                          <p:spTgt spid="634983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8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3498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3498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3498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3498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63498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1000"/>
                                        <p:tgtEl>
                                          <p:spTgt spid="63498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5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8" dur="1000"/>
                                        <p:tgtEl>
                                          <p:spTgt spid="63498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/>
                                        <p:tgtEl>
                                          <p:spTgt spid="63498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/>
                                        <p:tgtEl>
                                          <p:spTgt spid="63498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5000">
                                          <p:val>
                                            <p:strVal val="ppt_x+-0.0500*(ppt_x*0.9511+(1-ppt_y)*0.3090)"/>
                                          </p:val>
                                        </p:tav>
                                        <p:tav tm="10000">
                                          <p:val>
                                            <p:strVal val="ppt_x+-0.1000*(ppt_x*0.8090+(1-ppt_y)*0.5878)"/>
                                          </p:val>
                                        </p:tav>
                                        <p:tav tm="15000">
                                          <p:val>
                                            <p:strVal val="ppt_x+-0.1500*(ppt_x*0.5878+(1-ppt_y)*0.8090)"/>
                                          </p:val>
                                        </p:tav>
                                        <p:tav tm="20000">
                                          <p:val>
                                            <p:strVal val="ppt_x+-0.2000*(ppt_x*0.3090+(1-ppt_y)*0.9511)"/>
                                          </p:val>
                                        </p:tav>
                                        <p:tav tm="25000">
                                          <p:val>
                                            <p:strVal val="ppt_x+-0.2500*(ppt_x*-0.0000+(1-ppt_y)*1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x+-0.3000*(ppt_x*-0.3090+(1-ppt_y)*0.9511)"/>
                                          </p:val>
                                        </p:tav>
                                        <p:tav tm="35000">
                                          <p:val>
                                            <p:strVal val="ppt_x+-0.3500*(ppt_x*-0.5878+(1-ppt_y)*0.8090)"/>
                                          </p:val>
                                        </p:tav>
                                        <p:tav tm="40000">
                                          <p:val>
                                            <p:strVal val="ppt_x+-0.4000*(ppt_x*-0.8090+(1-ppt_y)*0.5878)"/>
                                          </p:val>
                                        </p:tav>
                                        <p:tav tm="45000">
                                          <p:val>
                                            <p:strVal val="ppt_x+-0.4500*(ppt_x*-0.9511+(1-ppt_y)*0.3090)"/>
                                          </p:val>
                                        </p:tav>
                                        <p:tav tm="50000">
                                          <p:val>
                                            <p:strVal val="ppt_x+-0.5000*(ppt_x*-1.0000+(1-ppt_y)*-0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x+-0.5500*(ppt_x*-0.9511+(1-ppt_y)*-0.3090)"/>
                                          </p:val>
                                        </p:tav>
                                        <p:tav tm="60000">
                                          <p:val>
                                            <p:strVal val="ppt_x+-0.6000*(ppt_x*-0.8090+(1-ppt_y)*-0.5878)"/>
                                          </p:val>
                                        </p:tav>
                                        <p:tav tm="65000">
                                          <p:val>
                                            <p:strVal val="ppt_x+-0.6500*(ppt_x*-0.5878+(1-ppt_y)*-0.8090)"/>
                                          </p:val>
                                        </p:tav>
                                        <p:tav tm="70000">
                                          <p:val>
                                            <p:strVal val="ppt_x+-0.7000*(ppt_x*-0.3090+(1-ppt_y)*-0.9511)"/>
                                          </p:val>
                                        </p:tav>
                                        <p:tav tm="75000">
                                          <p:val>
                                            <p:strVal val="ppt_x+-0.7500*(ppt_x*0.0000+(1-ppt_y)*-1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x+-0.8000*(ppt_x*0.3090+(1-ppt_y)*-0.9511)"/>
                                          </p:val>
                                        </p:tav>
                                        <p:tav tm="85000">
                                          <p:val>
                                            <p:strVal val="ppt_x+-0.8500*(ppt_x*0.5878+(1-ppt_y)*-0.8090)"/>
                                          </p:val>
                                        </p:tav>
                                        <p:tav tm="90000">
                                          <p:val>
                                            <p:strVal val="ppt_x+-0.9000*(ppt_x*0.8090+(1-ppt_y)*-0.5878)"/>
                                          </p:val>
                                        </p:tav>
                                        <p:tav tm="95000">
                                          <p:val>
                                            <p:strVal val="ppt_x+-0.9500*(ppt_x*0.9511+(1-ppt_y)*-0.3090)"/>
                                          </p:val>
                                        </p:tav>
                                        <p:tav tm="100000">
                                          <p:val>
                                            <p:strVal val="ppt_x+-1.0000*(ppt_x*1.0000+(1-ppt_y)*0.0000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/>
                                        <p:tgtEl>
                                          <p:spTgt spid="63498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-0.0500*(ppt_x*0.3090-(1-ppt_y)*0.9511)"/>
                                          </p:val>
                                        </p:tav>
                                        <p:tav tm="10000">
                                          <p:val>
                                            <p:strVal val="ppt_y+-0.1000*(ppt_x*0.5878-(1-ppt_y)*0.8090)"/>
                                          </p:val>
                                        </p:tav>
                                        <p:tav tm="15000">
                                          <p:val>
                                            <p:strVal val="ppt_y+-0.1500*(ppt_x*0.8090-(1-ppt_y)*0.5878)"/>
                                          </p:val>
                                        </p:tav>
                                        <p:tav tm="20000">
                                          <p:val>
                                            <p:strVal val="ppt_y+-0.2000*(ppt_x*0.9511-(1-ppt_y)*0.3090)"/>
                                          </p:val>
                                        </p:tav>
                                        <p:tav tm="25000">
                                          <p:val>
                                            <p:strVal val="ppt_y+-0.2500*(ppt_x*1.0000-(1-ppt_y)*-0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y+-0.3000*(ppt_x*0.9511-(1-ppt_y)*-0.3090)"/>
                                          </p:val>
                                        </p:tav>
                                        <p:tav tm="35000">
                                          <p:val>
                                            <p:strVal val="ppt_y+-0.3500*(ppt_x*0.8090-(1-ppt_y)*-0.5878)"/>
                                          </p:val>
                                        </p:tav>
                                        <p:tav tm="40000">
                                          <p:val>
                                            <p:strVal val="ppt_y+-0.4000*(ppt_x*0.5878-(1-ppt_y)*-0.8090)"/>
                                          </p:val>
                                        </p:tav>
                                        <p:tav tm="45000">
                                          <p:val>
                                            <p:strVal val="ppt_y+-0.4500*(ppt_x*0.3090-(1-ppt_y)*-0.9511)"/>
                                          </p:val>
                                        </p:tav>
                                        <p:tav tm="50000">
                                          <p:val>
                                            <p:strVal val="ppt_y+-0.5000*(ppt_x*-0.0000-(1-ppt_y)*-1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y+-0.5500*(ppt_x*-0.3090-(1-ppt_y)*-0.9511)"/>
                                          </p:val>
                                        </p:tav>
                                        <p:tav tm="60000">
                                          <p:val>
                                            <p:strVal val="ppt_y+-0.6000*(ppt_x*-0.5878-(1-ppt_y)*-0.8090)"/>
                                          </p:val>
                                        </p:tav>
                                        <p:tav tm="65000">
                                          <p:val>
                                            <p:strVal val="ppt_y+-0.6500*(ppt_x*-0.8090-(1-ppt_y)*-0.5878)"/>
                                          </p:val>
                                        </p:tav>
                                        <p:tav tm="70000">
                                          <p:val>
                                            <p:strVal val="ppt_y+-0.7000*(ppt_x*-0.9511-(1-ppt_y)*-0.3090)"/>
                                          </p:val>
                                        </p:tav>
                                        <p:tav tm="75000">
                                          <p:val>
                                            <p:strVal val="ppt_y+-0.7500*(ppt_x*-1.0000-(1-ppt_y)*0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y+-0.8000*(ppt_x*-0.9511-(1-ppt_y)*0.3090)"/>
                                          </p:val>
                                        </p:tav>
                                        <p:tav tm="85000">
                                          <p:val>
                                            <p:strVal val="ppt_y+-0.8500*(ppt_x*-0.8090-(1-ppt_y)*0.5878)"/>
                                          </p:val>
                                        </p:tav>
                                        <p:tav tm="90000">
                                          <p:val>
                                            <p:strVal val="ppt_y+-0.9000*(ppt_x*-0.5878-(1-ppt_y)*0.8090)"/>
                                          </p:val>
                                        </p:tav>
                                        <p:tav tm="95000">
                                          <p:val>
                                            <p:strVal val="ppt_y+-0.9500*(ppt_x*-0.3090-(1-ppt_y)*0.9511)"/>
                                          </p:val>
                                        </p:tav>
                                        <p:tav tm="100000">
                                          <p:val>
                                            <p:strVal val="ppt_y+-1.0000*(ppt_x*0.0000-(1-ppt_y)*1.0000)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349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49830" grpId="0" animBg="1"/>
      <p:bldP spid="6349831" grpId="0" animBg="1"/>
      <p:bldP spid="6349833" grpId="0" animBg="1"/>
      <p:bldP spid="6349833" grpId="1" animBg="1"/>
    </p:bld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2578" name="Object 5"/>
          <p:cNvGraphicFramePr>
            <a:graphicFrameLocks noChangeAspect="1"/>
          </p:cNvGraphicFramePr>
          <p:nvPr/>
        </p:nvGraphicFramePr>
        <p:xfrm>
          <a:off x="4368800" y="2781300"/>
          <a:ext cx="4533900" cy="2189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7940" name="公式" r:id="rId3" imgW="1473120" imgH="711000" progId="Equation.3">
                  <p:embed/>
                </p:oleObj>
              </mc:Choice>
              <mc:Fallback>
                <p:oleObj name="公式" r:id="rId3" imgW="1473120" imgH="711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68800" y="2781300"/>
                        <a:ext cx="4533900" cy="2189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350854" name="AutoShape 6"/>
          <p:cNvSpPr>
            <a:spLocks noChangeArrowheads="1"/>
          </p:cNvSpPr>
          <p:nvPr/>
        </p:nvSpPr>
        <p:spPr bwMode="auto">
          <a:xfrm>
            <a:off x="395288" y="4149725"/>
            <a:ext cx="1944687" cy="647700"/>
          </a:xfrm>
          <a:prstGeom prst="roundRect">
            <a:avLst>
              <a:gd name="adj" fmla="val 16667"/>
            </a:avLst>
          </a:prstGeom>
          <a:solidFill>
            <a:srgbClr val="FF0000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6350855" name="AutoShape 7"/>
          <p:cNvSpPr>
            <a:spLocks noChangeArrowheads="1"/>
          </p:cNvSpPr>
          <p:nvPr/>
        </p:nvSpPr>
        <p:spPr bwMode="auto">
          <a:xfrm>
            <a:off x="3348038" y="2781300"/>
            <a:ext cx="647700" cy="2087563"/>
          </a:xfrm>
          <a:prstGeom prst="roundRect">
            <a:avLst>
              <a:gd name="adj" fmla="val 16667"/>
            </a:avLst>
          </a:prstGeom>
          <a:solidFill>
            <a:srgbClr val="00FF00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6350857" name="Rectangle 9"/>
          <p:cNvSpPr>
            <a:spLocks noChangeArrowheads="1"/>
          </p:cNvSpPr>
          <p:nvPr/>
        </p:nvSpPr>
        <p:spPr bwMode="auto">
          <a:xfrm>
            <a:off x="7164388" y="4221163"/>
            <a:ext cx="1511300" cy="647700"/>
          </a:xfrm>
          <a:prstGeom prst="rect">
            <a:avLst/>
          </a:prstGeom>
          <a:solidFill>
            <a:schemeClr val="bg1"/>
          </a:solidFill>
          <a:ln w="38100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graphicFrame>
        <p:nvGraphicFramePr>
          <p:cNvPr id="152579" name="Object 14"/>
          <p:cNvGraphicFramePr>
            <a:graphicFrameLocks noGrp="1" noChangeAspect="1"/>
          </p:cNvGraphicFramePr>
          <p:nvPr>
            <p:ph sz="quarter" idx="2"/>
          </p:nvPr>
        </p:nvGraphicFramePr>
        <p:xfrm>
          <a:off x="250825" y="2781300"/>
          <a:ext cx="2282825" cy="2166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7941" name="公式" r:id="rId5" imgW="749160" imgH="711000" progId="Equation.3">
                  <p:embed/>
                </p:oleObj>
              </mc:Choice>
              <mc:Fallback>
                <p:oleObj name="公式" r:id="rId5" imgW="749160" imgH="711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0825" y="2781300"/>
                        <a:ext cx="2282825" cy="21669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cap="flat" cmpd="sng" algn="ctr">
                            <a:solidFill>
                              <a:schemeClr val="folHlink"/>
                            </a:solidFill>
                            <a:prstDash val="solid"/>
                            <a:miter lim="800000"/>
                            <a:headEnd type="none" w="med" len="med"/>
                            <a:tailEnd type="none" w="med" len="med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2580" name="Object 15"/>
          <p:cNvGraphicFramePr>
            <a:graphicFrameLocks noChangeAspect="1"/>
          </p:cNvGraphicFramePr>
          <p:nvPr/>
        </p:nvGraphicFramePr>
        <p:xfrm>
          <a:off x="2555875" y="2781300"/>
          <a:ext cx="1641475" cy="2189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7942" name="公式" r:id="rId7" imgW="533160" imgH="711000" progId="Equation.3">
                  <p:embed/>
                </p:oleObj>
              </mc:Choice>
              <mc:Fallback>
                <p:oleObj name="公式" r:id="rId7" imgW="533160" imgH="711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55875" y="2781300"/>
                        <a:ext cx="1641475" cy="2189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2584" name="Rectangle 18"/>
          <p:cNvSpPr>
            <a:spLocks noGrp="1" noChangeArrowheads="1"/>
          </p:cNvSpPr>
          <p:nvPr>
            <p:ph type="title"/>
          </p:nvPr>
        </p:nvSpPr>
        <p:spPr>
          <a:xfrm>
            <a:off x="468313" y="260350"/>
            <a:ext cx="8229600" cy="1368425"/>
          </a:xfrm>
          <a:solidFill>
            <a:srgbClr val="FF9900">
              <a:alpha val="70195"/>
            </a:srgbClr>
          </a:solidFill>
        </p:spPr>
        <p:txBody>
          <a:bodyPr/>
          <a:lstStyle/>
          <a:p>
            <a:pPr eaLnBrk="1" hangingPunct="1"/>
            <a:r>
              <a:rPr lang="en-US" altLang="en-US" sz="4000" b="1" smtClean="0">
                <a:latin typeface="Times New Roman" pitchFamily="18" charset="0"/>
                <a:ea typeface="华文楷体" pitchFamily="2" charset="-122"/>
              </a:rPr>
              <a:t>左阵取一行, 右阵取一列, </a:t>
            </a:r>
            <a:r>
              <a:rPr lang="en-US" altLang="zh-CN" sz="4000" b="1" smtClean="0">
                <a:latin typeface="Times New Roman" pitchFamily="18" charset="0"/>
                <a:ea typeface="华文楷体" pitchFamily="2" charset="-122"/>
              </a:rPr>
              <a:t/>
            </a:r>
            <a:br>
              <a:rPr lang="en-US" altLang="zh-CN" sz="4000" b="1" smtClean="0">
                <a:latin typeface="Times New Roman" pitchFamily="18" charset="0"/>
                <a:ea typeface="华文楷体" pitchFamily="2" charset="-122"/>
              </a:rPr>
            </a:br>
            <a:r>
              <a:rPr lang="en-US" altLang="en-US" sz="4000" b="1" smtClean="0">
                <a:latin typeface="Times New Roman" pitchFamily="18" charset="0"/>
                <a:ea typeface="华文楷体" pitchFamily="2" charset="-122"/>
              </a:rPr>
              <a:t>对应分量相乘再求和</a:t>
            </a:r>
            <a:endParaRPr lang="zh-CN" altLang="en-US" sz="4000" b="1" smtClean="0">
              <a:latin typeface="Times New Roman" pitchFamily="18" charset="0"/>
              <a:ea typeface="华文楷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49785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0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63508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0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1000"/>
                                        <p:tgtEl>
                                          <p:spTgt spid="63508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5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6" dur="1000"/>
                                        <p:tgtEl>
                                          <p:spTgt spid="63508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/>
                                        <p:tgtEl>
                                          <p:spTgt spid="63508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/>
                                        <p:tgtEl>
                                          <p:spTgt spid="63508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5000">
                                          <p:val>
                                            <p:strVal val="ppt_x+-0.0500*(ppt_x*0.9511+(1-ppt_y)*0.3090)"/>
                                          </p:val>
                                        </p:tav>
                                        <p:tav tm="10000">
                                          <p:val>
                                            <p:strVal val="ppt_x+-0.1000*(ppt_x*0.8090+(1-ppt_y)*0.5878)"/>
                                          </p:val>
                                        </p:tav>
                                        <p:tav tm="15000">
                                          <p:val>
                                            <p:strVal val="ppt_x+-0.1500*(ppt_x*0.5878+(1-ppt_y)*0.8090)"/>
                                          </p:val>
                                        </p:tav>
                                        <p:tav tm="20000">
                                          <p:val>
                                            <p:strVal val="ppt_x+-0.2000*(ppt_x*0.3090+(1-ppt_y)*0.9511)"/>
                                          </p:val>
                                        </p:tav>
                                        <p:tav tm="25000">
                                          <p:val>
                                            <p:strVal val="ppt_x+-0.2500*(ppt_x*-0.0000+(1-ppt_y)*1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x+-0.3000*(ppt_x*-0.3090+(1-ppt_y)*0.9511)"/>
                                          </p:val>
                                        </p:tav>
                                        <p:tav tm="35000">
                                          <p:val>
                                            <p:strVal val="ppt_x+-0.3500*(ppt_x*-0.5878+(1-ppt_y)*0.8090)"/>
                                          </p:val>
                                        </p:tav>
                                        <p:tav tm="40000">
                                          <p:val>
                                            <p:strVal val="ppt_x+-0.4000*(ppt_x*-0.8090+(1-ppt_y)*0.5878)"/>
                                          </p:val>
                                        </p:tav>
                                        <p:tav tm="45000">
                                          <p:val>
                                            <p:strVal val="ppt_x+-0.4500*(ppt_x*-0.9511+(1-ppt_y)*0.3090)"/>
                                          </p:val>
                                        </p:tav>
                                        <p:tav tm="50000">
                                          <p:val>
                                            <p:strVal val="ppt_x+-0.5000*(ppt_x*-1.0000+(1-ppt_y)*-0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x+-0.5500*(ppt_x*-0.9511+(1-ppt_y)*-0.3090)"/>
                                          </p:val>
                                        </p:tav>
                                        <p:tav tm="60000">
                                          <p:val>
                                            <p:strVal val="ppt_x+-0.6000*(ppt_x*-0.8090+(1-ppt_y)*-0.5878)"/>
                                          </p:val>
                                        </p:tav>
                                        <p:tav tm="65000">
                                          <p:val>
                                            <p:strVal val="ppt_x+-0.6500*(ppt_x*-0.5878+(1-ppt_y)*-0.8090)"/>
                                          </p:val>
                                        </p:tav>
                                        <p:tav tm="70000">
                                          <p:val>
                                            <p:strVal val="ppt_x+-0.7000*(ppt_x*-0.3090+(1-ppt_y)*-0.9511)"/>
                                          </p:val>
                                        </p:tav>
                                        <p:tav tm="75000">
                                          <p:val>
                                            <p:strVal val="ppt_x+-0.7500*(ppt_x*0.0000+(1-ppt_y)*-1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x+-0.8000*(ppt_x*0.3090+(1-ppt_y)*-0.9511)"/>
                                          </p:val>
                                        </p:tav>
                                        <p:tav tm="85000">
                                          <p:val>
                                            <p:strVal val="ppt_x+-0.8500*(ppt_x*0.5878+(1-ppt_y)*-0.8090)"/>
                                          </p:val>
                                        </p:tav>
                                        <p:tav tm="90000">
                                          <p:val>
                                            <p:strVal val="ppt_x+-0.9000*(ppt_x*0.8090+(1-ppt_y)*-0.5878)"/>
                                          </p:val>
                                        </p:tav>
                                        <p:tav tm="95000">
                                          <p:val>
                                            <p:strVal val="ppt_x+-0.9500*(ppt_x*0.9511+(1-ppt_y)*-0.3090)"/>
                                          </p:val>
                                        </p:tav>
                                        <p:tav tm="100000">
                                          <p:val>
                                            <p:strVal val="ppt_x+-1.0000*(ppt_x*1.0000+(1-ppt_y)*0.0000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/>
                                        <p:tgtEl>
                                          <p:spTgt spid="63508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-0.0500*(ppt_x*0.3090-(1-ppt_y)*0.9511)"/>
                                          </p:val>
                                        </p:tav>
                                        <p:tav tm="10000">
                                          <p:val>
                                            <p:strVal val="ppt_y+-0.1000*(ppt_x*0.5878-(1-ppt_y)*0.8090)"/>
                                          </p:val>
                                        </p:tav>
                                        <p:tav tm="15000">
                                          <p:val>
                                            <p:strVal val="ppt_y+-0.1500*(ppt_x*0.8090-(1-ppt_y)*0.5878)"/>
                                          </p:val>
                                        </p:tav>
                                        <p:tav tm="20000">
                                          <p:val>
                                            <p:strVal val="ppt_y+-0.2000*(ppt_x*0.9511-(1-ppt_y)*0.3090)"/>
                                          </p:val>
                                        </p:tav>
                                        <p:tav tm="25000">
                                          <p:val>
                                            <p:strVal val="ppt_y+-0.2500*(ppt_x*1.0000-(1-ppt_y)*-0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y+-0.3000*(ppt_x*0.9511-(1-ppt_y)*-0.3090)"/>
                                          </p:val>
                                        </p:tav>
                                        <p:tav tm="35000">
                                          <p:val>
                                            <p:strVal val="ppt_y+-0.3500*(ppt_x*0.8090-(1-ppt_y)*-0.5878)"/>
                                          </p:val>
                                        </p:tav>
                                        <p:tav tm="40000">
                                          <p:val>
                                            <p:strVal val="ppt_y+-0.4000*(ppt_x*0.5878-(1-ppt_y)*-0.8090)"/>
                                          </p:val>
                                        </p:tav>
                                        <p:tav tm="45000">
                                          <p:val>
                                            <p:strVal val="ppt_y+-0.4500*(ppt_x*0.3090-(1-ppt_y)*-0.9511)"/>
                                          </p:val>
                                        </p:tav>
                                        <p:tav tm="50000">
                                          <p:val>
                                            <p:strVal val="ppt_y+-0.5000*(ppt_x*-0.0000-(1-ppt_y)*-1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y+-0.5500*(ppt_x*-0.3090-(1-ppt_y)*-0.9511)"/>
                                          </p:val>
                                        </p:tav>
                                        <p:tav tm="60000">
                                          <p:val>
                                            <p:strVal val="ppt_y+-0.6000*(ppt_x*-0.5878-(1-ppt_y)*-0.8090)"/>
                                          </p:val>
                                        </p:tav>
                                        <p:tav tm="65000">
                                          <p:val>
                                            <p:strVal val="ppt_y+-0.6500*(ppt_x*-0.8090-(1-ppt_y)*-0.5878)"/>
                                          </p:val>
                                        </p:tav>
                                        <p:tav tm="70000">
                                          <p:val>
                                            <p:strVal val="ppt_y+-0.7000*(ppt_x*-0.9511-(1-ppt_y)*-0.3090)"/>
                                          </p:val>
                                        </p:tav>
                                        <p:tav tm="75000">
                                          <p:val>
                                            <p:strVal val="ppt_y+-0.7500*(ppt_x*-1.0000-(1-ppt_y)*0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y+-0.8000*(ppt_x*-0.9511-(1-ppt_y)*0.3090)"/>
                                          </p:val>
                                        </p:tav>
                                        <p:tav tm="85000">
                                          <p:val>
                                            <p:strVal val="ppt_y+-0.8500*(ppt_x*-0.8090-(1-ppt_y)*0.5878)"/>
                                          </p:val>
                                        </p:tav>
                                        <p:tav tm="90000">
                                          <p:val>
                                            <p:strVal val="ppt_y+-0.9000*(ppt_x*-0.5878-(1-ppt_y)*0.8090)"/>
                                          </p:val>
                                        </p:tav>
                                        <p:tav tm="95000">
                                          <p:val>
                                            <p:strVal val="ppt_y+-0.9500*(ppt_x*-0.3090-(1-ppt_y)*0.9511)"/>
                                          </p:val>
                                        </p:tav>
                                        <p:tav tm="100000">
                                          <p:val>
                                            <p:strVal val="ppt_y+-1.0000*(ppt_x*0.0000-(1-ppt_y)*1.0000)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350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50854" grpId="0" animBg="1"/>
      <p:bldP spid="6350855" grpId="0" animBg="1"/>
      <p:bldP spid="635085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5282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125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  1)    </a:t>
            </a:r>
            <a:r>
              <a:rPr lang="zh-CN" altLang="en-US" b="1" smtClean="0">
                <a:latin typeface="Times New Roman" pitchFamily="18" charset="0"/>
                <a:sym typeface="Symbol" pitchFamily="18" charset="2"/>
              </a:rPr>
              <a:t>零元素唯一</a:t>
            </a:r>
          </a:p>
          <a:p>
            <a:pPr eaLnBrk="1" hangingPunct="1">
              <a:lnSpc>
                <a:spcPct val="125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  <a:sym typeface="Symbol" pitchFamily="18" charset="2"/>
              </a:rPr>
              <a:t> 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2)    </a:t>
            </a:r>
            <a:r>
              <a:rPr lang="zh-CN" altLang="en-US" b="1" smtClean="0">
                <a:latin typeface="Times New Roman" pitchFamily="18" charset="0"/>
                <a:sym typeface="Symbol" pitchFamily="18" charset="2"/>
              </a:rPr>
              <a:t>负元素唯一</a:t>
            </a:r>
          </a:p>
          <a:p>
            <a:pPr eaLnBrk="1" hangingPunct="1">
              <a:lnSpc>
                <a:spcPct val="125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  <a:sym typeface="Symbol" pitchFamily="18" charset="2"/>
              </a:rPr>
              <a:t> 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3)      </a:t>
            </a:r>
            <a:r>
              <a:rPr lang="en-US" altLang="zh-CN" b="1" i="1" smtClean="0">
                <a:latin typeface="Times New Roman" pitchFamily="18" charset="0"/>
                <a:sym typeface="Symbol" pitchFamily="18" charset="2"/>
              </a:rPr>
              <a:t> </a:t>
            </a:r>
            <a:r>
              <a:rPr lang="en-US" altLang="zh-CN" b="1" smtClean="0">
                <a:latin typeface="Times New Roman" pitchFamily="18" charset="0"/>
              </a:rPr>
              <a:t> ,</a:t>
            </a:r>
            <a:r>
              <a:rPr lang="en-US" altLang="zh-CN" b="1" smtClean="0"/>
              <a:t>   </a:t>
            </a:r>
            <a:r>
              <a:rPr lang="zh-CN" altLang="en-US" b="1" smtClean="0"/>
              <a:t>有  </a:t>
            </a:r>
            <a:r>
              <a:rPr lang="zh-CN" altLang="en-US" b="1" smtClean="0">
                <a:latin typeface="Times New Roman" pitchFamily="18" charset="0"/>
                <a:sym typeface="Symbol" pitchFamily="18" charset="2"/>
              </a:rPr>
              <a:t> </a:t>
            </a:r>
            <a:r>
              <a:rPr lang="en-US" altLang="zh-CN" smtClean="0">
                <a:latin typeface="Times New Roman" pitchFamily="18" charset="0"/>
                <a:sym typeface="Symbol" pitchFamily="18" charset="2"/>
              </a:rPr>
              <a:t>0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  =  0 </a:t>
            </a:r>
          </a:p>
          <a:p>
            <a:pPr eaLnBrk="1" hangingPunct="1">
              <a:lnSpc>
                <a:spcPct val="125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  4)      </a:t>
            </a:r>
            <a:r>
              <a:rPr lang="en-US" altLang="zh-CN" b="1" i="1" smtClean="0">
                <a:latin typeface="Times New Roman" pitchFamily="18" charset="0"/>
                <a:sym typeface="Symbol" pitchFamily="18" charset="2"/>
              </a:rPr>
              <a:t>k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 </a:t>
            </a:r>
            <a:r>
              <a:rPr lang="en-US" altLang="zh-CN" b="1" smtClean="0">
                <a:latin typeface="Times New Roman" pitchFamily="18" charset="0"/>
              </a:rPr>
              <a:t>K ,</a:t>
            </a:r>
            <a:r>
              <a:rPr lang="en-US" altLang="zh-CN" b="1" smtClean="0"/>
              <a:t>   </a:t>
            </a:r>
            <a:r>
              <a:rPr lang="zh-CN" altLang="en-US" b="1" smtClean="0"/>
              <a:t>有   </a:t>
            </a:r>
            <a:r>
              <a:rPr lang="en-US" altLang="zh-CN" b="1" i="1" smtClean="0">
                <a:latin typeface="Times New Roman" pitchFamily="18" charset="0"/>
                <a:sym typeface="Symbol" pitchFamily="18" charset="2"/>
              </a:rPr>
              <a:t>k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 0  =  0 </a:t>
            </a:r>
          </a:p>
          <a:p>
            <a:pPr eaLnBrk="1" hangingPunct="1">
              <a:lnSpc>
                <a:spcPct val="125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  5)   </a:t>
            </a:r>
            <a:r>
              <a:rPr lang="en-US" altLang="zh-CN" b="1" smtClean="0"/>
              <a:t>  </a:t>
            </a:r>
            <a:r>
              <a:rPr lang="en-US" altLang="zh-CN" b="1" i="1" smtClean="0">
                <a:latin typeface="Times New Roman" pitchFamily="18" charset="0"/>
                <a:sym typeface="Symbol" pitchFamily="18" charset="2"/>
              </a:rPr>
              <a:t>k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   =  0          </a:t>
            </a:r>
            <a:r>
              <a:rPr lang="en-US" altLang="zh-CN" b="1" i="1" smtClean="0">
                <a:latin typeface="Times New Roman" pitchFamily="18" charset="0"/>
                <a:sym typeface="Symbol" pitchFamily="18" charset="2"/>
              </a:rPr>
              <a:t>k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  =  </a:t>
            </a:r>
            <a:r>
              <a:rPr lang="en-US" altLang="zh-CN" smtClean="0">
                <a:latin typeface="Times New Roman" pitchFamily="18" charset="0"/>
                <a:sym typeface="Symbol" pitchFamily="18" charset="2"/>
              </a:rPr>
              <a:t>0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 </a:t>
            </a:r>
            <a:r>
              <a:rPr lang="en-US" altLang="zh-CN" b="1" i="1" smtClean="0">
                <a:latin typeface="Times New Roman" pitchFamily="18" charset="0"/>
                <a:sym typeface="Symbol" pitchFamily="18" charset="2"/>
              </a:rPr>
              <a:t> </a:t>
            </a:r>
            <a:r>
              <a:rPr lang="zh-CN" altLang="en-US" b="1" smtClean="0">
                <a:latin typeface="Times New Roman" pitchFamily="18" charset="0"/>
                <a:sym typeface="Symbol" pitchFamily="18" charset="2"/>
              </a:rPr>
              <a:t>或</a:t>
            </a:r>
            <a:r>
              <a:rPr lang="zh-CN" altLang="en-US" b="1" i="1" smtClean="0">
                <a:latin typeface="Times New Roman" pitchFamily="18" charset="0"/>
                <a:sym typeface="Symbol" pitchFamily="18" charset="2"/>
              </a:rPr>
              <a:t> </a:t>
            </a:r>
            <a:r>
              <a:rPr lang="zh-CN" altLang="en-US" b="1" smtClean="0">
                <a:latin typeface="Times New Roman" pitchFamily="18" charset="0"/>
                <a:sym typeface="Symbol" pitchFamily="18" charset="2"/>
              </a:rPr>
              <a:t>  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=  0 </a:t>
            </a:r>
          </a:p>
          <a:p>
            <a:pPr eaLnBrk="1" hangingPunct="1">
              <a:lnSpc>
                <a:spcPct val="125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  6)      </a:t>
            </a:r>
            <a:r>
              <a:rPr lang="en-US" altLang="zh-CN" b="1" i="1" smtClean="0">
                <a:latin typeface="Times New Roman" pitchFamily="18" charset="0"/>
                <a:sym typeface="Symbol" pitchFamily="18" charset="2"/>
              </a:rPr>
              <a:t> </a:t>
            </a:r>
            <a:r>
              <a:rPr lang="en-US" altLang="zh-CN" b="1" smtClean="0">
                <a:latin typeface="Times New Roman" pitchFamily="18" charset="0"/>
              </a:rPr>
              <a:t> ,</a:t>
            </a:r>
            <a:r>
              <a:rPr lang="en-US" altLang="zh-CN" b="1" smtClean="0"/>
              <a:t>   </a:t>
            </a:r>
            <a:r>
              <a:rPr lang="zh-CN" altLang="en-US" b="1" smtClean="0"/>
              <a:t>有  </a:t>
            </a:r>
            <a:r>
              <a:rPr lang="en-US" altLang="zh-CN" b="1" smtClean="0">
                <a:latin typeface="Times New Roman" pitchFamily="18" charset="0"/>
              </a:rPr>
              <a:t>( </a:t>
            </a:r>
            <a:r>
              <a:rPr lang="en-US" altLang="zh-CN" smtClean="0">
                <a:sym typeface="MT Extra" pitchFamily="18" charset="2"/>
              </a:rPr>
              <a:t>–</a:t>
            </a:r>
            <a:r>
              <a:rPr lang="en-US" altLang="zh-CN" smtClean="0">
                <a:latin typeface="Times New Roman" pitchFamily="18" charset="0"/>
              </a:rPr>
              <a:t>1</a:t>
            </a:r>
            <a:r>
              <a:rPr lang="en-US" altLang="zh-CN" b="1" smtClean="0">
                <a:latin typeface="Times New Roman" pitchFamily="18" charset="0"/>
              </a:rPr>
              <a:t>)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</a:t>
            </a:r>
            <a:r>
              <a:rPr lang="en-US" altLang="zh-CN" b="1" smtClean="0">
                <a:latin typeface="Times New Roman" pitchFamily="18" charset="0"/>
              </a:rPr>
              <a:t> = </a:t>
            </a:r>
            <a:r>
              <a:rPr lang="en-US" altLang="zh-CN" smtClean="0">
                <a:sym typeface="MT Extra" pitchFamily="18" charset="2"/>
              </a:rPr>
              <a:t>–</a:t>
            </a:r>
            <a:r>
              <a:rPr lang="en-US" altLang="zh-CN" b="1" smtClean="0">
                <a:latin typeface="Times New Roman" pitchFamily="18" charset="0"/>
              </a:rPr>
              <a:t>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</a:t>
            </a:r>
          </a:p>
        </p:txBody>
      </p:sp>
      <p:sp>
        <p:nvSpPr>
          <p:cNvPr id="595971" name="Rectangle 3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341438"/>
          </a:xfrm>
          <a:solidFill>
            <a:srgbClr val="00FF00">
              <a:alpha val="70195"/>
            </a:srgbClr>
          </a:solidFill>
        </p:spPr>
        <p:txBody>
          <a:bodyPr/>
          <a:lstStyle/>
          <a:p>
            <a:pPr eaLnBrk="1" hangingPunct="1"/>
            <a:r>
              <a:rPr lang="zh-CN" altLang="en-US" sz="4000" b="1" dirty="0" smtClean="0">
                <a:latin typeface="Times New Roman" pitchFamily="18" charset="0"/>
              </a:rPr>
              <a:t>八条</a:t>
            </a:r>
            <a:r>
              <a:rPr lang="zh-CN" altLang="en-US" sz="4000" b="1" dirty="0">
                <a:latin typeface="Times New Roman" pitchFamily="18" charset="0"/>
              </a:rPr>
              <a:t>公理</a:t>
            </a:r>
            <a:r>
              <a:rPr lang="zh-CN" altLang="en-US" sz="4000" b="1" dirty="0" smtClean="0">
                <a:latin typeface="Times New Roman" pitchFamily="18" charset="0"/>
              </a:rPr>
              <a:t>的推论</a:t>
            </a:r>
          </a:p>
        </p:txBody>
      </p:sp>
    </p:spTree>
    <p:extLst>
      <p:ext uri="{BB962C8B-B14F-4D97-AF65-F5344CB8AC3E}">
        <p14:creationId xmlns:p14="http://schemas.microsoft.com/office/powerpoint/2010/main" val="1282926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52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3452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3452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3452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52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3452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3452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3452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528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34528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34528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34528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528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34528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34528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34528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818" name="Rectangle 2"/>
          <p:cNvSpPr>
            <a:spLocks noChangeArrowheads="1"/>
          </p:cNvSpPr>
          <p:nvPr/>
        </p:nvSpPr>
        <p:spPr bwMode="auto">
          <a:xfrm>
            <a:off x="900113" y="2997200"/>
            <a:ext cx="2808287" cy="1800225"/>
          </a:xfrm>
          <a:prstGeom prst="rect">
            <a:avLst/>
          </a:prstGeom>
          <a:solidFill>
            <a:srgbClr val="FF000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58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5957635" name="AutoShape 3"/>
          <p:cNvSpPr>
            <a:spLocks/>
          </p:cNvSpPr>
          <p:nvPr/>
        </p:nvSpPr>
        <p:spPr bwMode="auto">
          <a:xfrm rot="-5400000">
            <a:off x="2083594" y="3685382"/>
            <a:ext cx="368300" cy="2735262"/>
          </a:xfrm>
          <a:prstGeom prst="leftBrace">
            <a:avLst>
              <a:gd name="adj1" fmla="val 61889"/>
              <a:gd name="adj2" fmla="val 50000"/>
            </a:avLst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5957637" name="Text Box 5"/>
          <p:cNvSpPr txBox="1">
            <a:spLocks noChangeArrowheads="1"/>
          </p:cNvSpPr>
          <p:nvPr/>
        </p:nvSpPr>
        <p:spPr bwMode="auto">
          <a:xfrm>
            <a:off x="2051050" y="5300663"/>
            <a:ext cx="38735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58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i="1">
                <a:solidFill>
                  <a:srgbClr val="000000"/>
                </a:solidFill>
                <a:latin typeface="Times New Roman" pitchFamily="18" charset="0"/>
              </a:rPr>
              <a:t>k</a:t>
            </a:r>
          </a:p>
        </p:txBody>
      </p:sp>
      <p:sp>
        <p:nvSpPr>
          <p:cNvPr id="674821" name="Rectangle 7"/>
          <p:cNvSpPr>
            <a:spLocks noChangeArrowheads="1"/>
          </p:cNvSpPr>
          <p:nvPr/>
        </p:nvSpPr>
        <p:spPr bwMode="auto">
          <a:xfrm rot="-5400000">
            <a:off x="3467894" y="2877344"/>
            <a:ext cx="2663825" cy="1176337"/>
          </a:xfrm>
          <a:prstGeom prst="rect">
            <a:avLst/>
          </a:prstGeom>
          <a:solidFill>
            <a:srgbClr val="FFCC99">
              <a:alpha val="85097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58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5957640" name="Rectangle 8"/>
          <p:cNvSpPr>
            <a:spLocks noChangeArrowheads="1"/>
          </p:cNvSpPr>
          <p:nvPr/>
        </p:nvSpPr>
        <p:spPr bwMode="auto">
          <a:xfrm>
            <a:off x="7524750" y="2997200"/>
            <a:ext cx="1152525" cy="1800225"/>
          </a:xfrm>
          <a:prstGeom prst="rect">
            <a:avLst/>
          </a:prstGeom>
          <a:solidFill>
            <a:srgbClr val="FF0000">
              <a:alpha val="5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58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pic>
        <p:nvPicPr>
          <p:cNvPr id="674823" name="Picture 10" descr="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70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4824" name="Rectangle 11"/>
          <p:cNvSpPr>
            <a:spLocks noGrp="1" noChangeArrowheads="1"/>
          </p:cNvSpPr>
          <p:nvPr>
            <p:ph type="title"/>
          </p:nvPr>
        </p:nvSpPr>
        <p:spPr>
          <a:xfrm>
            <a:off x="611188" y="0"/>
            <a:ext cx="8229600" cy="1143000"/>
          </a:xfrm>
          <a:noFill/>
        </p:spPr>
        <p:txBody>
          <a:bodyPr/>
          <a:lstStyle/>
          <a:p>
            <a:pPr eaLnBrk="1" hangingPunct="1"/>
            <a:r>
              <a:rPr lang="zh-CN" altLang="en-US" sz="4000" b="1" smtClean="0">
                <a:solidFill>
                  <a:schemeClr val="bg1"/>
                </a:solidFill>
              </a:rPr>
              <a:t>矩阵乘法的条件</a:t>
            </a:r>
          </a:p>
        </p:txBody>
      </p:sp>
      <p:sp>
        <p:nvSpPr>
          <p:cNvPr id="5957644" name="Rectangle 12"/>
          <p:cNvSpPr>
            <a:spLocks noChangeArrowheads="1"/>
          </p:cNvSpPr>
          <p:nvPr/>
        </p:nvSpPr>
        <p:spPr bwMode="auto">
          <a:xfrm>
            <a:off x="3779838" y="5445125"/>
            <a:ext cx="5356225" cy="641350"/>
          </a:xfrm>
          <a:prstGeom prst="rect">
            <a:avLst/>
          </a:prstGeom>
          <a:solidFill>
            <a:srgbClr val="00FF00">
              <a:alpha val="3803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kumimoji="0" lang="zh-CN" altLang="en-US" sz="3600">
                <a:solidFill>
                  <a:srgbClr val="0000FF"/>
                </a:solidFill>
                <a:latin typeface="Times New Roman" pitchFamily="18" charset="0"/>
              </a:rPr>
              <a:t>左矩阵列数 </a:t>
            </a:r>
            <a:r>
              <a:rPr kumimoji="0" lang="en-US" altLang="zh-CN" sz="3600">
                <a:solidFill>
                  <a:srgbClr val="0000FF"/>
                </a:solidFill>
                <a:latin typeface="Times New Roman" pitchFamily="18" charset="0"/>
              </a:rPr>
              <a:t>= </a:t>
            </a:r>
            <a:r>
              <a:rPr kumimoji="0" lang="zh-CN" altLang="en-US" sz="3600">
                <a:solidFill>
                  <a:srgbClr val="0000FF"/>
                </a:solidFill>
                <a:latin typeface="Times New Roman" pitchFamily="18" charset="0"/>
              </a:rPr>
              <a:t>右矩阵行数</a:t>
            </a:r>
          </a:p>
        </p:txBody>
      </p:sp>
      <p:sp>
        <p:nvSpPr>
          <p:cNvPr id="5957647" name="AutoShape 15"/>
          <p:cNvSpPr>
            <a:spLocks/>
          </p:cNvSpPr>
          <p:nvPr/>
        </p:nvSpPr>
        <p:spPr bwMode="auto">
          <a:xfrm>
            <a:off x="611188" y="2997200"/>
            <a:ext cx="215900" cy="1800225"/>
          </a:xfrm>
          <a:prstGeom prst="leftBrace">
            <a:avLst>
              <a:gd name="adj1" fmla="val 69485"/>
              <a:gd name="adj2" fmla="val 50000"/>
            </a:avLst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5957648" name="Text Box 16"/>
          <p:cNvSpPr txBox="1">
            <a:spLocks noChangeArrowheads="1"/>
          </p:cNvSpPr>
          <p:nvPr/>
        </p:nvSpPr>
        <p:spPr bwMode="auto">
          <a:xfrm>
            <a:off x="0" y="3573463"/>
            <a:ext cx="500063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58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i="1">
                <a:solidFill>
                  <a:srgbClr val="000000"/>
                </a:solidFill>
                <a:latin typeface="Times New Roman" pitchFamily="18" charset="0"/>
              </a:rPr>
              <a:t>m</a:t>
            </a:r>
          </a:p>
        </p:txBody>
      </p:sp>
      <p:sp>
        <p:nvSpPr>
          <p:cNvPr id="5957649" name="AutoShape 17"/>
          <p:cNvSpPr>
            <a:spLocks/>
          </p:cNvSpPr>
          <p:nvPr/>
        </p:nvSpPr>
        <p:spPr bwMode="auto">
          <a:xfrm rot="5400000">
            <a:off x="7957344" y="2204244"/>
            <a:ext cx="287337" cy="1152525"/>
          </a:xfrm>
          <a:prstGeom prst="leftBrace">
            <a:avLst>
              <a:gd name="adj1" fmla="val 33425"/>
              <a:gd name="adj2" fmla="val 50000"/>
            </a:avLst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5957650" name="Text Box 18"/>
          <p:cNvSpPr txBox="1">
            <a:spLocks noChangeArrowheads="1"/>
          </p:cNvSpPr>
          <p:nvPr/>
        </p:nvSpPr>
        <p:spPr bwMode="auto">
          <a:xfrm>
            <a:off x="7885113" y="2133600"/>
            <a:ext cx="409575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58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i="1">
                <a:solidFill>
                  <a:srgbClr val="000000"/>
                </a:solidFill>
                <a:latin typeface="Times New Roman" pitchFamily="18" charset="0"/>
              </a:rPr>
              <a:t>n</a:t>
            </a:r>
          </a:p>
        </p:txBody>
      </p:sp>
      <p:sp>
        <p:nvSpPr>
          <p:cNvPr id="5957651" name="AutoShape 19"/>
          <p:cNvSpPr>
            <a:spLocks/>
          </p:cNvSpPr>
          <p:nvPr/>
        </p:nvSpPr>
        <p:spPr bwMode="auto">
          <a:xfrm rot="5400000">
            <a:off x="4644232" y="1412081"/>
            <a:ext cx="287338" cy="1152525"/>
          </a:xfrm>
          <a:prstGeom prst="leftBrace">
            <a:avLst>
              <a:gd name="adj1" fmla="val 33425"/>
              <a:gd name="adj2" fmla="val 50000"/>
            </a:avLst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5957652" name="Text Box 20"/>
          <p:cNvSpPr txBox="1">
            <a:spLocks noChangeArrowheads="1"/>
          </p:cNvSpPr>
          <p:nvPr/>
        </p:nvSpPr>
        <p:spPr bwMode="auto">
          <a:xfrm>
            <a:off x="4572000" y="1341438"/>
            <a:ext cx="409575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58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i="1">
                <a:solidFill>
                  <a:srgbClr val="000000"/>
                </a:solidFill>
                <a:latin typeface="Times New Roman" pitchFamily="18" charset="0"/>
              </a:rPr>
              <a:t>n</a:t>
            </a:r>
          </a:p>
        </p:txBody>
      </p:sp>
      <p:sp>
        <p:nvSpPr>
          <p:cNvPr id="5957653" name="AutoShape 21"/>
          <p:cNvSpPr>
            <a:spLocks/>
          </p:cNvSpPr>
          <p:nvPr/>
        </p:nvSpPr>
        <p:spPr bwMode="auto">
          <a:xfrm rot="10800000">
            <a:off x="5508625" y="2133600"/>
            <a:ext cx="368300" cy="2663825"/>
          </a:xfrm>
          <a:prstGeom prst="leftBrace">
            <a:avLst>
              <a:gd name="adj1" fmla="val 60273"/>
              <a:gd name="adj2" fmla="val 50000"/>
            </a:avLst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5957654" name="Text Box 22"/>
          <p:cNvSpPr txBox="1">
            <a:spLocks noChangeArrowheads="1"/>
          </p:cNvSpPr>
          <p:nvPr/>
        </p:nvSpPr>
        <p:spPr bwMode="auto">
          <a:xfrm>
            <a:off x="5940425" y="3141663"/>
            <a:ext cx="38735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58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i="1">
                <a:solidFill>
                  <a:srgbClr val="000000"/>
                </a:solidFill>
                <a:latin typeface="Times New Roman" pitchFamily="18" charset="0"/>
              </a:rPr>
              <a:t>k</a:t>
            </a:r>
          </a:p>
        </p:txBody>
      </p:sp>
      <p:sp>
        <p:nvSpPr>
          <p:cNvPr id="5957655" name="AutoShape 23"/>
          <p:cNvSpPr>
            <a:spLocks/>
          </p:cNvSpPr>
          <p:nvPr/>
        </p:nvSpPr>
        <p:spPr bwMode="auto">
          <a:xfrm>
            <a:off x="611188" y="2997200"/>
            <a:ext cx="215900" cy="1800225"/>
          </a:xfrm>
          <a:prstGeom prst="leftBrace">
            <a:avLst>
              <a:gd name="adj1" fmla="val 69485"/>
              <a:gd name="adj2" fmla="val 50000"/>
            </a:avLst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5957656" name="Text Box 24"/>
          <p:cNvSpPr txBox="1">
            <a:spLocks noChangeArrowheads="1"/>
          </p:cNvSpPr>
          <p:nvPr/>
        </p:nvSpPr>
        <p:spPr bwMode="auto">
          <a:xfrm>
            <a:off x="0" y="3573463"/>
            <a:ext cx="500063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58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i="1">
                <a:solidFill>
                  <a:srgbClr val="000000"/>
                </a:solidFill>
                <a:latin typeface="Times New Roman" pitchFamily="18" charset="0"/>
              </a:rPr>
              <a:t>m</a:t>
            </a:r>
          </a:p>
        </p:txBody>
      </p:sp>
      <p:sp>
        <p:nvSpPr>
          <p:cNvPr id="5957658" name="Rectangle 26"/>
          <p:cNvSpPr>
            <a:spLocks noChangeArrowheads="1"/>
          </p:cNvSpPr>
          <p:nvPr/>
        </p:nvSpPr>
        <p:spPr bwMode="auto">
          <a:xfrm>
            <a:off x="2339975" y="5300663"/>
            <a:ext cx="41275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kumimoji="0" lang="en-US" altLang="zh-CN">
                <a:solidFill>
                  <a:srgbClr val="0000FF"/>
                </a:solidFill>
                <a:latin typeface="Times New Roman" pitchFamily="18" charset="0"/>
              </a:rPr>
              <a:t>=</a:t>
            </a:r>
          </a:p>
        </p:txBody>
      </p:sp>
      <p:sp>
        <p:nvSpPr>
          <p:cNvPr id="5957660" name="Text Box 28"/>
          <p:cNvSpPr txBox="1">
            <a:spLocks noChangeArrowheads="1"/>
          </p:cNvSpPr>
          <p:nvPr/>
        </p:nvSpPr>
        <p:spPr bwMode="auto">
          <a:xfrm>
            <a:off x="5940425" y="3141663"/>
            <a:ext cx="38735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58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i="1">
                <a:solidFill>
                  <a:srgbClr val="000000"/>
                </a:solidFill>
                <a:latin typeface="Times New Roman" pitchFamily="18" charset="0"/>
              </a:rPr>
              <a:t>k</a:t>
            </a:r>
          </a:p>
        </p:txBody>
      </p:sp>
    </p:spTree>
    <p:extLst>
      <p:ext uri="{BB962C8B-B14F-4D97-AF65-F5344CB8AC3E}">
        <p14:creationId xmlns:p14="http://schemas.microsoft.com/office/powerpoint/2010/main" val="2412138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7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9576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9576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7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9576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9576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7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9576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9576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1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7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9576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9576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7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59576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9576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9576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7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1.48148E-6 L -0.35191 0.31482 " pathEditMode="relative" rAng="0" ptsTypes="AA">
                                      <p:cBhvr>
                                        <p:cTn id="35" dur="2000" fill="hold"/>
                                        <p:tgtEl>
                                          <p:spTgt spid="59576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604" y="1574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37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7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9576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9576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7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59576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59576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7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59576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59576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4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7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59576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59576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6 -4.07407E-6 L 0.72447 -4.07407E-6 " pathEditMode="relative" ptsTypes="AA">
                                      <p:cBhvr>
                                        <p:cTn id="61" dur="2000" fill="hold"/>
                                        <p:tgtEl>
                                          <p:spTgt spid="59576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2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71666 0 " pathEditMode="relative" ptsTypes="AA">
                                      <p:cBhvr>
                                        <p:cTn id="63" dur="2000" fill="hold"/>
                                        <p:tgtEl>
                                          <p:spTgt spid="59576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7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7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7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59576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59576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7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59576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59576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 nodeType="clickPar">
                      <p:stCondLst>
                        <p:cond delay="indefinite"/>
                      </p:stCondLst>
                      <p:childTnLst>
                        <p:par>
                          <p:cTn id="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0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7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59576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59576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7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59576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59576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57635" grpId="0" animBg="1"/>
      <p:bldP spid="5957637" grpId="0"/>
      <p:bldP spid="5957640" grpId="0" animBg="1"/>
      <p:bldP spid="5957644" grpId="0" animBg="1"/>
      <p:bldP spid="5957647" grpId="0" animBg="1"/>
      <p:bldP spid="5957647" grpId="1" animBg="1"/>
      <p:bldP spid="5957648" grpId="0"/>
      <p:bldP spid="5957648" grpId="1"/>
      <p:bldP spid="5957649" grpId="0" animBg="1"/>
      <p:bldP spid="5957650" grpId="0"/>
      <p:bldP spid="5957651" grpId="0" animBg="1"/>
      <p:bldP spid="5957652" grpId="0"/>
      <p:bldP spid="5957653" grpId="0" animBg="1"/>
      <p:bldP spid="5957654" grpId="0"/>
      <p:bldP spid="5957655" grpId="0" animBg="1"/>
      <p:bldP spid="5957658" grpId="0"/>
      <p:bldP spid="5957660" grpId="0"/>
      <p:bldP spid="5957660" grpId="1"/>
    </p:bld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42" name="Rectangle 2"/>
          <p:cNvSpPr>
            <a:spLocks noChangeArrowheads="1"/>
          </p:cNvSpPr>
          <p:nvPr/>
        </p:nvSpPr>
        <p:spPr bwMode="auto">
          <a:xfrm>
            <a:off x="900113" y="2565400"/>
            <a:ext cx="2808287" cy="1800225"/>
          </a:xfrm>
          <a:prstGeom prst="rect">
            <a:avLst/>
          </a:prstGeom>
          <a:solidFill>
            <a:srgbClr val="FF000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58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675843" name="Rectangle 3"/>
          <p:cNvSpPr>
            <a:spLocks noChangeArrowheads="1"/>
          </p:cNvSpPr>
          <p:nvPr/>
        </p:nvSpPr>
        <p:spPr bwMode="auto">
          <a:xfrm rot="-5400000">
            <a:off x="3395663" y="2876550"/>
            <a:ext cx="2808288" cy="1176337"/>
          </a:xfrm>
          <a:prstGeom prst="rect">
            <a:avLst/>
          </a:prstGeom>
          <a:solidFill>
            <a:srgbClr val="FFCC99">
              <a:alpha val="85097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58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675844" name="Rectangle 4"/>
          <p:cNvSpPr>
            <a:spLocks noChangeArrowheads="1"/>
          </p:cNvSpPr>
          <p:nvPr/>
        </p:nvSpPr>
        <p:spPr bwMode="auto">
          <a:xfrm>
            <a:off x="7092950" y="2565400"/>
            <a:ext cx="1152525" cy="1727200"/>
          </a:xfrm>
          <a:prstGeom prst="rect">
            <a:avLst/>
          </a:prstGeom>
          <a:solidFill>
            <a:srgbClr val="FF0000">
              <a:alpha val="5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58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675845" name="Rectangle 5"/>
          <p:cNvSpPr>
            <a:spLocks noChangeArrowheads="1"/>
          </p:cNvSpPr>
          <p:nvPr/>
        </p:nvSpPr>
        <p:spPr bwMode="auto">
          <a:xfrm>
            <a:off x="5867400" y="3141663"/>
            <a:ext cx="587375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kumimoji="0" lang="zh-CN" altLang="en-US" b="0">
                <a:solidFill>
                  <a:srgbClr val="000000"/>
                </a:solidFill>
              </a:rPr>
              <a:t>＝</a:t>
            </a:r>
          </a:p>
        </p:txBody>
      </p:sp>
      <p:sp>
        <p:nvSpPr>
          <p:cNvPr id="5958662" name="Rectangle 6"/>
          <p:cNvSpPr>
            <a:spLocks noChangeArrowheads="1"/>
          </p:cNvSpPr>
          <p:nvPr/>
        </p:nvSpPr>
        <p:spPr bwMode="auto">
          <a:xfrm>
            <a:off x="900113" y="2565400"/>
            <a:ext cx="2808287" cy="360363"/>
          </a:xfrm>
          <a:prstGeom prst="rect">
            <a:avLst/>
          </a:prstGeom>
          <a:solidFill>
            <a:srgbClr val="3333CC">
              <a:alpha val="67058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58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5958663" name="Rectangle 7"/>
          <p:cNvSpPr>
            <a:spLocks noChangeArrowheads="1"/>
          </p:cNvSpPr>
          <p:nvPr/>
        </p:nvSpPr>
        <p:spPr bwMode="auto">
          <a:xfrm>
            <a:off x="7380288" y="2565400"/>
            <a:ext cx="287337" cy="358775"/>
          </a:xfrm>
          <a:prstGeom prst="rect">
            <a:avLst/>
          </a:prstGeom>
          <a:solidFill>
            <a:srgbClr val="3333CC">
              <a:alpha val="67058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58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5958664" name="Rectangle 8"/>
          <p:cNvSpPr>
            <a:spLocks noChangeArrowheads="1"/>
          </p:cNvSpPr>
          <p:nvPr/>
        </p:nvSpPr>
        <p:spPr bwMode="auto">
          <a:xfrm>
            <a:off x="900113" y="2924175"/>
            <a:ext cx="2808287" cy="360363"/>
          </a:xfrm>
          <a:prstGeom prst="rect">
            <a:avLst/>
          </a:prstGeom>
          <a:solidFill>
            <a:srgbClr val="3333CC">
              <a:alpha val="67058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58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5958665" name="Rectangle 9"/>
          <p:cNvSpPr>
            <a:spLocks noChangeArrowheads="1"/>
          </p:cNvSpPr>
          <p:nvPr/>
        </p:nvSpPr>
        <p:spPr bwMode="auto">
          <a:xfrm>
            <a:off x="900113" y="3284538"/>
            <a:ext cx="2808287" cy="360362"/>
          </a:xfrm>
          <a:prstGeom prst="rect">
            <a:avLst/>
          </a:prstGeom>
          <a:solidFill>
            <a:srgbClr val="3333CC">
              <a:alpha val="67058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58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5958666" name="Rectangle 10"/>
          <p:cNvSpPr>
            <a:spLocks noChangeArrowheads="1"/>
          </p:cNvSpPr>
          <p:nvPr/>
        </p:nvSpPr>
        <p:spPr bwMode="auto">
          <a:xfrm>
            <a:off x="900113" y="3644900"/>
            <a:ext cx="2808287" cy="360363"/>
          </a:xfrm>
          <a:prstGeom prst="rect">
            <a:avLst/>
          </a:prstGeom>
          <a:solidFill>
            <a:srgbClr val="3333CC">
              <a:alpha val="67058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58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5958667" name="Rectangle 11"/>
          <p:cNvSpPr>
            <a:spLocks noChangeArrowheads="1"/>
          </p:cNvSpPr>
          <p:nvPr/>
        </p:nvSpPr>
        <p:spPr bwMode="auto">
          <a:xfrm>
            <a:off x="900113" y="4005263"/>
            <a:ext cx="2808287" cy="360362"/>
          </a:xfrm>
          <a:prstGeom prst="rect">
            <a:avLst/>
          </a:prstGeom>
          <a:solidFill>
            <a:srgbClr val="3333CC">
              <a:alpha val="67058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58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5958668" name="Rectangle 12"/>
          <p:cNvSpPr>
            <a:spLocks noChangeArrowheads="1"/>
          </p:cNvSpPr>
          <p:nvPr/>
        </p:nvSpPr>
        <p:spPr bwMode="auto">
          <a:xfrm rot="-5400000">
            <a:off x="3240088" y="3321050"/>
            <a:ext cx="2808288" cy="287337"/>
          </a:xfrm>
          <a:prstGeom prst="rect">
            <a:avLst/>
          </a:prstGeom>
          <a:solidFill>
            <a:srgbClr val="3333CC">
              <a:alpha val="67058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58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5958669" name="Rectangle 13"/>
          <p:cNvSpPr>
            <a:spLocks noChangeArrowheads="1"/>
          </p:cNvSpPr>
          <p:nvPr/>
        </p:nvSpPr>
        <p:spPr bwMode="auto">
          <a:xfrm>
            <a:off x="7380288" y="2924175"/>
            <a:ext cx="288925" cy="358775"/>
          </a:xfrm>
          <a:prstGeom prst="rect">
            <a:avLst/>
          </a:prstGeom>
          <a:solidFill>
            <a:srgbClr val="3333CC">
              <a:alpha val="67058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58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5958670" name="Rectangle 14"/>
          <p:cNvSpPr>
            <a:spLocks noChangeArrowheads="1"/>
          </p:cNvSpPr>
          <p:nvPr/>
        </p:nvSpPr>
        <p:spPr bwMode="auto">
          <a:xfrm>
            <a:off x="7380288" y="3284538"/>
            <a:ext cx="288925" cy="360362"/>
          </a:xfrm>
          <a:prstGeom prst="rect">
            <a:avLst/>
          </a:prstGeom>
          <a:solidFill>
            <a:srgbClr val="3333CC">
              <a:alpha val="67058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58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5958671" name="Rectangle 15"/>
          <p:cNvSpPr>
            <a:spLocks noChangeArrowheads="1"/>
          </p:cNvSpPr>
          <p:nvPr/>
        </p:nvSpPr>
        <p:spPr bwMode="auto">
          <a:xfrm>
            <a:off x="7380288" y="3644900"/>
            <a:ext cx="288925" cy="288925"/>
          </a:xfrm>
          <a:prstGeom prst="rect">
            <a:avLst/>
          </a:prstGeom>
          <a:solidFill>
            <a:srgbClr val="3333CC">
              <a:alpha val="67058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58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5958672" name="Rectangle 16"/>
          <p:cNvSpPr>
            <a:spLocks noChangeArrowheads="1"/>
          </p:cNvSpPr>
          <p:nvPr/>
        </p:nvSpPr>
        <p:spPr bwMode="auto">
          <a:xfrm>
            <a:off x="7380288" y="3933825"/>
            <a:ext cx="288925" cy="360363"/>
          </a:xfrm>
          <a:prstGeom prst="rect">
            <a:avLst/>
          </a:prstGeom>
          <a:solidFill>
            <a:srgbClr val="3333CC">
              <a:alpha val="67058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58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pic>
        <p:nvPicPr>
          <p:cNvPr id="675857" name="Picture 17" descr="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70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5858" name="Rectangle 18"/>
          <p:cNvSpPr>
            <a:spLocks noGrp="1" noChangeArrowheads="1"/>
          </p:cNvSpPr>
          <p:nvPr>
            <p:ph type="title"/>
          </p:nvPr>
        </p:nvSpPr>
        <p:spPr>
          <a:xfrm>
            <a:off x="539750" y="0"/>
            <a:ext cx="8229600" cy="1143000"/>
          </a:xfrm>
          <a:noFill/>
        </p:spPr>
        <p:txBody>
          <a:bodyPr/>
          <a:lstStyle/>
          <a:p>
            <a:pPr eaLnBrk="1" hangingPunct="1"/>
            <a:r>
              <a:rPr lang="en-US" altLang="zh-CN" sz="4000" b="1" smtClean="0"/>
              <a:t> </a:t>
            </a:r>
            <a:r>
              <a:rPr lang="zh-CN" altLang="en-US" sz="4000" b="1" smtClean="0">
                <a:solidFill>
                  <a:schemeClr val="bg1"/>
                </a:solidFill>
              </a:rPr>
              <a:t>左一行，右一列，对应相乘再求和</a:t>
            </a:r>
          </a:p>
        </p:txBody>
      </p:sp>
    </p:spTree>
    <p:extLst>
      <p:ext uri="{BB962C8B-B14F-4D97-AF65-F5344CB8AC3E}">
        <p14:creationId xmlns:p14="http://schemas.microsoft.com/office/powerpoint/2010/main" val="446067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8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9586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8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59586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8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9586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9586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8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59586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8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59586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8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9586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9586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8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59586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8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59586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8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59586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59586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8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59586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8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59586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1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8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59586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 nodeType="clickPar">
                      <p:stCondLst>
                        <p:cond delay="indefinite"/>
                      </p:stCondLst>
                      <p:childTnLst>
                        <p:par>
                          <p:cTn id="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2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8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59586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59586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8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59586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59586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58662" grpId="0" animBg="1"/>
      <p:bldP spid="5958663" grpId="0" animBg="1"/>
      <p:bldP spid="5958664" grpId="0" animBg="1"/>
      <p:bldP spid="5958665" grpId="0" animBg="1"/>
      <p:bldP spid="5958666" grpId="0" animBg="1"/>
      <p:bldP spid="5958667" grpId="0" animBg="1"/>
      <p:bldP spid="5958668" grpId="0" animBg="1"/>
      <p:bldP spid="5958668" grpId="1" animBg="1"/>
      <p:bldP spid="5958668" grpId="2" animBg="1"/>
      <p:bldP spid="5958668" grpId="3" animBg="1"/>
      <p:bldP spid="5958669" grpId="0" animBg="1"/>
      <p:bldP spid="5958670" grpId="0" animBg="1"/>
      <p:bldP spid="5958671" grpId="0" animBg="1"/>
      <p:bldP spid="5958672" grpId="0" animBg="1"/>
    </p:bld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5195" name="AutoShape 11"/>
          <p:cNvSpPr>
            <a:spLocks noChangeArrowheads="1"/>
          </p:cNvSpPr>
          <p:nvPr/>
        </p:nvSpPr>
        <p:spPr bwMode="auto">
          <a:xfrm>
            <a:off x="213634" y="1508419"/>
            <a:ext cx="3924970" cy="612000"/>
          </a:xfrm>
          <a:prstGeom prst="roundRect">
            <a:avLst>
              <a:gd name="adj" fmla="val 16667"/>
            </a:avLst>
          </a:prstGeom>
          <a:solidFill>
            <a:srgbClr val="FF0000">
              <a:alpha val="5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6365196" name="AutoShape 12"/>
          <p:cNvSpPr>
            <a:spLocks noChangeArrowheads="1"/>
          </p:cNvSpPr>
          <p:nvPr/>
        </p:nvSpPr>
        <p:spPr bwMode="auto">
          <a:xfrm>
            <a:off x="6228184" y="698408"/>
            <a:ext cx="936104" cy="2232025"/>
          </a:xfrm>
          <a:prstGeom prst="roundRect">
            <a:avLst>
              <a:gd name="adj" fmla="val 16667"/>
            </a:avLst>
          </a:prstGeom>
          <a:solidFill>
            <a:srgbClr val="3366FF">
              <a:alpha val="5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6365197" name="AutoShape 13"/>
          <p:cNvSpPr>
            <a:spLocks noChangeArrowheads="1"/>
          </p:cNvSpPr>
          <p:nvPr/>
        </p:nvSpPr>
        <p:spPr bwMode="auto">
          <a:xfrm>
            <a:off x="4149468" y="4239071"/>
            <a:ext cx="936104" cy="612000"/>
          </a:xfrm>
          <a:prstGeom prst="roundRect">
            <a:avLst>
              <a:gd name="adj" fmla="val 16667"/>
            </a:avLst>
          </a:prstGeom>
          <a:solidFill>
            <a:srgbClr val="00FF00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15347" y="576933"/>
                <a:ext cx="4372031" cy="24749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i="1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altLang="zh-CN" i="1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𝟏𝟏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altLang="zh-CN" i="1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𝟏𝟐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i="1" smtClean="0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altLang="zh-CN" i="1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𝟏</m:t>
                                    </m:r>
                                    <m:r>
                                      <a:rPr lang="en-US" altLang="zh-CN" i="1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𝒌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altLang="zh-CN" i="1" smtClean="0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altLang="zh-CN" i="1" smtClean="0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⋮</m:t>
                                </m:r>
                              </m:e>
                              <m:e/>
                              <m:e>
                                <m:r>
                                  <a:rPr lang="en-US" altLang="zh-CN" i="1" smtClean="0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altLang="zh-CN" i="1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𝒊</m:t>
                                    </m:r>
                                    <m:r>
                                      <a:rPr lang="en-US" altLang="zh-CN" i="1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𝟏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altLang="zh-CN" i="1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𝒊</m:t>
                                    </m:r>
                                    <m:r>
                                      <a:rPr lang="en-US" altLang="zh-CN" i="1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𝟐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i="1" smtClean="0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altLang="zh-CN" i="1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𝒊𝒌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altLang="zh-CN" i="1" smtClean="0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altLang="zh-CN" i="1" smtClean="0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⋮</m:t>
                                </m:r>
                              </m:e>
                              <m:e/>
                              <m:e>
                                <m:r>
                                  <a:rPr lang="en-US" altLang="zh-CN" i="1" smtClean="0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altLang="zh-CN" i="1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𝒎</m:t>
                                    </m:r>
                                    <m:r>
                                      <a:rPr lang="en-US" altLang="zh-CN" i="1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𝟏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altLang="zh-CN" i="1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𝒎</m:t>
                                    </m:r>
                                    <m:r>
                                      <a:rPr lang="en-US" altLang="zh-CN" i="1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𝟐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i="1" smtClean="0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altLang="zh-CN" i="1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𝒎𝒌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47" y="576933"/>
                <a:ext cx="4372031" cy="2474973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4288552" y="698408"/>
                <a:ext cx="4831221" cy="22992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5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i="1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𝒃</m:t>
                                    </m:r>
                                  </m:e>
                                  <m:sub>
                                    <m:r>
                                      <a:rPr lang="en-US" altLang="zh-CN" i="1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𝟏𝟏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i="1" smtClean="0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𝒃</m:t>
                                    </m:r>
                                  </m:e>
                                  <m:sub>
                                    <m:r>
                                      <a:rPr lang="en-US" altLang="zh-CN" i="1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𝟏</m:t>
                                    </m:r>
                                    <m:r>
                                      <a:rPr lang="en-US" altLang="zh-CN" i="1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𝒋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i="1" smtClean="0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𝒃</m:t>
                                    </m:r>
                                  </m:e>
                                  <m:sub>
                                    <m:r>
                                      <a:rPr lang="en-US" altLang="zh-CN" i="1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𝟏</m:t>
                                    </m:r>
                                    <m:r>
                                      <a:rPr lang="en-US" altLang="zh-CN" i="1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𝒏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𝒃</m:t>
                                    </m:r>
                                  </m:e>
                                  <m:sub>
                                    <m:r>
                                      <a:rPr lang="en-US" altLang="zh-CN" i="1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𝟐𝟏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i="1" smtClean="0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𝒃</m:t>
                                    </m:r>
                                  </m:e>
                                  <m:sub>
                                    <m:r>
                                      <a:rPr lang="en-US" altLang="zh-CN" i="1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𝟐</m:t>
                                    </m:r>
                                    <m:r>
                                      <a:rPr lang="en-US" altLang="zh-CN" i="1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𝒋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i="1" smtClean="0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𝒃</m:t>
                                    </m:r>
                                  </m:e>
                                  <m:sub>
                                    <m:r>
                                      <a:rPr lang="en-US" altLang="zh-CN" i="1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𝟐</m:t>
                                    </m:r>
                                    <m:r>
                                      <a:rPr lang="en-US" altLang="zh-CN" i="1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𝒏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altLang="zh-CN" i="1" smtClean="0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⋮</m:t>
                                </m:r>
                              </m:e>
                              <m:e/>
                              <m:e>
                                <m:r>
                                  <a:rPr lang="en-US" altLang="zh-CN" i="1" smtClean="0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⋮</m:t>
                                </m:r>
                              </m:e>
                              <m:e/>
                              <m:e>
                                <m:r>
                                  <a:rPr lang="en-US" altLang="zh-CN" i="1" smtClean="0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𝒃</m:t>
                                    </m:r>
                                  </m:e>
                                  <m:sub>
                                    <m:r>
                                      <a:rPr lang="en-US" altLang="zh-CN" i="1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𝒌</m:t>
                                    </m:r>
                                    <m:r>
                                      <a:rPr lang="en-US" altLang="zh-CN" i="1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𝟏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i="1" smtClean="0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𝒃</m:t>
                                    </m:r>
                                  </m:e>
                                  <m:sub>
                                    <m:r>
                                      <a:rPr lang="en-US" altLang="zh-CN" i="1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𝒌𝒋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i="1" smtClean="0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𝒃</m:t>
                                    </m:r>
                                  </m:e>
                                  <m:sub>
                                    <m:r>
                                      <a:rPr lang="en-US" altLang="zh-CN" i="1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𝒌𝒏</m:t>
                                    </m:r>
                                  </m:sub>
                                </m:sSub>
                              </m:e>
                            </m:mr>
                          </m:m>
                          <m:r>
                            <a:rPr lang="en-US" altLang="zh-CN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zh-CN" altLang="en-US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8552" y="698408"/>
                <a:ext cx="4831221" cy="2299219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6296518" y="680255"/>
                <a:ext cx="849335" cy="63139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𝒃</m:t>
                          </m:r>
                        </m:e>
                        <m:sub>
                          <m:r>
                            <a:rPr lang="en-US" altLang="zh-CN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𝟏</m:t>
                          </m:r>
                          <m:r>
                            <a:rPr lang="en-US" altLang="zh-CN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𝒋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6518" y="680255"/>
                <a:ext cx="849335" cy="631391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6271567" y="1216625"/>
                <a:ext cx="849335" cy="63139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𝒃</m:t>
                          </m:r>
                        </m:e>
                        <m:sub>
                          <m:r>
                            <a:rPr lang="en-US" altLang="zh-CN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𝟐</m:t>
                          </m:r>
                          <m:r>
                            <a:rPr lang="en-US" altLang="zh-CN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𝒋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1567" y="1216625"/>
                <a:ext cx="849335" cy="631391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6271567" y="2299041"/>
                <a:ext cx="852541" cy="63139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𝒃</m:t>
                          </m:r>
                        </m:e>
                        <m:sub>
                          <m:r>
                            <a:rPr lang="en-US" altLang="zh-CN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𝒌𝒋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1567" y="2299041"/>
                <a:ext cx="852541" cy="631391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1022906" y="6021285"/>
                <a:ext cx="6531292" cy="6313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𝒄</m:t>
                          </m:r>
                        </m:e>
                        <m:sub>
                          <m:r>
                            <a:rPr lang="en-US" altLang="zh-CN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𝒊𝒋</m:t>
                          </m:r>
                        </m:sub>
                      </m:sSub>
                      <m:r>
                        <a:rPr lang="en-US" altLang="zh-CN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altLang="zh-CN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𝒂</m:t>
                          </m:r>
                        </m:e>
                        <m:sub>
                          <m:r>
                            <a:rPr lang="en-US" altLang="zh-CN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𝒊</m:t>
                          </m:r>
                          <m:r>
                            <a:rPr lang="en-US" altLang="zh-CN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𝟏</m:t>
                          </m:r>
                        </m:sub>
                      </m:sSub>
                      <m:sSub>
                        <m:sSubPr>
                          <m:ctrlPr>
                            <a:rPr lang="en-US" altLang="zh-CN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𝒃</m:t>
                          </m:r>
                        </m:e>
                        <m:sub>
                          <m:r>
                            <a:rPr lang="en-US" altLang="zh-CN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𝟏</m:t>
                          </m:r>
                          <m:r>
                            <a:rPr lang="en-US" altLang="zh-CN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𝒋</m:t>
                          </m:r>
                        </m:sub>
                      </m:sSub>
                      <m:r>
                        <a:rPr lang="en-US" altLang="zh-CN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altLang="zh-CN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𝒂</m:t>
                          </m:r>
                        </m:e>
                        <m:sub>
                          <m:r>
                            <a:rPr lang="en-US" altLang="zh-CN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𝒊</m:t>
                          </m:r>
                          <m:r>
                            <a:rPr lang="en-US" altLang="zh-CN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𝟐</m:t>
                          </m:r>
                        </m:sub>
                      </m:sSub>
                      <m:sSub>
                        <m:sSubPr>
                          <m:ctrlPr>
                            <a:rPr lang="en-US" altLang="zh-CN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𝒃</m:t>
                          </m:r>
                        </m:e>
                        <m:sub>
                          <m:r>
                            <a:rPr lang="en-US" altLang="zh-CN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𝟐</m:t>
                          </m:r>
                          <m:r>
                            <a:rPr lang="en-US" altLang="zh-CN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𝒋</m:t>
                          </m:r>
                        </m:sub>
                      </m:sSub>
                      <m:r>
                        <a:rPr lang="en-US" altLang="zh-CN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+⋯+</m:t>
                      </m:r>
                      <m:sSub>
                        <m:sSubPr>
                          <m:ctrlPr>
                            <a:rPr lang="en-US" altLang="zh-CN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𝒂</m:t>
                          </m:r>
                        </m:e>
                        <m:sub>
                          <m:r>
                            <a:rPr lang="en-US" altLang="zh-CN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𝒊𝒌</m:t>
                          </m:r>
                        </m:sub>
                      </m:sSub>
                      <m:sSub>
                        <m:sSubPr>
                          <m:ctrlPr>
                            <a:rPr lang="en-US" altLang="zh-CN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𝒃</m:t>
                          </m:r>
                        </m:e>
                        <m:sub>
                          <m:r>
                            <a:rPr lang="en-US" altLang="zh-CN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𝒌𝒋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2906" y="6021285"/>
                <a:ext cx="6531292" cy="631391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1610124" y="3212976"/>
                <a:ext cx="5563253" cy="266419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5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i="1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𝒄</m:t>
                                    </m:r>
                                  </m:e>
                                  <m:sub>
                                    <m:r>
                                      <a:rPr lang="en-US" altLang="zh-CN" i="1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𝟏𝟏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i="1" smtClean="0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𝒄</m:t>
                                    </m:r>
                                  </m:e>
                                  <m:sub>
                                    <m:r>
                                      <a:rPr lang="en-US" altLang="zh-CN" i="1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𝟏</m:t>
                                    </m:r>
                                    <m:r>
                                      <a:rPr lang="en-US" altLang="zh-CN" i="1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𝒋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i="1" smtClean="0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𝒄</m:t>
                                    </m:r>
                                  </m:e>
                                  <m:sub>
                                    <m:r>
                                      <a:rPr lang="en-US" altLang="zh-CN" i="1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𝟏</m:t>
                                    </m:r>
                                    <m:r>
                                      <a:rPr lang="en-US" altLang="zh-CN" i="1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𝒏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altLang="zh-CN" i="1" smtClean="0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⋮</m:t>
                                </m:r>
                              </m:e>
                              <m:e/>
                              <m:e>
                                <m:r>
                                  <a:rPr lang="en-US" altLang="zh-CN" i="1" smtClean="0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⋮</m:t>
                                </m:r>
                              </m:e>
                              <m:e/>
                              <m:e>
                                <m:r>
                                  <a:rPr lang="en-US" altLang="zh-CN" i="1" smtClean="0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𝒄</m:t>
                                    </m:r>
                                  </m:e>
                                  <m:sub>
                                    <m:r>
                                      <a:rPr lang="en-US" altLang="zh-CN" i="1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𝒊</m:t>
                                    </m:r>
                                    <m:r>
                                      <a:rPr lang="en-US" altLang="zh-CN" i="1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𝟏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i="1" smtClean="0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𝒄</m:t>
                                    </m:r>
                                  </m:e>
                                  <m:sub>
                                    <m:r>
                                      <a:rPr lang="en-US" altLang="zh-CN" i="1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𝒊𝒋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i="1" smtClean="0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𝒄</m:t>
                                    </m:r>
                                  </m:e>
                                  <m:sub>
                                    <m:r>
                                      <a:rPr lang="en-US" altLang="zh-CN" i="1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𝒊𝒏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altLang="zh-CN" i="1" smtClean="0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⋮</m:t>
                                </m:r>
                              </m:e>
                              <m:e/>
                              <m:e>
                                <m:r>
                                  <a:rPr lang="en-US" altLang="zh-CN" i="1" smtClean="0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⋮</m:t>
                                </m:r>
                              </m:e>
                              <m:e/>
                              <m:e>
                                <m:r>
                                  <a:rPr lang="en-US" altLang="zh-CN" i="1" smtClean="0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𝒄</m:t>
                                    </m:r>
                                  </m:e>
                                  <m:sub>
                                    <m:r>
                                      <a:rPr lang="en-US" altLang="zh-CN" i="1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𝒎</m:t>
                                    </m:r>
                                    <m:r>
                                      <a:rPr lang="en-US" altLang="zh-CN" i="1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𝟏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i="1" smtClean="0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𝒄</m:t>
                                    </m:r>
                                  </m:e>
                                  <m:sub>
                                    <m:r>
                                      <a:rPr lang="en-US" altLang="zh-CN" i="1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𝒎𝒋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i="1" smtClean="0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𝒄</m:t>
                                    </m:r>
                                  </m:e>
                                  <m:sub>
                                    <m:r>
                                      <a:rPr lang="en-US" altLang="zh-CN" i="1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𝒎𝒏</m:t>
                                    </m:r>
                                  </m:sub>
                                </m:sSub>
                              </m:e>
                            </m:mr>
                          </m:m>
                          <m:r>
                            <a:rPr lang="en-US" altLang="zh-CN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zh-CN" altLang="en-US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0124" y="3212976"/>
                <a:ext cx="5563253" cy="2664191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41553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5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6365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5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1000"/>
                                        <p:tgtEl>
                                          <p:spTgt spid="6365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5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3651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3651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37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3 -0.04416 L -0.16997 -0.04902 C -0.20521 -0.04994 -0.25556 -0.04601 -0.30903 -0.03884 C -0.36997 -0.03075 -0.41841 -0.0215 -0.45174 -0.0111 L -0.61164 0.03815 " pathEditMode="relative" rAng="-344635" ptsTypes="FffFF">
                                      <p:cBhvr>
                                        <p:cTn id="24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0556" y="233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37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0.03838 L -0.13212 -0.07769 C -0.15989 -0.08647 -0.20121 -0.09087 -0.24427 -0.09087 C -0.29357 -0.09087 -0.33281 -0.08647 -0.36059 -0.07769 L -0.49219 -0.03838 " pathEditMode="relative" rAng="0" ptsTypes="FffFF">
                                      <p:cBhvr>
                                        <p:cTn id="30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618" y="-26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37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336 -0.05179 L -0.05191 -0.1637 C -0.06546 -0.18844 -0.08959 -0.20971 -0.11684 -0.22243 C -0.14792 -0.23676 -0.17553 -0.23931 -0.1974 -0.23121 L -0.3 -0.19815 " pathEditMode="relative" rAng="1157834" ptsTypes="FffFF">
                                      <p:cBhvr>
                                        <p:cTn id="3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392" y="-122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65195" grpId="0" animBg="1"/>
      <p:bldP spid="6365196" grpId="0" animBg="1"/>
      <p:bldP spid="6365197" grpId="0" animBg="1"/>
      <p:bldP spid="6" grpId="0"/>
      <p:bldP spid="6" grpId="1"/>
      <p:bldP spid="7" grpId="0"/>
      <p:bldP spid="7" grpId="1"/>
      <p:bldP spid="8" grpId="0"/>
      <p:bldP spid="8" grpId="1"/>
      <p:bldP spid="3" grpId="0"/>
    </p:bld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1" smtClean="0">
                <a:solidFill>
                  <a:schemeClr val="hlink"/>
                </a:solidFill>
              </a:rPr>
              <a:t>       </a:t>
            </a:r>
            <a:endParaRPr lang="en-US" altLang="zh-CN" b="1" smtClean="0">
              <a:solidFill>
                <a:schemeClr val="bg2"/>
              </a:solidFill>
              <a:latin typeface="Times New Roman" pitchFamily="18" charset="0"/>
            </a:endParaRPr>
          </a:p>
        </p:txBody>
      </p:sp>
      <p:sp>
        <p:nvSpPr>
          <p:cNvPr id="15463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8313" y="404664"/>
            <a:ext cx="8229600" cy="5976664"/>
          </a:xfrm>
        </p:spPr>
        <p:txBody>
          <a:bodyPr/>
          <a:lstStyle/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sz="3600" b="1" dirty="0" smtClean="0">
                <a:latin typeface="Times New Roman" pitchFamily="18" charset="0"/>
              </a:rPr>
              <a:t>例</a:t>
            </a:r>
            <a:r>
              <a:rPr lang="en-US" altLang="zh-CN" sz="3600" b="1" dirty="0" smtClean="0">
                <a:latin typeface="Times New Roman" pitchFamily="18" charset="0"/>
              </a:rPr>
              <a:t>:  </a:t>
            </a:r>
            <a:r>
              <a:rPr lang="zh-CN" altLang="en-US" sz="3600" b="1" dirty="0" smtClean="0">
                <a:latin typeface="Times New Roman" pitchFamily="18" charset="0"/>
              </a:rPr>
              <a:t>左阵列数 </a:t>
            </a:r>
            <a:r>
              <a:rPr lang="en-US" altLang="zh-CN" sz="3600" b="1" dirty="0" smtClean="0">
                <a:latin typeface="Times New Roman" pitchFamily="18" charset="0"/>
              </a:rPr>
              <a:t>= </a:t>
            </a:r>
            <a:r>
              <a:rPr lang="zh-CN" altLang="en-US" sz="3600" b="1" dirty="0" smtClean="0">
                <a:latin typeface="Times New Roman" pitchFamily="18" charset="0"/>
              </a:rPr>
              <a:t>右阵行数 </a:t>
            </a:r>
            <a:r>
              <a:rPr lang="en-US" altLang="zh-CN" sz="3600" b="1" dirty="0" smtClean="0">
                <a:latin typeface="Times New Roman" pitchFamily="18" charset="0"/>
              </a:rPr>
              <a:t>,  </a:t>
            </a:r>
            <a:r>
              <a:rPr lang="zh-CN" altLang="en-US" sz="3600" b="1" dirty="0" smtClean="0">
                <a:latin typeface="Times New Roman" pitchFamily="18" charset="0"/>
              </a:rPr>
              <a:t>可作乘法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sz="3600" b="1" dirty="0" smtClean="0">
                <a:latin typeface="Times New Roman" pitchFamily="18" charset="0"/>
              </a:rPr>
              <a:t>       </a:t>
            </a:r>
            <a:r>
              <a:rPr lang="zh-CN" altLang="en-US" sz="3600" b="1" dirty="0" smtClean="0">
                <a:latin typeface="Times New Roman" pitchFamily="18" charset="0"/>
              </a:rPr>
              <a:t>乘积是一个 </a:t>
            </a:r>
            <a:r>
              <a:rPr lang="en-US" altLang="zh-CN" sz="3600" b="1" i="1" dirty="0" smtClean="0">
                <a:latin typeface="Times New Roman" pitchFamily="18" charset="0"/>
              </a:rPr>
              <a:t>m</a:t>
            </a:r>
            <a:r>
              <a:rPr lang="en-US" altLang="zh-CN" sz="3600" b="1" dirty="0" smtClean="0">
                <a:latin typeface="Times New Roman" pitchFamily="18" charset="0"/>
              </a:rPr>
              <a:t> </a:t>
            </a:r>
            <a:r>
              <a:rPr lang="zh-CN" altLang="en-US" sz="3600" b="1" dirty="0" smtClean="0">
                <a:latin typeface="Times New Roman" pitchFamily="18" charset="0"/>
              </a:rPr>
              <a:t>维列向量</a:t>
            </a:r>
          </a:p>
          <a:p>
            <a:pPr eaLnBrk="1" hangingPunct="1">
              <a:buFontTx/>
              <a:buNone/>
            </a:pPr>
            <a:endParaRPr lang="en-US" altLang="zh-CN" sz="3600" b="1" dirty="0" smtClean="0">
              <a:solidFill>
                <a:schemeClr val="hlink"/>
              </a:solidFill>
              <a:latin typeface="Times New Roman" pitchFamily="18" charset="0"/>
            </a:endParaRPr>
          </a:p>
          <a:p>
            <a:pPr eaLnBrk="1" hangingPunct="1">
              <a:buFontTx/>
              <a:buNone/>
            </a:pPr>
            <a:endParaRPr lang="en-US" altLang="zh-CN" sz="3600" b="1" dirty="0">
              <a:solidFill>
                <a:schemeClr val="hlink"/>
              </a:solidFill>
              <a:latin typeface="Times New Roman" pitchFamily="18" charset="0"/>
            </a:endParaRPr>
          </a:p>
          <a:p>
            <a:pPr eaLnBrk="1" hangingPunct="1">
              <a:buFontTx/>
              <a:buNone/>
            </a:pPr>
            <a:endParaRPr lang="en-US" altLang="zh-CN" sz="3600" b="1" dirty="0" smtClean="0">
              <a:solidFill>
                <a:schemeClr val="hlink"/>
              </a:solidFill>
              <a:latin typeface="Times New Roman" pitchFamily="18" charset="0"/>
            </a:endParaRPr>
          </a:p>
          <a:p>
            <a:pPr eaLnBrk="1" hangingPunct="1">
              <a:buFontTx/>
              <a:buNone/>
            </a:pPr>
            <a:endParaRPr lang="en-US" altLang="zh-CN" sz="3600" b="1" dirty="0">
              <a:solidFill>
                <a:schemeClr val="hlink"/>
              </a:solidFill>
              <a:latin typeface="Times New Roman" pitchFamily="18" charset="0"/>
            </a:endParaRPr>
          </a:p>
          <a:p>
            <a:pPr eaLnBrk="1" hangingPunct="1">
              <a:buFontTx/>
              <a:buNone/>
            </a:pPr>
            <a:endParaRPr lang="en-US" altLang="zh-CN" sz="3600" b="1" dirty="0" smtClean="0">
              <a:solidFill>
                <a:schemeClr val="hlink"/>
              </a:solidFill>
              <a:latin typeface="Times New Roman" pitchFamily="18" charset="0"/>
            </a:endParaRPr>
          </a:p>
          <a:p>
            <a:pPr eaLnBrk="1" hangingPunct="1">
              <a:buFontTx/>
              <a:buNone/>
            </a:pPr>
            <a:endParaRPr lang="en-US" altLang="zh-CN" sz="3600" b="1" dirty="0" smtClean="0">
              <a:solidFill>
                <a:schemeClr val="hlink"/>
              </a:solidFill>
              <a:latin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489533" y="2708920"/>
                <a:ext cx="7549310" cy="21697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smtClean="0">
                          <a:solidFill>
                            <a:srgbClr val="000000"/>
                          </a:solidFill>
                          <a:latin typeface="Cambria Math"/>
                        </a:rPr>
                        <m:t>𝐀𝐗</m:t>
                      </m:r>
                      <m:r>
                        <a:rPr lang="en-US" altLang="zh-CN" sz="360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360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sz="360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60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3600" i="1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600" i="1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altLang="zh-CN" sz="3600" i="1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𝟏𝟏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36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6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altLang="zh-CN" sz="3600" i="1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𝟏𝟐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sz="3600" i="1" smtClean="0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36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6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altLang="zh-CN" sz="3600" i="1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𝟏</m:t>
                                    </m:r>
                                    <m:r>
                                      <a:rPr lang="en-US" altLang="zh-CN" sz="3600" i="1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𝒏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36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6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altLang="zh-CN" sz="3600" i="1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𝟐𝟏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36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6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altLang="zh-CN" sz="3600" i="1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𝟐𝟐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sz="3600" i="1" smtClean="0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36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6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altLang="zh-CN" sz="3600" i="1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𝟐</m:t>
                                    </m:r>
                                    <m:r>
                                      <a:rPr lang="en-US" altLang="zh-CN" sz="3600" i="1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𝒏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altLang="zh-CN" sz="3600" i="1" smtClean="0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altLang="zh-CN" sz="3600" i="1" smtClean="0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⋮</m:t>
                                </m:r>
                              </m:e>
                              <m:e/>
                              <m:e>
                                <m:r>
                                  <a:rPr lang="en-US" altLang="zh-CN" sz="3600" i="1" smtClean="0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36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6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altLang="zh-CN" sz="3600" i="1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𝒎</m:t>
                                    </m:r>
                                    <m:r>
                                      <a:rPr lang="en-US" altLang="zh-CN" sz="3600" i="1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𝟏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36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6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altLang="zh-CN" sz="3600" i="1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𝒎</m:t>
                                    </m:r>
                                    <m:r>
                                      <a:rPr lang="en-US" altLang="zh-CN" sz="3600" i="1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𝟐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sz="3600" i="1" smtClean="0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36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6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altLang="zh-CN" sz="3600" i="1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𝒎𝒏</m:t>
                                    </m:r>
                                  </m:sub>
                                </m:sSub>
                              </m:e>
                            </m:mr>
                          </m:m>
                          <m:r>
                            <a:rPr lang="en-US" altLang="zh-CN" sz="360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 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zh-CN" sz="360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sz="360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60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3600" i="1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600" i="1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altLang="zh-CN" sz="3600" i="1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𝟏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36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6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altLang="zh-CN" sz="3600" i="1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𝟐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altLang="zh-CN" sz="3600" i="1" smtClean="0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36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6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altLang="zh-CN" sz="3600" i="1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𝒏</m:t>
                                    </m:r>
                                  </m:sub>
                                </m:sSub>
                              </m:e>
                            </m:mr>
                          </m:m>
                          <m:r>
                            <a:rPr lang="en-US" altLang="zh-CN" sz="360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zh-CN" altLang="en-US" sz="36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533" y="2708920"/>
                <a:ext cx="7549310" cy="2169761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AutoShape 3"/>
          <p:cNvSpPr>
            <a:spLocks/>
          </p:cNvSpPr>
          <p:nvPr/>
        </p:nvSpPr>
        <p:spPr bwMode="auto">
          <a:xfrm rot="-5400000">
            <a:off x="4099818" y="2853021"/>
            <a:ext cx="368300" cy="4608512"/>
          </a:xfrm>
          <a:prstGeom prst="leftBrace">
            <a:avLst>
              <a:gd name="adj1" fmla="val 61889"/>
              <a:gd name="adj2" fmla="val 50000"/>
            </a:avLst>
          </a:prstGeom>
          <a:noFill/>
          <a:ln w="50800">
            <a:solidFill>
              <a:srgbClr val="002060"/>
            </a:solidFill>
            <a:round/>
            <a:headEnd/>
            <a:tailEnd/>
          </a:ln>
          <a:extLst/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3957657" y="5508986"/>
            <a:ext cx="65262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0" lang="en-US" altLang="zh-CN" sz="3600" kern="0" dirty="0" smtClean="0">
                <a:solidFill>
                  <a:srgbClr val="000000"/>
                </a:solidFill>
                <a:latin typeface="Times New Roman" pitchFamily="18" charset="0"/>
                <a:ea typeface="宋体"/>
              </a:rPr>
              <a:t> </a:t>
            </a:r>
            <a:r>
              <a:rPr kumimoji="0" lang="en-US" altLang="zh-CN" sz="3600" i="1" kern="0" dirty="0" smtClean="0">
                <a:solidFill>
                  <a:srgbClr val="000000"/>
                </a:solidFill>
                <a:latin typeface="Times New Roman" pitchFamily="18" charset="0"/>
                <a:ea typeface="宋体"/>
              </a:rPr>
              <a:t>n</a:t>
            </a:r>
            <a:endParaRPr lang="zh-CN" altLang="en-US" i="1" dirty="0">
              <a:solidFill>
                <a:srgbClr val="000000"/>
              </a:solidFill>
            </a:endParaRPr>
          </a:p>
        </p:txBody>
      </p:sp>
      <p:sp>
        <p:nvSpPr>
          <p:cNvPr id="11" name="AutoShape 21"/>
          <p:cNvSpPr>
            <a:spLocks/>
          </p:cNvSpPr>
          <p:nvPr/>
        </p:nvSpPr>
        <p:spPr bwMode="auto">
          <a:xfrm rot="10800000">
            <a:off x="7987763" y="2782235"/>
            <a:ext cx="368300" cy="2023129"/>
          </a:xfrm>
          <a:prstGeom prst="leftBrace">
            <a:avLst>
              <a:gd name="adj1" fmla="val 60273"/>
              <a:gd name="adj2" fmla="val 50000"/>
            </a:avLst>
          </a:prstGeom>
          <a:noFill/>
          <a:ln w="50800">
            <a:solidFill>
              <a:srgbClr val="00206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8322347" y="3470633"/>
            <a:ext cx="65262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0" lang="en-US" altLang="zh-CN" sz="3600" kern="0" dirty="0" smtClean="0">
                <a:solidFill>
                  <a:srgbClr val="000000"/>
                </a:solidFill>
                <a:latin typeface="Times New Roman" pitchFamily="18" charset="0"/>
                <a:ea typeface="宋体"/>
              </a:rPr>
              <a:t> </a:t>
            </a:r>
            <a:r>
              <a:rPr kumimoji="0" lang="en-US" altLang="zh-CN" sz="3600" i="1" kern="0" dirty="0" smtClean="0">
                <a:solidFill>
                  <a:srgbClr val="000000"/>
                </a:solidFill>
                <a:latin typeface="Times New Roman" pitchFamily="18" charset="0"/>
                <a:ea typeface="宋体"/>
              </a:rPr>
              <a:t>n</a:t>
            </a:r>
            <a:endParaRPr lang="zh-CN" altLang="en-US" i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1587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6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546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546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546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3" grpId="0"/>
      <p:bldP spid="11" grpId="0" animBg="1"/>
      <p:bldP spid="12" grpId="0"/>
    </p:bld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212941" y="3861048"/>
                <a:ext cx="8716617" cy="22193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360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sz="360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60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3600" i="1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600" i="1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altLang="zh-CN" sz="3600" i="1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𝟏𝟏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sz="36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6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altLang="zh-CN" sz="36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𝟏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36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600" i="1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+  </m:t>
                                    </m:r>
                                    <m:r>
                                      <a:rPr lang="en-US" altLang="zh-CN" sz="36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altLang="zh-CN" sz="3600" i="1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𝟏𝟐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sz="36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6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altLang="zh-CN" sz="36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𝟐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sz="3600" i="1" smtClean="0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+ ⋯</m:t>
                                </m:r>
                              </m:e>
                              <m:e>
                                <m:r>
                                  <a:rPr lang="en-US" altLang="zh-CN" sz="3600" i="1" smtClean="0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+ </m:t>
                                </m:r>
                                <m:sSub>
                                  <m:sSubPr>
                                    <m:ctrlPr>
                                      <a:rPr lang="en-US" altLang="zh-CN" sz="36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600" i="1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 </m:t>
                                    </m:r>
                                    <m:r>
                                      <a:rPr lang="en-US" altLang="zh-CN" sz="36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altLang="zh-CN" sz="3600" i="1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𝟏</m:t>
                                    </m:r>
                                    <m:r>
                                      <a:rPr lang="en-US" altLang="zh-CN" sz="3600" i="1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𝒏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sz="36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6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altLang="zh-CN" sz="36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𝒏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36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6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altLang="zh-CN" sz="3600" i="1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𝟐𝟏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sz="36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6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altLang="zh-CN" sz="36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𝟏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sz="3600" i="1" smtClean="0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+   </m:t>
                                </m:r>
                                <m:sSub>
                                  <m:sSubPr>
                                    <m:ctrlPr>
                                      <a:rPr lang="en-US" altLang="zh-CN" sz="36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6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altLang="zh-CN" sz="3600" i="1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𝟐𝟐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sz="36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6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altLang="zh-CN" sz="36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𝟐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sz="3600" i="1" smtClean="0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+ ⋯</m:t>
                                </m:r>
                              </m:e>
                              <m:e>
                                <m:r>
                                  <a:rPr lang="en-US" altLang="zh-CN" sz="3600" i="1" smtClean="0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+  </m:t>
                                </m:r>
                                <m:sSub>
                                  <m:sSubPr>
                                    <m:ctrlPr>
                                      <a:rPr lang="en-US" altLang="zh-CN" sz="36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6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altLang="zh-CN" sz="3600" i="1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𝟐</m:t>
                                    </m:r>
                                    <m:r>
                                      <a:rPr lang="en-US" altLang="zh-CN" sz="3600" i="1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𝒏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sz="36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6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altLang="zh-CN" sz="36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𝒏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altLang="zh-CN" sz="3600" i="1" smtClean="0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altLang="zh-CN" sz="3600" i="1" smtClean="0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⋮</m:t>
                                </m:r>
                              </m:e>
                              <m:e/>
                              <m:e>
                                <m:r>
                                  <a:rPr lang="en-US" altLang="zh-CN" sz="3600" i="1" smtClean="0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36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6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altLang="zh-CN" sz="3600" i="1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𝒎</m:t>
                                    </m:r>
                                    <m:r>
                                      <a:rPr lang="en-US" altLang="zh-CN" sz="3600" i="1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𝟏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sz="36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6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altLang="zh-CN" sz="36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𝟏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36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600" i="1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+  </m:t>
                                    </m:r>
                                    <m:r>
                                      <a:rPr lang="en-US" altLang="zh-CN" sz="36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altLang="zh-CN" sz="3600" i="1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𝒎</m:t>
                                    </m:r>
                                    <m:r>
                                      <a:rPr lang="en-US" altLang="zh-CN" sz="3600" i="1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𝟐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sz="36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6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altLang="zh-CN" sz="36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𝟐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sz="3600" i="1" smtClean="0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+ 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36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600" i="1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+  </m:t>
                                    </m:r>
                                    <m:r>
                                      <a:rPr lang="en-US" altLang="zh-CN" sz="36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altLang="zh-CN" sz="3600" i="1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𝒎𝒏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sz="36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6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altLang="zh-CN" sz="36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𝒏</m:t>
                                    </m:r>
                                  </m:sub>
                                </m:sSub>
                              </m:e>
                            </m:mr>
                          </m:m>
                          <m:r>
                            <a:rPr lang="en-US" altLang="zh-CN" sz="360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zh-CN" altLang="en-US" sz="36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941" y="3861048"/>
                <a:ext cx="8716617" cy="2219325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圆角矩形 4"/>
          <p:cNvSpPr/>
          <p:nvPr/>
        </p:nvSpPr>
        <p:spPr bwMode="auto">
          <a:xfrm>
            <a:off x="2280301" y="836712"/>
            <a:ext cx="4536504" cy="648000"/>
          </a:xfrm>
          <a:prstGeom prst="roundRect">
            <a:avLst/>
          </a:prstGeom>
          <a:solidFill>
            <a:srgbClr val="FFC000"/>
          </a:solidFill>
          <a:ln w="381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/>
            <a:endParaRPr lang="zh-CN" altLang="en-US" smtClean="0">
              <a:solidFill>
                <a:srgbClr val="000000"/>
              </a:solidFill>
            </a:endParaRPr>
          </a:p>
        </p:txBody>
      </p:sp>
      <p:sp>
        <p:nvSpPr>
          <p:cNvPr id="13" name="圆角矩形 12"/>
          <p:cNvSpPr/>
          <p:nvPr/>
        </p:nvSpPr>
        <p:spPr bwMode="auto">
          <a:xfrm>
            <a:off x="7219601" y="954489"/>
            <a:ext cx="792088" cy="2196000"/>
          </a:xfrm>
          <a:prstGeom prst="roundRect">
            <a:avLst/>
          </a:prstGeom>
          <a:solidFill>
            <a:srgbClr val="92D050"/>
          </a:solidFill>
          <a:ln w="381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/>
            <a:endParaRPr lang="zh-CN" altLang="en-US" smtClean="0">
              <a:solidFill>
                <a:srgbClr val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7227530" y="928535"/>
                <a:ext cx="72109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𝒙</m:t>
                          </m:r>
                        </m:e>
                        <m:sub>
                          <m:r>
                            <a:rPr lang="en-US" altLang="zh-CN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7530" y="928535"/>
                <a:ext cx="721095" cy="584775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7235281" y="1480833"/>
                <a:ext cx="72109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𝒙</m:t>
                          </m:r>
                        </m:e>
                        <m:sub>
                          <m:r>
                            <a:rPr lang="en-US" altLang="zh-CN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5281" y="1480833"/>
                <a:ext cx="721095" cy="584775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7237828" y="2565714"/>
                <a:ext cx="73552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𝒙</m:t>
                          </m:r>
                        </m:e>
                        <m:sub>
                          <m:r>
                            <a:rPr lang="en-US" altLang="zh-CN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𝒏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7828" y="2565714"/>
                <a:ext cx="735522" cy="584775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773898" y="980728"/>
                <a:ext cx="7549310" cy="21697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smtClean="0">
                          <a:solidFill>
                            <a:srgbClr val="000000"/>
                          </a:solidFill>
                          <a:latin typeface="Cambria Math"/>
                        </a:rPr>
                        <m:t>𝐀𝐗</m:t>
                      </m:r>
                      <m:r>
                        <a:rPr lang="en-US" altLang="zh-CN" sz="360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360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sz="360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60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3600" i="1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600" i="1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altLang="zh-CN" sz="3600" i="1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𝟏𝟏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36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6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altLang="zh-CN" sz="3600" i="1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𝟏𝟐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sz="3600" i="1" smtClean="0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36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6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altLang="zh-CN" sz="3600" i="1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𝟏</m:t>
                                    </m:r>
                                    <m:r>
                                      <a:rPr lang="en-US" altLang="zh-CN" sz="3600" i="1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𝒏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36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6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altLang="zh-CN" sz="3600" i="1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𝟐𝟏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36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6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altLang="zh-CN" sz="3600" i="1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𝟐𝟐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sz="3600" i="1" smtClean="0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36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6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altLang="zh-CN" sz="3600" i="1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𝟐</m:t>
                                    </m:r>
                                    <m:r>
                                      <a:rPr lang="en-US" altLang="zh-CN" sz="3600" i="1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𝒏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altLang="zh-CN" sz="3600" i="1" smtClean="0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altLang="zh-CN" sz="3600" i="1" smtClean="0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⋮</m:t>
                                </m:r>
                              </m:e>
                              <m:e/>
                              <m:e>
                                <m:r>
                                  <a:rPr lang="en-US" altLang="zh-CN" sz="3600" i="1" smtClean="0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36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6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altLang="zh-CN" sz="3600" i="1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𝒎</m:t>
                                    </m:r>
                                    <m:r>
                                      <a:rPr lang="en-US" altLang="zh-CN" sz="3600" i="1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𝟏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36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6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altLang="zh-CN" sz="3600" i="1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𝒎</m:t>
                                    </m:r>
                                    <m:r>
                                      <a:rPr lang="en-US" altLang="zh-CN" sz="3600" i="1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𝟐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sz="3600" i="1" smtClean="0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36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6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altLang="zh-CN" sz="3600" i="1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𝒎𝒏</m:t>
                                    </m:r>
                                  </m:sub>
                                </m:sSub>
                              </m:e>
                            </m:mr>
                          </m:m>
                          <m:r>
                            <a:rPr lang="en-US" altLang="zh-CN" sz="360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 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zh-CN" sz="360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sz="360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60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3600" i="1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600" i="1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altLang="zh-CN" sz="3600" i="1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𝟏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36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6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altLang="zh-CN" sz="3600" i="1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𝟐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altLang="zh-CN" sz="3600" i="1" smtClean="0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36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6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altLang="zh-CN" sz="3600" i="1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𝒏</m:t>
                                    </m:r>
                                  </m:sub>
                                </m:sSub>
                              </m:e>
                            </m:mr>
                          </m:m>
                          <m:r>
                            <a:rPr lang="en-US" altLang="zh-CN" sz="360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zh-CN" altLang="en-US" sz="36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898" y="980728"/>
                <a:ext cx="7549310" cy="2169761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圆角矩形 13"/>
          <p:cNvSpPr/>
          <p:nvPr/>
        </p:nvSpPr>
        <p:spPr bwMode="auto">
          <a:xfrm>
            <a:off x="1067859" y="4430726"/>
            <a:ext cx="7488832" cy="648000"/>
          </a:xfrm>
          <a:prstGeom prst="roundRect">
            <a:avLst/>
          </a:prstGeom>
          <a:solidFill>
            <a:schemeClr val="bg1"/>
          </a:solidFill>
          <a:ln w="381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/>
            <a:endParaRPr lang="zh-CN" altLang="en-US" smtClean="0">
              <a:solidFill>
                <a:srgbClr val="000000"/>
              </a:solidFill>
            </a:endParaRPr>
          </a:p>
        </p:txBody>
      </p:sp>
      <p:sp>
        <p:nvSpPr>
          <p:cNvPr id="15" name="圆角矩形 14"/>
          <p:cNvSpPr/>
          <p:nvPr/>
        </p:nvSpPr>
        <p:spPr bwMode="auto">
          <a:xfrm>
            <a:off x="1050099" y="4970710"/>
            <a:ext cx="7488832" cy="1080000"/>
          </a:xfrm>
          <a:prstGeom prst="roundRect">
            <a:avLst/>
          </a:prstGeom>
          <a:solidFill>
            <a:schemeClr val="bg1"/>
          </a:solidFill>
          <a:ln w="381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/>
            <a:endParaRPr lang="zh-CN" altLang="en-US" smtClean="0">
              <a:solidFill>
                <a:srgbClr val="000000"/>
              </a:solidFill>
            </a:endParaRPr>
          </a:p>
        </p:txBody>
      </p:sp>
      <p:sp>
        <p:nvSpPr>
          <p:cNvPr id="11" name="圆角矩形 10"/>
          <p:cNvSpPr/>
          <p:nvPr/>
        </p:nvSpPr>
        <p:spPr bwMode="auto">
          <a:xfrm>
            <a:off x="1043608" y="3809817"/>
            <a:ext cx="7488832" cy="648000"/>
          </a:xfrm>
          <a:prstGeom prst="roundRect">
            <a:avLst/>
          </a:prstGeom>
          <a:solidFill>
            <a:schemeClr val="bg1"/>
          </a:solidFill>
          <a:ln w="381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/>
            <a:endParaRPr lang="zh-CN" altLang="en-US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1048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37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573 -0.03075 L -0.12812 -0.11075 C -0.15608 -0.12855 -0.19878 -0.14057 -0.24323 -0.14404 C -0.29444 -0.14797 -0.33576 -0.14219 -0.36476 -0.12901 L -0.50434 -0.06959 " pathEditMode="relative" rAng="201514" ptsTypes="FffFF">
                                      <p:cBhvr>
                                        <p:cTn id="1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313" y="-66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37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7 -0.00024 L -0.07691 -0.13735 C -0.09271 -0.1674 -0.12101 -0.19214 -0.1533 -0.20532 C -0.1901 -0.22035 -0.22257 -0.22035 -0.24826 -0.20717 L -0.36927 -0.15052 " pathEditMode="relative" rAng="1022249" ptsTypes="FffFF">
                                      <p:cBhvr>
                                        <p:cTn id="24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962" y="-1405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37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26 -0.0178 L -0.00208 -0.12901 C -0.00121 -0.15329 -0.00885 -0.18312 -0.02135 -0.20716 C -0.03733 -0.2356 -0.05174 -0.25502 -0.06962 -0.26335 L -0.14618 -0.30473 " pathEditMode="relative" rAng="3373066" ptsTypes="FffFF">
                                      <p:cBhvr>
                                        <p:cTn id="30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566" y="-166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4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3" grpId="0" animBg="1"/>
      <p:bldP spid="4" grpId="0"/>
      <p:bldP spid="4" grpId="1"/>
      <p:bldP spid="6" grpId="0"/>
      <p:bldP spid="6" grpId="1"/>
      <p:bldP spid="8" grpId="0"/>
      <p:bldP spid="8" grpId="1"/>
      <p:bldP spid="11" grpId="0" animBg="1"/>
    </p:bld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212941" y="3861048"/>
                <a:ext cx="8716617" cy="22193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360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sz="360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60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3600" i="1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600" i="1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altLang="zh-CN" sz="3600" i="1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𝟏𝟏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sz="36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6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altLang="zh-CN" sz="36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𝟏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36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600" i="1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+  </m:t>
                                    </m:r>
                                    <m:r>
                                      <a:rPr lang="en-US" altLang="zh-CN" sz="36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altLang="zh-CN" sz="3600" i="1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𝟏𝟐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sz="36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6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altLang="zh-CN" sz="36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𝟐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sz="3600" i="1" smtClean="0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+ ⋯</m:t>
                                </m:r>
                              </m:e>
                              <m:e>
                                <m:r>
                                  <a:rPr lang="en-US" altLang="zh-CN" sz="3600" i="1" smtClean="0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+ </m:t>
                                </m:r>
                                <m:sSub>
                                  <m:sSubPr>
                                    <m:ctrlPr>
                                      <a:rPr lang="en-US" altLang="zh-CN" sz="36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600" i="1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 </m:t>
                                    </m:r>
                                    <m:r>
                                      <a:rPr lang="en-US" altLang="zh-CN" sz="36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altLang="zh-CN" sz="3600" i="1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𝟏</m:t>
                                    </m:r>
                                    <m:r>
                                      <a:rPr lang="en-US" altLang="zh-CN" sz="3600" i="1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𝒏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sz="36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6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altLang="zh-CN" sz="36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𝒏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36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6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altLang="zh-CN" sz="3600" i="1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𝟐𝟏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sz="36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6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altLang="zh-CN" sz="36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𝟏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sz="3600" i="1" smtClean="0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+   </m:t>
                                </m:r>
                                <m:sSub>
                                  <m:sSubPr>
                                    <m:ctrlPr>
                                      <a:rPr lang="en-US" altLang="zh-CN" sz="36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6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altLang="zh-CN" sz="3600" i="1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𝟐𝟐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sz="36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6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altLang="zh-CN" sz="36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𝟐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sz="3600" i="1" smtClean="0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+ ⋯</m:t>
                                </m:r>
                              </m:e>
                              <m:e>
                                <m:r>
                                  <a:rPr lang="en-US" altLang="zh-CN" sz="3600" i="1" smtClean="0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+  </m:t>
                                </m:r>
                                <m:sSub>
                                  <m:sSubPr>
                                    <m:ctrlPr>
                                      <a:rPr lang="en-US" altLang="zh-CN" sz="36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6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altLang="zh-CN" sz="3600" i="1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𝟐</m:t>
                                    </m:r>
                                    <m:r>
                                      <a:rPr lang="en-US" altLang="zh-CN" sz="3600" i="1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𝒏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sz="36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6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altLang="zh-CN" sz="36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𝒏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altLang="zh-CN" sz="3600" i="1" smtClean="0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altLang="zh-CN" sz="3600" i="1" smtClean="0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⋮</m:t>
                                </m:r>
                              </m:e>
                              <m:e/>
                              <m:e>
                                <m:r>
                                  <a:rPr lang="en-US" altLang="zh-CN" sz="3600" i="1" smtClean="0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36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6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altLang="zh-CN" sz="3600" i="1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𝒎</m:t>
                                    </m:r>
                                    <m:r>
                                      <a:rPr lang="en-US" altLang="zh-CN" sz="3600" i="1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𝟏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sz="36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6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altLang="zh-CN" sz="36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𝟏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36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600" i="1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+  </m:t>
                                    </m:r>
                                    <m:r>
                                      <a:rPr lang="en-US" altLang="zh-CN" sz="36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altLang="zh-CN" sz="3600" i="1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𝒎</m:t>
                                    </m:r>
                                    <m:r>
                                      <a:rPr lang="en-US" altLang="zh-CN" sz="3600" i="1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𝟐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sz="36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6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altLang="zh-CN" sz="36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𝟐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sz="3600" i="1" smtClean="0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+ 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36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600" i="1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+  </m:t>
                                    </m:r>
                                    <m:r>
                                      <a:rPr lang="en-US" altLang="zh-CN" sz="36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altLang="zh-CN" sz="3600" i="1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𝒎𝒏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sz="36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6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altLang="zh-CN" sz="36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𝒏</m:t>
                                    </m:r>
                                  </m:sub>
                                </m:sSub>
                              </m:e>
                            </m:mr>
                          </m:m>
                          <m:r>
                            <a:rPr lang="en-US" altLang="zh-CN" sz="360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zh-CN" altLang="en-US" sz="36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941" y="3861048"/>
                <a:ext cx="8716617" cy="2219325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圆角矩形 4"/>
          <p:cNvSpPr/>
          <p:nvPr/>
        </p:nvSpPr>
        <p:spPr bwMode="auto">
          <a:xfrm>
            <a:off x="2280301" y="1480833"/>
            <a:ext cx="4536504" cy="648000"/>
          </a:xfrm>
          <a:prstGeom prst="roundRect">
            <a:avLst/>
          </a:prstGeom>
          <a:solidFill>
            <a:srgbClr val="FFC000"/>
          </a:solidFill>
          <a:ln w="381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/>
            <a:endParaRPr lang="zh-CN" altLang="en-US" smtClean="0">
              <a:solidFill>
                <a:srgbClr val="000000"/>
              </a:solidFill>
            </a:endParaRPr>
          </a:p>
        </p:txBody>
      </p:sp>
      <p:sp>
        <p:nvSpPr>
          <p:cNvPr id="13" name="圆角矩形 12"/>
          <p:cNvSpPr/>
          <p:nvPr/>
        </p:nvSpPr>
        <p:spPr bwMode="auto">
          <a:xfrm>
            <a:off x="7219601" y="954489"/>
            <a:ext cx="792088" cy="2196000"/>
          </a:xfrm>
          <a:prstGeom prst="roundRect">
            <a:avLst/>
          </a:prstGeom>
          <a:solidFill>
            <a:srgbClr val="92D050"/>
          </a:solidFill>
          <a:ln w="381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/>
            <a:endParaRPr lang="zh-CN" altLang="en-US" smtClean="0">
              <a:solidFill>
                <a:srgbClr val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7227530" y="928535"/>
                <a:ext cx="72109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𝒙</m:t>
                          </m:r>
                        </m:e>
                        <m:sub>
                          <m:r>
                            <a:rPr lang="en-US" altLang="zh-CN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7530" y="928535"/>
                <a:ext cx="721095" cy="584775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7235281" y="1480833"/>
                <a:ext cx="72109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𝒙</m:t>
                          </m:r>
                        </m:e>
                        <m:sub>
                          <m:r>
                            <a:rPr lang="en-US" altLang="zh-CN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5281" y="1480833"/>
                <a:ext cx="721095" cy="584775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7237828" y="2565714"/>
                <a:ext cx="73552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𝒙</m:t>
                          </m:r>
                        </m:e>
                        <m:sub>
                          <m:r>
                            <a:rPr lang="en-US" altLang="zh-CN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𝒏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7828" y="2565714"/>
                <a:ext cx="735522" cy="584775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圆角矩形 13"/>
          <p:cNvSpPr/>
          <p:nvPr/>
        </p:nvSpPr>
        <p:spPr bwMode="auto">
          <a:xfrm>
            <a:off x="1120846" y="4447719"/>
            <a:ext cx="7488832" cy="648000"/>
          </a:xfrm>
          <a:prstGeom prst="roundRect">
            <a:avLst/>
          </a:prstGeom>
          <a:solidFill>
            <a:schemeClr val="bg1"/>
          </a:solidFill>
          <a:ln w="381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/>
            <a:endParaRPr lang="zh-CN" altLang="en-US" smtClean="0">
              <a:solidFill>
                <a:srgbClr val="000000"/>
              </a:solidFill>
            </a:endParaRPr>
          </a:p>
        </p:txBody>
      </p:sp>
      <p:sp>
        <p:nvSpPr>
          <p:cNvPr id="15" name="圆角矩形 14"/>
          <p:cNvSpPr/>
          <p:nvPr/>
        </p:nvSpPr>
        <p:spPr bwMode="auto">
          <a:xfrm>
            <a:off x="1089699" y="4942921"/>
            <a:ext cx="7488832" cy="1656000"/>
          </a:xfrm>
          <a:prstGeom prst="roundRect">
            <a:avLst/>
          </a:prstGeom>
          <a:solidFill>
            <a:schemeClr val="bg1"/>
          </a:solidFill>
          <a:ln w="381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/>
            <a:endParaRPr lang="zh-CN" altLang="en-US" smtClean="0">
              <a:solidFill>
                <a:srgbClr val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773898" y="980728"/>
                <a:ext cx="7549310" cy="21697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smtClean="0">
                          <a:solidFill>
                            <a:srgbClr val="000000"/>
                          </a:solidFill>
                          <a:latin typeface="Cambria Math"/>
                        </a:rPr>
                        <m:t>𝐀𝐗</m:t>
                      </m:r>
                      <m:r>
                        <a:rPr lang="en-US" altLang="zh-CN" sz="360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360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sz="360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60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3600" i="1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600" i="1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altLang="zh-CN" sz="3600" i="1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𝟏𝟏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36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6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altLang="zh-CN" sz="3600" i="1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𝟏𝟐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sz="3600" i="1" smtClean="0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36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6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altLang="zh-CN" sz="3600" i="1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𝟏</m:t>
                                    </m:r>
                                    <m:r>
                                      <a:rPr lang="en-US" altLang="zh-CN" sz="3600" i="1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𝒏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36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6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altLang="zh-CN" sz="3600" i="1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𝟐𝟏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36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6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altLang="zh-CN" sz="3600" i="1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𝟐𝟐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sz="3600" i="1" smtClean="0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36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6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altLang="zh-CN" sz="3600" i="1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𝟐</m:t>
                                    </m:r>
                                    <m:r>
                                      <a:rPr lang="en-US" altLang="zh-CN" sz="3600" i="1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𝒏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altLang="zh-CN" sz="3600" i="1" smtClean="0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altLang="zh-CN" sz="3600" i="1" smtClean="0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⋮</m:t>
                                </m:r>
                              </m:e>
                              <m:e/>
                              <m:e>
                                <m:r>
                                  <a:rPr lang="en-US" altLang="zh-CN" sz="3600" i="1" smtClean="0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36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6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altLang="zh-CN" sz="3600" i="1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𝒎</m:t>
                                    </m:r>
                                    <m:r>
                                      <a:rPr lang="en-US" altLang="zh-CN" sz="3600" i="1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𝟏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36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6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altLang="zh-CN" sz="3600" i="1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𝒎</m:t>
                                    </m:r>
                                    <m:r>
                                      <a:rPr lang="en-US" altLang="zh-CN" sz="3600" i="1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𝟐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sz="3600" i="1" smtClean="0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36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6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altLang="zh-CN" sz="3600" i="1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𝒎𝒏</m:t>
                                    </m:r>
                                  </m:sub>
                                </m:sSub>
                              </m:e>
                            </m:mr>
                          </m:m>
                          <m:r>
                            <a:rPr lang="en-US" altLang="zh-CN" sz="360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 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zh-CN" sz="360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sz="360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60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3600" i="1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600" i="1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altLang="zh-CN" sz="3600" i="1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𝟏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36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6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altLang="zh-CN" sz="3600" i="1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𝟐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altLang="zh-CN" sz="3600" i="1" smtClean="0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36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6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altLang="zh-CN" sz="3600" i="1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𝒏</m:t>
                                    </m:r>
                                  </m:sub>
                                </m:sSub>
                              </m:e>
                            </m:mr>
                          </m:m>
                          <m:r>
                            <a:rPr lang="en-US" altLang="zh-CN" sz="360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zh-CN" altLang="en-US" sz="36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898" y="980728"/>
                <a:ext cx="7549310" cy="2169761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09422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37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52 0.02081 L -0.12691 -0.06358 C -0.15382 -0.08231 -0.19305 -0.09063 -0.23351 -0.08763 C -0.27951 -0.08439 -0.31614 -0.07052 -0.34114 -0.04786 L -0.46059 0.05457 " pathEditMode="relative" rAng="-181006" ptsTypes="FffFF">
                                      <p:cBhvr>
                                        <p:cTn id="1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299" y="-4555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37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521 -0.02474 L -0.08299 -0.13827 C -0.10139 -0.16393 -0.12951 -0.17804 -0.15781 -0.17827 C -0.19063 -0.17804 -0.21719 -0.16393 -0.23542 -0.13873 L -0.32292 -0.02474 " pathEditMode="relative" rAng="0" ptsTypes="FffFF">
                                      <p:cBhvr>
                                        <p:cTn id="2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406" y="-7676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37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736 -0.0541 L 0.00868 -0.13364 C 0.00764 -0.15167 -0.00035 -0.16924 -0.01111 -0.18057 C -0.02535 -0.19352 -0.03733 -0.20046 -0.05104 -0.19815 L -0.11059 -0.19213 " pathEditMode="relative" rAng="2338579" ptsTypes="FffFF">
                                      <p:cBhvr>
                                        <p:cTn id="2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635" y="-980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0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3" grpId="0" animBg="1"/>
      <p:bldP spid="4" grpId="0"/>
      <p:bldP spid="4" grpId="1"/>
      <p:bldP spid="6" grpId="0"/>
      <p:bldP spid="6" grpId="1"/>
      <p:bldP spid="8" grpId="0"/>
      <p:bldP spid="8" grpId="1"/>
      <p:bldP spid="14" grpId="0" animBg="1"/>
    </p:bld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212941" y="3861048"/>
                <a:ext cx="8716617" cy="22193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360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sz="360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60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3600" i="1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600" i="1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altLang="zh-CN" sz="3600" i="1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𝟏𝟏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sz="36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6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altLang="zh-CN" sz="36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𝟏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36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600" i="1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+  </m:t>
                                    </m:r>
                                    <m:r>
                                      <a:rPr lang="en-US" altLang="zh-CN" sz="36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altLang="zh-CN" sz="3600" i="1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𝟏𝟐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sz="36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6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altLang="zh-CN" sz="36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𝟐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sz="3600" i="1" smtClean="0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+ ⋯</m:t>
                                </m:r>
                              </m:e>
                              <m:e>
                                <m:r>
                                  <a:rPr lang="en-US" altLang="zh-CN" sz="3600" i="1" smtClean="0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+ </m:t>
                                </m:r>
                                <m:sSub>
                                  <m:sSubPr>
                                    <m:ctrlPr>
                                      <a:rPr lang="en-US" altLang="zh-CN" sz="36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600" i="1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 </m:t>
                                    </m:r>
                                    <m:r>
                                      <a:rPr lang="en-US" altLang="zh-CN" sz="36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altLang="zh-CN" sz="3600" i="1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𝟏</m:t>
                                    </m:r>
                                    <m:r>
                                      <a:rPr lang="en-US" altLang="zh-CN" sz="3600" i="1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𝒏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sz="36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6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altLang="zh-CN" sz="36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𝒏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36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6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altLang="zh-CN" sz="3600" i="1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𝟐𝟏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sz="36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6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altLang="zh-CN" sz="36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𝟏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sz="3600" i="1" smtClean="0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+   </m:t>
                                </m:r>
                                <m:sSub>
                                  <m:sSubPr>
                                    <m:ctrlPr>
                                      <a:rPr lang="en-US" altLang="zh-CN" sz="36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6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altLang="zh-CN" sz="3600" i="1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𝟐𝟐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sz="36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6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altLang="zh-CN" sz="36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𝟐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sz="3600" i="1" smtClean="0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+ ⋯</m:t>
                                </m:r>
                              </m:e>
                              <m:e>
                                <m:r>
                                  <a:rPr lang="en-US" altLang="zh-CN" sz="3600" i="1" smtClean="0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+  </m:t>
                                </m:r>
                                <m:sSub>
                                  <m:sSubPr>
                                    <m:ctrlPr>
                                      <a:rPr lang="en-US" altLang="zh-CN" sz="36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6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altLang="zh-CN" sz="3600" i="1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𝟐</m:t>
                                    </m:r>
                                    <m:r>
                                      <a:rPr lang="en-US" altLang="zh-CN" sz="3600" i="1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𝒏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sz="36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6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altLang="zh-CN" sz="36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𝒏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altLang="zh-CN" sz="3600" i="1" smtClean="0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altLang="zh-CN" sz="3600" i="1" smtClean="0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⋮</m:t>
                                </m:r>
                              </m:e>
                              <m:e/>
                              <m:e>
                                <m:r>
                                  <a:rPr lang="en-US" altLang="zh-CN" sz="3600" i="1" smtClean="0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36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6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altLang="zh-CN" sz="3600" i="1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𝒎</m:t>
                                    </m:r>
                                    <m:r>
                                      <a:rPr lang="en-US" altLang="zh-CN" sz="3600" i="1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𝟏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sz="36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6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altLang="zh-CN" sz="36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𝟏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36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600" i="1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+  </m:t>
                                    </m:r>
                                    <m:r>
                                      <a:rPr lang="en-US" altLang="zh-CN" sz="36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altLang="zh-CN" sz="3600" i="1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𝒎</m:t>
                                    </m:r>
                                    <m:r>
                                      <a:rPr lang="en-US" altLang="zh-CN" sz="3600" i="1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𝟐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sz="36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6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altLang="zh-CN" sz="36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𝟐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sz="3600" i="1" smtClean="0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+ 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36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600" i="1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+  </m:t>
                                    </m:r>
                                    <m:r>
                                      <a:rPr lang="en-US" altLang="zh-CN" sz="36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altLang="zh-CN" sz="3600" i="1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𝒎𝒏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sz="36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6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altLang="zh-CN" sz="36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𝒏</m:t>
                                    </m:r>
                                  </m:sub>
                                </m:sSub>
                              </m:e>
                            </m:mr>
                          </m:m>
                          <m:r>
                            <a:rPr lang="en-US" altLang="zh-CN" sz="360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zh-CN" altLang="en-US" sz="36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941" y="3861048"/>
                <a:ext cx="8716617" cy="2219325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圆角矩形 4"/>
          <p:cNvSpPr/>
          <p:nvPr/>
        </p:nvSpPr>
        <p:spPr bwMode="auto">
          <a:xfrm>
            <a:off x="2280301" y="2565232"/>
            <a:ext cx="4536504" cy="648000"/>
          </a:xfrm>
          <a:prstGeom prst="roundRect">
            <a:avLst/>
          </a:prstGeom>
          <a:solidFill>
            <a:srgbClr val="FFC000"/>
          </a:solidFill>
          <a:ln w="381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/>
            <a:endParaRPr lang="zh-CN" altLang="en-US" smtClean="0">
              <a:solidFill>
                <a:srgbClr val="000000"/>
              </a:solidFill>
            </a:endParaRPr>
          </a:p>
        </p:txBody>
      </p:sp>
      <p:sp>
        <p:nvSpPr>
          <p:cNvPr id="13" name="圆角矩形 12"/>
          <p:cNvSpPr/>
          <p:nvPr/>
        </p:nvSpPr>
        <p:spPr bwMode="auto">
          <a:xfrm>
            <a:off x="7219601" y="954489"/>
            <a:ext cx="792088" cy="2196000"/>
          </a:xfrm>
          <a:prstGeom prst="roundRect">
            <a:avLst/>
          </a:prstGeom>
          <a:solidFill>
            <a:srgbClr val="92D050"/>
          </a:solidFill>
          <a:ln w="381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/>
            <a:endParaRPr lang="zh-CN" altLang="en-US" smtClean="0">
              <a:solidFill>
                <a:srgbClr val="000000"/>
              </a:solidFill>
            </a:endParaRPr>
          </a:p>
        </p:txBody>
      </p:sp>
      <p:sp>
        <p:nvSpPr>
          <p:cNvPr id="14" name="圆角矩形 13"/>
          <p:cNvSpPr/>
          <p:nvPr/>
        </p:nvSpPr>
        <p:spPr bwMode="auto">
          <a:xfrm>
            <a:off x="1187624" y="5501463"/>
            <a:ext cx="7344816" cy="648000"/>
          </a:xfrm>
          <a:prstGeom prst="roundRect">
            <a:avLst/>
          </a:prstGeom>
          <a:solidFill>
            <a:schemeClr val="bg1"/>
          </a:solidFill>
          <a:ln w="381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/>
            <a:endParaRPr lang="zh-CN" altLang="en-US" smtClean="0">
              <a:solidFill>
                <a:srgbClr val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773898" y="980728"/>
                <a:ext cx="7549310" cy="21697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smtClean="0">
                          <a:solidFill>
                            <a:srgbClr val="000000"/>
                          </a:solidFill>
                          <a:latin typeface="Cambria Math"/>
                        </a:rPr>
                        <m:t>𝐀𝐗</m:t>
                      </m:r>
                      <m:r>
                        <a:rPr lang="en-US" altLang="zh-CN" sz="360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360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sz="360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60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3600" i="1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600" i="1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altLang="zh-CN" sz="3600" i="1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𝟏𝟏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36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6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altLang="zh-CN" sz="3600" i="1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𝟏𝟐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sz="3600" i="1" smtClean="0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36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6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altLang="zh-CN" sz="3600" i="1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𝟏</m:t>
                                    </m:r>
                                    <m:r>
                                      <a:rPr lang="en-US" altLang="zh-CN" sz="3600" i="1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𝒏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36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6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altLang="zh-CN" sz="3600" i="1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𝟐𝟏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36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6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altLang="zh-CN" sz="3600" i="1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𝟐𝟐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sz="3600" i="1" smtClean="0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36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6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altLang="zh-CN" sz="3600" i="1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𝟐</m:t>
                                    </m:r>
                                    <m:r>
                                      <a:rPr lang="en-US" altLang="zh-CN" sz="3600" i="1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𝒏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altLang="zh-CN" sz="3600" i="1" smtClean="0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altLang="zh-CN" sz="3600" i="1" smtClean="0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⋮</m:t>
                                </m:r>
                              </m:e>
                              <m:e/>
                              <m:e>
                                <m:r>
                                  <a:rPr lang="en-US" altLang="zh-CN" sz="3600" i="1" smtClean="0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36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6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altLang="zh-CN" sz="3600" i="1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𝒎</m:t>
                                    </m:r>
                                    <m:r>
                                      <a:rPr lang="en-US" altLang="zh-CN" sz="3600" i="1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𝟏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36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6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altLang="zh-CN" sz="3600" i="1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𝒎</m:t>
                                    </m:r>
                                    <m:r>
                                      <a:rPr lang="en-US" altLang="zh-CN" sz="3600" i="1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𝟐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sz="3600" i="1" smtClean="0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36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6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altLang="zh-CN" sz="3600" i="1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𝒎𝒏</m:t>
                                    </m:r>
                                  </m:sub>
                                </m:sSub>
                              </m:e>
                            </m:mr>
                          </m:m>
                          <m:r>
                            <a:rPr lang="en-US" altLang="zh-CN" sz="360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 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zh-CN" sz="360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sz="360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60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3600" i="1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600" i="1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altLang="zh-CN" sz="3600" i="1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𝟏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36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6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altLang="zh-CN" sz="3600" i="1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𝟐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altLang="zh-CN" sz="3600" i="1" smtClean="0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36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6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altLang="zh-CN" sz="3600" i="1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𝒏</m:t>
                                    </m:r>
                                  </m:sub>
                                </m:sSub>
                              </m:e>
                            </m:mr>
                          </m:m>
                          <m:r>
                            <a:rPr lang="en-US" altLang="zh-CN" sz="360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zh-CN" altLang="en-US" sz="36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898" y="980728"/>
                <a:ext cx="7549310" cy="2169761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9632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6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3" grpId="0" animBg="1"/>
      <p:bldP spid="14" grpId="0" animBg="1"/>
    </p:bld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圆角矩形 4"/>
          <p:cNvSpPr/>
          <p:nvPr/>
        </p:nvSpPr>
        <p:spPr bwMode="auto">
          <a:xfrm>
            <a:off x="2339752" y="954489"/>
            <a:ext cx="1008112" cy="2196000"/>
          </a:xfrm>
          <a:prstGeom prst="roundRect">
            <a:avLst/>
          </a:prstGeom>
          <a:solidFill>
            <a:srgbClr val="FFC000"/>
          </a:solidFill>
          <a:ln w="381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/>
            <a:endParaRPr lang="zh-CN" altLang="en-US" smtClean="0">
              <a:solidFill>
                <a:srgbClr val="000000"/>
              </a:solidFill>
            </a:endParaRPr>
          </a:p>
        </p:txBody>
      </p:sp>
      <p:sp>
        <p:nvSpPr>
          <p:cNvPr id="13" name="圆角矩形 12"/>
          <p:cNvSpPr/>
          <p:nvPr/>
        </p:nvSpPr>
        <p:spPr bwMode="auto">
          <a:xfrm>
            <a:off x="7219601" y="954489"/>
            <a:ext cx="792088" cy="2196000"/>
          </a:xfrm>
          <a:prstGeom prst="roundRect">
            <a:avLst/>
          </a:prstGeom>
          <a:solidFill>
            <a:srgbClr val="92D050"/>
          </a:solidFill>
          <a:ln w="381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/>
            <a:endParaRPr lang="zh-CN" altLang="en-US" smtClean="0">
              <a:solidFill>
                <a:srgbClr val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7227530" y="928535"/>
                <a:ext cx="72109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𝒙</m:t>
                          </m:r>
                        </m:e>
                        <m:sub>
                          <m:r>
                            <a:rPr lang="en-US" altLang="zh-CN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7530" y="928535"/>
                <a:ext cx="721095" cy="584775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7235281" y="1480833"/>
                <a:ext cx="72109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𝒙</m:t>
                          </m:r>
                        </m:e>
                        <m:sub>
                          <m:r>
                            <a:rPr lang="en-US" altLang="zh-CN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5281" y="1480833"/>
                <a:ext cx="721095" cy="584775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7237828" y="2565714"/>
                <a:ext cx="73552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𝒙</m:t>
                          </m:r>
                        </m:e>
                        <m:sub>
                          <m:r>
                            <a:rPr lang="en-US" altLang="zh-CN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𝒏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7828" y="2565714"/>
                <a:ext cx="735522" cy="584775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圆角矩形 16"/>
          <p:cNvSpPr/>
          <p:nvPr/>
        </p:nvSpPr>
        <p:spPr bwMode="auto">
          <a:xfrm>
            <a:off x="3632157" y="953891"/>
            <a:ext cx="1008112" cy="2196000"/>
          </a:xfrm>
          <a:prstGeom prst="roundRect">
            <a:avLst/>
          </a:prstGeom>
          <a:solidFill>
            <a:srgbClr val="FFC000"/>
          </a:solidFill>
          <a:ln w="381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/>
            <a:endParaRPr lang="zh-CN" altLang="en-US" smtClean="0">
              <a:solidFill>
                <a:srgbClr val="000000"/>
              </a:solidFill>
            </a:endParaRPr>
          </a:p>
        </p:txBody>
      </p:sp>
      <p:sp>
        <p:nvSpPr>
          <p:cNvPr id="18" name="圆角矩形 17"/>
          <p:cNvSpPr/>
          <p:nvPr/>
        </p:nvSpPr>
        <p:spPr bwMode="auto">
          <a:xfrm>
            <a:off x="5724128" y="953891"/>
            <a:ext cx="1008112" cy="2196000"/>
          </a:xfrm>
          <a:prstGeom prst="roundRect">
            <a:avLst/>
          </a:prstGeom>
          <a:solidFill>
            <a:srgbClr val="FFC000"/>
          </a:solidFill>
          <a:ln w="381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/>
            <a:endParaRPr lang="zh-CN" altLang="en-US" smtClean="0">
              <a:solidFill>
                <a:srgbClr val="000000"/>
              </a:solidFill>
            </a:endParaRPr>
          </a:p>
        </p:txBody>
      </p:sp>
      <p:sp>
        <p:nvSpPr>
          <p:cNvPr id="19" name="圆角矩形 18"/>
          <p:cNvSpPr/>
          <p:nvPr/>
        </p:nvSpPr>
        <p:spPr bwMode="auto">
          <a:xfrm>
            <a:off x="1115616" y="3812373"/>
            <a:ext cx="1421838" cy="2268000"/>
          </a:xfrm>
          <a:prstGeom prst="roundRect">
            <a:avLst>
              <a:gd name="adj" fmla="val 9521"/>
            </a:avLst>
          </a:prstGeom>
          <a:solidFill>
            <a:srgbClr val="FFC000"/>
          </a:solidFill>
          <a:ln w="381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/>
            <a:endParaRPr lang="zh-CN" altLang="en-US" smtClean="0">
              <a:solidFill>
                <a:srgbClr val="000000"/>
              </a:solidFill>
            </a:endParaRPr>
          </a:p>
        </p:txBody>
      </p:sp>
      <p:sp>
        <p:nvSpPr>
          <p:cNvPr id="20" name="圆角矩形 19"/>
          <p:cNvSpPr/>
          <p:nvPr/>
        </p:nvSpPr>
        <p:spPr bwMode="auto">
          <a:xfrm>
            <a:off x="3425294" y="3812373"/>
            <a:ext cx="1421838" cy="2268000"/>
          </a:xfrm>
          <a:prstGeom prst="roundRect">
            <a:avLst>
              <a:gd name="adj" fmla="val 9521"/>
            </a:avLst>
          </a:prstGeom>
          <a:solidFill>
            <a:srgbClr val="FFC000"/>
          </a:solidFill>
          <a:ln w="381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/>
            <a:endParaRPr lang="zh-CN" altLang="en-US" smtClean="0">
              <a:solidFill>
                <a:srgbClr val="000000"/>
              </a:solidFill>
            </a:endParaRPr>
          </a:p>
        </p:txBody>
      </p:sp>
      <p:sp>
        <p:nvSpPr>
          <p:cNvPr id="21" name="圆角矩形 20"/>
          <p:cNvSpPr/>
          <p:nvPr/>
        </p:nvSpPr>
        <p:spPr bwMode="auto">
          <a:xfrm>
            <a:off x="7092280" y="3812373"/>
            <a:ext cx="1421838" cy="2268000"/>
          </a:xfrm>
          <a:prstGeom prst="roundRect">
            <a:avLst>
              <a:gd name="adj" fmla="val 9521"/>
            </a:avLst>
          </a:prstGeom>
          <a:solidFill>
            <a:srgbClr val="FFC000"/>
          </a:solidFill>
          <a:ln w="381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/>
            <a:endParaRPr lang="zh-CN" altLang="en-US" smtClean="0">
              <a:solidFill>
                <a:srgbClr val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773898" y="980728"/>
                <a:ext cx="7549310" cy="21697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smtClean="0">
                          <a:solidFill>
                            <a:srgbClr val="000000"/>
                          </a:solidFill>
                          <a:latin typeface="Cambria Math"/>
                        </a:rPr>
                        <m:t>𝐀𝐗</m:t>
                      </m:r>
                      <m:r>
                        <a:rPr lang="en-US" altLang="zh-CN" sz="360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360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sz="360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60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3600" i="1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600" i="1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altLang="zh-CN" sz="3600" i="1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𝟏𝟏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36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6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altLang="zh-CN" sz="3600" i="1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𝟏𝟐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sz="3600" i="1" smtClean="0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36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6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altLang="zh-CN" sz="3600" i="1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𝟏</m:t>
                                    </m:r>
                                    <m:r>
                                      <a:rPr lang="en-US" altLang="zh-CN" sz="3600" i="1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𝒏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36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6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altLang="zh-CN" sz="3600" i="1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𝟐𝟏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36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6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altLang="zh-CN" sz="3600" i="1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𝟐𝟐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sz="3600" i="1" smtClean="0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36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6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altLang="zh-CN" sz="3600" i="1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𝟐</m:t>
                                    </m:r>
                                    <m:r>
                                      <a:rPr lang="en-US" altLang="zh-CN" sz="3600" i="1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𝒏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altLang="zh-CN" sz="3600" i="1" smtClean="0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altLang="zh-CN" sz="3600" i="1" smtClean="0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⋮</m:t>
                                </m:r>
                              </m:e>
                              <m:e/>
                              <m:e>
                                <m:r>
                                  <a:rPr lang="en-US" altLang="zh-CN" sz="3600" i="1" smtClean="0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36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6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altLang="zh-CN" sz="3600" i="1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𝒎</m:t>
                                    </m:r>
                                    <m:r>
                                      <a:rPr lang="en-US" altLang="zh-CN" sz="3600" i="1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𝟏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36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6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altLang="zh-CN" sz="3600" i="1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𝒎</m:t>
                                    </m:r>
                                    <m:r>
                                      <a:rPr lang="en-US" altLang="zh-CN" sz="3600" i="1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𝟐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sz="3600" i="1" smtClean="0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36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6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altLang="zh-CN" sz="3600" i="1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𝒎𝒏</m:t>
                                    </m:r>
                                  </m:sub>
                                </m:sSub>
                              </m:e>
                            </m:mr>
                          </m:m>
                          <m:r>
                            <a:rPr lang="en-US" altLang="zh-CN" sz="360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 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zh-CN" sz="360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sz="360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60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3600" i="1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600" i="1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altLang="zh-CN" sz="3600" i="1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𝟏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36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6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altLang="zh-CN" sz="3600" i="1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𝟐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altLang="zh-CN" sz="3600" i="1" smtClean="0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36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6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altLang="zh-CN" sz="3600" i="1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𝒏</m:t>
                                    </m:r>
                                  </m:sub>
                                </m:sSub>
                              </m:e>
                            </m:mr>
                          </m:m>
                          <m:r>
                            <a:rPr lang="en-US" altLang="zh-CN" sz="360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zh-CN" altLang="en-US" sz="36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898" y="980728"/>
                <a:ext cx="7549310" cy="2169761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212941" y="3861048"/>
                <a:ext cx="8716617" cy="22193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360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sz="360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60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3600" i="1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600" i="1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altLang="zh-CN" sz="3600" i="1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𝟏𝟏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sz="36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6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altLang="zh-CN" sz="36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𝟏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36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600" i="1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+  </m:t>
                                    </m:r>
                                    <m:r>
                                      <a:rPr lang="en-US" altLang="zh-CN" sz="36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altLang="zh-CN" sz="3600" i="1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𝟏𝟐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sz="36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6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altLang="zh-CN" sz="36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𝟐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sz="3600" i="1" smtClean="0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+ ⋯</m:t>
                                </m:r>
                              </m:e>
                              <m:e>
                                <m:r>
                                  <a:rPr lang="en-US" altLang="zh-CN" sz="3600" i="1" smtClean="0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+ </m:t>
                                </m:r>
                                <m:sSub>
                                  <m:sSubPr>
                                    <m:ctrlPr>
                                      <a:rPr lang="en-US" altLang="zh-CN" sz="36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600" i="1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 </m:t>
                                    </m:r>
                                    <m:r>
                                      <a:rPr lang="en-US" altLang="zh-CN" sz="36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altLang="zh-CN" sz="3600" i="1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𝟏</m:t>
                                    </m:r>
                                    <m:r>
                                      <a:rPr lang="en-US" altLang="zh-CN" sz="3600" i="1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𝒏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sz="36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6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altLang="zh-CN" sz="36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𝒏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36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6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altLang="zh-CN" sz="3600" i="1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𝟐𝟏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sz="36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6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altLang="zh-CN" sz="36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𝟏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sz="3600" i="1" smtClean="0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+   </m:t>
                                </m:r>
                                <m:sSub>
                                  <m:sSubPr>
                                    <m:ctrlPr>
                                      <a:rPr lang="en-US" altLang="zh-CN" sz="36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6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altLang="zh-CN" sz="3600" i="1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𝟐𝟐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sz="36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6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altLang="zh-CN" sz="36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𝟐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sz="3600" i="1" smtClean="0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+ ⋯</m:t>
                                </m:r>
                              </m:e>
                              <m:e>
                                <m:r>
                                  <a:rPr lang="en-US" altLang="zh-CN" sz="3600" i="1" smtClean="0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+  </m:t>
                                </m:r>
                                <m:sSub>
                                  <m:sSubPr>
                                    <m:ctrlPr>
                                      <a:rPr lang="en-US" altLang="zh-CN" sz="36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6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altLang="zh-CN" sz="3600" i="1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𝟐</m:t>
                                    </m:r>
                                    <m:r>
                                      <a:rPr lang="en-US" altLang="zh-CN" sz="3600" i="1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𝒏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sz="36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6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altLang="zh-CN" sz="36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𝒏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altLang="zh-CN" sz="3600" i="1" smtClean="0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altLang="zh-CN" sz="3600" i="1" smtClean="0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⋮</m:t>
                                </m:r>
                              </m:e>
                              <m:e/>
                              <m:e>
                                <m:r>
                                  <a:rPr lang="en-US" altLang="zh-CN" sz="3600" i="1" smtClean="0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36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6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altLang="zh-CN" sz="3600" i="1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𝒎</m:t>
                                    </m:r>
                                    <m:r>
                                      <a:rPr lang="en-US" altLang="zh-CN" sz="3600" i="1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𝟏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sz="36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6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altLang="zh-CN" sz="36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𝟏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36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600" i="1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+  </m:t>
                                    </m:r>
                                    <m:r>
                                      <a:rPr lang="en-US" altLang="zh-CN" sz="36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altLang="zh-CN" sz="3600" i="1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𝒎</m:t>
                                    </m:r>
                                    <m:r>
                                      <a:rPr lang="en-US" altLang="zh-CN" sz="3600" i="1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𝟐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sz="36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6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altLang="zh-CN" sz="36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𝟐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sz="3600" i="1" smtClean="0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+ 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36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600" i="1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+  </m:t>
                                    </m:r>
                                    <m:r>
                                      <a:rPr lang="en-US" altLang="zh-CN" sz="36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altLang="zh-CN" sz="3600" i="1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𝒎𝒏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sz="36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6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altLang="zh-CN" sz="36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𝒏</m:t>
                                    </m:r>
                                  </m:sub>
                                </m:sSub>
                              </m:e>
                            </m:mr>
                          </m:m>
                          <m:r>
                            <a:rPr lang="en-US" altLang="zh-CN" sz="360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zh-CN" altLang="en-US" sz="36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941" y="3861048"/>
                <a:ext cx="8716617" cy="2219325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18364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37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573 -0.03075 L -0.12812 -0.11075 C -0.15608 -0.12855 -0.19878 -0.14057 -0.24323 -0.14404 C -0.29444 -0.14797 -0.33576 -0.14219 -0.36476 -0.12901 L -0.50434 -0.06959 " pathEditMode="relative" rAng="201514" ptsTypes="FffFF">
                                      <p:cBhvr>
                                        <p:cTn id="13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313" y="-66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1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1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37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7 -0.00024 L -0.07691 -0.13735 C -0.09271 -0.1674 -0.12101 -0.19214 -0.1533 -0.20532 C -0.1901 -0.22035 -0.22257 -0.22035 -0.24826 -0.20717 L -0.36927 -0.15052 " pathEditMode="relative" rAng="1022249" ptsTypes="FffFF">
                                      <p:cBhvr>
                                        <p:cTn id="2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962" y="-1405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1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250"/>
                            </p:stCondLst>
                            <p:childTnLst>
                              <p:par>
                                <p:cTn id="3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1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37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26 -0.0178 L -0.00208 -0.12901 C -0.00121 -0.15329 -0.00885 -0.18312 -0.02135 -0.20716 C -0.03733 -0.2356 -0.05174 -0.25502 -0.06962 -0.26335 L -0.14618 -0.30473 " pathEditMode="relative" rAng="3373066" ptsTypes="FffFF">
                                      <p:cBhvr>
                                        <p:cTn id="42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566" y="-166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000"/>
                            </p:stCondLst>
                            <p:childTnLst>
                              <p:par>
                                <p:cTn id="4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13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300"/>
                            </p:stCondLst>
                            <p:childTnLst>
                              <p:par>
                                <p:cTn id="4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1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3" grpId="0" animBg="1"/>
      <p:bldP spid="4" grpId="0"/>
      <p:bldP spid="4" grpId="1"/>
      <p:bldP spid="6" grpId="0"/>
      <p:bldP spid="6" grpId="1"/>
      <p:bldP spid="8" grpId="0"/>
      <p:bldP spid="8" grpId="1"/>
      <p:bldP spid="17" grpId="0" animBg="1"/>
      <p:bldP spid="18" grpId="0" animBg="1"/>
      <p:bldP spid="19" grpId="0" animBg="1"/>
      <p:bldP spid="20" grpId="0" animBg="1"/>
      <p:bldP spid="21" grpId="0" animBg="1"/>
    </p:bld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2841" name="AutoShape 9"/>
          <p:cNvSpPr>
            <a:spLocks noChangeArrowheads="1"/>
          </p:cNvSpPr>
          <p:nvPr/>
        </p:nvSpPr>
        <p:spPr bwMode="auto">
          <a:xfrm>
            <a:off x="1044574" y="1428979"/>
            <a:ext cx="863600" cy="3095625"/>
          </a:xfrm>
          <a:prstGeom prst="roundRect">
            <a:avLst>
              <a:gd name="adj" fmla="val 16667"/>
            </a:avLst>
          </a:prstGeom>
          <a:solidFill>
            <a:srgbClr val="FFFF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5112842" name="AutoShape 10"/>
          <p:cNvSpPr>
            <a:spLocks noChangeArrowheads="1"/>
          </p:cNvSpPr>
          <p:nvPr/>
        </p:nvSpPr>
        <p:spPr bwMode="auto">
          <a:xfrm>
            <a:off x="2771800" y="1428978"/>
            <a:ext cx="863600" cy="3095625"/>
          </a:xfrm>
          <a:prstGeom prst="roundRect">
            <a:avLst>
              <a:gd name="adj" fmla="val 16667"/>
            </a:avLst>
          </a:prstGeom>
          <a:solidFill>
            <a:srgbClr val="FFFF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5112843" name="AutoShape 11"/>
          <p:cNvSpPr>
            <a:spLocks noChangeArrowheads="1"/>
          </p:cNvSpPr>
          <p:nvPr/>
        </p:nvSpPr>
        <p:spPr bwMode="auto">
          <a:xfrm>
            <a:off x="5586107" y="1404142"/>
            <a:ext cx="863600" cy="3095625"/>
          </a:xfrm>
          <a:prstGeom prst="roundRect">
            <a:avLst>
              <a:gd name="adj" fmla="val 16667"/>
            </a:avLst>
          </a:prstGeom>
          <a:solidFill>
            <a:srgbClr val="FFFF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5112844" name="AutoShape 12"/>
          <p:cNvSpPr>
            <a:spLocks noChangeArrowheads="1"/>
          </p:cNvSpPr>
          <p:nvPr/>
        </p:nvSpPr>
        <p:spPr bwMode="auto">
          <a:xfrm>
            <a:off x="7524328" y="1379307"/>
            <a:ext cx="863600" cy="3095625"/>
          </a:xfrm>
          <a:prstGeom prst="roundRect">
            <a:avLst>
              <a:gd name="adj" fmla="val 16667"/>
            </a:avLst>
          </a:prstGeom>
          <a:solidFill>
            <a:srgbClr val="FF00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1" name="AutoShape 16"/>
          <p:cNvSpPr>
            <a:spLocks/>
          </p:cNvSpPr>
          <p:nvPr/>
        </p:nvSpPr>
        <p:spPr bwMode="auto">
          <a:xfrm>
            <a:off x="468313" y="1449047"/>
            <a:ext cx="288925" cy="3045953"/>
          </a:xfrm>
          <a:prstGeom prst="leftBrace">
            <a:avLst>
              <a:gd name="adj1" fmla="val 49817"/>
              <a:gd name="adj2" fmla="val 50000"/>
            </a:avLst>
          </a:prstGeom>
          <a:noFill/>
          <a:ln w="38100">
            <a:solidFill>
              <a:srgbClr val="000080"/>
            </a:solidFill>
            <a:round/>
            <a:headEnd/>
            <a:tailEnd type="none" w="lg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/>
              <p:cNvSpPr/>
              <p:nvPr/>
            </p:nvSpPr>
            <p:spPr>
              <a:xfrm>
                <a:off x="3205625" y="5589240"/>
                <a:ext cx="2380482" cy="7848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3600" kern="0">
                          <a:solidFill>
                            <a:srgbClr val="000000"/>
                          </a:solidFill>
                          <a:latin typeface="Cambria Math"/>
                          <a:ea typeface="华文楷体" pitchFamily="2" charset="-122"/>
                        </a:rPr>
                        <m:t>𝐀</m:t>
                      </m:r>
                      <m:r>
                        <a:rPr kumimoji="0" lang="en-US" altLang="zh-CN" sz="3600" kern="0">
                          <a:solidFill>
                            <a:srgbClr val="000000"/>
                          </a:solidFill>
                          <a:latin typeface="Cambria Math"/>
                          <a:ea typeface="华文楷体" pitchFamily="2" charset="-122"/>
                        </a:rPr>
                        <m:t> </m:t>
                      </m:r>
                      <m:r>
                        <a:rPr kumimoji="0" lang="en-US" altLang="zh-CN" sz="3600" kern="0">
                          <a:solidFill>
                            <a:srgbClr val="000000"/>
                          </a:solidFill>
                          <a:latin typeface="Cambria Math"/>
                          <a:ea typeface="华文楷体" pitchFamily="2" charset="-122"/>
                        </a:rPr>
                        <m:t>𝐗</m:t>
                      </m:r>
                      <m:r>
                        <a:rPr kumimoji="0" lang="en-US" altLang="zh-CN" sz="3600" kern="0">
                          <a:solidFill>
                            <a:srgbClr val="000000"/>
                          </a:solidFill>
                          <a:latin typeface="Cambria Math"/>
                          <a:ea typeface="华文楷体" pitchFamily="2" charset="-122"/>
                        </a:rPr>
                        <m:t>= </m:t>
                      </m:r>
                      <m:r>
                        <a:rPr kumimoji="0" lang="zh-CN" altLang="en-US" sz="3600" kern="0">
                          <a:solidFill>
                            <a:srgbClr val="000000"/>
                          </a:solidFill>
                          <a:latin typeface="Cambria Math"/>
                          <a:ea typeface="华文楷体" pitchFamily="2" charset="-122"/>
                        </a:rPr>
                        <m:t>𝛃</m:t>
                      </m:r>
                    </m:oMath>
                  </m:oMathPara>
                </a14:m>
                <a:endParaRPr kumimoji="0" lang="en-US" altLang="zh-CN" sz="3600" kern="0" dirty="0">
                  <a:solidFill>
                    <a:srgbClr val="000000"/>
                  </a:solidFill>
                  <a:latin typeface="华文楷体" pitchFamily="2" charset="-122"/>
                  <a:ea typeface="华文楷体" pitchFamily="2" charset="-122"/>
                </a:endParaRPr>
              </a:p>
            </p:txBody>
          </p:sp>
        </mc:Choice>
        <mc:Fallback xmlns=""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5625" y="5589240"/>
                <a:ext cx="2380482" cy="78483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468313" y="4763529"/>
                <a:ext cx="7775153" cy="7848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3600" i="1" kern="0" smtClean="0">
                              <a:solidFill>
                                <a:srgbClr val="000000"/>
                              </a:solidFill>
                              <a:latin typeface="Cambria Math"/>
                              <a:ea typeface="华文楷体" pitchFamily="2" charset="-122"/>
                            </a:rPr>
                          </m:ctrlPr>
                        </m:sSubPr>
                        <m:e>
                          <m:r>
                            <a:rPr kumimoji="0" lang="zh-CN" altLang="en-US" sz="3600" kern="0" smtClean="0">
                              <a:solidFill>
                                <a:srgbClr val="000000"/>
                              </a:solidFill>
                              <a:latin typeface="Cambria Math"/>
                              <a:ea typeface="华文楷体" pitchFamily="2" charset="-122"/>
                            </a:rPr>
                            <m:t>𝛂</m:t>
                          </m:r>
                        </m:e>
                        <m:sub>
                          <m:r>
                            <a:rPr kumimoji="0" lang="en-US" altLang="zh-CN" sz="3600" i="1" kern="0" smtClean="0">
                              <a:solidFill>
                                <a:srgbClr val="000000"/>
                              </a:solidFill>
                              <a:latin typeface="Cambria Math"/>
                              <a:ea typeface="华文楷体" pitchFamily="2" charset="-122"/>
                            </a:rPr>
                            <m:t>𝟏</m:t>
                          </m:r>
                        </m:sub>
                      </m:sSub>
                      <m:sSub>
                        <m:sSubPr>
                          <m:ctrlPr>
                            <a:rPr kumimoji="0" lang="en-US" altLang="zh-CN" sz="3600" i="1" kern="0" smtClean="0">
                              <a:solidFill>
                                <a:srgbClr val="000000"/>
                              </a:solidFill>
                              <a:latin typeface="Cambria Math"/>
                              <a:ea typeface="华文楷体" pitchFamily="2" charset="-122"/>
                            </a:rPr>
                          </m:ctrlPr>
                        </m:sSubPr>
                        <m:e>
                          <m:r>
                            <a:rPr kumimoji="0" lang="en-US" altLang="zh-CN" sz="3600" i="1" kern="0" smtClean="0">
                              <a:solidFill>
                                <a:srgbClr val="000000"/>
                              </a:solidFill>
                              <a:latin typeface="Cambria Math"/>
                              <a:ea typeface="华文楷体" pitchFamily="2" charset="-122"/>
                            </a:rPr>
                            <m:t>𝒙</m:t>
                          </m:r>
                        </m:e>
                        <m:sub>
                          <m:r>
                            <a:rPr kumimoji="0" lang="en-US" altLang="zh-CN" sz="3600" i="1" kern="0" smtClean="0">
                              <a:solidFill>
                                <a:srgbClr val="000000"/>
                              </a:solidFill>
                              <a:latin typeface="Cambria Math"/>
                              <a:ea typeface="华文楷体" pitchFamily="2" charset="-122"/>
                            </a:rPr>
                            <m:t>𝟏</m:t>
                          </m:r>
                        </m:sub>
                      </m:sSub>
                      <m:r>
                        <a:rPr kumimoji="0" lang="en-US" altLang="zh-CN" sz="3600" i="1" kern="0" smtClean="0">
                          <a:solidFill>
                            <a:srgbClr val="000000"/>
                          </a:solidFill>
                          <a:latin typeface="Cambria Math"/>
                          <a:ea typeface="华文楷体" pitchFamily="2" charset="-122"/>
                        </a:rPr>
                        <m:t>+</m:t>
                      </m:r>
                      <m:sSub>
                        <m:sSubPr>
                          <m:ctrlPr>
                            <a:rPr kumimoji="0" lang="en-US" altLang="zh-CN" sz="3600" i="1" kern="0" smtClean="0">
                              <a:solidFill>
                                <a:srgbClr val="000000"/>
                              </a:solidFill>
                              <a:latin typeface="Cambria Math"/>
                              <a:ea typeface="华文楷体" pitchFamily="2" charset="-122"/>
                            </a:rPr>
                          </m:ctrlPr>
                        </m:sSubPr>
                        <m:e>
                          <m:r>
                            <a:rPr kumimoji="0" lang="zh-CN" altLang="en-US" sz="3600" kern="0" smtClean="0">
                              <a:solidFill>
                                <a:srgbClr val="000000"/>
                              </a:solidFill>
                              <a:latin typeface="Cambria Math"/>
                              <a:ea typeface="华文楷体" pitchFamily="2" charset="-122"/>
                            </a:rPr>
                            <m:t>𝛂</m:t>
                          </m:r>
                        </m:e>
                        <m:sub>
                          <m:r>
                            <a:rPr kumimoji="0" lang="en-US" altLang="zh-CN" sz="3600" i="1" kern="0" smtClean="0">
                              <a:solidFill>
                                <a:srgbClr val="000000"/>
                              </a:solidFill>
                              <a:latin typeface="Cambria Math"/>
                              <a:ea typeface="华文楷体" pitchFamily="2" charset="-122"/>
                            </a:rPr>
                            <m:t>𝟐</m:t>
                          </m:r>
                        </m:sub>
                      </m:sSub>
                      <m:sSub>
                        <m:sSubPr>
                          <m:ctrlPr>
                            <a:rPr kumimoji="0" lang="en-US" altLang="zh-CN" sz="3600" i="1" kern="0" smtClean="0">
                              <a:solidFill>
                                <a:srgbClr val="000000"/>
                              </a:solidFill>
                              <a:latin typeface="Cambria Math"/>
                              <a:ea typeface="华文楷体" pitchFamily="2" charset="-122"/>
                            </a:rPr>
                          </m:ctrlPr>
                        </m:sSubPr>
                        <m:e>
                          <m:r>
                            <a:rPr kumimoji="0" lang="en-US" altLang="zh-CN" sz="3600" i="1" kern="0" smtClean="0">
                              <a:solidFill>
                                <a:srgbClr val="000000"/>
                              </a:solidFill>
                              <a:latin typeface="Cambria Math"/>
                              <a:ea typeface="华文楷体" pitchFamily="2" charset="-122"/>
                            </a:rPr>
                            <m:t>𝒙</m:t>
                          </m:r>
                        </m:e>
                        <m:sub>
                          <m:r>
                            <a:rPr kumimoji="0" lang="en-US" altLang="zh-CN" sz="3600" i="1" kern="0" smtClean="0">
                              <a:solidFill>
                                <a:srgbClr val="000000"/>
                              </a:solidFill>
                              <a:latin typeface="Cambria Math"/>
                              <a:ea typeface="华文楷体" pitchFamily="2" charset="-122"/>
                            </a:rPr>
                            <m:t>𝟐</m:t>
                          </m:r>
                        </m:sub>
                      </m:sSub>
                      <m:r>
                        <a:rPr kumimoji="0" lang="en-US" altLang="zh-CN" sz="3600" i="1" kern="0" smtClean="0">
                          <a:solidFill>
                            <a:srgbClr val="000000"/>
                          </a:solidFill>
                          <a:latin typeface="Cambria Math"/>
                          <a:ea typeface="华文楷体" pitchFamily="2" charset="-122"/>
                        </a:rPr>
                        <m:t>+⋯+</m:t>
                      </m:r>
                      <m:sSub>
                        <m:sSubPr>
                          <m:ctrlPr>
                            <a:rPr kumimoji="0" lang="en-US" altLang="zh-CN" sz="3600" i="1" kern="0" smtClean="0">
                              <a:solidFill>
                                <a:srgbClr val="000000"/>
                              </a:solidFill>
                              <a:latin typeface="Cambria Math"/>
                              <a:ea typeface="华文楷体" pitchFamily="2" charset="-122"/>
                            </a:rPr>
                          </m:ctrlPr>
                        </m:sSubPr>
                        <m:e>
                          <m:r>
                            <a:rPr kumimoji="0" lang="zh-CN" altLang="en-US" sz="3600" kern="0" smtClean="0">
                              <a:solidFill>
                                <a:srgbClr val="000000"/>
                              </a:solidFill>
                              <a:latin typeface="Cambria Math"/>
                              <a:ea typeface="华文楷体" pitchFamily="2" charset="-122"/>
                            </a:rPr>
                            <m:t>𝛂</m:t>
                          </m:r>
                        </m:e>
                        <m:sub>
                          <m:r>
                            <a:rPr kumimoji="0" lang="en-US" altLang="zh-CN" sz="3600" i="1" kern="0" smtClean="0">
                              <a:solidFill>
                                <a:srgbClr val="000000"/>
                              </a:solidFill>
                              <a:latin typeface="Cambria Math"/>
                              <a:ea typeface="华文楷体" pitchFamily="2" charset="-122"/>
                            </a:rPr>
                            <m:t>𝒏</m:t>
                          </m:r>
                        </m:sub>
                      </m:sSub>
                      <m:sSub>
                        <m:sSubPr>
                          <m:ctrlPr>
                            <a:rPr kumimoji="0" lang="en-US" altLang="zh-CN" sz="3600" i="1" kern="0" smtClean="0">
                              <a:solidFill>
                                <a:srgbClr val="000000"/>
                              </a:solidFill>
                              <a:latin typeface="Cambria Math"/>
                              <a:ea typeface="华文楷体" pitchFamily="2" charset="-122"/>
                            </a:rPr>
                          </m:ctrlPr>
                        </m:sSubPr>
                        <m:e>
                          <m:r>
                            <a:rPr kumimoji="0" lang="en-US" altLang="zh-CN" sz="3600" i="1" kern="0" smtClean="0">
                              <a:solidFill>
                                <a:srgbClr val="000000"/>
                              </a:solidFill>
                              <a:latin typeface="Cambria Math"/>
                              <a:ea typeface="华文楷体" pitchFamily="2" charset="-122"/>
                            </a:rPr>
                            <m:t>𝒙</m:t>
                          </m:r>
                        </m:e>
                        <m:sub>
                          <m:r>
                            <a:rPr kumimoji="0" lang="en-US" altLang="zh-CN" sz="3600" i="1" kern="0" smtClean="0">
                              <a:solidFill>
                                <a:srgbClr val="000000"/>
                              </a:solidFill>
                              <a:latin typeface="Cambria Math"/>
                              <a:ea typeface="华文楷体" pitchFamily="2" charset="-122"/>
                            </a:rPr>
                            <m:t>𝒏</m:t>
                          </m:r>
                        </m:sub>
                      </m:sSub>
                      <m:r>
                        <a:rPr kumimoji="0" lang="en-US" altLang="zh-CN" sz="3600" kern="0">
                          <a:solidFill>
                            <a:srgbClr val="000000"/>
                          </a:solidFill>
                          <a:latin typeface="Cambria Math"/>
                          <a:ea typeface="华文楷体" pitchFamily="2" charset="-122"/>
                        </a:rPr>
                        <m:t>= </m:t>
                      </m:r>
                      <m:r>
                        <a:rPr kumimoji="0" lang="zh-CN" altLang="en-US" sz="3600" kern="0">
                          <a:solidFill>
                            <a:srgbClr val="000000"/>
                          </a:solidFill>
                          <a:latin typeface="Cambria Math"/>
                          <a:ea typeface="华文楷体" pitchFamily="2" charset="-122"/>
                        </a:rPr>
                        <m:t>𝛃</m:t>
                      </m:r>
                    </m:oMath>
                  </m:oMathPara>
                </a14:m>
                <a:endParaRPr kumimoji="0" lang="en-US" altLang="zh-CN" sz="3600" kern="0" dirty="0">
                  <a:solidFill>
                    <a:srgbClr val="000000"/>
                  </a:solidFill>
                  <a:latin typeface="华文楷体" pitchFamily="2" charset="-122"/>
                  <a:ea typeface="华文楷体" pitchFamily="2" charset="-122"/>
                </a:endParaRPr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313" y="4763529"/>
                <a:ext cx="7775153" cy="78483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2"/>
              <p:cNvSpPr txBox="1">
                <a:spLocks noChangeArrowheads="1"/>
              </p:cNvSpPr>
              <p:nvPr/>
            </p:nvSpPr>
            <p:spPr bwMode="auto">
              <a:xfrm>
                <a:off x="468313" y="549275"/>
                <a:ext cx="8229600" cy="56165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800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9pPr>
              </a:lstStyle>
              <a:p>
                <a:pPr eaLnBrk="1" hangingPunct="1">
                  <a:lnSpc>
                    <a:spcPct val="125000"/>
                  </a:lnSpc>
                  <a:buFontTx/>
                  <a:buNone/>
                </a:pPr>
                <a:r>
                  <a:rPr lang="zh-CN" altLang="en-US" sz="36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                                               </a:t>
                </a:r>
                <a14:m>
                  <m:oMath xmlns:m="http://schemas.openxmlformats.org/officeDocument/2006/math">
                    <m:r>
                      <a:rPr kumimoji="0" lang="en-US" altLang="zh-CN" sz="3600" kern="0" smtClean="0">
                        <a:solidFill>
                          <a:srgbClr val="000000"/>
                        </a:solidFill>
                        <a:latin typeface="Cambria Math"/>
                      </a:rPr>
                      <m:t> </m:t>
                    </m:r>
                    <m:sSub>
                      <m:sSubPr>
                        <m:ctrlP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  <m:t> </m:t>
                        </m:r>
                        <m: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  <m:t>𝒂</m:t>
                        </m:r>
                      </m:e>
                      <m:sub>
                        <m: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  <m:t>𝟏𝟏</m:t>
                        </m:r>
                      </m:sub>
                    </m:sSub>
                    <m:sSub>
                      <m:sSubPr>
                        <m:ctrlP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kumimoji="0" lang="en-US" altLang="zh-CN" sz="3600" b="0" i="1" kern="0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 </m:t>
                        </m:r>
                        <m: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  <m:t>𝒙</m:t>
                        </m:r>
                      </m:e>
                      <m:sub>
                        <m: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  <m:t>𝟏</m:t>
                        </m:r>
                      </m:sub>
                    </m:sSub>
                    <m:r>
                      <m:rPr>
                        <m:brk m:alnAt="7"/>
                      </m:rPr>
                      <a:rPr kumimoji="0" lang="en-US" altLang="zh-CN" sz="3600" b="0" i="1" kern="0">
                        <a:solidFill>
                          <a:srgbClr val="000000"/>
                        </a:solidFill>
                        <a:latin typeface="Cambria Math"/>
                      </a:rPr>
                      <m:t>+</m:t>
                    </m:r>
                    <m:r>
                      <a:rPr kumimoji="0" lang="en-US" altLang="zh-CN" sz="3600" b="0" i="1" kern="0" smtClean="0">
                        <a:solidFill>
                          <a:srgbClr val="000000"/>
                        </a:solidFill>
                        <a:latin typeface="Cambria Math"/>
                      </a:rPr>
                      <m:t> </m:t>
                    </m:r>
                    <m:sSub>
                      <m:sSubPr>
                        <m:ctrlP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  <m:t>𝒂</m:t>
                        </m:r>
                      </m:e>
                      <m:sub>
                        <m: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  <m:t>𝟏𝟐</m:t>
                        </m:r>
                      </m:sub>
                    </m:sSub>
                    <m:sSub>
                      <m:sSubPr>
                        <m:ctrlP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kumimoji="0" lang="en-US" altLang="zh-CN" sz="3600" b="0" i="1" kern="0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 </m:t>
                        </m:r>
                        <m: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  <m:t>𝒙</m:t>
                        </m:r>
                      </m:e>
                      <m:sub>
                        <m: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  <m:t>𝟐</m:t>
                        </m:r>
                      </m:sub>
                    </m:sSub>
                    <m:r>
                      <m:rPr>
                        <m:brk m:alnAt="7"/>
                      </m:rPr>
                      <a:rPr kumimoji="0" lang="en-US" altLang="zh-CN" sz="3600" b="0" i="1" kern="0">
                        <a:solidFill>
                          <a:srgbClr val="000000"/>
                        </a:solidFill>
                        <a:latin typeface="Cambria Math"/>
                      </a:rPr>
                      <m:t>+</m:t>
                    </m:r>
                    <m:r>
                      <a:rPr kumimoji="0" lang="en-US" altLang="zh-CN" sz="3600" b="0" i="1" kern="0">
                        <a:solidFill>
                          <a:srgbClr val="000000"/>
                        </a:solidFill>
                        <a:latin typeface="Cambria Math"/>
                      </a:rPr>
                      <m:t>⋯+</m:t>
                    </m:r>
                    <m:sSub>
                      <m:sSubPr>
                        <m:ctrlP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  <m:t>𝒂</m:t>
                        </m:r>
                      </m:e>
                      <m:sub>
                        <m: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  <m:t>𝟏</m:t>
                        </m:r>
                        <m: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  <m:t>𝒏</m:t>
                        </m:r>
                      </m:sub>
                    </m:sSub>
                    <m:sSub>
                      <m:sSubPr>
                        <m:ctrlP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kumimoji="0" lang="en-US" altLang="zh-CN" sz="3600" b="0" i="1" kern="0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 </m:t>
                        </m:r>
                        <m: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  <m:t>𝒙</m:t>
                        </m:r>
                      </m:e>
                      <m:sub>
                        <m: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  <m:t>𝒏</m:t>
                        </m:r>
                      </m:sub>
                    </m:sSub>
                    <m:r>
                      <m:rPr>
                        <m:brk m:alnAt="7"/>
                      </m:rPr>
                      <a:rPr kumimoji="0" lang="en-US" altLang="zh-CN" sz="3600" b="0" i="1" kern="0">
                        <a:solidFill>
                          <a:srgbClr val="000000"/>
                        </a:solidFill>
                        <a:latin typeface="Cambria Math"/>
                      </a:rPr>
                      <m:t>=</m:t>
                    </m:r>
                    <m:r>
                      <a:rPr kumimoji="0" lang="en-US" altLang="zh-CN" sz="3600" b="0" i="1" kern="0" smtClean="0">
                        <a:solidFill>
                          <a:srgbClr val="000000"/>
                        </a:solidFill>
                        <a:latin typeface="Cambria Math"/>
                      </a:rPr>
                      <m:t> </m:t>
                    </m:r>
                    <m:sSub>
                      <m:sSubPr>
                        <m:ctrlP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  <m:t>𝒃</m:t>
                        </m:r>
                      </m:e>
                      <m:sub>
                        <m: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  <m:t>𝟏</m:t>
                        </m:r>
                      </m:sub>
                    </m:sSub>
                  </m:oMath>
                </a14:m>
                <a:endParaRPr kumimoji="0" lang="zh-CN" altLang="en-US" sz="3600" kern="0" dirty="0" smtClean="0">
                  <a:solidFill>
                    <a:srgbClr val="000000"/>
                  </a:solidFill>
                  <a:latin typeface="华文楷体" pitchFamily="2" charset="-122"/>
                  <a:ea typeface="华文楷体" pitchFamily="2" charset="-122"/>
                </a:endParaRPr>
              </a:p>
              <a:p>
                <a:pPr eaLnBrk="1" hangingPunct="1">
                  <a:lnSpc>
                    <a:spcPct val="125000"/>
                  </a:lnSpc>
                  <a:buFontTx/>
                  <a:buNone/>
                </a:pPr>
                <a:r>
                  <a:rPr kumimoji="0" lang="en-US" altLang="zh-CN" sz="3600" kern="0" dirty="0" smtClean="0">
                    <a:solidFill>
                      <a:srgbClr val="000000"/>
                    </a:solidFill>
                    <a:latin typeface="华文楷体" pitchFamily="2" charset="-122"/>
                    <a:ea typeface="华文楷体" pitchFamily="2" charset="-122"/>
                  </a:rPr>
                  <a:t>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  <m:t> </m:t>
                        </m:r>
                        <m: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  <m:t>𝒂</m:t>
                        </m:r>
                      </m:e>
                      <m:sub>
                        <m:r>
                          <a:rPr kumimoji="0" lang="en-US" altLang="zh-CN" sz="3600" i="1" kern="0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𝟐</m:t>
                        </m:r>
                        <m: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  <m:t>𝟏</m:t>
                        </m:r>
                      </m:sub>
                    </m:sSub>
                    <m:sSub>
                      <m:sSubPr>
                        <m:ctrlP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kumimoji="0" lang="en-US" altLang="zh-CN" sz="3600" b="0" i="1" kern="0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 </m:t>
                        </m:r>
                        <m: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  <m:t>𝒙</m:t>
                        </m:r>
                      </m:e>
                      <m:sub>
                        <m: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  <m:t>𝟏</m:t>
                        </m:r>
                      </m:sub>
                    </m:sSub>
                    <m:r>
                      <m:rPr>
                        <m:brk m:alnAt="7"/>
                      </m:rPr>
                      <a:rPr kumimoji="0" lang="en-US" altLang="zh-CN" sz="3600" b="0" i="1" kern="0">
                        <a:solidFill>
                          <a:srgbClr val="000000"/>
                        </a:solidFill>
                        <a:latin typeface="Cambria Math"/>
                      </a:rPr>
                      <m:t>+</m:t>
                    </m:r>
                    <m:r>
                      <a:rPr kumimoji="0" lang="en-US" altLang="zh-CN" sz="3600" b="0" i="1" kern="0" smtClean="0">
                        <a:solidFill>
                          <a:srgbClr val="000000"/>
                        </a:solidFill>
                        <a:latin typeface="Cambria Math"/>
                      </a:rPr>
                      <m:t> </m:t>
                    </m:r>
                    <m:sSub>
                      <m:sSubPr>
                        <m:ctrlP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  <m:t>𝒂</m:t>
                        </m:r>
                      </m:e>
                      <m:sub>
                        <m:r>
                          <a:rPr kumimoji="0" lang="en-US" altLang="zh-CN" sz="3600" i="1" kern="0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𝟐</m:t>
                        </m:r>
                        <m: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  <m:t>𝟐</m:t>
                        </m:r>
                      </m:sub>
                    </m:sSub>
                    <m:sSub>
                      <m:sSubPr>
                        <m:ctrlP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kumimoji="0" lang="en-US" altLang="zh-CN" sz="3600" b="0" i="1" kern="0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 </m:t>
                        </m:r>
                        <m: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  <m:t>𝒙</m:t>
                        </m:r>
                      </m:e>
                      <m:sub>
                        <m: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  <m:t>𝟐</m:t>
                        </m:r>
                      </m:sub>
                    </m:sSub>
                    <m:r>
                      <m:rPr>
                        <m:brk m:alnAt="7"/>
                      </m:rPr>
                      <a:rPr kumimoji="0" lang="en-US" altLang="zh-CN" sz="3600" b="0" i="1" kern="0">
                        <a:solidFill>
                          <a:srgbClr val="000000"/>
                        </a:solidFill>
                        <a:latin typeface="Cambria Math"/>
                      </a:rPr>
                      <m:t>+</m:t>
                    </m:r>
                    <m:r>
                      <a:rPr kumimoji="0" lang="en-US" altLang="zh-CN" sz="3600" b="0" i="1" kern="0">
                        <a:solidFill>
                          <a:srgbClr val="000000"/>
                        </a:solidFill>
                        <a:latin typeface="Cambria Math"/>
                      </a:rPr>
                      <m:t>⋯+</m:t>
                    </m:r>
                    <m:sSub>
                      <m:sSubPr>
                        <m:ctrlP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  <m:t>𝒂</m:t>
                        </m:r>
                      </m:e>
                      <m:sub>
                        <m:r>
                          <a:rPr kumimoji="0" lang="en-US" altLang="zh-CN" sz="3600" i="1" kern="0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𝟐</m:t>
                        </m:r>
                        <m:r>
                          <a:rPr kumimoji="0" lang="en-US" altLang="zh-CN" sz="360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  <m:t>𝒏</m:t>
                        </m:r>
                      </m:sub>
                    </m:sSub>
                    <m:sSub>
                      <m:sSubPr>
                        <m:ctrlP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kumimoji="0" lang="en-US" altLang="zh-CN" sz="3600" b="0" i="1" kern="0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 </m:t>
                        </m:r>
                        <m: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  <m:t>𝒙</m:t>
                        </m:r>
                      </m:e>
                      <m:sub>
                        <m: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  <m:t>𝒏</m:t>
                        </m:r>
                      </m:sub>
                    </m:sSub>
                    <m:r>
                      <m:rPr>
                        <m:brk m:alnAt="7"/>
                      </m:rPr>
                      <a:rPr kumimoji="0" lang="en-US" altLang="zh-CN" sz="3600" b="0" i="1" kern="0">
                        <a:solidFill>
                          <a:srgbClr val="000000"/>
                        </a:solidFill>
                        <a:latin typeface="Cambria Math"/>
                      </a:rPr>
                      <m:t>=</m:t>
                    </m:r>
                    <m:r>
                      <a:rPr kumimoji="0" lang="en-US" altLang="zh-CN" sz="3600" b="0" i="1" kern="0" smtClean="0">
                        <a:solidFill>
                          <a:srgbClr val="000000"/>
                        </a:solidFill>
                        <a:latin typeface="Cambria Math"/>
                      </a:rPr>
                      <m:t> </m:t>
                    </m:r>
                    <m:sSub>
                      <m:sSubPr>
                        <m:ctrlP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  <m:t>𝒃</m:t>
                        </m:r>
                      </m:e>
                      <m:sub>
                        <m:r>
                          <a:rPr kumimoji="0" lang="en-US" altLang="zh-CN" sz="3600" i="1" kern="0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𝟐</m:t>
                        </m:r>
                      </m:sub>
                    </m:sSub>
                  </m:oMath>
                </a14:m>
                <a:endParaRPr kumimoji="0" lang="zh-CN" altLang="en-US" sz="3600" kern="0" dirty="0" smtClean="0">
                  <a:solidFill>
                    <a:srgbClr val="000000"/>
                  </a:solidFill>
                  <a:latin typeface="华文楷体" pitchFamily="2" charset="-122"/>
                  <a:ea typeface="华文楷体" pitchFamily="2" charset="-122"/>
                </a:endParaRPr>
              </a:p>
              <a:p>
                <a:pPr eaLnBrk="1" hangingPunct="1">
                  <a:lnSpc>
                    <a:spcPct val="125000"/>
                  </a:lnSpc>
                  <a:buFontTx/>
                  <a:buNone/>
                </a:pPr>
                <a:r>
                  <a:rPr kumimoji="0" lang="zh-CN" altLang="en-US" sz="3600" kern="0" dirty="0" smtClean="0">
                    <a:solidFill>
                      <a:srgbClr val="000000"/>
                    </a:solidFill>
                    <a:latin typeface="华文楷体" pitchFamily="2" charset="-122"/>
                    <a:ea typeface="华文楷体" pitchFamily="2" charset="-122"/>
                  </a:rPr>
                  <a:t> </a:t>
                </a:r>
              </a:p>
              <a:p>
                <a:pPr eaLnBrk="1" hangingPunct="1">
                  <a:lnSpc>
                    <a:spcPct val="125000"/>
                  </a:lnSpc>
                  <a:buFontTx/>
                  <a:buNone/>
                </a:pPr>
                <a:r>
                  <a:rPr kumimoji="0" lang="en-US" altLang="zh-CN" sz="3600" kern="0" dirty="0" smtClean="0">
                    <a:solidFill>
                      <a:srgbClr val="000000"/>
                    </a:solidFill>
                    <a:latin typeface="华文楷体" pitchFamily="2" charset="-122"/>
                    <a:ea typeface="华文楷体" pitchFamily="2" charset="-122"/>
                  </a:rPr>
                  <a:t>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  <m:t> </m:t>
                        </m:r>
                        <m:r>
                          <a:rPr kumimoji="0" lang="en-US" altLang="zh-CN" sz="360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  <m:t>𝒂</m:t>
                        </m:r>
                      </m:e>
                      <m:sub>
                        <m:r>
                          <a:rPr kumimoji="0" lang="en-US" altLang="zh-CN" sz="3600" i="1" kern="0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𝒎</m:t>
                        </m:r>
                        <m: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  <m:t>𝟏</m:t>
                        </m:r>
                      </m:sub>
                    </m:sSub>
                    <m:sSub>
                      <m:sSubPr>
                        <m:ctrlP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kumimoji="0" lang="en-US" altLang="zh-CN" sz="3600" b="0" i="1" kern="0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 </m:t>
                        </m:r>
                        <m: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  <m:t>𝒙</m:t>
                        </m:r>
                      </m:e>
                      <m:sub>
                        <m: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  <m:t>𝟏</m:t>
                        </m:r>
                      </m:sub>
                    </m:sSub>
                    <m:r>
                      <m:rPr>
                        <m:brk m:alnAt="7"/>
                      </m:rPr>
                      <a:rPr kumimoji="0" lang="en-US" altLang="zh-CN" sz="3600" b="0" i="1" kern="0">
                        <a:solidFill>
                          <a:srgbClr val="000000"/>
                        </a:solidFill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  <m:t>𝒂</m:t>
                        </m:r>
                      </m:e>
                      <m:sub>
                        <m:r>
                          <a:rPr kumimoji="0" lang="en-US" altLang="zh-CN" sz="3600" i="1" kern="0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𝒎</m:t>
                        </m:r>
                        <m: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  <m:t>𝟐</m:t>
                        </m:r>
                      </m:sub>
                    </m:sSub>
                    <m:sSub>
                      <m:sSubPr>
                        <m:ctrlP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  <m:t>𝒙</m:t>
                        </m:r>
                      </m:e>
                      <m:sub>
                        <m: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  <m:t>𝟐</m:t>
                        </m:r>
                      </m:sub>
                    </m:sSub>
                    <m:r>
                      <m:rPr>
                        <m:brk m:alnAt="7"/>
                      </m:rPr>
                      <a:rPr kumimoji="0" lang="en-US" altLang="zh-CN" sz="3600" b="0" i="1" kern="0">
                        <a:solidFill>
                          <a:srgbClr val="000000"/>
                        </a:solidFill>
                        <a:latin typeface="Cambria Math"/>
                      </a:rPr>
                      <m:t>+</m:t>
                    </m:r>
                    <m:r>
                      <a:rPr kumimoji="0" lang="en-US" altLang="zh-CN" sz="3600" b="0" i="1" kern="0">
                        <a:solidFill>
                          <a:srgbClr val="000000"/>
                        </a:solidFill>
                        <a:latin typeface="Cambria Math"/>
                      </a:rPr>
                      <m:t>⋯+</m:t>
                    </m:r>
                    <m:sSub>
                      <m:sSubPr>
                        <m:ctrlP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  <m:t>𝒂</m:t>
                        </m:r>
                      </m:e>
                      <m:sub>
                        <m:r>
                          <a:rPr kumimoji="0" lang="en-US" altLang="zh-CN" sz="3600" i="1" kern="0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𝒎</m:t>
                        </m:r>
                        <m: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  <m:t>𝒏</m:t>
                        </m:r>
                      </m:sub>
                    </m:sSub>
                    <m:sSub>
                      <m:sSubPr>
                        <m:ctrlP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kumimoji="0" lang="en-US" altLang="zh-CN" sz="3600" b="0" i="1" kern="0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 </m:t>
                        </m:r>
                        <m: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  <m:t>𝒙</m:t>
                        </m:r>
                      </m:e>
                      <m:sub>
                        <m: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  <m:t>𝒏</m:t>
                        </m:r>
                      </m:sub>
                    </m:sSub>
                    <m:r>
                      <m:rPr>
                        <m:brk m:alnAt="7"/>
                      </m:rPr>
                      <a:rPr kumimoji="0" lang="en-US" altLang="zh-CN" sz="3600" b="0" i="1" kern="0">
                        <a:solidFill>
                          <a:srgbClr val="000000"/>
                        </a:solidFill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  <m:t>𝒃</m:t>
                        </m:r>
                      </m:e>
                      <m:sub>
                        <m:r>
                          <a:rPr kumimoji="0" lang="en-US" altLang="zh-CN" sz="3600" i="1" kern="0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𝒎</m:t>
                        </m:r>
                      </m:sub>
                    </m:sSub>
                  </m:oMath>
                </a14:m>
                <a:endParaRPr kumimoji="0" lang="zh-CN" altLang="en-US" sz="3600" kern="0" dirty="0" smtClean="0">
                  <a:solidFill>
                    <a:srgbClr val="000000"/>
                  </a:solidFill>
                  <a:latin typeface="华文楷体" pitchFamily="2" charset="-122"/>
                  <a:ea typeface="华文楷体" pitchFamily="2" charset="-122"/>
                </a:endParaRPr>
              </a:p>
              <a:p>
                <a:pPr eaLnBrk="1" hangingPunct="1">
                  <a:lnSpc>
                    <a:spcPct val="125000"/>
                  </a:lnSpc>
                  <a:buFontTx/>
                  <a:buNone/>
                </a:pPr>
                <a:r>
                  <a:rPr kumimoji="0" lang="zh-CN" altLang="en-US" sz="3600" kern="0" dirty="0" smtClean="0">
                    <a:solidFill>
                      <a:srgbClr val="000000"/>
                    </a:solidFill>
                    <a:latin typeface="华文楷体" pitchFamily="2" charset="-122"/>
                    <a:ea typeface="华文楷体" pitchFamily="2" charset="-122"/>
                  </a:rPr>
                  <a:t> </a:t>
                </a:r>
                <a:endParaRPr kumimoji="0" lang="en-US" altLang="zh-CN" sz="3600" kern="0" dirty="0" smtClean="0">
                  <a:solidFill>
                    <a:srgbClr val="000000"/>
                  </a:solidFill>
                  <a:latin typeface="Cambria Math"/>
                  <a:ea typeface="华文楷体" pitchFamily="2" charset="-122"/>
                </a:endParaRPr>
              </a:p>
            </p:txBody>
          </p:sp>
        </mc:Choice>
        <mc:Fallback xmlns="">
          <p:sp>
            <p:nvSpPr>
              <p:cNvPr id="10" name="Rectangl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68313" y="549275"/>
                <a:ext cx="8229600" cy="5616575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矩形 2"/>
          <p:cNvSpPr/>
          <p:nvPr/>
        </p:nvSpPr>
        <p:spPr>
          <a:xfrm>
            <a:off x="911176" y="332656"/>
            <a:ext cx="734387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0" lang="zh-CN" altLang="en-US" sz="4000" kern="0" dirty="0" smtClean="0">
                <a:solidFill>
                  <a:srgbClr val="000000"/>
                </a:solidFill>
                <a:latin typeface="Times New Roman" pitchFamily="18" charset="0"/>
                <a:ea typeface="宋体"/>
              </a:rPr>
              <a:t>  方</a:t>
            </a:r>
            <a:r>
              <a:rPr kumimoji="0" lang="zh-CN" altLang="en-US" sz="4000" kern="0" dirty="0">
                <a:solidFill>
                  <a:srgbClr val="000000"/>
                </a:solidFill>
                <a:latin typeface="Times New Roman" pitchFamily="18" charset="0"/>
                <a:ea typeface="宋体"/>
              </a:rPr>
              <a:t>程组用矩阵乘法表示最简洁</a:t>
            </a:r>
            <a:endParaRPr lang="zh-CN" alt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4369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2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51128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2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1000"/>
                                        <p:tgtEl>
                                          <p:spTgt spid="51128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2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1000"/>
                                        <p:tgtEl>
                                          <p:spTgt spid="51128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2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1128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1128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1128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12841" grpId="0" animBg="1"/>
      <p:bldP spid="5112842" grpId="0" animBg="1"/>
      <p:bldP spid="5112843" grpId="0" animBg="1"/>
      <p:bldP spid="5112844" grpId="0" animBg="1"/>
      <p:bldP spid="2" grpId="0"/>
      <p:bldP spid="9" grpId="0"/>
    </p:bld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5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b="1" smtClean="0"/>
              <a:t>第三章 </a:t>
            </a:r>
            <a:r>
              <a:rPr lang="zh-CN" altLang="en-US" b="1" smtClean="0">
                <a:solidFill>
                  <a:schemeClr val="hlink"/>
                </a:solidFill>
                <a:latin typeface="Times New Roman" pitchFamily="18" charset="0"/>
              </a:rPr>
              <a:t>线性空间</a:t>
            </a:r>
          </a:p>
        </p:txBody>
      </p:sp>
      <p:sp>
        <p:nvSpPr>
          <p:cNvPr id="38850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341438"/>
            <a:ext cx="8229600" cy="4754562"/>
          </a:xfrm>
        </p:spPr>
        <p:txBody>
          <a:bodyPr/>
          <a:lstStyle/>
          <a:p>
            <a:pPr marL="609600" indent="-609600" eaLnBrk="1" hangingPunct="1">
              <a:lnSpc>
                <a:spcPct val="120000"/>
              </a:lnSpc>
              <a:buFontTx/>
              <a:buNone/>
              <a:defRPr/>
            </a:pPr>
            <a:r>
              <a:rPr lang="en-US" altLang="zh-CN" sz="2800" dirty="0" smtClean="0"/>
              <a:t>   </a:t>
            </a:r>
            <a:r>
              <a:rPr lang="en-US" altLang="zh-CN" sz="3600" b="1" dirty="0" smtClean="0">
                <a:latin typeface="Times New Roman" pitchFamily="18" charset="0"/>
              </a:rPr>
              <a:t>1  </a:t>
            </a:r>
            <a:r>
              <a:rPr lang="zh-CN" altLang="en-US" sz="3600" b="1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向量空间与线性空间</a:t>
            </a:r>
            <a:endParaRPr lang="zh-CN" altLang="en-US" sz="3600" b="1" dirty="0" smtClean="0">
              <a:latin typeface="Times New Roman" pitchFamily="18" charset="0"/>
            </a:endParaRPr>
          </a:p>
          <a:p>
            <a:pPr marL="609600" indent="-609600" eaLnBrk="1" hangingPunct="1">
              <a:lnSpc>
                <a:spcPct val="120000"/>
              </a:lnSpc>
              <a:buFontTx/>
              <a:buNone/>
              <a:defRPr/>
            </a:pPr>
            <a:r>
              <a:rPr lang="zh-CN" altLang="en-US" sz="3600" b="1" dirty="0" smtClean="0">
                <a:latin typeface="Times New Roman" pitchFamily="18" charset="0"/>
              </a:rPr>
              <a:t>   </a:t>
            </a:r>
            <a:r>
              <a:rPr lang="en-US" altLang="zh-CN" sz="3600" b="1" dirty="0" smtClean="0">
                <a:latin typeface="Times New Roman" pitchFamily="18" charset="0"/>
              </a:rPr>
              <a:t>2  </a:t>
            </a:r>
            <a:r>
              <a:rPr lang="zh-CN" altLang="en-US" sz="3600" b="1" dirty="0" smtClean="0">
                <a:latin typeface="Times New Roman" pitchFamily="18" charset="0"/>
              </a:rPr>
              <a:t>线性相关与线性无关 </a:t>
            </a:r>
          </a:p>
          <a:p>
            <a:pPr marL="609600" indent="-609600" eaLnBrk="1" hangingPunct="1">
              <a:lnSpc>
                <a:spcPct val="120000"/>
              </a:lnSpc>
              <a:buFontTx/>
              <a:buNone/>
              <a:defRPr/>
            </a:pPr>
            <a:r>
              <a:rPr lang="zh-CN" altLang="en-US" sz="3600" b="1" dirty="0" smtClean="0">
                <a:latin typeface="Times New Roman" pitchFamily="18" charset="0"/>
              </a:rPr>
              <a:t>   </a:t>
            </a:r>
            <a:r>
              <a:rPr lang="en-US" altLang="zh-CN" sz="3600" b="1" dirty="0" smtClean="0">
                <a:latin typeface="Times New Roman" pitchFamily="18" charset="0"/>
              </a:rPr>
              <a:t>3  </a:t>
            </a:r>
            <a:r>
              <a:rPr lang="zh-CN" altLang="en-US" sz="3600" b="1" dirty="0" smtClean="0">
                <a:latin typeface="Times New Roman" pitchFamily="18" charset="0"/>
              </a:rPr>
              <a:t>向量组的极大无关组与秩</a:t>
            </a:r>
          </a:p>
          <a:p>
            <a:pPr marL="609600" indent="-609600" eaLnBrk="1" hangingPunct="1">
              <a:lnSpc>
                <a:spcPct val="120000"/>
              </a:lnSpc>
              <a:buFontTx/>
              <a:buNone/>
              <a:defRPr/>
            </a:pPr>
            <a:r>
              <a:rPr lang="zh-CN" altLang="en-US" sz="3600" b="1" dirty="0" smtClean="0">
                <a:latin typeface="Times New Roman" pitchFamily="18" charset="0"/>
              </a:rPr>
              <a:t>   </a:t>
            </a:r>
            <a:r>
              <a:rPr lang="en-US" altLang="zh-CN" sz="3600" b="1" dirty="0" smtClean="0">
                <a:latin typeface="Times New Roman" pitchFamily="18" charset="0"/>
              </a:rPr>
              <a:t>4  </a:t>
            </a:r>
            <a:r>
              <a:rPr lang="zh-CN" altLang="en-US" sz="3600" b="1" dirty="0" smtClean="0">
                <a:latin typeface="Times New Roman" pitchFamily="18" charset="0"/>
              </a:rPr>
              <a:t>线性空间的基与维数</a:t>
            </a:r>
          </a:p>
          <a:p>
            <a:pPr marL="609600" indent="-609600" eaLnBrk="1" hangingPunct="1">
              <a:lnSpc>
                <a:spcPct val="120000"/>
              </a:lnSpc>
              <a:buFontTx/>
              <a:buNone/>
              <a:defRPr/>
            </a:pPr>
            <a:r>
              <a:rPr lang="zh-CN" altLang="en-US" sz="3600" b="1" dirty="0" smtClean="0">
                <a:latin typeface="Times New Roman" pitchFamily="18" charset="0"/>
              </a:rPr>
              <a:t>   </a:t>
            </a:r>
            <a:r>
              <a:rPr lang="en-US" altLang="zh-CN" sz="3600" b="1" dirty="0" smtClean="0">
                <a:latin typeface="Times New Roman" pitchFamily="18" charset="0"/>
              </a:rPr>
              <a:t>5  </a:t>
            </a:r>
            <a:r>
              <a:rPr lang="zh-CN" altLang="en-US" sz="3600" b="1" dirty="0" smtClean="0">
                <a:latin typeface="Times New Roman" pitchFamily="18" charset="0"/>
              </a:rPr>
              <a:t>矩阵的秩</a:t>
            </a:r>
          </a:p>
          <a:p>
            <a:pPr marL="609600" indent="-609600" eaLnBrk="1" hangingPunct="1">
              <a:lnSpc>
                <a:spcPct val="120000"/>
              </a:lnSpc>
              <a:buFontTx/>
              <a:buNone/>
              <a:defRPr/>
            </a:pPr>
            <a:r>
              <a:rPr lang="zh-CN" altLang="en-US" sz="3600" b="1" dirty="0" smtClean="0">
                <a:latin typeface="Times New Roman" pitchFamily="18" charset="0"/>
              </a:rPr>
              <a:t>   </a:t>
            </a:r>
            <a:r>
              <a:rPr lang="en-US" altLang="zh-CN" sz="3600" b="1" dirty="0" smtClean="0">
                <a:solidFill>
                  <a:srgbClr val="FFFF00"/>
                </a:solidFill>
                <a:latin typeface="Times New Roman" pitchFamily="18" charset="0"/>
              </a:rPr>
              <a:t>6  </a:t>
            </a:r>
            <a:r>
              <a:rPr lang="zh-CN" altLang="en-US" sz="3600" b="1" dirty="0" smtClean="0">
                <a:solidFill>
                  <a:srgbClr val="FFFF00"/>
                </a:solidFill>
                <a:latin typeface="Times New Roman" pitchFamily="18" charset="0"/>
              </a:rPr>
              <a:t>线性方程组解的结构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476250"/>
            <a:ext cx="8229600" cy="5619750"/>
          </a:xfrm>
        </p:spPr>
        <p:txBody>
          <a:bodyPr/>
          <a:lstStyle/>
          <a:p>
            <a:pPr eaLnBrk="1" hangingPunct="1">
              <a:lnSpc>
                <a:spcPct val="120000"/>
              </a:lnSpc>
            </a:pPr>
            <a:r>
              <a:rPr lang="zh-CN" altLang="en-US" b="1" smtClean="0">
                <a:latin typeface="Times New Roman" pitchFamily="18" charset="0"/>
              </a:rPr>
              <a:t>教材</a:t>
            </a:r>
            <a:r>
              <a:rPr lang="en-US" altLang="zh-CN" b="1" smtClean="0">
                <a:latin typeface="Times New Roman" pitchFamily="18" charset="0"/>
              </a:rPr>
              <a:t>:</a:t>
            </a:r>
          </a:p>
          <a:p>
            <a:pPr eaLnBrk="1" hangingPunct="1">
              <a:lnSpc>
                <a:spcPct val="120000"/>
              </a:lnSpc>
              <a:buFontTx/>
              <a:buNone/>
            </a:pPr>
            <a:r>
              <a:rPr lang="en-US" altLang="zh-CN" b="1" smtClean="0"/>
              <a:t>   《</a:t>
            </a:r>
            <a:r>
              <a:rPr lang="zh-CN" altLang="en-US" b="1" smtClean="0"/>
              <a:t>高等代数</a:t>
            </a:r>
            <a:r>
              <a:rPr lang="en-US" altLang="zh-CN" b="1" smtClean="0"/>
              <a:t>》</a:t>
            </a:r>
            <a:r>
              <a:rPr lang="zh-CN" altLang="en-US" b="1" smtClean="0"/>
              <a:t>，丘维声著</a:t>
            </a:r>
            <a:r>
              <a:rPr lang="en-US" altLang="zh-CN" b="1" smtClean="0"/>
              <a:t>,   </a:t>
            </a:r>
            <a:r>
              <a:rPr lang="zh-CN" altLang="en-US" b="1" smtClean="0"/>
              <a:t>科学出版社</a:t>
            </a:r>
          </a:p>
          <a:p>
            <a:pPr eaLnBrk="1" hangingPunct="1">
              <a:lnSpc>
                <a:spcPct val="120000"/>
              </a:lnSpc>
              <a:buFontTx/>
              <a:buNone/>
            </a:pPr>
            <a:endParaRPr lang="zh-CN" altLang="en-US" b="1" smtClean="0"/>
          </a:p>
          <a:p>
            <a:pPr eaLnBrk="1" hangingPunct="1">
              <a:lnSpc>
                <a:spcPct val="120000"/>
              </a:lnSpc>
            </a:pPr>
            <a:r>
              <a:rPr lang="zh-CN" altLang="en-US" b="1" smtClean="0">
                <a:latin typeface="Times New Roman" pitchFamily="18" charset="0"/>
              </a:rPr>
              <a:t>参考材料 ：</a:t>
            </a:r>
          </a:p>
          <a:p>
            <a:pPr eaLnBrk="1" hangingPunct="1">
              <a:lnSpc>
                <a:spcPct val="120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</a:rPr>
              <a:t> 《</a:t>
            </a:r>
            <a:r>
              <a:rPr lang="zh-CN" altLang="en-US" b="1" smtClean="0">
                <a:latin typeface="Times New Roman" pitchFamily="18" charset="0"/>
              </a:rPr>
              <a:t>线性代数讲稿</a:t>
            </a:r>
            <a:r>
              <a:rPr lang="en-US" altLang="zh-CN" b="1" smtClean="0">
                <a:latin typeface="Times New Roman" pitchFamily="18" charset="0"/>
              </a:rPr>
              <a:t>》,    </a:t>
            </a:r>
            <a:r>
              <a:rPr lang="zh-CN" altLang="en-US" b="1" smtClean="0">
                <a:latin typeface="Times New Roman" pitchFamily="18" charset="0"/>
              </a:rPr>
              <a:t>施光燕著</a:t>
            </a:r>
          </a:p>
          <a:p>
            <a:pPr eaLnBrk="1" hangingPunct="1">
              <a:lnSpc>
                <a:spcPct val="120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</a:rPr>
              <a:t> 《</a:t>
            </a:r>
            <a:r>
              <a:rPr lang="zh-CN" altLang="en-US" b="1" smtClean="0"/>
              <a:t>高等代数学</a:t>
            </a:r>
            <a:r>
              <a:rPr lang="en-US" altLang="zh-CN" b="1" smtClean="0">
                <a:latin typeface="Times New Roman" pitchFamily="18" charset="0"/>
              </a:rPr>
              <a:t>》,        </a:t>
            </a:r>
            <a:r>
              <a:rPr lang="zh-CN" altLang="en-US" b="1" smtClean="0">
                <a:latin typeface="Times New Roman" pitchFamily="18" charset="0"/>
              </a:rPr>
              <a:t>张贤科著</a:t>
            </a:r>
          </a:p>
          <a:p>
            <a:pPr eaLnBrk="1" hangingPunct="1">
              <a:lnSpc>
                <a:spcPct val="120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</a:rPr>
              <a:t>《 Linear  Algebra 》,    by  Gilbert  Strang  </a:t>
            </a:r>
          </a:p>
          <a:p>
            <a:pPr eaLnBrk="1" hangingPunct="1">
              <a:lnSpc>
                <a:spcPct val="120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</a:rPr>
              <a:t>              </a:t>
            </a:r>
            <a:r>
              <a:rPr lang="zh-CN" altLang="en-US" b="1" smtClean="0">
                <a:latin typeface="Times New Roman" pitchFamily="18" charset="0"/>
              </a:rPr>
              <a:t>（ 麻省理工开放课程教学影片）</a:t>
            </a:r>
            <a:r>
              <a:rPr lang="zh-CN" altLang="en-US" b="1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15778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6386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642938"/>
            <a:ext cx="8229600" cy="5500687"/>
          </a:xfrm>
        </p:spPr>
        <p:txBody>
          <a:bodyPr/>
          <a:lstStyle/>
          <a:p>
            <a:pPr marL="609600" indent="-609600" eaLnBrk="1" hangingPunct="1">
              <a:lnSpc>
                <a:spcPct val="150000"/>
              </a:lnSpc>
              <a:buFont typeface="Wingdings" pitchFamily="2" charset="2"/>
              <a:buNone/>
            </a:pPr>
            <a:r>
              <a:rPr lang="zh-CN" altLang="en-US" b="1" dirty="0" smtClean="0">
                <a:latin typeface="Times New Roman" pitchFamily="18" charset="0"/>
              </a:rPr>
              <a:t>例</a:t>
            </a:r>
            <a:r>
              <a:rPr lang="en-US" altLang="zh-CN" b="1" dirty="0" smtClean="0">
                <a:latin typeface="Times New Roman" pitchFamily="18" charset="0"/>
              </a:rPr>
              <a:t>:  </a:t>
            </a:r>
          </a:p>
          <a:p>
            <a:pPr marL="609600" indent="-609600" eaLnBrk="1" hangingPunct="1">
              <a:lnSpc>
                <a:spcPct val="150000"/>
              </a:lnSpc>
              <a:buFont typeface="Wingdings" pitchFamily="2" charset="2"/>
              <a:buAutoNum type="arabicPeriod"/>
            </a:pPr>
            <a:r>
              <a:rPr lang="zh-CN" altLang="en-US" b="1" dirty="0" smtClean="0">
                <a:latin typeface="Times New Roman" pitchFamily="18" charset="0"/>
              </a:rPr>
              <a:t>向量空间 </a:t>
            </a:r>
            <a:r>
              <a:rPr lang="en-US" altLang="zh-CN" b="1" dirty="0" err="1" smtClean="0">
                <a:latin typeface="Times New Roman" pitchFamily="18" charset="0"/>
                <a:sym typeface="Euclid Math One"/>
              </a:rPr>
              <a:t>K</a:t>
            </a:r>
            <a:r>
              <a:rPr lang="en-US" altLang="zh-CN" sz="4000" b="1" baseline="30000" dirty="0" err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sz="4000" b="1" baseline="30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zh-CN" altLang="en-US" b="1" dirty="0" smtClean="0">
                <a:latin typeface="Times New Roman" pitchFamily="18" charset="0"/>
              </a:rPr>
              <a:t>是 </a:t>
            </a:r>
            <a:r>
              <a:rPr lang="en-US" altLang="zh-CN" b="1" dirty="0" smtClean="0">
                <a:latin typeface="Times New Roman" pitchFamily="18" charset="0"/>
              </a:rPr>
              <a:t>K-</a:t>
            </a:r>
            <a:r>
              <a:rPr lang="zh-CN" altLang="en-US" b="1" dirty="0" smtClean="0">
                <a:latin typeface="Times New Roman" pitchFamily="18" charset="0"/>
              </a:rPr>
              <a:t>线性空间</a:t>
            </a:r>
            <a:endParaRPr lang="en-US" altLang="zh-CN" b="1" dirty="0" smtClean="0">
              <a:latin typeface="Times New Roman" pitchFamily="18" charset="0"/>
            </a:endParaRPr>
          </a:p>
          <a:p>
            <a:pPr marL="609600" indent="-609600" eaLnBrk="1" hangingPunct="1">
              <a:lnSpc>
                <a:spcPct val="150000"/>
              </a:lnSpc>
              <a:buFont typeface="Wingdings" pitchFamily="2" charset="2"/>
              <a:buAutoNum type="arabicPeriod"/>
            </a:pPr>
            <a:r>
              <a:rPr lang="en-US" altLang="zh-CN" b="1" dirty="0" err="1" smtClean="0">
                <a:latin typeface="Times New Roman" pitchFamily="18" charset="0"/>
              </a:rPr>
              <a:t>M</a:t>
            </a:r>
            <a:r>
              <a:rPr lang="en-US" altLang="zh-CN" b="1" baseline="-30000" dirty="0" err="1" smtClean="0">
                <a:solidFill>
                  <a:srgbClr val="000000"/>
                </a:solidFill>
                <a:latin typeface="Times New Roman" pitchFamily="18" charset="0"/>
              </a:rPr>
              <a:t>m,n</a:t>
            </a:r>
            <a:r>
              <a:rPr lang="en-US" altLang="zh-CN" b="1" dirty="0" smtClean="0">
                <a:latin typeface="Times New Roman" pitchFamily="18" charset="0"/>
              </a:rPr>
              <a:t>( K ) </a:t>
            </a:r>
            <a:r>
              <a:rPr lang="zh-CN" altLang="en-US" b="1" dirty="0" smtClean="0">
                <a:latin typeface="Times New Roman" pitchFamily="18" charset="0"/>
              </a:rPr>
              <a:t>在矩阵加法</a:t>
            </a:r>
            <a:r>
              <a:rPr lang="en-US" altLang="zh-CN" b="1" dirty="0" smtClean="0">
                <a:latin typeface="Times New Roman" pitchFamily="18" charset="0"/>
              </a:rPr>
              <a:t>,  </a:t>
            </a:r>
            <a:r>
              <a:rPr lang="zh-CN" altLang="en-US" b="1" dirty="0" smtClean="0">
                <a:latin typeface="Times New Roman" pitchFamily="18" charset="0"/>
              </a:rPr>
              <a:t>数乘下构成 </a:t>
            </a:r>
            <a:endParaRPr lang="en-US" altLang="zh-CN" b="1" dirty="0" smtClean="0">
              <a:latin typeface="Times New Roman" pitchFamily="18" charset="0"/>
            </a:endParaRPr>
          </a:p>
          <a:p>
            <a:pPr marL="609600" indent="-609600" eaLnBrk="1" hangingPunct="1">
              <a:lnSpc>
                <a:spcPct val="150000"/>
              </a:lnSpc>
              <a:buFontTx/>
              <a:buNone/>
            </a:pPr>
            <a:r>
              <a:rPr lang="en-US" altLang="zh-CN" b="1" dirty="0" smtClean="0">
                <a:latin typeface="Times New Roman" pitchFamily="18" charset="0"/>
              </a:rPr>
              <a:t>      K-</a:t>
            </a:r>
            <a:r>
              <a:rPr lang="zh-CN" altLang="en-US" b="1" dirty="0" smtClean="0">
                <a:latin typeface="Times New Roman" pitchFamily="18" charset="0"/>
              </a:rPr>
              <a:t>线性空间</a:t>
            </a:r>
            <a:endParaRPr lang="en-US" altLang="zh-CN" b="1" dirty="0" smtClean="0">
              <a:latin typeface="Times New Roman" pitchFamily="18" charset="0"/>
            </a:endParaRPr>
          </a:p>
          <a:p>
            <a:pPr marL="609600" indent="-609600" eaLnBrk="1" hangingPunct="1">
              <a:lnSpc>
                <a:spcPct val="150000"/>
              </a:lnSpc>
              <a:buFontTx/>
              <a:buNone/>
            </a:pPr>
            <a:r>
              <a:rPr lang="en-US" altLang="zh-CN" b="1" dirty="0" smtClean="0">
                <a:latin typeface="Times New Roman" pitchFamily="18" charset="0"/>
              </a:rPr>
              <a:t>3.   </a:t>
            </a:r>
            <a:r>
              <a:rPr lang="zh-CN" altLang="en-US" b="1" dirty="0" smtClean="0">
                <a:latin typeface="Times New Roman" pitchFamily="18" charset="0"/>
              </a:rPr>
              <a:t>数域</a:t>
            </a:r>
            <a:r>
              <a:rPr lang="en-US" altLang="zh-CN" b="1" dirty="0" smtClean="0">
                <a:latin typeface="Times New Roman" pitchFamily="18" charset="0"/>
              </a:rPr>
              <a:t> ( Q , R , C , … ) </a:t>
            </a:r>
            <a:r>
              <a:rPr lang="zh-CN" altLang="en-US" b="1" dirty="0" smtClean="0">
                <a:latin typeface="Times New Roman" pitchFamily="18" charset="0"/>
              </a:rPr>
              <a:t>都可看成</a:t>
            </a:r>
            <a:endParaRPr lang="en-US" altLang="zh-CN" b="1" dirty="0" smtClean="0">
              <a:latin typeface="Times New Roman" pitchFamily="18" charset="0"/>
            </a:endParaRPr>
          </a:p>
          <a:p>
            <a:pPr marL="609600" indent="-609600" eaLnBrk="1" hangingPunct="1">
              <a:lnSpc>
                <a:spcPct val="150000"/>
              </a:lnSpc>
              <a:buFontTx/>
              <a:buNone/>
            </a:pPr>
            <a:r>
              <a:rPr lang="zh-CN" altLang="en-US" b="1" dirty="0" smtClean="0">
                <a:latin typeface="Times New Roman" pitchFamily="18" charset="0"/>
              </a:rPr>
              <a:t>      </a:t>
            </a:r>
            <a:r>
              <a:rPr lang="en-US" altLang="zh-CN" b="1" dirty="0" smtClean="0">
                <a:latin typeface="Times New Roman" pitchFamily="18" charset="0"/>
              </a:rPr>
              <a:t>Q-</a:t>
            </a:r>
            <a:r>
              <a:rPr lang="zh-CN" altLang="en-US" b="1" dirty="0" smtClean="0">
                <a:latin typeface="Times New Roman" pitchFamily="18" charset="0"/>
              </a:rPr>
              <a:t>线性空间</a:t>
            </a:r>
            <a:endParaRPr lang="en-US" altLang="zh-CN" b="1" dirty="0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9993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63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1363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63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51363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63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51363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638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513638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638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513638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638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513638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482" name="Text Box 2"/>
          <p:cNvSpPr txBox="1">
            <a:spLocks noChangeArrowheads="1"/>
          </p:cNvSpPr>
          <p:nvPr/>
        </p:nvSpPr>
        <p:spPr bwMode="auto">
          <a:xfrm>
            <a:off x="3851275" y="3429000"/>
            <a:ext cx="935038" cy="800100"/>
          </a:xfrm>
          <a:prstGeom prst="rect">
            <a:avLst/>
          </a:prstGeom>
          <a:solidFill>
            <a:srgbClr val="FFCC00">
              <a:alpha val="76077"/>
            </a:srgbClr>
          </a:solidFill>
          <a:ln w="38100">
            <a:solidFill>
              <a:srgbClr val="0000FF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kumimoji="0" lang="zh-CN" altLang="en-US" sz="4400">
                <a:solidFill>
                  <a:srgbClr val="000000"/>
                </a:solidFill>
                <a:latin typeface="Times New Roman" pitchFamily="18" charset="0"/>
                <a:ea typeface="楷体_GB2312"/>
                <a:cs typeface="楷体_GB2312"/>
              </a:rPr>
              <a:t>秩</a:t>
            </a:r>
          </a:p>
        </p:txBody>
      </p:sp>
      <p:sp>
        <p:nvSpPr>
          <p:cNvPr id="3383299" name="Text Box 3"/>
          <p:cNvSpPr txBox="1">
            <a:spLocks noChangeArrowheads="1"/>
          </p:cNvSpPr>
          <p:nvPr/>
        </p:nvSpPr>
        <p:spPr bwMode="auto">
          <a:xfrm>
            <a:off x="3132138" y="549275"/>
            <a:ext cx="2374900" cy="1117600"/>
          </a:xfrm>
          <a:prstGeom prst="rect">
            <a:avLst/>
          </a:prstGeom>
          <a:solidFill>
            <a:srgbClr val="FFCC99">
              <a:alpha val="39999"/>
            </a:srgbClr>
          </a:solidFill>
          <a:ln w="50800">
            <a:solidFill>
              <a:srgbClr val="FF0000"/>
            </a:solidFill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kumimoji="0" lang="zh-CN" altLang="en-US">
                <a:solidFill>
                  <a:srgbClr val="000000"/>
                </a:solidFill>
                <a:latin typeface="Times New Roman" pitchFamily="18" charset="0"/>
                <a:ea typeface="楷体_GB2312"/>
                <a:cs typeface="楷体_GB2312"/>
              </a:rPr>
              <a:t>极大无关组向量个数</a:t>
            </a:r>
          </a:p>
        </p:txBody>
      </p:sp>
      <p:sp>
        <p:nvSpPr>
          <p:cNvPr id="3383300" name="Text Box 4"/>
          <p:cNvSpPr txBox="1">
            <a:spLocks noChangeArrowheads="1"/>
          </p:cNvSpPr>
          <p:nvPr/>
        </p:nvSpPr>
        <p:spPr bwMode="auto">
          <a:xfrm>
            <a:off x="6227763" y="1052513"/>
            <a:ext cx="1892300" cy="630237"/>
          </a:xfrm>
          <a:prstGeom prst="rect">
            <a:avLst/>
          </a:prstGeom>
          <a:solidFill>
            <a:srgbClr val="FFCC99">
              <a:alpha val="39999"/>
            </a:srgbClr>
          </a:solidFill>
          <a:ln w="50800">
            <a:solidFill>
              <a:srgbClr val="FF0000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kumimoji="0" lang="zh-CN" altLang="en-US">
                <a:solidFill>
                  <a:srgbClr val="000000"/>
                </a:solidFill>
                <a:latin typeface="Times New Roman" pitchFamily="18" charset="0"/>
                <a:ea typeface="楷体_GB2312"/>
                <a:cs typeface="楷体_GB2312"/>
              </a:rPr>
              <a:t>线性表出</a:t>
            </a:r>
          </a:p>
        </p:txBody>
      </p:sp>
      <p:sp>
        <p:nvSpPr>
          <p:cNvPr id="3383301" name="Text Box 5"/>
          <p:cNvSpPr txBox="1">
            <a:spLocks noChangeArrowheads="1"/>
          </p:cNvSpPr>
          <p:nvPr/>
        </p:nvSpPr>
        <p:spPr bwMode="auto">
          <a:xfrm>
            <a:off x="2627313" y="5445125"/>
            <a:ext cx="3384550" cy="1098550"/>
          </a:xfrm>
          <a:prstGeom prst="rect">
            <a:avLst/>
          </a:prstGeom>
          <a:solidFill>
            <a:srgbClr val="FFCC99">
              <a:alpha val="39999"/>
            </a:srgbClr>
          </a:solidFill>
          <a:ln w="31750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kumimoji="0" lang="en-US" altLang="zh-CN">
                <a:solidFill>
                  <a:srgbClr val="000000"/>
                </a:solidFill>
                <a:latin typeface="Times New Roman" pitchFamily="18" charset="0"/>
                <a:ea typeface="楷体_GB2312"/>
                <a:cs typeface="楷体_GB2312"/>
              </a:rPr>
              <a:t>  </a:t>
            </a:r>
            <a:r>
              <a:rPr kumimoji="0" lang="zh-CN" altLang="en-US">
                <a:solidFill>
                  <a:srgbClr val="000000"/>
                </a:solidFill>
                <a:latin typeface="Times New Roman" pitchFamily="18" charset="0"/>
                <a:ea typeface="楷体_GB2312"/>
                <a:cs typeface="楷体_GB2312"/>
              </a:rPr>
              <a:t>矩阵的秩，</a:t>
            </a:r>
          </a:p>
          <a:p>
            <a:pPr algn="ctr" eaLnBrk="1" hangingPunct="1"/>
            <a:r>
              <a:rPr kumimoji="0" lang="zh-CN" altLang="en-US">
                <a:solidFill>
                  <a:srgbClr val="000000"/>
                </a:solidFill>
                <a:latin typeface="Times New Roman" pitchFamily="18" charset="0"/>
                <a:ea typeface="楷体_GB2312"/>
                <a:cs typeface="楷体_GB2312"/>
              </a:rPr>
              <a:t>极大无关组计算</a:t>
            </a:r>
          </a:p>
        </p:txBody>
      </p:sp>
      <p:sp>
        <p:nvSpPr>
          <p:cNvPr id="3383302" name="Text Box 6"/>
          <p:cNvSpPr txBox="1">
            <a:spLocks noChangeArrowheads="1"/>
          </p:cNvSpPr>
          <p:nvPr/>
        </p:nvSpPr>
        <p:spPr bwMode="auto">
          <a:xfrm>
            <a:off x="323850" y="4365625"/>
            <a:ext cx="1944688" cy="1117600"/>
          </a:xfrm>
          <a:prstGeom prst="rect">
            <a:avLst/>
          </a:prstGeom>
          <a:solidFill>
            <a:srgbClr val="FFCC99">
              <a:alpha val="39999"/>
            </a:srgbClr>
          </a:solidFill>
          <a:ln w="50800">
            <a:solidFill>
              <a:srgbClr val="FF0000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kumimoji="0" lang="zh-CN" altLang="en-US">
                <a:solidFill>
                  <a:srgbClr val="000000"/>
                </a:solidFill>
                <a:latin typeface="Times New Roman" pitchFamily="18" charset="0"/>
                <a:ea typeface="楷体_GB2312"/>
                <a:cs typeface="楷体_GB2312"/>
              </a:rPr>
              <a:t>非零子式最高阶数</a:t>
            </a:r>
          </a:p>
        </p:txBody>
      </p:sp>
      <p:sp>
        <p:nvSpPr>
          <p:cNvPr id="3383303" name="Text Box 7"/>
          <p:cNvSpPr txBox="1">
            <a:spLocks noChangeArrowheads="1"/>
          </p:cNvSpPr>
          <p:nvPr/>
        </p:nvSpPr>
        <p:spPr bwMode="auto">
          <a:xfrm>
            <a:off x="6443663" y="4365625"/>
            <a:ext cx="2376487" cy="1117600"/>
          </a:xfrm>
          <a:prstGeom prst="rect">
            <a:avLst/>
          </a:prstGeom>
          <a:solidFill>
            <a:srgbClr val="FFCC99">
              <a:alpha val="47842"/>
            </a:srgbClr>
          </a:solidFill>
          <a:ln w="50800">
            <a:solidFill>
              <a:srgbClr val="0000FF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kumimoji="0" lang="zh-CN" altLang="en-US">
                <a:solidFill>
                  <a:srgbClr val="000000"/>
                </a:solidFill>
                <a:latin typeface="Times New Roman" pitchFamily="18" charset="0"/>
                <a:ea typeface="楷体_GB2312"/>
                <a:cs typeface="楷体_GB2312"/>
              </a:rPr>
              <a:t>矩阵三个子空间的维数</a:t>
            </a:r>
          </a:p>
        </p:txBody>
      </p:sp>
      <p:sp>
        <p:nvSpPr>
          <p:cNvPr id="3383304" name="Text Box 8"/>
          <p:cNvSpPr txBox="1">
            <a:spLocks noChangeArrowheads="1"/>
          </p:cNvSpPr>
          <p:nvPr/>
        </p:nvSpPr>
        <p:spPr bwMode="auto">
          <a:xfrm>
            <a:off x="323850" y="1052513"/>
            <a:ext cx="2468563" cy="611187"/>
          </a:xfrm>
          <a:prstGeom prst="rect">
            <a:avLst/>
          </a:prstGeom>
          <a:solidFill>
            <a:srgbClr val="FFCC99">
              <a:alpha val="39999"/>
            </a:srgbClr>
          </a:solidFill>
          <a:ln w="31750">
            <a:solidFill>
              <a:srgbClr val="FF0000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kumimoji="0" lang="zh-CN" altLang="en-US">
                <a:solidFill>
                  <a:srgbClr val="000000"/>
                </a:solidFill>
                <a:latin typeface="Times New Roman" pitchFamily="18" charset="0"/>
                <a:ea typeface="楷体_GB2312"/>
                <a:cs typeface="楷体_GB2312"/>
              </a:rPr>
              <a:t>线性相关性</a:t>
            </a:r>
          </a:p>
        </p:txBody>
      </p:sp>
      <p:cxnSp>
        <p:nvCxnSpPr>
          <p:cNvPr id="3383305" name="AutoShape 9"/>
          <p:cNvCxnSpPr>
            <a:cxnSpLocks noChangeShapeType="1"/>
            <a:stCxn id="660482" idx="3"/>
            <a:endCxn id="3383303" idx="1"/>
          </p:cNvCxnSpPr>
          <p:nvPr/>
        </p:nvCxnSpPr>
        <p:spPr bwMode="auto">
          <a:xfrm>
            <a:off x="4805363" y="3829050"/>
            <a:ext cx="1612900" cy="1095375"/>
          </a:xfrm>
          <a:prstGeom prst="bentConnector3">
            <a:avLst>
              <a:gd name="adj1" fmla="val 50097"/>
            </a:avLst>
          </a:prstGeom>
          <a:noFill/>
          <a:ln w="63500">
            <a:solidFill>
              <a:srgbClr val="008000"/>
            </a:solidFill>
            <a:miter lim="800000"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83306" name="AutoShape 10"/>
          <p:cNvCxnSpPr>
            <a:cxnSpLocks noChangeShapeType="1"/>
            <a:stCxn id="660482" idx="0"/>
            <a:endCxn id="3383299" idx="2"/>
          </p:cNvCxnSpPr>
          <p:nvPr/>
        </p:nvCxnSpPr>
        <p:spPr bwMode="auto">
          <a:xfrm rot="-5400000">
            <a:off x="3460750" y="2551113"/>
            <a:ext cx="1717675" cy="0"/>
          </a:xfrm>
          <a:prstGeom prst="straightConnector1">
            <a:avLst/>
          </a:prstGeom>
          <a:noFill/>
          <a:ln w="7620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83307" name="AutoShape 11"/>
          <p:cNvCxnSpPr>
            <a:cxnSpLocks noChangeShapeType="1"/>
            <a:stCxn id="660482" idx="0"/>
            <a:endCxn id="3383300" idx="2"/>
          </p:cNvCxnSpPr>
          <p:nvPr/>
        </p:nvCxnSpPr>
        <p:spPr bwMode="auto">
          <a:xfrm rot="-5400000">
            <a:off x="4895851" y="1131887"/>
            <a:ext cx="1701800" cy="2854325"/>
          </a:xfrm>
          <a:prstGeom prst="curvedConnector3">
            <a:avLst>
              <a:gd name="adj1" fmla="val 50185"/>
            </a:avLst>
          </a:prstGeom>
          <a:noFill/>
          <a:ln w="63500">
            <a:solidFill>
              <a:srgbClr val="0000FF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83308" name="AutoShape 12"/>
          <p:cNvCxnSpPr>
            <a:cxnSpLocks noChangeShapeType="1"/>
            <a:stCxn id="660482" idx="0"/>
            <a:endCxn id="3383304" idx="2"/>
          </p:cNvCxnSpPr>
          <p:nvPr/>
        </p:nvCxnSpPr>
        <p:spPr bwMode="auto">
          <a:xfrm rot="5400000" flipH="1">
            <a:off x="2074069" y="1164431"/>
            <a:ext cx="1730375" cy="2760663"/>
          </a:xfrm>
          <a:prstGeom prst="curvedConnector3">
            <a:avLst>
              <a:gd name="adj1" fmla="val 49907"/>
            </a:avLst>
          </a:prstGeom>
          <a:noFill/>
          <a:ln w="47625">
            <a:solidFill>
              <a:srgbClr val="0000FF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83309" name="AutoShape 13"/>
          <p:cNvCxnSpPr>
            <a:cxnSpLocks noChangeShapeType="1"/>
            <a:stCxn id="3383301" idx="0"/>
            <a:endCxn id="660482" idx="2"/>
          </p:cNvCxnSpPr>
          <p:nvPr/>
        </p:nvCxnSpPr>
        <p:spPr bwMode="auto">
          <a:xfrm rot="-5400000">
            <a:off x="3729038" y="4838700"/>
            <a:ext cx="1181100" cy="0"/>
          </a:xfrm>
          <a:prstGeom prst="straightConnector1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83310" name="AutoShape 14"/>
          <p:cNvCxnSpPr>
            <a:cxnSpLocks noChangeShapeType="1"/>
            <a:stCxn id="3383302" idx="3"/>
            <a:endCxn id="660482" idx="2"/>
          </p:cNvCxnSpPr>
          <p:nvPr/>
        </p:nvCxnSpPr>
        <p:spPr bwMode="auto">
          <a:xfrm flipV="1">
            <a:off x="2293938" y="4248150"/>
            <a:ext cx="2025650" cy="676275"/>
          </a:xfrm>
          <a:prstGeom prst="curvedConnector2">
            <a:avLst/>
          </a:prstGeom>
          <a:noFill/>
          <a:ln w="635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383311" name="Text Box 15"/>
          <p:cNvSpPr txBox="1">
            <a:spLocks noChangeArrowheads="1"/>
          </p:cNvSpPr>
          <p:nvPr/>
        </p:nvSpPr>
        <p:spPr bwMode="auto">
          <a:xfrm>
            <a:off x="6516688" y="2924175"/>
            <a:ext cx="2376487" cy="630238"/>
          </a:xfrm>
          <a:prstGeom prst="rect">
            <a:avLst/>
          </a:prstGeom>
          <a:solidFill>
            <a:srgbClr val="FFCC99">
              <a:alpha val="47842"/>
            </a:srgbClr>
          </a:solidFill>
          <a:ln w="50800">
            <a:solidFill>
              <a:srgbClr val="0000FF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kumimoji="0" lang="zh-CN" altLang="en-US" dirty="0">
                <a:solidFill>
                  <a:srgbClr val="000000"/>
                </a:solidFill>
                <a:latin typeface="Times New Roman" pitchFamily="18" charset="0"/>
                <a:ea typeface="楷体_GB2312"/>
                <a:cs typeface="楷体_GB2312"/>
              </a:rPr>
              <a:t>解的存在性</a:t>
            </a:r>
          </a:p>
        </p:txBody>
      </p:sp>
      <p:cxnSp>
        <p:nvCxnSpPr>
          <p:cNvPr id="3383312" name="AutoShape 16"/>
          <p:cNvCxnSpPr>
            <a:cxnSpLocks noChangeShapeType="1"/>
            <a:stCxn id="660482" idx="3"/>
            <a:endCxn id="3383311" idx="1"/>
          </p:cNvCxnSpPr>
          <p:nvPr/>
        </p:nvCxnSpPr>
        <p:spPr bwMode="auto">
          <a:xfrm flipV="1">
            <a:off x="4805363" y="3240088"/>
            <a:ext cx="1685925" cy="588962"/>
          </a:xfrm>
          <a:prstGeom prst="bentConnector3">
            <a:avLst>
              <a:gd name="adj1" fmla="val 72315"/>
            </a:avLst>
          </a:prstGeom>
          <a:noFill/>
          <a:ln w="50800">
            <a:solidFill>
              <a:srgbClr val="008000"/>
            </a:solidFill>
            <a:miter lim="800000"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383313" name="Text Box 17"/>
          <p:cNvSpPr txBox="1">
            <a:spLocks noChangeArrowheads="1"/>
          </p:cNvSpPr>
          <p:nvPr/>
        </p:nvSpPr>
        <p:spPr bwMode="auto">
          <a:xfrm>
            <a:off x="323850" y="2852738"/>
            <a:ext cx="1944688" cy="630237"/>
          </a:xfrm>
          <a:prstGeom prst="rect">
            <a:avLst/>
          </a:prstGeom>
          <a:solidFill>
            <a:srgbClr val="FFCC99">
              <a:alpha val="39999"/>
            </a:srgbClr>
          </a:solidFill>
          <a:ln w="50800">
            <a:solidFill>
              <a:srgbClr val="FF0000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kumimoji="0" lang="zh-CN" altLang="en-US">
                <a:solidFill>
                  <a:srgbClr val="000000"/>
                </a:solidFill>
                <a:latin typeface="Times New Roman" pitchFamily="18" charset="0"/>
                <a:ea typeface="楷体_GB2312"/>
                <a:cs typeface="楷体_GB2312"/>
              </a:rPr>
              <a:t>初等变换</a:t>
            </a:r>
          </a:p>
        </p:txBody>
      </p:sp>
      <p:cxnSp>
        <p:nvCxnSpPr>
          <p:cNvPr id="3383314" name="AutoShape 18"/>
          <p:cNvCxnSpPr>
            <a:cxnSpLocks noChangeShapeType="1"/>
            <a:stCxn id="660482" idx="1"/>
            <a:endCxn id="3383313" idx="3"/>
          </p:cNvCxnSpPr>
          <p:nvPr/>
        </p:nvCxnSpPr>
        <p:spPr bwMode="auto">
          <a:xfrm rot="10800000">
            <a:off x="2293938" y="3168650"/>
            <a:ext cx="1538287" cy="660400"/>
          </a:xfrm>
          <a:prstGeom prst="curvedConnector3">
            <a:avLst>
              <a:gd name="adj1" fmla="val 50259"/>
            </a:avLst>
          </a:prstGeom>
          <a:noFill/>
          <a:ln w="63500">
            <a:solidFill>
              <a:srgbClr val="0000FF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3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3383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9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3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3832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3832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3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1000"/>
                                        <p:tgtEl>
                                          <p:spTgt spid="3383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3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3833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3833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3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3833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3833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3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1000"/>
                                        <p:tgtEl>
                                          <p:spTgt spid="3383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3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3833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3833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1000"/>
                                        <p:tgtEl>
                                          <p:spTgt spid="3383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3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3833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3833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3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1000"/>
                                        <p:tgtEl>
                                          <p:spTgt spid="3383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3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3833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3833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3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3383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3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3383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9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3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33833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33833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3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3383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79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3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33833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33833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83299" grpId="0" animBg="1"/>
      <p:bldP spid="3383300" grpId="0" animBg="1"/>
      <p:bldP spid="3383301" grpId="0" animBg="1"/>
      <p:bldP spid="3383302" grpId="0" animBg="1"/>
      <p:bldP spid="3383303" grpId="0" animBg="1"/>
      <p:bldP spid="3383304" grpId="0" animBg="1"/>
      <p:bldP spid="3383311" grpId="0" animBg="1"/>
      <p:bldP spid="3383313" grpId="0" animBg="1"/>
    </p:bld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2841" name="AutoShape 9"/>
          <p:cNvSpPr>
            <a:spLocks noChangeArrowheads="1"/>
          </p:cNvSpPr>
          <p:nvPr/>
        </p:nvSpPr>
        <p:spPr bwMode="auto">
          <a:xfrm>
            <a:off x="1044574" y="1428979"/>
            <a:ext cx="863600" cy="3095625"/>
          </a:xfrm>
          <a:prstGeom prst="roundRect">
            <a:avLst>
              <a:gd name="adj" fmla="val 16667"/>
            </a:avLst>
          </a:prstGeom>
          <a:solidFill>
            <a:srgbClr val="FFFF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5112842" name="AutoShape 10"/>
          <p:cNvSpPr>
            <a:spLocks noChangeArrowheads="1"/>
          </p:cNvSpPr>
          <p:nvPr/>
        </p:nvSpPr>
        <p:spPr bwMode="auto">
          <a:xfrm>
            <a:off x="2771800" y="1428978"/>
            <a:ext cx="863600" cy="3095625"/>
          </a:xfrm>
          <a:prstGeom prst="roundRect">
            <a:avLst>
              <a:gd name="adj" fmla="val 16667"/>
            </a:avLst>
          </a:prstGeom>
          <a:solidFill>
            <a:srgbClr val="FFFF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5112843" name="AutoShape 11"/>
          <p:cNvSpPr>
            <a:spLocks noChangeArrowheads="1"/>
          </p:cNvSpPr>
          <p:nvPr/>
        </p:nvSpPr>
        <p:spPr bwMode="auto">
          <a:xfrm>
            <a:off x="5586107" y="1404142"/>
            <a:ext cx="863600" cy="3095625"/>
          </a:xfrm>
          <a:prstGeom prst="roundRect">
            <a:avLst>
              <a:gd name="adj" fmla="val 16667"/>
            </a:avLst>
          </a:prstGeom>
          <a:solidFill>
            <a:srgbClr val="FFFF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5112844" name="AutoShape 12"/>
          <p:cNvSpPr>
            <a:spLocks noChangeArrowheads="1"/>
          </p:cNvSpPr>
          <p:nvPr/>
        </p:nvSpPr>
        <p:spPr bwMode="auto">
          <a:xfrm>
            <a:off x="7524328" y="1379307"/>
            <a:ext cx="863600" cy="3095625"/>
          </a:xfrm>
          <a:prstGeom prst="roundRect">
            <a:avLst>
              <a:gd name="adj" fmla="val 16667"/>
            </a:avLst>
          </a:prstGeom>
          <a:solidFill>
            <a:srgbClr val="FF00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11" name="AutoShape 16"/>
          <p:cNvSpPr>
            <a:spLocks/>
          </p:cNvSpPr>
          <p:nvPr/>
        </p:nvSpPr>
        <p:spPr bwMode="auto">
          <a:xfrm>
            <a:off x="468313" y="1449047"/>
            <a:ext cx="288925" cy="3045953"/>
          </a:xfrm>
          <a:prstGeom prst="leftBrace">
            <a:avLst>
              <a:gd name="adj1" fmla="val 49817"/>
              <a:gd name="adj2" fmla="val 50000"/>
            </a:avLst>
          </a:prstGeom>
          <a:noFill/>
          <a:ln w="38100">
            <a:solidFill>
              <a:srgbClr val="000080"/>
            </a:solidFill>
            <a:round/>
            <a:headEnd/>
            <a:tailEnd type="none" w="lg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2"/>
              <p:cNvSpPr txBox="1">
                <a:spLocks noChangeArrowheads="1"/>
              </p:cNvSpPr>
              <p:nvPr/>
            </p:nvSpPr>
            <p:spPr bwMode="auto">
              <a:xfrm>
                <a:off x="468313" y="549275"/>
                <a:ext cx="8229600" cy="56165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800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9pPr>
              </a:lstStyle>
              <a:p>
                <a:pPr eaLnBrk="1" hangingPunct="1">
                  <a:lnSpc>
                    <a:spcPct val="125000"/>
                  </a:lnSpc>
                  <a:buFontTx/>
                  <a:buNone/>
                </a:pPr>
                <a:r>
                  <a:rPr kumimoji="0" lang="zh-CN" altLang="en-US" sz="3600" b="1" kern="0" dirty="0" smtClean="0">
                    <a:latin typeface="华文楷体" pitchFamily="2" charset="-122"/>
                    <a:ea typeface="华文楷体" pitchFamily="2" charset="-122"/>
                  </a:rPr>
                  <a:t>判别定理 </a:t>
                </a:r>
                <a:r>
                  <a:rPr kumimoji="0" lang="en-US" altLang="zh-CN" sz="3600" b="1" kern="0" dirty="0" smtClean="0">
                    <a:latin typeface="Times New Roman" pitchFamily="18" charset="0"/>
                    <a:ea typeface="华文楷体" pitchFamily="2" charset="-122"/>
                  </a:rPr>
                  <a:t>:</a:t>
                </a:r>
                <a:r>
                  <a:rPr kumimoji="0" lang="en-US" altLang="zh-CN" sz="3600" b="1" kern="0" dirty="0" smtClean="0">
                    <a:latin typeface="华文楷体" pitchFamily="2" charset="-122"/>
                    <a:ea typeface="华文楷体" pitchFamily="2" charset="-122"/>
                  </a:rPr>
                  <a:t>   </a:t>
                </a:r>
                <a:r>
                  <a:rPr kumimoji="0" lang="zh-CN" altLang="en-US" sz="3600" b="1" kern="0" dirty="0" smtClean="0">
                    <a:latin typeface="华文楷体" pitchFamily="2" charset="-122"/>
                    <a:ea typeface="华文楷体" pitchFamily="2" charset="-122"/>
                  </a:rPr>
                  <a:t>线性方程组 </a:t>
                </a:r>
                <a:endParaRPr kumimoji="0" lang="en-US" altLang="zh-CN" sz="3600" b="1" kern="0" dirty="0" smtClean="0">
                  <a:latin typeface="华文楷体" pitchFamily="2" charset="-122"/>
                  <a:ea typeface="华文楷体" pitchFamily="2" charset="-122"/>
                </a:endParaRPr>
              </a:p>
              <a:p>
                <a:pPr eaLnBrk="1" hangingPunct="1">
                  <a:lnSpc>
                    <a:spcPct val="125000"/>
                  </a:lnSpc>
                  <a:buFontTx/>
                  <a:buNone/>
                </a:pPr>
                <a:r>
                  <a:rPr kumimoji="0" lang="en-US" altLang="zh-CN" sz="3600" b="1" kern="0" dirty="0" smtClean="0">
                    <a:latin typeface="华文楷体" pitchFamily="2" charset="-122"/>
                    <a:ea typeface="华文楷体" pitchFamily="2" charset="-122"/>
                  </a:rPr>
                  <a:t>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  <m:t> </m:t>
                        </m:r>
                        <m: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  <m:t>𝒂</m:t>
                        </m:r>
                      </m:e>
                      <m:sub>
                        <m: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  <m:t>𝟏𝟏</m:t>
                        </m:r>
                      </m:sub>
                    </m:sSub>
                    <m:sSub>
                      <m:sSubPr>
                        <m:ctrlP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kumimoji="0" lang="en-US" altLang="zh-CN" sz="3600" b="0" i="1" kern="0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 </m:t>
                        </m:r>
                        <m: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  <m:t>𝒙</m:t>
                        </m:r>
                      </m:e>
                      <m:sub>
                        <m: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  <m:t>𝟏</m:t>
                        </m:r>
                      </m:sub>
                    </m:sSub>
                    <m:r>
                      <m:rPr>
                        <m:brk m:alnAt="7"/>
                      </m:rPr>
                      <a:rPr kumimoji="0" lang="en-US" altLang="zh-CN" sz="3600" b="0" i="1" kern="0">
                        <a:solidFill>
                          <a:srgbClr val="000000"/>
                        </a:solidFill>
                        <a:latin typeface="Cambria Math"/>
                      </a:rPr>
                      <m:t>+</m:t>
                    </m:r>
                    <m:r>
                      <a:rPr kumimoji="0" lang="en-US" altLang="zh-CN" sz="3600" b="0" i="1" kern="0" smtClean="0">
                        <a:solidFill>
                          <a:srgbClr val="000000"/>
                        </a:solidFill>
                        <a:latin typeface="Cambria Math"/>
                      </a:rPr>
                      <m:t> </m:t>
                    </m:r>
                    <m:sSub>
                      <m:sSubPr>
                        <m:ctrlP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  <m:t>𝒂</m:t>
                        </m:r>
                      </m:e>
                      <m:sub>
                        <m: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  <m:t>𝟏𝟐</m:t>
                        </m:r>
                      </m:sub>
                    </m:sSub>
                    <m:sSub>
                      <m:sSubPr>
                        <m:ctrlP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kumimoji="0" lang="en-US" altLang="zh-CN" sz="3600" b="0" i="1" kern="0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 </m:t>
                        </m:r>
                        <m: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  <m:t>𝒙</m:t>
                        </m:r>
                      </m:e>
                      <m:sub>
                        <m: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  <m:t>𝟐</m:t>
                        </m:r>
                      </m:sub>
                    </m:sSub>
                    <m:r>
                      <m:rPr>
                        <m:brk m:alnAt="7"/>
                      </m:rPr>
                      <a:rPr kumimoji="0" lang="en-US" altLang="zh-CN" sz="3600" b="0" i="1" kern="0">
                        <a:solidFill>
                          <a:srgbClr val="000000"/>
                        </a:solidFill>
                        <a:latin typeface="Cambria Math"/>
                      </a:rPr>
                      <m:t>+</m:t>
                    </m:r>
                    <m:r>
                      <a:rPr kumimoji="0" lang="en-US" altLang="zh-CN" sz="3600" b="0" i="1" kern="0">
                        <a:solidFill>
                          <a:srgbClr val="000000"/>
                        </a:solidFill>
                        <a:latin typeface="Cambria Math"/>
                      </a:rPr>
                      <m:t>⋯+</m:t>
                    </m:r>
                    <m:sSub>
                      <m:sSubPr>
                        <m:ctrlP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  <m:t>𝒂</m:t>
                        </m:r>
                      </m:e>
                      <m:sub>
                        <m: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  <m:t>𝟏</m:t>
                        </m:r>
                        <m: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  <m:t>𝒏</m:t>
                        </m:r>
                      </m:sub>
                    </m:sSub>
                    <m:sSub>
                      <m:sSubPr>
                        <m:ctrlP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kumimoji="0" lang="en-US" altLang="zh-CN" sz="3600" b="0" i="1" kern="0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 </m:t>
                        </m:r>
                        <m: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  <m:t>𝒙</m:t>
                        </m:r>
                      </m:e>
                      <m:sub>
                        <m: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  <m:t>𝒏</m:t>
                        </m:r>
                      </m:sub>
                    </m:sSub>
                    <m:r>
                      <m:rPr>
                        <m:brk m:alnAt="7"/>
                      </m:rPr>
                      <a:rPr kumimoji="0" lang="en-US" altLang="zh-CN" sz="3600" b="0" i="1" kern="0">
                        <a:solidFill>
                          <a:srgbClr val="000000"/>
                        </a:solidFill>
                        <a:latin typeface="Cambria Math"/>
                      </a:rPr>
                      <m:t>=</m:t>
                    </m:r>
                    <m:r>
                      <a:rPr kumimoji="0" lang="en-US" altLang="zh-CN" sz="3600" b="0" i="1" kern="0" smtClean="0">
                        <a:solidFill>
                          <a:srgbClr val="000000"/>
                        </a:solidFill>
                        <a:latin typeface="Cambria Math"/>
                      </a:rPr>
                      <m:t> </m:t>
                    </m:r>
                    <m:sSub>
                      <m:sSubPr>
                        <m:ctrlP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  <m:t>𝒃</m:t>
                        </m:r>
                      </m:e>
                      <m:sub>
                        <m: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  <m:t>𝟏</m:t>
                        </m:r>
                      </m:sub>
                    </m:sSub>
                  </m:oMath>
                </a14:m>
                <a:endParaRPr kumimoji="0" lang="zh-CN" altLang="en-US" sz="3600" b="1" kern="0" dirty="0" smtClean="0">
                  <a:latin typeface="华文楷体" pitchFamily="2" charset="-122"/>
                  <a:ea typeface="华文楷体" pitchFamily="2" charset="-122"/>
                </a:endParaRPr>
              </a:p>
              <a:p>
                <a:pPr eaLnBrk="1" hangingPunct="1">
                  <a:lnSpc>
                    <a:spcPct val="125000"/>
                  </a:lnSpc>
                  <a:buFontTx/>
                  <a:buNone/>
                </a:pPr>
                <a:r>
                  <a:rPr kumimoji="0" lang="en-US" altLang="zh-CN" sz="3600" b="1" kern="0" dirty="0" smtClean="0">
                    <a:latin typeface="华文楷体" pitchFamily="2" charset="-122"/>
                    <a:ea typeface="华文楷体" pitchFamily="2" charset="-122"/>
                  </a:rPr>
                  <a:t>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  <m:t> </m:t>
                        </m:r>
                        <m: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  <m:t>𝒂</m:t>
                        </m:r>
                      </m:e>
                      <m:sub>
                        <m:r>
                          <a:rPr kumimoji="0" lang="en-US" altLang="zh-CN" sz="3600" b="1" i="1" kern="0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𝟐</m:t>
                        </m:r>
                        <m: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  <m:t>𝟏</m:t>
                        </m:r>
                      </m:sub>
                    </m:sSub>
                    <m:sSub>
                      <m:sSubPr>
                        <m:ctrlP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kumimoji="0" lang="en-US" altLang="zh-CN" sz="3600" b="0" i="1" kern="0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 </m:t>
                        </m:r>
                        <m: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  <m:t>𝒙</m:t>
                        </m:r>
                      </m:e>
                      <m:sub>
                        <m: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  <m:t>𝟏</m:t>
                        </m:r>
                      </m:sub>
                    </m:sSub>
                    <m:r>
                      <m:rPr>
                        <m:brk m:alnAt="7"/>
                      </m:rPr>
                      <a:rPr kumimoji="0" lang="en-US" altLang="zh-CN" sz="3600" b="0" i="1" kern="0">
                        <a:solidFill>
                          <a:srgbClr val="000000"/>
                        </a:solidFill>
                        <a:latin typeface="Cambria Math"/>
                      </a:rPr>
                      <m:t>+</m:t>
                    </m:r>
                    <m:r>
                      <a:rPr kumimoji="0" lang="en-US" altLang="zh-CN" sz="3600" b="0" i="1" kern="0" smtClean="0">
                        <a:solidFill>
                          <a:srgbClr val="000000"/>
                        </a:solidFill>
                        <a:latin typeface="Cambria Math"/>
                      </a:rPr>
                      <m:t> </m:t>
                    </m:r>
                    <m:sSub>
                      <m:sSubPr>
                        <m:ctrlP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  <m:t>𝒂</m:t>
                        </m:r>
                      </m:e>
                      <m:sub>
                        <m:r>
                          <a:rPr kumimoji="0" lang="en-US" altLang="zh-CN" sz="3600" b="1" i="1" kern="0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𝟐</m:t>
                        </m:r>
                        <m: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  <m:t>𝟐</m:t>
                        </m:r>
                      </m:sub>
                    </m:sSub>
                    <m:sSub>
                      <m:sSubPr>
                        <m:ctrlP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kumimoji="0" lang="en-US" altLang="zh-CN" sz="3600" b="0" i="1" kern="0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 </m:t>
                        </m:r>
                        <m: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  <m:t>𝒙</m:t>
                        </m:r>
                      </m:e>
                      <m:sub>
                        <m: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  <m:t>𝟐</m:t>
                        </m:r>
                      </m:sub>
                    </m:sSub>
                    <m:r>
                      <m:rPr>
                        <m:brk m:alnAt="7"/>
                      </m:rPr>
                      <a:rPr kumimoji="0" lang="en-US" altLang="zh-CN" sz="3600" b="0" i="1" kern="0">
                        <a:solidFill>
                          <a:srgbClr val="000000"/>
                        </a:solidFill>
                        <a:latin typeface="Cambria Math"/>
                      </a:rPr>
                      <m:t>+</m:t>
                    </m:r>
                    <m:r>
                      <a:rPr kumimoji="0" lang="en-US" altLang="zh-CN" sz="3600" b="0" i="1" kern="0">
                        <a:solidFill>
                          <a:srgbClr val="000000"/>
                        </a:solidFill>
                        <a:latin typeface="Cambria Math"/>
                      </a:rPr>
                      <m:t>⋯+</m:t>
                    </m:r>
                    <m:sSub>
                      <m:sSubPr>
                        <m:ctrlP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  <m:t>𝒂</m:t>
                        </m:r>
                      </m:e>
                      <m:sub>
                        <m:r>
                          <a:rPr kumimoji="0" lang="en-US" altLang="zh-CN" sz="3600" b="1" i="1" kern="0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𝟐</m:t>
                        </m:r>
                        <m:r>
                          <a:rPr kumimoji="0" lang="en-US" altLang="zh-CN" sz="3600" b="1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  <m:t>𝒏</m:t>
                        </m:r>
                      </m:sub>
                    </m:sSub>
                    <m:sSub>
                      <m:sSubPr>
                        <m:ctrlP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kumimoji="0" lang="en-US" altLang="zh-CN" sz="3600" b="0" i="1" kern="0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 </m:t>
                        </m:r>
                        <m: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  <m:t>𝒙</m:t>
                        </m:r>
                      </m:e>
                      <m:sub>
                        <m: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  <m:t>𝒏</m:t>
                        </m:r>
                      </m:sub>
                    </m:sSub>
                    <m:r>
                      <m:rPr>
                        <m:brk m:alnAt="7"/>
                      </m:rPr>
                      <a:rPr kumimoji="0" lang="en-US" altLang="zh-CN" sz="3600" b="0" i="1" kern="0">
                        <a:solidFill>
                          <a:srgbClr val="000000"/>
                        </a:solidFill>
                        <a:latin typeface="Cambria Math"/>
                      </a:rPr>
                      <m:t>=</m:t>
                    </m:r>
                    <m:r>
                      <a:rPr kumimoji="0" lang="en-US" altLang="zh-CN" sz="3600" b="0" i="1" kern="0" smtClean="0">
                        <a:solidFill>
                          <a:srgbClr val="000000"/>
                        </a:solidFill>
                        <a:latin typeface="Cambria Math"/>
                      </a:rPr>
                      <m:t> </m:t>
                    </m:r>
                    <m:sSub>
                      <m:sSubPr>
                        <m:ctrlP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  <m:t>𝒃</m:t>
                        </m:r>
                      </m:e>
                      <m:sub>
                        <m:r>
                          <a:rPr kumimoji="0" lang="en-US" altLang="zh-CN" sz="3600" b="1" i="1" kern="0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𝟐</m:t>
                        </m:r>
                      </m:sub>
                    </m:sSub>
                  </m:oMath>
                </a14:m>
                <a:endParaRPr kumimoji="0" lang="zh-CN" altLang="en-US" sz="3600" b="1" kern="0" dirty="0" smtClean="0">
                  <a:latin typeface="华文楷体" pitchFamily="2" charset="-122"/>
                  <a:ea typeface="华文楷体" pitchFamily="2" charset="-122"/>
                </a:endParaRPr>
              </a:p>
              <a:p>
                <a:pPr eaLnBrk="1" hangingPunct="1">
                  <a:lnSpc>
                    <a:spcPct val="125000"/>
                  </a:lnSpc>
                  <a:buFontTx/>
                  <a:buNone/>
                </a:pPr>
                <a:r>
                  <a:rPr kumimoji="0" lang="zh-CN" altLang="en-US" sz="3600" b="1" kern="0" dirty="0" smtClean="0">
                    <a:latin typeface="华文楷体" pitchFamily="2" charset="-122"/>
                    <a:ea typeface="华文楷体" pitchFamily="2" charset="-122"/>
                  </a:rPr>
                  <a:t> </a:t>
                </a:r>
              </a:p>
              <a:p>
                <a:pPr eaLnBrk="1" hangingPunct="1">
                  <a:lnSpc>
                    <a:spcPct val="125000"/>
                  </a:lnSpc>
                  <a:buFontTx/>
                  <a:buNone/>
                </a:pPr>
                <a:r>
                  <a:rPr kumimoji="0" lang="en-US" altLang="zh-CN" sz="3600" b="1" kern="0" dirty="0" smtClean="0">
                    <a:latin typeface="华文楷体" pitchFamily="2" charset="-122"/>
                    <a:ea typeface="华文楷体" pitchFamily="2" charset="-122"/>
                  </a:rPr>
                  <a:t>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  <m:t> </m:t>
                        </m:r>
                        <m:r>
                          <a:rPr kumimoji="0" lang="en-US" altLang="zh-CN" sz="3600" b="1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  <m:t>𝒂</m:t>
                        </m:r>
                      </m:e>
                      <m:sub>
                        <m:r>
                          <a:rPr kumimoji="0" lang="en-US" altLang="zh-CN" sz="3600" b="1" i="1" kern="0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𝒎</m:t>
                        </m:r>
                        <m: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  <m:t>𝟏</m:t>
                        </m:r>
                      </m:sub>
                    </m:sSub>
                    <m:sSub>
                      <m:sSubPr>
                        <m:ctrlP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kumimoji="0" lang="en-US" altLang="zh-CN" sz="3600" b="0" i="1" kern="0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 </m:t>
                        </m:r>
                        <m: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  <m:t>𝒙</m:t>
                        </m:r>
                      </m:e>
                      <m:sub>
                        <m: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  <m:t>𝟏</m:t>
                        </m:r>
                      </m:sub>
                    </m:sSub>
                    <m:r>
                      <m:rPr>
                        <m:brk m:alnAt="7"/>
                      </m:rPr>
                      <a:rPr kumimoji="0" lang="en-US" altLang="zh-CN" sz="3600" b="0" i="1" kern="0">
                        <a:solidFill>
                          <a:srgbClr val="000000"/>
                        </a:solidFill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  <m:t>𝒂</m:t>
                        </m:r>
                      </m:e>
                      <m:sub>
                        <m:r>
                          <a:rPr kumimoji="0" lang="en-US" altLang="zh-CN" sz="3600" b="1" i="1" kern="0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𝒎</m:t>
                        </m:r>
                        <m: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  <m:t>𝟐</m:t>
                        </m:r>
                      </m:sub>
                    </m:sSub>
                    <m:sSub>
                      <m:sSubPr>
                        <m:ctrlP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  <m:t>𝒙</m:t>
                        </m:r>
                      </m:e>
                      <m:sub>
                        <m: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  <m:t>𝟐</m:t>
                        </m:r>
                      </m:sub>
                    </m:sSub>
                    <m:r>
                      <m:rPr>
                        <m:brk m:alnAt="7"/>
                      </m:rPr>
                      <a:rPr kumimoji="0" lang="en-US" altLang="zh-CN" sz="3600" b="0" i="1" kern="0">
                        <a:solidFill>
                          <a:srgbClr val="000000"/>
                        </a:solidFill>
                        <a:latin typeface="Cambria Math"/>
                      </a:rPr>
                      <m:t>+</m:t>
                    </m:r>
                    <m:r>
                      <a:rPr kumimoji="0" lang="en-US" altLang="zh-CN" sz="3600" b="0" i="1" kern="0">
                        <a:solidFill>
                          <a:srgbClr val="000000"/>
                        </a:solidFill>
                        <a:latin typeface="Cambria Math"/>
                      </a:rPr>
                      <m:t>⋯+</m:t>
                    </m:r>
                    <m:sSub>
                      <m:sSubPr>
                        <m:ctrlP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  <m:t>𝒂</m:t>
                        </m:r>
                      </m:e>
                      <m:sub>
                        <m:r>
                          <a:rPr kumimoji="0" lang="en-US" altLang="zh-CN" sz="3600" b="1" i="1" kern="0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𝒎</m:t>
                        </m:r>
                        <m: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  <m:t>𝒏</m:t>
                        </m:r>
                      </m:sub>
                    </m:sSub>
                    <m:sSub>
                      <m:sSubPr>
                        <m:ctrlP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kumimoji="0" lang="en-US" altLang="zh-CN" sz="3600" b="0" i="1" kern="0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 </m:t>
                        </m:r>
                        <m: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  <m:t>𝒙</m:t>
                        </m:r>
                      </m:e>
                      <m:sub>
                        <m: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  <m:t>𝒏</m:t>
                        </m:r>
                      </m:sub>
                    </m:sSub>
                    <m:r>
                      <m:rPr>
                        <m:brk m:alnAt="7"/>
                      </m:rPr>
                      <a:rPr kumimoji="0" lang="en-US" altLang="zh-CN" sz="3600" b="0" i="1" kern="0">
                        <a:solidFill>
                          <a:srgbClr val="000000"/>
                        </a:solidFill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  <m:t>𝒃</m:t>
                        </m:r>
                      </m:e>
                      <m:sub>
                        <m:r>
                          <a:rPr kumimoji="0" lang="en-US" altLang="zh-CN" sz="3600" b="1" i="1" kern="0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𝒎</m:t>
                        </m:r>
                      </m:sub>
                    </m:sSub>
                  </m:oMath>
                </a14:m>
                <a:endParaRPr kumimoji="0" lang="zh-CN" altLang="en-US" sz="3600" b="1" kern="0" dirty="0" smtClean="0">
                  <a:latin typeface="华文楷体" pitchFamily="2" charset="-122"/>
                  <a:ea typeface="华文楷体" pitchFamily="2" charset="-122"/>
                </a:endParaRPr>
              </a:p>
              <a:p>
                <a:pPr eaLnBrk="1" hangingPunct="1">
                  <a:lnSpc>
                    <a:spcPct val="125000"/>
                  </a:lnSpc>
                  <a:buFontTx/>
                  <a:buNone/>
                </a:pPr>
                <a:r>
                  <a:rPr kumimoji="0" lang="zh-CN" altLang="en-US" sz="3600" b="1" kern="0" dirty="0" smtClean="0">
                    <a:latin typeface="华文楷体" pitchFamily="2" charset="-122"/>
                    <a:ea typeface="华文楷体" pitchFamily="2" charset="-122"/>
                  </a:rPr>
                  <a:t> 有解的充分必要条件是什么</a:t>
                </a:r>
                <a:r>
                  <a:rPr kumimoji="0" lang="en-US" altLang="zh-CN" sz="3600" b="1" kern="0" dirty="0" smtClean="0">
                    <a:latin typeface="Times New Roman" pitchFamily="18" charset="0"/>
                    <a:ea typeface="华文楷体" pitchFamily="2" charset="-122"/>
                  </a:rPr>
                  <a:t>?</a:t>
                </a:r>
                <a:r>
                  <a:rPr kumimoji="0" lang="en-US" altLang="zh-CN" sz="3600" b="1" kern="0" dirty="0" smtClean="0">
                    <a:latin typeface="华文楷体" pitchFamily="2" charset="-122"/>
                    <a:ea typeface="华文楷体" pitchFamily="2" charset="-122"/>
                  </a:rPr>
                  <a:t> </a:t>
                </a:r>
              </a:p>
              <a:p>
                <a:pPr eaLnBrk="1" hangingPunct="1">
                  <a:lnSpc>
                    <a:spcPct val="125000"/>
                  </a:lnSpc>
                  <a:buFontTx/>
                  <a:buNone/>
                </a:pPr>
                <a:r>
                  <a:rPr kumimoji="0" lang="en-US" altLang="zh-CN" sz="3600" b="1" kern="0" dirty="0" smtClean="0">
                    <a:latin typeface="华文楷体" pitchFamily="2" charset="-122"/>
                    <a:ea typeface="华文楷体" pitchFamily="2" charset="-122"/>
                  </a:rPr>
                  <a:t> </a:t>
                </a:r>
                <a:r>
                  <a:rPr kumimoji="0" lang="zh-CN" altLang="en-US" sz="3600" b="1" kern="0" dirty="0" smtClean="0">
                    <a:latin typeface="华文楷体" pitchFamily="2" charset="-122"/>
                    <a:ea typeface="华文楷体" pitchFamily="2" charset="-122"/>
                  </a:rPr>
                  <a:t>如何用矩阵的秩刻画 </a:t>
                </a:r>
                <a:r>
                  <a:rPr kumimoji="0" lang="en-US" altLang="zh-CN" sz="3600" b="1" kern="0" dirty="0" smtClean="0">
                    <a:latin typeface="Times New Roman" pitchFamily="18" charset="0"/>
                    <a:ea typeface="华文楷体" pitchFamily="2" charset="-122"/>
                  </a:rPr>
                  <a:t>?</a:t>
                </a:r>
                <a:r>
                  <a:rPr kumimoji="0" lang="en-US" altLang="zh-CN" sz="3600" b="1" kern="0" dirty="0" smtClean="0">
                    <a:latin typeface="华文楷体" pitchFamily="2" charset="-122"/>
                    <a:ea typeface="华文楷体" pitchFamily="2" charset="-122"/>
                  </a:rPr>
                  <a:t>          </a:t>
                </a:r>
              </a:p>
            </p:txBody>
          </p:sp>
        </mc:Choice>
        <mc:Fallback xmlns="">
          <p:sp>
            <p:nvSpPr>
              <p:cNvPr id="8" name="Rectangl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68313" y="549275"/>
                <a:ext cx="8229600" cy="5616575"/>
              </a:xfrm>
              <a:prstGeom prst="rect">
                <a:avLst/>
              </a:prstGeom>
              <a:blipFill rotWithShape="1">
                <a:blip r:embed="rId2"/>
                <a:stretch>
                  <a:fillRect l="-2296" t="-434" b="-2172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6228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2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51128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2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1000"/>
                                        <p:tgtEl>
                                          <p:spTgt spid="51128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2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1000"/>
                                        <p:tgtEl>
                                          <p:spTgt spid="51128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2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1128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1128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12841" grpId="0" animBg="1"/>
      <p:bldP spid="5112842" grpId="0" animBg="1"/>
      <p:bldP spid="5112843" grpId="0" animBg="1"/>
      <p:bldP spid="5112844" grpId="0" animBg="1"/>
    </p:bld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506" name="AutoShape 5"/>
          <p:cNvSpPr>
            <a:spLocks noChangeArrowheads="1"/>
          </p:cNvSpPr>
          <p:nvPr/>
        </p:nvSpPr>
        <p:spPr bwMode="auto">
          <a:xfrm>
            <a:off x="3419475" y="1412875"/>
            <a:ext cx="485775" cy="617538"/>
          </a:xfrm>
          <a:prstGeom prst="downArrow">
            <a:avLst>
              <a:gd name="adj1" fmla="val 50000"/>
              <a:gd name="adj2" fmla="val 31781"/>
            </a:avLst>
          </a:prstGeom>
          <a:solidFill>
            <a:srgbClr val="0000FF"/>
          </a:solidFill>
          <a:ln w="38100" algn="ctr">
            <a:solidFill>
              <a:srgbClr val="0000FF"/>
            </a:solidFill>
            <a:miter lim="800000"/>
            <a:headEnd/>
            <a:tailEnd/>
          </a:ln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5049350" name="AutoShape 6"/>
          <p:cNvSpPr>
            <a:spLocks noChangeArrowheads="1"/>
          </p:cNvSpPr>
          <p:nvPr/>
        </p:nvSpPr>
        <p:spPr bwMode="auto">
          <a:xfrm>
            <a:off x="4643438" y="1268413"/>
            <a:ext cx="485775" cy="792162"/>
          </a:xfrm>
          <a:prstGeom prst="upArrow">
            <a:avLst>
              <a:gd name="adj1" fmla="val 50000"/>
              <a:gd name="adj2" fmla="val 40768"/>
            </a:avLst>
          </a:prstGeom>
          <a:solidFill>
            <a:srgbClr val="0000FF"/>
          </a:solidFill>
          <a:ln w="38100" algn="ctr">
            <a:solidFill>
              <a:srgbClr val="0000FF"/>
            </a:solidFill>
            <a:miter lim="800000"/>
            <a:headEnd/>
            <a:tailEnd/>
          </a:ln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5049351" name="Freeform 7"/>
          <p:cNvSpPr>
            <a:spLocks/>
          </p:cNvSpPr>
          <p:nvPr/>
        </p:nvSpPr>
        <p:spPr bwMode="auto">
          <a:xfrm>
            <a:off x="3203575" y="1412875"/>
            <a:ext cx="865188" cy="696913"/>
          </a:xfrm>
          <a:custGeom>
            <a:avLst/>
            <a:gdLst>
              <a:gd name="T0" fmla="*/ 0 w 953"/>
              <a:gd name="T1" fmla="*/ 2147483647 h 893"/>
              <a:gd name="T2" fmla="*/ 2147483647 w 953"/>
              <a:gd name="T3" fmla="*/ 2147483647 h 893"/>
              <a:gd name="T4" fmla="*/ 2147483647 w 953"/>
              <a:gd name="T5" fmla="*/ 0 h 893"/>
              <a:gd name="T6" fmla="*/ 0 60000 65536"/>
              <a:gd name="T7" fmla="*/ 0 60000 65536"/>
              <a:gd name="T8" fmla="*/ 0 60000 65536"/>
              <a:gd name="T9" fmla="*/ 0 w 953"/>
              <a:gd name="T10" fmla="*/ 0 h 893"/>
              <a:gd name="T11" fmla="*/ 953 w 953"/>
              <a:gd name="T12" fmla="*/ 893 h 893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953" h="893">
                <a:moveTo>
                  <a:pt x="0" y="454"/>
                </a:moveTo>
                <a:cubicBezTo>
                  <a:pt x="79" y="673"/>
                  <a:pt x="158" y="893"/>
                  <a:pt x="317" y="817"/>
                </a:cubicBezTo>
                <a:cubicBezTo>
                  <a:pt x="476" y="741"/>
                  <a:pt x="714" y="370"/>
                  <a:pt x="953" y="0"/>
                </a:cubicBezTo>
              </a:path>
            </a:pathLst>
          </a:custGeom>
          <a:noFill/>
          <a:ln w="762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zh-CN" altLang="en-US"/>
          </a:p>
        </p:txBody>
      </p:sp>
      <p:sp>
        <p:nvSpPr>
          <p:cNvPr id="270350" name="Freeform 14"/>
          <p:cNvSpPr>
            <a:spLocks/>
          </p:cNvSpPr>
          <p:nvPr/>
        </p:nvSpPr>
        <p:spPr bwMode="auto">
          <a:xfrm>
            <a:off x="7164388" y="1125538"/>
            <a:ext cx="1692275" cy="4967287"/>
          </a:xfrm>
          <a:custGeom>
            <a:avLst/>
            <a:gdLst>
              <a:gd name="T0" fmla="*/ 0 w 1066"/>
              <a:gd name="T1" fmla="*/ 2147483647 h 3129"/>
              <a:gd name="T2" fmla="*/ 2147483647 w 1066"/>
              <a:gd name="T3" fmla="*/ 2147483647 h 3129"/>
              <a:gd name="T4" fmla="*/ 2147483647 w 1066"/>
              <a:gd name="T5" fmla="*/ 2147483647 h 3129"/>
              <a:gd name="T6" fmla="*/ 2147483647 w 1066"/>
              <a:gd name="T7" fmla="*/ 2147483647 h 3129"/>
              <a:gd name="T8" fmla="*/ 2147483647 w 1066"/>
              <a:gd name="T9" fmla="*/ 2147483647 h 3129"/>
              <a:gd name="T10" fmla="*/ 2147483647 w 1066"/>
              <a:gd name="T11" fmla="*/ 0 h 3129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066"/>
              <a:gd name="T19" fmla="*/ 0 h 3129"/>
              <a:gd name="T20" fmla="*/ 1066 w 1066"/>
              <a:gd name="T21" fmla="*/ 3129 h 3129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066" h="3129">
                <a:moveTo>
                  <a:pt x="0" y="3129"/>
                </a:moveTo>
                <a:cubicBezTo>
                  <a:pt x="242" y="3084"/>
                  <a:pt x="484" y="3039"/>
                  <a:pt x="635" y="2903"/>
                </a:cubicBezTo>
                <a:cubicBezTo>
                  <a:pt x="786" y="2767"/>
                  <a:pt x="839" y="2570"/>
                  <a:pt x="907" y="2313"/>
                </a:cubicBezTo>
                <a:cubicBezTo>
                  <a:pt x="975" y="2056"/>
                  <a:pt x="1066" y="1677"/>
                  <a:pt x="1043" y="1360"/>
                </a:cubicBezTo>
                <a:cubicBezTo>
                  <a:pt x="1020" y="1043"/>
                  <a:pt x="915" y="635"/>
                  <a:pt x="771" y="408"/>
                </a:cubicBezTo>
                <a:cubicBezTo>
                  <a:pt x="627" y="181"/>
                  <a:pt x="404" y="90"/>
                  <a:pt x="181" y="0"/>
                </a:cubicBezTo>
              </a:path>
            </a:pathLst>
          </a:custGeom>
          <a:noFill/>
          <a:ln w="60325" cap="flat" cmpd="sng">
            <a:solidFill>
              <a:srgbClr val="0000FF"/>
            </a:solidFill>
            <a:prstDash val="solid"/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zh-CN" altLang="en-US"/>
          </a:p>
        </p:txBody>
      </p:sp>
      <p:sp>
        <p:nvSpPr>
          <p:cNvPr id="5049352" name="Rectangle 8"/>
          <p:cNvSpPr>
            <a:spLocks noChangeArrowheads="1"/>
          </p:cNvSpPr>
          <p:nvPr/>
        </p:nvSpPr>
        <p:spPr bwMode="auto">
          <a:xfrm>
            <a:off x="5219700" y="1125538"/>
            <a:ext cx="574675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kumimoji="0" lang="en-US" altLang="zh-CN" sz="6000">
                <a:solidFill>
                  <a:srgbClr val="FF3300"/>
                </a:solidFill>
                <a:latin typeface="Arial" pitchFamily="34" charset="0"/>
              </a:rPr>
              <a:t>?</a:t>
            </a:r>
          </a:p>
        </p:txBody>
      </p:sp>
      <p:sp>
        <p:nvSpPr>
          <p:cNvPr id="8" name="Rectangle 11"/>
          <p:cNvSpPr>
            <a:spLocks noChangeArrowheads="1"/>
          </p:cNvSpPr>
          <p:nvPr/>
        </p:nvSpPr>
        <p:spPr bwMode="auto">
          <a:xfrm>
            <a:off x="468313" y="476250"/>
            <a:ext cx="8229600" cy="5976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kumimoji="0" lang="en-US" altLang="zh-CN" dirty="0">
                <a:latin typeface="华文楷体" pitchFamily="2" charset="-122"/>
                <a:ea typeface="华文楷体" pitchFamily="2" charset="-122"/>
              </a:rPr>
              <a:t> </a:t>
            </a:r>
            <a:r>
              <a:rPr kumimoji="0" lang="zh-CN" altLang="en-US" dirty="0">
                <a:latin typeface="华文楷体" pitchFamily="2" charset="-122"/>
                <a:ea typeface="华文楷体" pitchFamily="2" charset="-122"/>
              </a:rPr>
              <a:t>定理 </a:t>
            </a:r>
            <a:r>
              <a:rPr kumimoji="0" lang="en-US" altLang="zh-CN" dirty="0">
                <a:latin typeface="华文楷体" pitchFamily="2" charset="-122"/>
                <a:ea typeface="华文楷体" pitchFamily="2" charset="-122"/>
              </a:rPr>
              <a:t>:  </a:t>
            </a:r>
            <a:r>
              <a:rPr kumimoji="0" lang="zh-CN" altLang="en-US" dirty="0">
                <a:latin typeface="华文楷体" pitchFamily="2" charset="-122"/>
                <a:ea typeface="华文楷体" pitchFamily="2" charset="-122"/>
              </a:rPr>
              <a:t>向量组 </a:t>
            </a:r>
            <a:r>
              <a:rPr kumimoji="0" lang="zh-CN" altLang="en-US" dirty="0">
                <a:latin typeface="Times New Roman" pitchFamily="18" charset="0"/>
                <a:ea typeface="华文楷体" pitchFamily="2" charset="-122"/>
                <a:sym typeface="Symbol" pitchFamily="18" charset="2"/>
              </a:rPr>
              <a:t></a:t>
            </a:r>
            <a:r>
              <a:rPr kumimoji="0" lang="en-US" altLang="zh-CN" baseline="-30000" dirty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</a:rPr>
              <a:t>1 </a:t>
            </a:r>
            <a:r>
              <a:rPr kumimoji="0" lang="en-US" altLang="zh-CN" dirty="0" smtClean="0">
                <a:latin typeface="Times New Roman" pitchFamily="18" charset="0"/>
                <a:ea typeface="华文楷体" pitchFamily="2" charset="-122"/>
                <a:sym typeface="Symbol" pitchFamily="18" charset="2"/>
              </a:rPr>
              <a:t>, </a:t>
            </a:r>
            <a:r>
              <a:rPr kumimoji="0" lang="en-US" altLang="zh-CN" dirty="0">
                <a:latin typeface="Times New Roman" pitchFamily="18" charset="0"/>
                <a:ea typeface="华文楷体" pitchFamily="2" charset="-122"/>
                <a:sym typeface="Symbol" pitchFamily="18" charset="2"/>
              </a:rPr>
              <a:t>… </a:t>
            </a:r>
            <a:r>
              <a:rPr kumimoji="0" lang="en-US" altLang="zh-CN" dirty="0">
                <a:latin typeface="Times New Roman" pitchFamily="18" charset="0"/>
                <a:ea typeface="华文楷体" pitchFamily="2" charset="-122"/>
                <a:sym typeface="Euclid Math One"/>
              </a:rPr>
              <a:t>, </a:t>
            </a:r>
            <a:r>
              <a:rPr kumimoji="0" lang="en-US" altLang="zh-CN" dirty="0">
                <a:latin typeface="Times New Roman" pitchFamily="18" charset="0"/>
                <a:ea typeface="华文楷体" pitchFamily="2" charset="-122"/>
                <a:sym typeface="Symbol" pitchFamily="18" charset="2"/>
              </a:rPr>
              <a:t></a:t>
            </a:r>
            <a:r>
              <a:rPr kumimoji="0" lang="en-US" altLang="zh-CN" sz="3600" baseline="-30000" dirty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</a:rPr>
              <a:t>n </a:t>
            </a:r>
            <a:r>
              <a:rPr kumimoji="0" lang="zh-CN" altLang="en-US" dirty="0">
                <a:latin typeface="Times New Roman" pitchFamily="18" charset="0"/>
                <a:ea typeface="华文楷体" pitchFamily="2" charset="-122"/>
              </a:rPr>
              <a:t>能表出 </a:t>
            </a:r>
            <a:r>
              <a:rPr kumimoji="0" lang="zh-CN" altLang="en-US" dirty="0" smtClean="0">
                <a:latin typeface="Times New Roman" pitchFamily="18" charset="0"/>
                <a:ea typeface="华文楷体" pitchFamily="2" charset="-122"/>
                <a:sym typeface="Symbol" pitchFamily="18" charset="2"/>
              </a:rPr>
              <a:t></a:t>
            </a:r>
            <a:endParaRPr kumimoji="0" lang="zh-CN" altLang="en-US" dirty="0">
              <a:latin typeface="Times New Roman" pitchFamily="18" charset="0"/>
              <a:ea typeface="华文楷体" pitchFamily="2" charset="-122"/>
              <a:sym typeface="Symbol" pitchFamily="18" charset="2"/>
            </a:endParaRP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kumimoji="0" lang="zh-CN" altLang="en-US" dirty="0" smtClean="0">
                <a:latin typeface="Times New Roman" pitchFamily="18" charset="0"/>
                <a:ea typeface="华文楷体" pitchFamily="2" charset="-122"/>
                <a:sym typeface="Symbol" pitchFamily="18" charset="2"/>
              </a:rPr>
              <a:t>  当</a:t>
            </a:r>
            <a:r>
              <a:rPr kumimoji="0" lang="zh-CN" altLang="en-US" dirty="0">
                <a:latin typeface="Times New Roman" pitchFamily="18" charset="0"/>
                <a:ea typeface="华文楷体" pitchFamily="2" charset="-122"/>
                <a:sym typeface="Symbol" pitchFamily="18" charset="2"/>
              </a:rPr>
              <a:t>且仅当</a:t>
            </a:r>
            <a:endParaRPr kumimoji="0" lang="zh-CN" altLang="en-US" dirty="0">
              <a:latin typeface="华文楷体" pitchFamily="2" charset="-122"/>
              <a:ea typeface="华文楷体" pitchFamily="2" charset="-122"/>
            </a:endParaRP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kumimoji="0" lang="zh-CN" altLang="en-US" dirty="0">
                <a:latin typeface="Times New Roman" pitchFamily="18" charset="0"/>
                <a:ea typeface="华文楷体" pitchFamily="2" charset="-122"/>
                <a:sym typeface="Symbol" pitchFamily="18" charset="2"/>
              </a:rPr>
              <a:t>      </a:t>
            </a:r>
            <a:r>
              <a:rPr kumimoji="0" lang="en-US" altLang="zh-CN" baseline="-30000" dirty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</a:rPr>
              <a:t>1 </a:t>
            </a:r>
            <a:r>
              <a:rPr kumimoji="0" lang="en-US" altLang="zh-CN" dirty="0">
                <a:latin typeface="Times New Roman" pitchFamily="18" charset="0"/>
                <a:ea typeface="华文楷体" pitchFamily="2" charset="-122"/>
                <a:sym typeface="Symbol" pitchFamily="18" charset="2"/>
              </a:rPr>
              <a:t>, … </a:t>
            </a:r>
            <a:r>
              <a:rPr kumimoji="0" lang="en-US" altLang="zh-CN" dirty="0">
                <a:latin typeface="Times New Roman" pitchFamily="18" charset="0"/>
                <a:ea typeface="华文楷体" pitchFamily="2" charset="-122"/>
                <a:sym typeface="Euclid Math One"/>
              </a:rPr>
              <a:t>, </a:t>
            </a:r>
            <a:r>
              <a:rPr kumimoji="0" lang="en-US" altLang="zh-CN" dirty="0">
                <a:latin typeface="Times New Roman" pitchFamily="18" charset="0"/>
                <a:ea typeface="华文楷体" pitchFamily="2" charset="-122"/>
                <a:sym typeface="Symbol" pitchFamily="18" charset="2"/>
              </a:rPr>
              <a:t></a:t>
            </a:r>
            <a:r>
              <a:rPr kumimoji="0" lang="en-US" altLang="zh-CN" sz="3600" baseline="-30000" dirty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</a:rPr>
              <a:t>n </a:t>
            </a:r>
            <a:r>
              <a:rPr kumimoji="0" lang="en-US" altLang="zh-CN" dirty="0">
                <a:latin typeface="Times New Roman" pitchFamily="18" charset="0"/>
                <a:ea typeface="华文楷体" pitchFamily="2" charset="-122"/>
                <a:sym typeface="Euclid Math One"/>
              </a:rPr>
              <a:t>, </a:t>
            </a:r>
            <a:r>
              <a:rPr kumimoji="0" lang="en-US" altLang="zh-CN" dirty="0">
                <a:latin typeface="Times New Roman" pitchFamily="18" charset="0"/>
                <a:ea typeface="华文楷体" pitchFamily="2" charset="-122"/>
                <a:sym typeface="Symbol" pitchFamily="18" charset="2"/>
              </a:rPr>
              <a:t> </a:t>
            </a:r>
            <a:r>
              <a:rPr kumimoji="0" lang="zh-CN" altLang="en-US" dirty="0">
                <a:latin typeface="华文楷体" pitchFamily="2" charset="-122"/>
                <a:ea typeface="华文楷体" pitchFamily="2" charset="-122"/>
              </a:rPr>
              <a:t>的秩  </a:t>
            </a:r>
            <a:r>
              <a:rPr kumimoji="0" lang="en-US" altLang="zh-CN" dirty="0">
                <a:latin typeface="Times New Roman" pitchFamily="18" charset="0"/>
                <a:sym typeface="Symbol" pitchFamily="18" charset="2"/>
              </a:rPr>
              <a:t>=</a:t>
            </a:r>
            <a:r>
              <a:rPr kumimoji="0" lang="en-US" altLang="zh-CN" dirty="0">
                <a:latin typeface="华文楷体" pitchFamily="2" charset="-122"/>
                <a:ea typeface="华文楷体" pitchFamily="2" charset="-122"/>
              </a:rPr>
              <a:t>  </a:t>
            </a:r>
            <a:r>
              <a:rPr kumimoji="0" lang="en-US" altLang="zh-CN" dirty="0">
                <a:latin typeface="Times New Roman" pitchFamily="18" charset="0"/>
                <a:ea typeface="华文楷体" pitchFamily="2" charset="-122"/>
                <a:sym typeface="Symbol" pitchFamily="18" charset="2"/>
              </a:rPr>
              <a:t></a:t>
            </a:r>
            <a:r>
              <a:rPr kumimoji="0" lang="en-US" altLang="zh-CN" baseline="-30000" dirty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</a:rPr>
              <a:t>1 </a:t>
            </a:r>
            <a:r>
              <a:rPr kumimoji="0" lang="en-US" altLang="zh-CN" dirty="0">
                <a:latin typeface="Times New Roman" pitchFamily="18" charset="0"/>
                <a:ea typeface="华文楷体" pitchFamily="2" charset="-122"/>
                <a:sym typeface="Symbol" pitchFamily="18" charset="2"/>
              </a:rPr>
              <a:t>, … </a:t>
            </a:r>
            <a:r>
              <a:rPr kumimoji="0" lang="en-US" altLang="zh-CN" dirty="0">
                <a:latin typeface="Times New Roman" pitchFamily="18" charset="0"/>
                <a:ea typeface="华文楷体" pitchFamily="2" charset="-122"/>
                <a:sym typeface="Euclid Math One"/>
              </a:rPr>
              <a:t>, </a:t>
            </a:r>
            <a:r>
              <a:rPr kumimoji="0" lang="en-US" altLang="zh-CN" dirty="0">
                <a:latin typeface="Times New Roman" pitchFamily="18" charset="0"/>
                <a:ea typeface="华文楷体" pitchFamily="2" charset="-122"/>
                <a:sym typeface="Symbol" pitchFamily="18" charset="2"/>
              </a:rPr>
              <a:t></a:t>
            </a:r>
            <a:r>
              <a:rPr kumimoji="0" lang="en-US" altLang="zh-CN" sz="3600" baseline="-30000" dirty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</a:rPr>
              <a:t>n </a:t>
            </a:r>
            <a:r>
              <a:rPr kumimoji="0" lang="zh-CN" altLang="en-US" dirty="0">
                <a:latin typeface="华文楷体" pitchFamily="2" charset="-122"/>
                <a:ea typeface="华文楷体" pitchFamily="2" charset="-122"/>
              </a:rPr>
              <a:t>的秩</a:t>
            </a:r>
            <a:endParaRPr kumimoji="0" lang="zh-CN" altLang="en-US" dirty="0">
              <a:latin typeface="Times New Roman" pitchFamily="18" charset="0"/>
              <a:ea typeface="华文楷体" pitchFamily="2" charset="-122"/>
            </a:endParaRP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kumimoji="0" lang="zh-CN" altLang="en-US" dirty="0">
                <a:latin typeface="华文楷体" pitchFamily="2" charset="-122"/>
                <a:ea typeface="华文楷体" pitchFamily="2" charset="-122"/>
              </a:rPr>
              <a:t> 证</a:t>
            </a:r>
            <a:r>
              <a:rPr kumimoji="0" lang="en-US" altLang="zh-CN" dirty="0">
                <a:latin typeface="华文楷体" pitchFamily="2" charset="-122"/>
                <a:ea typeface="华文楷体" pitchFamily="2" charset="-122"/>
              </a:rPr>
              <a:t>:   </a:t>
            </a:r>
            <a:r>
              <a:rPr kumimoji="0" lang="zh-CN" altLang="en-US" dirty="0">
                <a:latin typeface="华文楷体" pitchFamily="2" charset="-122"/>
                <a:ea typeface="华文楷体" pitchFamily="2" charset="-122"/>
              </a:rPr>
              <a:t>不妨设 </a:t>
            </a:r>
            <a:r>
              <a:rPr kumimoji="0" lang="zh-CN" altLang="en-US" dirty="0">
                <a:latin typeface="Times New Roman" pitchFamily="18" charset="0"/>
                <a:ea typeface="华文楷体" pitchFamily="2" charset="-122"/>
                <a:sym typeface="Symbol" pitchFamily="18" charset="2"/>
              </a:rPr>
              <a:t></a:t>
            </a:r>
            <a:r>
              <a:rPr kumimoji="0" lang="en-US" altLang="zh-CN" baseline="-30000" dirty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</a:rPr>
              <a:t>1 </a:t>
            </a:r>
            <a:r>
              <a:rPr kumimoji="0" lang="en-US" altLang="zh-CN" dirty="0">
                <a:latin typeface="Times New Roman" pitchFamily="18" charset="0"/>
                <a:ea typeface="华文楷体" pitchFamily="2" charset="-122"/>
                <a:sym typeface="Symbol" pitchFamily="18" charset="2"/>
              </a:rPr>
              <a:t>,</a:t>
            </a:r>
            <a:r>
              <a:rPr kumimoji="0" lang="en-US" altLang="zh-CN" dirty="0">
                <a:latin typeface="Times New Roman" pitchFamily="18" charset="0"/>
                <a:ea typeface="华文楷体" pitchFamily="2" charset="-122"/>
                <a:sym typeface="Euclid Math One"/>
              </a:rPr>
              <a:t> </a:t>
            </a:r>
            <a:r>
              <a:rPr kumimoji="0" lang="en-US" altLang="zh-CN" dirty="0">
                <a:latin typeface="Times New Roman" pitchFamily="18" charset="0"/>
                <a:ea typeface="华文楷体" pitchFamily="2" charset="-122"/>
                <a:sym typeface="Symbol" pitchFamily="18" charset="2"/>
              </a:rPr>
              <a:t>… </a:t>
            </a:r>
            <a:r>
              <a:rPr kumimoji="0" lang="en-US" altLang="zh-CN" dirty="0">
                <a:latin typeface="Times New Roman" pitchFamily="18" charset="0"/>
                <a:ea typeface="华文楷体" pitchFamily="2" charset="-122"/>
                <a:sym typeface="Euclid Math One"/>
              </a:rPr>
              <a:t>, </a:t>
            </a:r>
            <a:r>
              <a:rPr kumimoji="0" lang="en-US" altLang="zh-CN" dirty="0">
                <a:latin typeface="Times New Roman" pitchFamily="18" charset="0"/>
                <a:ea typeface="华文楷体" pitchFamily="2" charset="-122"/>
                <a:sym typeface="Symbol" pitchFamily="18" charset="2"/>
              </a:rPr>
              <a:t></a:t>
            </a:r>
            <a:r>
              <a:rPr kumimoji="0" lang="en-US" altLang="zh-CN" sz="3600" baseline="-30000" dirty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</a:rPr>
              <a:t>r</a:t>
            </a:r>
            <a:r>
              <a:rPr kumimoji="0" lang="en-US" altLang="zh-CN" baseline="-30000" dirty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</a:rPr>
              <a:t>  </a:t>
            </a:r>
            <a:r>
              <a:rPr kumimoji="0" lang="zh-CN" altLang="en-US" dirty="0">
                <a:latin typeface="华文楷体" pitchFamily="2" charset="-122"/>
                <a:ea typeface="华文楷体" pitchFamily="2" charset="-122"/>
              </a:rPr>
              <a:t>是 </a:t>
            </a:r>
            <a:r>
              <a:rPr kumimoji="0" lang="zh-CN" altLang="en-US" dirty="0">
                <a:latin typeface="Times New Roman" pitchFamily="18" charset="0"/>
                <a:ea typeface="华文楷体" pitchFamily="2" charset="-122"/>
                <a:sym typeface="Symbol" pitchFamily="18" charset="2"/>
              </a:rPr>
              <a:t></a:t>
            </a:r>
            <a:r>
              <a:rPr kumimoji="0" lang="en-US" altLang="zh-CN" baseline="-30000" dirty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</a:rPr>
              <a:t>1 </a:t>
            </a:r>
            <a:r>
              <a:rPr kumimoji="0" lang="en-US" altLang="zh-CN" dirty="0" smtClean="0">
                <a:latin typeface="Times New Roman" pitchFamily="18" charset="0"/>
                <a:ea typeface="华文楷体" pitchFamily="2" charset="-122"/>
                <a:sym typeface="Symbol" pitchFamily="18" charset="2"/>
              </a:rPr>
              <a:t>, </a:t>
            </a:r>
            <a:r>
              <a:rPr kumimoji="0" lang="en-US" altLang="zh-CN" dirty="0">
                <a:latin typeface="Times New Roman" pitchFamily="18" charset="0"/>
                <a:ea typeface="华文楷体" pitchFamily="2" charset="-122"/>
                <a:sym typeface="Symbol" pitchFamily="18" charset="2"/>
              </a:rPr>
              <a:t>… </a:t>
            </a:r>
            <a:r>
              <a:rPr kumimoji="0" lang="en-US" altLang="zh-CN" dirty="0">
                <a:latin typeface="Times New Roman" pitchFamily="18" charset="0"/>
                <a:ea typeface="华文楷体" pitchFamily="2" charset="-122"/>
                <a:sym typeface="Euclid Math One"/>
              </a:rPr>
              <a:t>, </a:t>
            </a:r>
            <a:r>
              <a:rPr kumimoji="0" lang="en-US" altLang="zh-CN" dirty="0">
                <a:latin typeface="Times New Roman" pitchFamily="18" charset="0"/>
                <a:ea typeface="华文楷体" pitchFamily="2" charset="-122"/>
                <a:sym typeface="Symbol" pitchFamily="18" charset="2"/>
              </a:rPr>
              <a:t></a:t>
            </a:r>
            <a:r>
              <a:rPr kumimoji="0" lang="en-US" altLang="zh-CN" sz="3600" baseline="-30000" dirty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</a:rPr>
              <a:t>n </a:t>
            </a:r>
            <a:r>
              <a:rPr kumimoji="0" lang="zh-CN" altLang="en-US" dirty="0">
                <a:latin typeface="华文楷体" pitchFamily="2" charset="-122"/>
                <a:ea typeface="华文楷体" pitchFamily="2" charset="-122"/>
              </a:rPr>
              <a:t>的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kumimoji="0" lang="zh-CN" altLang="en-US" dirty="0">
                <a:latin typeface="华文楷体" pitchFamily="2" charset="-122"/>
                <a:ea typeface="华文楷体" pitchFamily="2" charset="-122"/>
              </a:rPr>
              <a:t>  极大无关组 </a:t>
            </a:r>
            <a:r>
              <a:rPr kumimoji="0" lang="en-US" altLang="zh-CN" dirty="0">
                <a:latin typeface="华文楷体" pitchFamily="2" charset="-122"/>
                <a:ea typeface="华文楷体" pitchFamily="2" charset="-122"/>
              </a:rPr>
              <a:t>, </a:t>
            </a:r>
            <a:r>
              <a:rPr kumimoji="0" lang="zh-CN" altLang="en-US" dirty="0">
                <a:latin typeface="华文楷体" pitchFamily="2" charset="-122"/>
                <a:ea typeface="华文楷体" pitchFamily="2" charset="-122"/>
              </a:rPr>
              <a:t>则</a:t>
            </a:r>
            <a:endParaRPr kumimoji="0" lang="zh-CN" altLang="en-US" dirty="0">
              <a:latin typeface="Times New Roman" pitchFamily="18" charset="0"/>
            </a:endParaRP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kumimoji="0" lang="zh-CN" altLang="en-US" dirty="0">
                <a:latin typeface="华文楷体" pitchFamily="2" charset="-122"/>
                <a:ea typeface="华文楷体" pitchFamily="2" charset="-122"/>
              </a:rPr>
              <a:t>         </a:t>
            </a:r>
            <a:r>
              <a:rPr kumimoji="0" lang="zh-CN" altLang="en-US" dirty="0">
                <a:latin typeface="Times New Roman" pitchFamily="18" charset="0"/>
                <a:ea typeface="华文楷体" pitchFamily="2" charset="-122"/>
                <a:sym typeface="Symbol" pitchFamily="18" charset="2"/>
              </a:rPr>
              <a:t></a:t>
            </a:r>
            <a:r>
              <a:rPr kumimoji="0" lang="en-US" altLang="zh-CN" baseline="-30000" dirty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</a:rPr>
              <a:t>1 </a:t>
            </a:r>
            <a:r>
              <a:rPr kumimoji="0" lang="en-US" altLang="zh-CN" dirty="0">
                <a:latin typeface="Times New Roman" pitchFamily="18" charset="0"/>
                <a:ea typeface="华文楷体" pitchFamily="2" charset="-122"/>
                <a:sym typeface="Symbol" pitchFamily="18" charset="2"/>
              </a:rPr>
              <a:t>,</a:t>
            </a:r>
            <a:r>
              <a:rPr kumimoji="0" lang="en-US" altLang="zh-CN" dirty="0">
                <a:latin typeface="Times New Roman" pitchFamily="18" charset="0"/>
                <a:ea typeface="华文楷体" pitchFamily="2" charset="-122"/>
                <a:sym typeface="Euclid Math One"/>
              </a:rPr>
              <a:t> </a:t>
            </a:r>
            <a:r>
              <a:rPr kumimoji="0" lang="en-US" altLang="zh-CN" dirty="0">
                <a:latin typeface="Times New Roman" pitchFamily="18" charset="0"/>
                <a:ea typeface="华文楷体" pitchFamily="2" charset="-122"/>
                <a:sym typeface="Symbol" pitchFamily="18" charset="2"/>
              </a:rPr>
              <a:t>… </a:t>
            </a:r>
            <a:r>
              <a:rPr kumimoji="0" lang="en-US" altLang="zh-CN" dirty="0">
                <a:latin typeface="Times New Roman" pitchFamily="18" charset="0"/>
                <a:ea typeface="华文楷体" pitchFamily="2" charset="-122"/>
                <a:sym typeface="Euclid Math One"/>
              </a:rPr>
              <a:t>, </a:t>
            </a:r>
            <a:r>
              <a:rPr kumimoji="0" lang="en-US" altLang="zh-CN" dirty="0">
                <a:latin typeface="Times New Roman" pitchFamily="18" charset="0"/>
                <a:ea typeface="华文楷体" pitchFamily="2" charset="-122"/>
                <a:sym typeface="Symbol" pitchFamily="18" charset="2"/>
              </a:rPr>
              <a:t></a:t>
            </a:r>
            <a:r>
              <a:rPr kumimoji="0" lang="en-US" altLang="zh-CN" sz="3600" baseline="-30000" dirty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</a:rPr>
              <a:t>n</a:t>
            </a:r>
            <a:r>
              <a:rPr kumimoji="0" lang="en-US" altLang="zh-CN" dirty="0">
                <a:latin typeface="Times New Roman" pitchFamily="18" charset="0"/>
                <a:ea typeface="华文楷体" pitchFamily="2" charset="-122"/>
              </a:rPr>
              <a:t> , </a:t>
            </a:r>
            <a:r>
              <a:rPr kumimoji="0" lang="en-US" altLang="zh-CN" dirty="0">
                <a:latin typeface="Times New Roman" pitchFamily="18" charset="0"/>
                <a:ea typeface="华文楷体" pitchFamily="2" charset="-122"/>
                <a:sym typeface="Symbol" pitchFamily="18" charset="2"/>
              </a:rPr>
              <a:t></a:t>
            </a:r>
            <a:r>
              <a:rPr kumimoji="0" lang="en-US" altLang="zh-CN" dirty="0">
                <a:latin typeface="华文楷体" pitchFamily="2" charset="-122"/>
                <a:ea typeface="华文楷体" pitchFamily="2" charset="-122"/>
                <a:sym typeface="Symbol" pitchFamily="18" charset="2"/>
              </a:rPr>
              <a:t>  </a:t>
            </a:r>
            <a:r>
              <a:rPr kumimoji="0" lang="zh-CN" altLang="en-US" dirty="0">
                <a:latin typeface="华文楷体" pitchFamily="2" charset="-122"/>
                <a:ea typeface="华文楷体" pitchFamily="2" charset="-122"/>
                <a:sym typeface="Symbol" pitchFamily="18" charset="2"/>
              </a:rPr>
              <a:t>能</a:t>
            </a:r>
            <a:r>
              <a:rPr kumimoji="0" lang="zh-CN" altLang="en-US" dirty="0">
                <a:latin typeface="华文楷体" pitchFamily="2" charset="-122"/>
                <a:ea typeface="华文楷体" pitchFamily="2" charset="-122"/>
              </a:rPr>
              <a:t>表出   </a:t>
            </a:r>
            <a:r>
              <a:rPr kumimoji="0" lang="zh-CN" altLang="en-US" dirty="0">
                <a:latin typeface="Times New Roman" pitchFamily="18" charset="0"/>
                <a:ea typeface="华文楷体" pitchFamily="2" charset="-122"/>
                <a:sym typeface="Symbol" pitchFamily="18" charset="2"/>
              </a:rPr>
              <a:t></a:t>
            </a:r>
            <a:r>
              <a:rPr kumimoji="0" lang="en-US" altLang="zh-CN" baseline="-30000" dirty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</a:rPr>
              <a:t>1 </a:t>
            </a:r>
            <a:r>
              <a:rPr kumimoji="0" lang="en-US" altLang="zh-CN" dirty="0">
                <a:latin typeface="Times New Roman" pitchFamily="18" charset="0"/>
                <a:ea typeface="华文楷体" pitchFamily="2" charset="-122"/>
                <a:sym typeface="Symbol" pitchFamily="18" charset="2"/>
              </a:rPr>
              <a:t>,</a:t>
            </a:r>
            <a:r>
              <a:rPr kumimoji="0" lang="en-US" altLang="zh-CN" dirty="0">
                <a:latin typeface="Times New Roman" pitchFamily="18" charset="0"/>
                <a:ea typeface="华文楷体" pitchFamily="2" charset="-122"/>
                <a:sym typeface="Euclid Math One"/>
              </a:rPr>
              <a:t> </a:t>
            </a:r>
            <a:r>
              <a:rPr kumimoji="0" lang="en-US" altLang="zh-CN" dirty="0">
                <a:latin typeface="Times New Roman" pitchFamily="18" charset="0"/>
                <a:ea typeface="华文楷体" pitchFamily="2" charset="-122"/>
                <a:sym typeface="Symbol" pitchFamily="18" charset="2"/>
              </a:rPr>
              <a:t>… </a:t>
            </a:r>
            <a:r>
              <a:rPr kumimoji="0" lang="en-US" altLang="zh-CN" dirty="0">
                <a:latin typeface="Times New Roman" pitchFamily="18" charset="0"/>
                <a:ea typeface="华文楷体" pitchFamily="2" charset="-122"/>
                <a:sym typeface="Euclid Math One"/>
              </a:rPr>
              <a:t>, </a:t>
            </a:r>
            <a:r>
              <a:rPr kumimoji="0" lang="en-US" altLang="zh-CN" dirty="0">
                <a:latin typeface="Times New Roman" pitchFamily="18" charset="0"/>
                <a:ea typeface="华文楷体" pitchFamily="2" charset="-122"/>
                <a:sym typeface="Symbol" pitchFamily="18" charset="2"/>
              </a:rPr>
              <a:t></a:t>
            </a:r>
            <a:r>
              <a:rPr kumimoji="0" lang="en-US" altLang="zh-CN" sz="3600" baseline="-30000" dirty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</a:rPr>
              <a:t>r</a:t>
            </a:r>
            <a:r>
              <a:rPr kumimoji="0" lang="en-US" altLang="zh-CN" dirty="0">
                <a:latin typeface="Times New Roman" pitchFamily="18" charset="0"/>
                <a:ea typeface="华文楷体" pitchFamily="2" charset="-122"/>
              </a:rPr>
              <a:t> , </a:t>
            </a:r>
            <a:r>
              <a:rPr kumimoji="0" lang="en-US" altLang="zh-CN" dirty="0">
                <a:latin typeface="Times New Roman" pitchFamily="18" charset="0"/>
                <a:ea typeface="华文楷体" pitchFamily="2" charset="-122"/>
                <a:sym typeface="Symbol" pitchFamily="18" charset="2"/>
              </a:rPr>
              <a:t></a:t>
            </a:r>
            <a:r>
              <a:rPr kumimoji="0" lang="en-US" altLang="zh-CN" dirty="0">
                <a:latin typeface="华文楷体" pitchFamily="2" charset="-122"/>
                <a:ea typeface="华文楷体" pitchFamily="2" charset="-122"/>
                <a:sym typeface="Symbol" pitchFamily="18" charset="2"/>
              </a:rPr>
              <a:t> </a:t>
            </a:r>
            <a:endParaRPr kumimoji="0" lang="en-US" altLang="zh-CN" dirty="0">
              <a:latin typeface="华文楷体" pitchFamily="2" charset="-122"/>
              <a:ea typeface="华文楷体" pitchFamily="2" charset="-122"/>
            </a:endParaRP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kumimoji="0" lang="en-US" altLang="zh-CN" dirty="0">
                <a:latin typeface="华文楷体" pitchFamily="2" charset="-122"/>
                <a:ea typeface="华文楷体" pitchFamily="2" charset="-122"/>
                <a:sym typeface="Symbol" pitchFamily="18" charset="2"/>
              </a:rPr>
              <a:t>  </a:t>
            </a:r>
            <a:r>
              <a:rPr kumimoji="0" lang="en-US" altLang="zh-CN" dirty="0">
                <a:latin typeface="Times New Roman" pitchFamily="18" charset="0"/>
                <a:ea typeface="华文楷体" pitchFamily="2" charset="-122"/>
              </a:rPr>
              <a:t>r</a:t>
            </a:r>
            <a:r>
              <a:rPr kumimoji="0" lang="en-US" altLang="zh-CN" dirty="0">
                <a:latin typeface="Times New Roman" pitchFamily="18" charset="0"/>
              </a:rPr>
              <a:t>  </a:t>
            </a:r>
            <a:r>
              <a:rPr kumimoji="0" lang="en-US" altLang="zh-CN" dirty="0">
                <a:latin typeface="Times New Roman" pitchFamily="18" charset="0"/>
                <a:sym typeface="Symbol" pitchFamily="18" charset="2"/>
              </a:rPr>
              <a:t>=</a:t>
            </a:r>
            <a:r>
              <a:rPr kumimoji="0" lang="en-US" altLang="zh-CN" dirty="0">
                <a:latin typeface="华文楷体" pitchFamily="2" charset="-122"/>
                <a:ea typeface="华文楷体" pitchFamily="2" charset="-122"/>
                <a:sym typeface="Symbol" pitchFamily="18" charset="2"/>
              </a:rPr>
              <a:t>   </a:t>
            </a:r>
            <a:r>
              <a:rPr kumimoji="0" lang="en-US" altLang="zh-CN" dirty="0">
                <a:latin typeface="Times New Roman" pitchFamily="18" charset="0"/>
                <a:ea typeface="华文楷体" pitchFamily="2" charset="-122"/>
                <a:sym typeface="Symbol" pitchFamily="18" charset="2"/>
              </a:rPr>
              <a:t></a:t>
            </a:r>
            <a:r>
              <a:rPr kumimoji="0" lang="en-US" altLang="zh-CN" baseline="-30000" dirty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</a:rPr>
              <a:t>1 </a:t>
            </a:r>
            <a:r>
              <a:rPr kumimoji="0" lang="en-US" altLang="zh-CN" dirty="0">
                <a:latin typeface="Times New Roman" pitchFamily="18" charset="0"/>
                <a:ea typeface="华文楷体" pitchFamily="2" charset="-122"/>
                <a:sym typeface="Symbol" pitchFamily="18" charset="2"/>
              </a:rPr>
              <a:t>,</a:t>
            </a:r>
            <a:r>
              <a:rPr kumimoji="0" lang="en-US" altLang="zh-CN" dirty="0">
                <a:latin typeface="Times New Roman" pitchFamily="18" charset="0"/>
                <a:ea typeface="华文楷体" pitchFamily="2" charset="-122"/>
                <a:sym typeface="Euclid Math One"/>
              </a:rPr>
              <a:t> </a:t>
            </a:r>
            <a:r>
              <a:rPr kumimoji="0" lang="en-US" altLang="zh-CN" dirty="0">
                <a:latin typeface="Times New Roman" pitchFamily="18" charset="0"/>
                <a:ea typeface="华文楷体" pitchFamily="2" charset="-122"/>
                <a:sym typeface="Symbol" pitchFamily="18" charset="2"/>
              </a:rPr>
              <a:t>… </a:t>
            </a:r>
            <a:r>
              <a:rPr kumimoji="0" lang="en-US" altLang="zh-CN" dirty="0">
                <a:latin typeface="Times New Roman" pitchFamily="18" charset="0"/>
                <a:ea typeface="华文楷体" pitchFamily="2" charset="-122"/>
                <a:sym typeface="Euclid Math One"/>
              </a:rPr>
              <a:t>, </a:t>
            </a:r>
            <a:r>
              <a:rPr kumimoji="0" lang="en-US" altLang="zh-CN" dirty="0">
                <a:latin typeface="Times New Roman" pitchFamily="18" charset="0"/>
                <a:ea typeface="华文楷体" pitchFamily="2" charset="-122"/>
                <a:sym typeface="Symbol" pitchFamily="18" charset="2"/>
              </a:rPr>
              <a:t></a:t>
            </a:r>
            <a:r>
              <a:rPr kumimoji="0" lang="en-US" altLang="zh-CN" sz="3600" baseline="-30000" dirty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</a:rPr>
              <a:t>n</a:t>
            </a:r>
            <a:r>
              <a:rPr kumimoji="0" lang="en-US" altLang="zh-CN" dirty="0">
                <a:latin typeface="Times New Roman" pitchFamily="18" charset="0"/>
                <a:ea typeface="华文楷体" pitchFamily="2" charset="-122"/>
              </a:rPr>
              <a:t> , </a:t>
            </a:r>
            <a:r>
              <a:rPr kumimoji="0" lang="en-US" altLang="zh-CN" dirty="0">
                <a:latin typeface="Times New Roman" pitchFamily="18" charset="0"/>
                <a:ea typeface="华文楷体" pitchFamily="2" charset="-122"/>
                <a:sym typeface="Symbol" pitchFamily="18" charset="2"/>
              </a:rPr>
              <a:t> </a:t>
            </a:r>
            <a:r>
              <a:rPr kumimoji="0" lang="zh-CN" altLang="en-US" dirty="0">
                <a:latin typeface="华文楷体" pitchFamily="2" charset="-122"/>
                <a:ea typeface="华文楷体" pitchFamily="2" charset="-122"/>
                <a:sym typeface="Symbol" pitchFamily="18" charset="2"/>
              </a:rPr>
              <a:t>秩   </a:t>
            </a:r>
            <a:r>
              <a:rPr kumimoji="0" lang="zh-CN" altLang="en-US" dirty="0">
                <a:latin typeface="Times New Roman" pitchFamily="18" charset="0"/>
                <a:sym typeface="Symbol" pitchFamily="18" charset="2"/>
              </a:rPr>
              <a:t> </a:t>
            </a:r>
            <a:r>
              <a:rPr kumimoji="0" lang="zh-CN" altLang="en-US" sz="2800" dirty="0">
                <a:latin typeface="Times New Roman" pitchFamily="18" charset="0"/>
                <a:sym typeface="Symbol" pitchFamily="18" charset="2"/>
              </a:rPr>
              <a:t>  </a:t>
            </a:r>
            <a:r>
              <a:rPr kumimoji="0" lang="zh-CN" altLang="en-US" dirty="0">
                <a:latin typeface="Times New Roman" pitchFamily="18" charset="0"/>
                <a:ea typeface="华文楷体" pitchFamily="2" charset="-122"/>
                <a:sym typeface="Symbol" pitchFamily="18" charset="2"/>
              </a:rPr>
              <a:t></a:t>
            </a:r>
            <a:r>
              <a:rPr kumimoji="0" lang="en-US" altLang="zh-CN" baseline="-30000" dirty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</a:rPr>
              <a:t>1 </a:t>
            </a:r>
            <a:r>
              <a:rPr kumimoji="0" lang="en-US" altLang="zh-CN" dirty="0">
                <a:latin typeface="Times New Roman" pitchFamily="18" charset="0"/>
                <a:ea typeface="华文楷体" pitchFamily="2" charset="-122"/>
                <a:sym typeface="Symbol" pitchFamily="18" charset="2"/>
              </a:rPr>
              <a:t>,</a:t>
            </a:r>
            <a:r>
              <a:rPr kumimoji="0" lang="en-US" altLang="zh-CN" dirty="0">
                <a:latin typeface="Times New Roman" pitchFamily="18" charset="0"/>
                <a:ea typeface="华文楷体" pitchFamily="2" charset="-122"/>
                <a:sym typeface="Euclid Math One"/>
              </a:rPr>
              <a:t> </a:t>
            </a:r>
            <a:r>
              <a:rPr kumimoji="0" lang="en-US" altLang="zh-CN" dirty="0">
                <a:latin typeface="Times New Roman" pitchFamily="18" charset="0"/>
                <a:ea typeface="华文楷体" pitchFamily="2" charset="-122"/>
                <a:sym typeface="Symbol" pitchFamily="18" charset="2"/>
              </a:rPr>
              <a:t>… </a:t>
            </a:r>
            <a:r>
              <a:rPr kumimoji="0" lang="en-US" altLang="zh-CN" dirty="0">
                <a:latin typeface="Times New Roman" pitchFamily="18" charset="0"/>
                <a:ea typeface="华文楷体" pitchFamily="2" charset="-122"/>
                <a:sym typeface="Euclid Math One"/>
              </a:rPr>
              <a:t>, </a:t>
            </a:r>
            <a:r>
              <a:rPr kumimoji="0" lang="en-US" altLang="zh-CN" dirty="0">
                <a:latin typeface="Times New Roman" pitchFamily="18" charset="0"/>
                <a:ea typeface="华文楷体" pitchFamily="2" charset="-122"/>
                <a:sym typeface="Symbol" pitchFamily="18" charset="2"/>
              </a:rPr>
              <a:t></a:t>
            </a:r>
            <a:r>
              <a:rPr kumimoji="0" lang="en-US" altLang="zh-CN" sz="3600" baseline="-30000" dirty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</a:rPr>
              <a:t>r</a:t>
            </a:r>
            <a:r>
              <a:rPr kumimoji="0" lang="en-US" altLang="zh-CN" dirty="0">
                <a:latin typeface="Times New Roman" pitchFamily="18" charset="0"/>
                <a:ea typeface="华文楷体" pitchFamily="2" charset="-122"/>
              </a:rPr>
              <a:t> , </a:t>
            </a:r>
            <a:r>
              <a:rPr kumimoji="0" lang="en-US" altLang="zh-CN" dirty="0">
                <a:latin typeface="Times New Roman" pitchFamily="18" charset="0"/>
                <a:ea typeface="华文楷体" pitchFamily="2" charset="-122"/>
                <a:sym typeface="Symbol" pitchFamily="18" charset="2"/>
              </a:rPr>
              <a:t> </a:t>
            </a:r>
            <a:r>
              <a:rPr kumimoji="0" lang="zh-CN" altLang="en-US" dirty="0">
                <a:latin typeface="华文楷体" pitchFamily="2" charset="-122"/>
                <a:ea typeface="华文楷体" pitchFamily="2" charset="-122"/>
              </a:rPr>
              <a:t>秩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kumimoji="0" lang="zh-CN" altLang="en-US" dirty="0">
                <a:latin typeface="Times New Roman" pitchFamily="18" charset="0"/>
                <a:ea typeface="华文楷体" pitchFamily="2" charset="-122"/>
                <a:sym typeface="Symbol" pitchFamily="18" charset="2"/>
              </a:rPr>
              <a:t>            于是  </a:t>
            </a:r>
            <a:r>
              <a:rPr kumimoji="0" lang="en-US" altLang="zh-CN" baseline="-30000" dirty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</a:rPr>
              <a:t>1 </a:t>
            </a:r>
            <a:r>
              <a:rPr kumimoji="0" lang="en-US" altLang="zh-CN" dirty="0">
                <a:latin typeface="Times New Roman" pitchFamily="18" charset="0"/>
                <a:ea typeface="华文楷体" pitchFamily="2" charset="-122"/>
                <a:sym typeface="Symbol" pitchFamily="18" charset="2"/>
              </a:rPr>
              <a:t>,</a:t>
            </a:r>
            <a:r>
              <a:rPr kumimoji="0" lang="en-US" altLang="zh-CN" dirty="0">
                <a:latin typeface="Times New Roman" pitchFamily="18" charset="0"/>
                <a:ea typeface="华文楷体" pitchFamily="2" charset="-122"/>
                <a:sym typeface="Euclid Math One"/>
              </a:rPr>
              <a:t> </a:t>
            </a:r>
            <a:r>
              <a:rPr kumimoji="0" lang="en-US" altLang="zh-CN" dirty="0">
                <a:latin typeface="Times New Roman" pitchFamily="18" charset="0"/>
                <a:ea typeface="华文楷体" pitchFamily="2" charset="-122"/>
                <a:sym typeface="Symbol" pitchFamily="18" charset="2"/>
              </a:rPr>
              <a:t>… </a:t>
            </a:r>
            <a:r>
              <a:rPr kumimoji="0" lang="en-US" altLang="zh-CN" dirty="0">
                <a:latin typeface="Times New Roman" pitchFamily="18" charset="0"/>
                <a:ea typeface="华文楷体" pitchFamily="2" charset="-122"/>
                <a:sym typeface="Euclid Math One"/>
              </a:rPr>
              <a:t>, </a:t>
            </a:r>
            <a:r>
              <a:rPr kumimoji="0" lang="en-US" altLang="zh-CN" dirty="0">
                <a:latin typeface="Times New Roman" pitchFamily="18" charset="0"/>
                <a:ea typeface="华文楷体" pitchFamily="2" charset="-122"/>
                <a:sym typeface="Symbol" pitchFamily="18" charset="2"/>
              </a:rPr>
              <a:t></a:t>
            </a:r>
            <a:r>
              <a:rPr kumimoji="0" lang="en-US" altLang="zh-CN" sz="3600" baseline="-30000" dirty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</a:rPr>
              <a:t>r</a:t>
            </a:r>
            <a:r>
              <a:rPr kumimoji="0" lang="en-US" altLang="zh-CN" dirty="0">
                <a:latin typeface="Times New Roman" pitchFamily="18" charset="0"/>
                <a:ea typeface="华文楷体" pitchFamily="2" charset="-122"/>
              </a:rPr>
              <a:t> , </a:t>
            </a:r>
            <a:r>
              <a:rPr kumimoji="0" lang="en-US" altLang="zh-CN" dirty="0">
                <a:latin typeface="Times New Roman" pitchFamily="18" charset="0"/>
                <a:ea typeface="华文楷体" pitchFamily="2" charset="-122"/>
                <a:sym typeface="Symbol" pitchFamily="18" charset="2"/>
              </a:rPr>
              <a:t> </a:t>
            </a:r>
            <a:r>
              <a:rPr kumimoji="0" lang="zh-CN" altLang="en-US" dirty="0">
                <a:latin typeface="Times New Roman" pitchFamily="18" charset="0"/>
                <a:ea typeface="华文楷体" pitchFamily="2" charset="-122"/>
                <a:sym typeface="Symbol" pitchFamily="18" charset="2"/>
              </a:rPr>
              <a:t>线性相关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61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9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5049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9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049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9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0"/>
                                        <p:tgtEl>
                                          <p:spTgt spid="5049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0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0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0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1000"/>
                                        <p:tgtEl>
                                          <p:spTgt spid="270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31" presetClass="exit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anim calcmode="lin" valueType="num">
                                      <p:cBhvr>
                                        <p:cTn id="51" dur="1000"/>
                                        <p:tgtEl>
                                          <p:spTgt spid="50493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/>
                                        <p:tgtEl>
                                          <p:spTgt spid="50493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/>
                                        <p:tgtEl>
                                          <p:spTgt spid="50493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4" dur="1000"/>
                                        <p:tgtEl>
                                          <p:spTgt spid="50493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049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1506" grpId="0" animBg="1"/>
      <p:bldP spid="5049350" grpId="0" animBg="1"/>
      <p:bldP spid="5049351" grpId="0" animBg="1"/>
      <p:bldP spid="270350" grpId="0" animBg="1"/>
      <p:bldP spid="5049352" grpId="0"/>
      <p:bldP spid="5049352" grpId="1"/>
    </p:bld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2841" name="AutoShape 9"/>
          <p:cNvSpPr>
            <a:spLocks noChangeArrowheads="1"/>
          </p:cNvSpPr>
          <p:nvPr/>
        </p:nvSpPr>
        <p:spPr bwMode="auto">
          <a:xfrm>
            <a:off x="1044574" y="1428979"/>
            <a:ext cx="863600" cy="3095625"/>
          </a:xfrm>
          <a:prstGeom prst="roundRect">
            <a:avLst>
              <a:gd name="adj" fmla="val 16667"/>
            </a:avLst>
          </a:prstGeom>
          <a:solidFill>
            <a:srgbClr val="FFFF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5112842" name="AutoShape 10"/>
          <p:cNvSpPr>
            <a:spLocks noChangeArrowheads="1"/>
          </p:cNvSpPr>
          <p:nvPr/>
        </p:nvSpPr>
        <p:spPr bwMode="auto">
          <a:xfrm>
            <a:off x="2771800" y="1428978"/>
            <a:ext cx="863600" cy="3095625"/>
          </a:xfrm>
          <a:prstGeom prst="roundRect">
            <a:avLst>
              <a:gd name="adj" fmla="val 16667"/>
            </a:avLst>
          </a:prstGeom>
          <a:solidFill>
            <a:srgbClr val="FFFF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5112843" name="AutoShape 11"/>
          <p:cNvSpPr>
            <a:spLocks noChangeArrowheads="1"/>
          </p:cNvSpPr>
          <p:nvPr/>
        </p:nvSpPr>
        <p:spPr bwMode="auto">
          <a:xfrm>
            <a:off x="5586107" y="1404142"/>
            <a:ext cx="863600" cy="3095625"/>
          </a:xfrm>
          <a:prstGeom prst="roundRect">
            <a:avLst>
              <a:gd name="adj" fmla="val 16667"/>
            </a:avLst>
          </a:prstGeom>
          <a:solidFill>
            <a:srgbClr val="FFFF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5112844" name="AutoShape 12"/>
          <p:cNvSpPr>
            <a:spLocks noChangeArrowheads="1"/>
          </p:cNvSpPr>
          <p:nvPr/>
        </p:nvSpPr>
        <p:spPr bwMode="auto">
          <a:xfrm>
            <a:off x="7524328" y="1379307"/>
            <a:ext cx="863600" cy="3095625"/>
          </a:xfrm>
          <a:prstGeom prst="roundRect">
            <a:avLst>
              <a:gd name="adj" fmla="val 16667"/>
            </a:avLst>
          </a:prstGeom>
          <a:solidFill>
            <a:srgbClr val="FF00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1" name="AutoShape 16"/>
          <p:cNvSpPr>
            <a:spLocks/>
          </p:cNvSpPr>
          <p:nvPr/>
        </p:nvSpPr>
        <p:spPr bwMode="auto">
          <a:xfrm>
            <a:off x="468313" y="1449047"/>
            <a:ext cx="288925" cy="3045953"/>
          </a:xfrm>
          <a:prstGeom prst="leftBrace">
            <a:avLst>
              <a:gd name="adj1" fmla="val 49817"/>
              <a:gd name="adj2" fmla="val 50000"/>
            </a:avLst>
          </a:prstGeom>
          <a:noFill/>
          <a:ln w="38100">
            <a:solidFill>
              <a:srgbClr val="000080"/>
            </a:solidFill>
            <a:round/>
            <a:headEnd/>
            <a:tailEnd type="none" w="lg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9" name="Rectangle 9"/>
          <p:cNvSpPr>
            <a:spLocks noChangeArrowheads="1"/>
          </p:cNvSpPr>
          <p:nvPr/>
        </p:nvSpPr>
        <p:spPr bwMode="auto">
          <a:xfrm>
            <a:off x="1013156" y="1379306"/>
            <a:ext cx="7374771" cy="3095625"/>
          </a:xfrm>
          <a:prstGeom prst="rect">
            <a:avLst/>
          </a:prstGeom>
          <a:solidFill>
            <a:srgbClr val="FFCC99">
              <a:alpha val="36862"/>
            </a:srgbClr>
          </a:solidFill>
          <a:ln w="38100" algn="ctr">
            <a:solidFill>
              <a:srgbClr val="0000FF"/>
            </a:solidFill>
            <a:miter lim="800000"/>
            <a:headEnd/>
            <a:tailEnd/>
          </a:ln>
        </p:spPr>
        <p:txBody>
          <a:bodyPr wrap="square"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1027806" y="1404142"/>
            <a:ext cx="5405133" cy="3095625"/>
          </a:xfrm>
          <a:prstGeom prst="rect">
            <a:avLst/>
          </a:prstGeom>
          <a:solidFill>
            <a:srgbClr val="FFCC99">
              <a:alpha val="36862"/>
            </a:srgbClr>
          </a:solidFill>
          <a:ln w="57150" algn="ctr">
            <a:solidFill>
              <a:srgbClr val="00B050"/>
            </a:solidFill>
            <a:miter lim="800000"/>
            <a:headEnd/>
            <a:tailEnd/>
          </a:ln>
        </p:spPr>
        <p:txBody>
          <a:bodyPr wrap="square"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2"/>
              <p:cNvSpPr txBox="1">
                <a:spLocks noChangeArrowheads="1"/>
              </p:cNvSpPr>
              <p:nvPr/>
            </p:nvSpPr>
            <p:spPr bwMode="auto">
              <a:xfrm>
                <a:off x="468313" y="549275"/>
                <a:ext cx="8229600" cy="56165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800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9pPr>
              </a:lstStyle>
              <a:p>
                <a:pPr eaLnBrk="1" hangingPunct="1">
                  <a:lnSpc>
                    <a:spcPct val="125000"/>
                  </a:lnSpc>
                  <a:buFontTx/>
                  <a:buNone/>
                </a:pPr>
                <a:r>
                  <a:rPr kumimoji="0" lang="zh-CN" altLang="en-US" sz="3600" kern="0" dirty="0" smtClean="0">
                    <a:solidFill>
                      <a:srgbClr val="000000"/>
                    </a:solidFill>
                    <a:latin typeface="华文楷体" pitchFamily="2" charset="-122"/>
                    <a:ea typeface="华文楷体" pitchFamily="2" charset="-122"/>
                  </a:rPr>
                  <a:t>判别定理 </a:t>
                </a:r>
                <a:r>
                  <a:rPr kumimoji="0" lang="en-US" altLang="zh-CN" sz="3600" kern="0" dirty="0" smtClean="0">
                    <a:solidFill>
                      <a:srgbClr val="000000"/>
                    </a:solidFill>
                    <a:latin typeface="Times New Roman" pitchFamily="18" charset="0"/>
                    <a:ea typeface="华文楷体" pitchFamily="2" charset="-122"/>
                  </a:rPr>
                  <a:t>:</a:t>
                </a:r>
                <a:r>
                  <a:rPr kumimoji="0" lang="en-US" altLang="zh-CN" sz="3600" kern="0" dirty="0" smtClean="0">
                    <a:solidFill>
                      <a:srgbClr val="000000"/>
                    </a:solidFill>
                    <a:latin typeface="华文楷体" pitchFamily="2" charset="-122"/>
                    <a:ea typeface="华文楷体" pitchFamily="2" charset="-122"/>
                  </a:rPr>
                  <a:t>   </a:t>
                </a:r>
                <a:r>
                  <a:rPr kumimoji="0" lang="zh-CN" altLang="en-US" sz="3600" kern="0" dirty="0" smtClean="0">
                    <a:solidFill>
                      <a:srgbClr val="000000"/>
                    </a:solidFill>
                    <a:latin typeface="华文楷体" pitchFamily="2" charset="-122"/>
                    <a:ea typeface="华文楷体" pitchFamily="2" charset="-122"/>
                  </a:rPr>
                  <a:t>线性方程组 </a:t>
                </a:r>
                <a:endParaRPr kumimoji="0" lang="en-US" altLang="zh-CN" sz="3600" kern="0" dirty="0" smtClean="0">
                  <a:solidFill>
                    <a:srgbClr val="000000"/>
                  </a:solidFill>
                  <a:latin typeface="华文楷体" pitchFamily="2" charset="-122"/>
                  <a:ea typeface="华文楷体" pitchFamily="2" charset="-122"/>
                </a:endParaRPr>
              </a:p>
              <a:p>
                <a:pPr eaLnBrk="1" hangingPunct="1">
                  <a:lnSpc>
                    <a:spcPct val="125000"/>
                  </a:lnSpc>
                  <a:buFontTx/>
                  <a:buNone/>
                </a:pPr>
                <a:r>
                  <a:rPr kumimoji="0" lang="en-US" altLang="zh-CN" sz="3600" kern="0" dirty="0" smtClean="0">
                    <a:solidFill>
                      <a:srgbClr val="000000"/>
                    </a:solidFill>
                    <a:latin typeface="华文楷体" pitchFamily="2" charset="-122"/>
                    <a:ea typeface="华文楷体" pitchFamily="2" charset="-122"/>
                  </a:rPr>
                  <a:t>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  <m:t> </m:t>
                        </m:r>
                        <m: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  <m:t>𝒂</m:t>
                        </m:r>
                      </m:e>
                      <m:sub>
                        <m: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  <m:t>𝟏𝟏</m:t>
                        </m:r>
                      </m:sub>
                    </m:sSub>
                    <m:sSub>
                      <m:sSubPr>
                        <m:ctrlP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kumimoji="0" lang="en-US" altLang="zh-CN" sz="3600" b="0" i="1" kern="0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 </m:t>
                        </m:r>
                        <m: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  <m:t>𝒙</m:t>
                        </m:r>
                      </m:e>
                      <m:sub>
                        <m: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  <m:t>𝟏</m:t>
                        </m:r>
                      </m:sub>
                    </m:sSub>
                    <m:r>
                      <m:rPr>
                        <m:brk m:alnAt="7"/>
                      </m:rPr>
                      <a:rPr kumimoji="0" lang="en-US" altLang="zh-CN" sz="3600" b="0" i="1" kern="0">
                        <a:solidFill>
                          <a:srgbClr val="000000"/>
                        </a:solidFill>
                        <a:latin typeface="Cambria Math"/>
                      </a:rPr>
                      <m:t>+</m:t>
                    </m:r>
                    <m:r>
                      <a:rPr kumimoji="0" lang="en-US" altLang="zh-CN" sz="3600" b="0" i="1" kern="0" smtClean="0">
                        <a:solidFill>
                          <a:srgbClr val="000000"/>
                        </a:solidFill>
                        <a:latin typeface="Cambria Math"/>
                      </a:rPr>
                      <m:t> </m:t>
                    </m:r>
                    <m:sSub>
                      <m:sSubPr>
                        <m:ctrlP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  <m:t>𝒂</m:t>
                        </m:r>
                      </m:e>
                      <m:sub>
                        <m: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  <m:t>𝟏𝟐</m:t>
                        </m:r>
                      </m:sub>
                    </m:sSub>
                    <m:sSub>
                      <m:sSubPr>
                        <m:ctrlP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kumimoji="0" lang="en-US" altLang="zh-CN" sz="3600" b="0" i="1" kern="0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 </m:t>
                        </m:r>
                        <m: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  <m:t>𝒙</m:t>
                        </m:r>
                      </m:e>
                      <m:sub>
                        <m: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  <m:t>𝟐</m:t>
                        </m:r>
                      </m:sub>
                    </m:sSub>
                    <m:r>
                      <m:rPr>
                        <m:brk m:alnAt="7"/>
                      </m:rPr>
                      <a:rPr kumimoji="0" lang="en-US" altLang="zh-CN" sz="3600" b="0" i="1" kern="0">
                        <a:solidFill>
                          <a:srgbClr val="000000"/>
                        </a:solidFill>
                        <a:latin typeface="Cambria Math"/>
                      </a:rPr>
                      <m:t>+</m:t>
                    </m:r>
                    <m:r>
                      <a:rPr kumimoji="0" lang="en-US" altLang="zh-CN" sz="3600" b="0" i="1" kern="0">
                        <a:solidFill>
                          <a:srgbClr val="000000"/>
                        </a:solidFill>
                        <a:latin typeface="Cambria Math"/>
                      </a:rPr>
                      <m:t>⋯+</m:t>
                    </m:r>
                    <m:sSub>
                      <m:sSubPr>
                        <m:ctrlP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  <m:t>𝒂</m:t>
                        </m:r>
                      </m:e>
                      <m:sub>
                        <m: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  <m:t>𝟏</m:t>
                        </m:r>
                        <m: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  <m:t>𝒏</m:t>
                        </m:r>
                      </m:sub>
                    </m:sSub>
                    <m:sSub>
                      <m:sSubPr>
                        <m:ctrlP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kumimoji="0" lang="en-US" altLang="zh-CN" sz="3600" b="0" i="1" kern="0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 </m:t>
                        </m:r>
                        <m: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  <m:t>𝒙</m:t>
                        </m:r>
                      </m:e>
                      <m:sub>
                        <m: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  <m:t>𝒏</m:t>
                        </m:r>
                      </m:sub>
                    </m:sSub>
                    <m:r>
                      <m:rPr>
                        <m:brk m:alnAt="7"/>
                      </m:rPr>
                      <a:rPr kumimoji="0" lang="en-US" altLang="zh-CN" sz="3600" b="0" i="1" kern="0">
                        <a:solidFill>
                          <a:srgbClr val="000000"/>
                        </a:solidFill>
                        <a:latin typeface="Cambria Math"/>
                      </a:rPr>
                      <m:t>=</m:t>
                    </m:r>
                    <m:r>
                      <a:rPr kumimoji="0" lang="en-US" altLang="zh-CN" sz="3600" b="0" i="1" kern="0" smtClean="0">
                        <a:solidFill>
                          <a:srgbClr val="000000"/>
                        </a:solidFill>
                        <a:latin typeface="Cambria Math"/>
                      </a:rPr>
                      <m:t> </m:t>
                    </m:r>
                    <m:sSub>
                      <m:sSubPr>
                        <m:ctrlP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  <m:t>𝒃</m:t>
                        </m:r>
                      </m:e>
                      <m:sub>
                        <m: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  <m:t>𝟏</m:t>
                        </m:r>
                      </m:sub>
                    </m:sSub>
                  </m:oMath>
                </a14:m>
                <a:endParaRPr kumimoji="0" lang="zh-CN" altLang="en-US" sz="3600" kern="0" dirty="0" smtClean="0">
                  <a:solidFill>
                    <a:srgbClr val="000000"/>
                  </a:solidFill>
                  <a:latin typeface="华文楷体" pitchFamily="2" charset="-122"/>
                  <a:ea typeface="华文楷体" pitchFamily="2" charset="-122"/>
                </a:endParaRPr>
              </a:p>
              <a:p>
                <a:pPr eaLnBrk="1" hangingPunct="1">
                  <a:lnSpc>
                    <a:spcPct val="125000"/>
                  </a:lnSpc>
                  <a:buFontTx/>
                  <a:buNone/>
                </a:pPr>
                <a:r>
                  <a:rPr kumimoji="0" lang="en-US" altLang="zh-CN" sz="3600" kern="0" dirty="0" smtClean="0">
                    <a:solidFill>
                      <a:srgbClr val="000000"/>
                    </a:solidFill>
                    <a:latin typeface="华文楷体" pitchFamily="2" charset="-122"/>
                    <a:ea typeface="华文楷体" pitchFamily="2" charset="-122"/>
                  </a:rPr>
                  <a:t>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  <m:t> </m:t>
                        </m:r>
                        <m: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  <m:t>𝒂</m:t>
                        </m:r>
                      </m:e>
                      <m:sub>
                        <m:r>
                          <a:rPr kumimoji="0" lang="en-US" altLang="zh-CN" sz="3600" i="1" kern="0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𝟐</m:t>
                        </m:r>
                        <m: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  <m:t>𝟏</m:t>
                        </m:r>
                      </m:sub>
                    </m:sSub>
                    <m:sSub>
                      <m:sSubPr>
                        <m:ctrlP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kumimoji="0" lang="en-US" altLang="zh-CN" sz="3600" b="0" i="1" kern="0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 </m:t>
                        </m:r>
                        <m: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  <m:t>𝒙</m:t>
                        </m:r>
                      </m:e>
                      <m:sub>
                        <m: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  <m:t>𝟏</m:t>
                        </m:r>
                      </m:sub>
                    </m:sSub>
                    <m:r>
                      <m:rPr>
                        <m:brk m:alnAt="7"/>
                      </m:rPr>
                      <a:rPr kumimoji="0" lang="en-US" altLang="zh-CN" sz="3600" b="0" i="1" kern="0">
                        <a:solidFill>
                          <a:srgbClr val="000000"/>
                        </a:solidFill>
                        <a:latin typeface="Cambria Math"/>
                      </a:rPr>
                      <m:t>+</m:t>
                    </m:r>
                    <m:r>
                      <a:rPr kumimoji="0" lang="en-US" altLang="zh-CN" sz="3600" b="0" i="1" kern="0" smtClean="0">
                        <a:solidFill>
                          <a:srgbClr val="000000"/>
                        </a:solidFill>
                        <a:latin typeface="Cambria Math"/>
                      </a:rPr>
                      <m:t> </m:t>
                    </m:r>
                    <m:sSub>
                      <m:sSubPr>
                        <m:ctrlP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  <m:t>𝒂</m:t>
                        </m:r>
                      </m:e>
                      <m:sub>
                        <m:r>
                          <a:rPr kumimoji="0" lang="en-US" altLang="zh-CN" sz="3600" i="1" kern="0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𝟐</m:t>
                        </m:r>
                        <m: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  <m:t>𝟐</m:t>
                        </m:r>
                      </m:sub>
                    </m:sSub>
                    <m:sSub>
                      <m:sSubPr>
                        <m:ctrlP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kumimoji="0" lang="en-US" altLang="zh-CN" sz="3600" b="0" i="1" kern="0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 </m:t>
                        </m:r>
                        <m: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  <m:t>𝒙</m:t>
                        </m:r>
                      </m:e>
                      <m:sub>
                        <m: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  <m:t>𝟐</m:t>
                        </m:r>
                      </m:sub>
                    </m:sSub>
                    <m:r>
                      <m:rPr>
                        <m:brk m:alnAt="7"/>
                      </m:rPr>
                      <a:rPr kumimoji="0" lang="en-US" altLang="zh-CN" sz="3600" b="0" i="1" kern="0">
                        <a:solidFill>
                          <a:srgbClr val="000000"/>
                        </a:solidFill>
                        <a:latin typeface="Cambria Math"/>
                      </a:rPr>
                      <m:t>+</m:t>
                    </m:r>
                    <m:r>
                      <a:rPr kumimoji="0" lang="en-US" altLang="zh-CN" sz="3600" b="0" i="1" kern="0">
                        <a:solidFill>
                          <a:srgbClr val="000000"/>
                        </a:solidFill>
                        <a:latin typeface="Cambria Math"/>
                      </a:rPr>
                      <m:t>⋯+</m:t>
                    </m:r>
                    <m:sSub>
                      <m:sSubPr>
                        <m:ctrlP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  <m:t>𝒂</m:t>
                        </m:r>
                      </m:e>
                      <m:sub>
                        <m:r>
                          <a:rPr kumimoji="0" lang="en-US" altLang="zh-CN" sz="3600" i="1" kern="0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𝟐</m:t>
                        </m:r>
                        <m:r>
                          <a:rPr kumimoji="0" lang="en-US" altLang="zh-CN" sz="360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  <m:t>𝒏</m:t>
                        </m:r>
                      </m:sub>
                    </m:sSub>
                    <m:sSub>
                      <m:sSubPr>
                        <m:ctrlP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kumimoji="0" lang="en-US" altLang="zh-CN" sz="3600" b="0" i="1" kern="0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 </m:t>
                        </m:r>
                        <m: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  <m:t>𝒙</m:t>
                        </m:r>
                      </m:e>
                      <m:sub>
                        <m: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  <m:t>𝒏</m:t>
                        </m:r>
                      </m:sub>
                    </m:sSub>
                    <m:r>
                      <m:rPr>
                        <m:brk m:alnAt="7"/>
                      </m:rPr>
                      <a:rPr kumimoji="0" lang="en-US" altLang="zh-CN" sz="3600" b="0" i="1" kern="0">
                        <a:solidFill>
                          <a:srgbClr val="000000"/>
                        </a:solidFill>
                        <a:latin typeface="Cambria Math"/>
                      </a:rPr>
                      <m:t>=</m:t>
                    </m:r>
                    <m:r>
                      <a:rPr kumimoji="0" lang="en-US" altLang="zh-CN" sz="3600" b="0" i="1" kern="0" smtClean="0">
                        <a:solidFill>
                          <a:srgbClr val="000000"/>
                        </a:solidFill>
                        <a:latin typeface="Cambria Math"/>
                      </a:rPr>
                      <m:t> </m:t>
                    </m:r>
                    <m:sSub>
                      <m:sSubPr>
                        <m:ctrlP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  <m:t>𝒃</m:t>
                        </m:r>
                      </m:e>
                      <m:sub>
                        <m:r>
                          <a:rPr kumimoji="0" lang="en-US" altLang="zh-CN" sz="3600" i="1" kern="0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𝟐</m:t>
                        </m:r>
                      </m:sub>
                    </m:sSub>
                  </m:oMath>
                </a14:m>
                <a:endParaRPr kumimoji="0" lang="zh-CN" altLang="en-US" sz="3600" kern="0" dirty="0" smtClean="0">
                  <a:solidFill>
                    <a:srgbClr val="000000"/>
                  </a:solidFill>
                  <a:latin typeface="华文楷体" pitchFamily="2" charset="-122"/>
                  <a:ea typeface="华文楷体" pitchFamily="2" charset="-122"/>
                </a:endParaRPr>
              </a:p>
              <a:p>
                <a:pPr eaLnBrk="1" hangingPunct="1">
                  <a:lnSpc>
                    <a:spcPct val="125000"/>
                  </a:lnSpc>
                  <a:buFontTx/>
                  <a:buNone/>
                </a:pPr>
                <a:r>
                  <a:rPr kumimoji="0" lang="zh-CN" altLang="en-US" sz="3600" kern="0" dirty="0" smtClean="0">
                    <a:solidFill>
                      <a:srgbClr val="000000"/>
                    </a:solidFill>
                    <a:latin typeface="华文楷体" pitchFamily="2" charset="-122"/>
                    <a:ea typeface="华文楷体" pitchFamily="2" charset="-122"/>
                  </a:rPr>
                  <a:t> </a:t>
                </a:r>
              </a:p>
              <a:p>
                <a:pPr eaLnBrk="1" hangingPunct="1">
                  <a:lnSpc>
                    <a:spcPct val="125000"/>
                  </a:lnSpc>
                  <a:buFontTx/>
                  <a:buNone/>
                </a:pPr>
                <a:r>
                  <a:rPr kumimoji="0" lang="en-US" altLang="zh-CN" sz="3600" kern="0" dirty="0" smtClean="0">
                    <a:solidFill>
                      <a:srgbClr val="000000"/>
                    </a:solidFill>
                    <a:latin typeface="华文楷体" pitchFamily="2" charset="-122"/>
                    <a:ea typeface="华文楷体" pitchFamily="2" charset="-122"/>
                  </a:rPr>
                  <a:t>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  <m:t> </m:t>
                        </m:r>
                        <m:r>
                          <a:rPr kumimoji="0" lang="en-US" altLang="zh-CN" sz="360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  <m:t>𝒂</m:t>
                        </m:r>
                      </m:e>
                      <m:sub>
                        <m:r>
                          <a:rPr kumimoji="0" lang="en-US" altLang="zh-CN" sz="3600" i="1" kern="0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𝒎</m:t>
                        </m:r>
                        <m: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  <m:t>𝟏</m:t>
                        </m:r>
                      </m:sub>
                    </m:sSub>
                    <m:sSub>
                      <m:sSubPr>
                        <m:ctrlP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kumimoji="0" lang="en-US" altLang="zh-CN" sz="3600" b="0" i="1" kern="0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 </m:t>
                        </m:r>
                        <m: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  <m:t>𝒙</m:t>
                        </m:r>
                      </m:e>
                      <m:sub>
                        <m: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  <m:t>𝟏</m:t>
                        </m:r>
                      </m:sub>
                    </m:sSub>
                    <m:r>
                      <m:rPr>
                        <m:brk m:alnAt="7"/>
                      </m:rPr>
                      <a:rPr kumimoji="0" lang="en-US" altLang="zh-CN" sz="3600" b="0" i="1" kern="0">
                        <a:solidFill>
                          <a:srgbClr val="000000"/>
                        </a:solidFill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  <m:t>𝒂</m:t>
                        </m:r>
                      </m:e>
                      <m:sub>
                        <m:r>
                          <a:rPr kumimoji="0" lang="en-US" altLang="zh-CN" sz="3600" i="1" kern="0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𝒎</m:t>
                        </m:r>
                        <m: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  <m:t>𝟐</m:t>
                        </m:r>
                      </m:sub>
                    </m:sSub>
                    <m:sSub>
                      <m:sSubPr>
                        <m:ctrlP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  <m:t>𝒙</m:t>
                        </m:r>
                      </m:e>
                      <m:sub>
                        <m: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  <m:t>𝟐</m:t>
                        </m:r>
                      </m:sub>
                    </m:sSub>
                    <m:r>
                      <m:rPr>
                        <m:brk m:alnAt="7"/>
                      </m:rPr>
                      <a:rPr kumimoji="0" lang="en-US" altLang="zh-CN" sz="3600" b="0" i="1" kern="0">
                        <a:solidFill>
                          <a:srgbClr val="000000"/>
                        </a:solidFill>
                        <a:latin typeface="Cambria Math"/>
                      </a:rPr>
                      <m:t>+</m:t>
                    </m:r>
                    <m:r>
                      <a:rPr kumimoji="0" lang="en-US" altLang="zh-CN" sz="3600" b="0" i="1" kern="0">
                        <a:solidFill>
                          <a:srgbClr val="000000"/>
                        </a:solidFill>
                        <a:latin typeface="Cambria Math"/>
                      </a:rPr>
                      <m:t>⋯+</m:t>
                    </m:r>
                    <m:sSub>
                      <m:sSubPr>
                        <m:ctrlP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  <m:t>𝒂</m:t>
                        </m:r>
                      </m:e>
                      <m:sub>
                        <m:r>
                          <a:rPr kumimoji="0" lang="en-US" altLang="zh-CN" sz="3600" i="1" kern="0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𝒎</m:t>
                        </m:r>
                        <m: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  <m:t>𝒏</m:t>
                        </m:r>
                      </m:sub>
                    </m:sSub>
                    <m:sSub>
                      <m:sSubPr>
                        <m:ctrlP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kumimoji="0" lang="en-US" altLang="zh-CN" sz="3600" b="0" i="1" kern="0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 </m:t>
                        </m:r>
                        <m: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  <m:t>𝒙</m:t>
                        </m:r>
                      </m:e>
                      <m:sub>
                        <m: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  <m:t>𝒏</m:t>
                        </m:r>
                      </m:sub>
                    </m:sSub>
                    <m:r>
                      <m:rPr>
                        <m:brk m:alnAt="7"/>
                      </m:rPr>
                      <a:rPr kumimoji="0" lang="en-US" altLang="zh-CN" sz="3600" b="0" i="1" kern="0">
                        <a:solidFill>
                          <a:srgbClr val="000000"/>
                        </a:solidFill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  <m:t>𝒃</m:t>
                        </m:r>
                      </m:e>
                      <m:sub>
                        <m:r>
                          <a:rPr kumimoji="0" lang="en-US" altLang="zh-CN" sz="3600" i="1" kern="0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𝒎</m:t>
                        </m:r>
                      </m:sub>
                    </m:sSub>
                  </m:oMath>
                </a14:m>
                <a:endParaRPr kumimoji="0" lang="zh-CN" altLang="en-US" sz="3600" kern="0" dirty="0" smtClean="0">
                  <a:solidFill>
                    <a:srgbClr val="000000"/>
                  </a:solidFill>
                  <a:latin typeface="华文楷体" pitchFamily="2" charset="-122"/>
                  <a:ea typeface="华文楷体" pitchFamily="2" charset="-122"/>
                </a:endParaRPr>
              </a:p>
              <a:p>
                <a:pPr eaLnBrk="1" hangingPunct="1">
                  <a:lnSpc>
                    <a:spcPct val="125000"/>
                  </a:lnSpc>
                  <a:buFontTx/>
                  <a:buNone/>
                </a:pPr>
                <a:r>
                  <a:rPr kumimoji="0" lang="zh-CN" altLang="en-US" sz="3600" kern="0" dirty="0" smtClean="0">
                    <a:solidFill>
                      <a:srgbClr val="000000"/>
                    </a:solidFill>
                    <a:latin typeface="华文楷体" pitchFamily="2" charset="-122"/>
                    <a:ea typeface="华文楷体" pitchFamily="2" charset="-122"/>
                  </a:rPr>
                  <a:t> 有解的充分必要条件是</a:t>
                </a:r>
                <a:endParaRPr kumimoji="0" lang="en-US" altLang="zh-CN" sz="3600" kern="0" dirty="0" smtClean="0">
                  <a:solidFill>
                    <a:srgbClr val="000000"/>
                  </a:solidFill>
                  <a:latin typeface="华文楷体" pitchFamily="2" charset="-122"/>
                  <a:ea typeface="华文楷体" pitchFamily="2" charset="-122"/>
                </a:endParaRPr>
              </a:p>
              <a:p>
                <a:pPr eaLnBrk="1" hangingPunct="1">
                  <a:lnSpc>
                    <a:spcPct val="125000"/>
                  </a:lnSpc>
                  <a:buNone/>
                </a:pPr>
                <a:r>
                  <a:rPr lang="zh-CN" altLang="en-US" sz="3600" dirty="0" smtClean="0">
                    <a:latin typeface="华文楷体" pitchFamily="2" charset="-122"/>
                    <a:ea typeface="华文楷体" pitchFamily="2" charset="-122"/>
                  </a:rPr>
                  <a:t>       增</a:t>
                </a:r>
                <a:r>
                  <a:rPr lang="zh-CN" altLang="en-US" sz="3600" dirty="0">
                    <a:latin typeface="华文楷体" pitchFamily="2" charset="-122"/>
                    <a:ea typeface="华文楷体" pitchFamily="2" charset="-122"/>
                  </a:rPr>
                  <a:t>广矩阵的秩  </a:t>
                </a:r>
                <a:r>
                  <a:rPr lang="en-US" altLang="zh-CN" sz="3600" dirty="0">
                    <a:latin typeface="Times New Roman" pitchFamily="18" charset="0"/>
                    <a:sym typeface="Symbol" pitchFamily="18" charset="2"/>
                  </a:rPr>
                  <a:t>= </a:t>
                </a:r>
                <a:r>
                  <a:rPr lang="zh-CN" altLang="en-US" sz="3600" dirty="0">
                    <a:latin typeface="华文楷体" pitchFamily="2" charset="-122"/>
                    <a:ea typeface="华文楷体" pitchFamily="2" charset="-122"/>
                  </a:rPr>
                  <a:t>系数矩阵的秩 </a:t>
                </a:r>
              </a:p>
            </p:txBody>
          </p:sp>
        </mc:Choice>
        <mc:Fallback xmlns="">
          <p:sp>
            <p:nvSpPr>
              <p:cNvPr id="12" name="Rectangl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68313" y="549275"/>
                <a:ext cx="8229600" cy="5616575"/>
              </a:xfrm>
              <a:prstGeom prst="rect">
                <a:avLst/>
              </a:prstGeom>
              <a:blipFill rotWithShape="1">
                <a:blip r:embed="rId2"/>
                <a:stretch>
                  <a:fillRect l="-2296" t="-434" b="-2172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11060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2841" name="AutoShape 9"/>
          <p:cNvSpPr>
            <a:spLocks noChangeArrowheads="1"/>
          </p:cNvSpPr>
          <p:nvPr/>
        </p:nvSpPr>
        <p:spPr bwMode="auto">
          <a:xfrm>
            <a:off x="1044574" y="1428979"/>
            <a:ext cx="863600" cy="3095625"/>
          </a:xfrm>
          <a:prstGeom prst="roundRect">
            <a:avLst>
              <a:gd name="adj" fmla="val 16667"/>
            </a:avLst>
          </a:prstGeom>
          <a:solidFill>
            <a:srgbClr val="FFFF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5112842" name="AutoShape 10"/>
          <p:cNvSpPr>
            <a:spLocks noChangeArrowheads="1"/>
          </p:cNvSpPr>
          <p:nvPr/>
        </p:nvSpPr>
        <p:spPr bwMode="auto">
          <a:xfrm>
            <a:off x="2771800" y="1428978"/>
            <a:ext cx="863600" cy="3095625"/>
          </a:xfrm>
          <a:prstGeom prst="roundRect">
            <a:avLst>
              <a:gd name="adj" fmla="val 16667"/>
            </a:avLst>
          </a:prstGeom>
          <a:solidFill>
            <a:srgbClr val="FFFF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5112843" name="AutoShape 11"/>
          <p:cNvSpPr>
            <a:spLocks noChangeArrowheads="1"/>
          </p:cNvSpPr>
          <p:nvPr/>
        </p:nvSpPr>
        <p:spPr bwMode="auto">
          <a:xfrm>
            <a:off x="5586107" y="1404142"/>
            <a:ext cx="863600" cy="3095625"/>
          </a:xfrm>
          <a:prstGeom prst="roundRect">
            <a:avLst>
              <a:gd name="adj" fmla="val 16667"/>
            </a:avLst>
          </a:prstGeom>
          <a:solidFill>
            <a:srgbClr val="FFFF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5112844" name="AutoShape 12"/>
          <p:cNvSpPr>
            <a:spLocks noChangeArrowheads="1"/>
          </p:cNvSpPr>
          <p:nvPr/>
        </p:nvSpPr>
        <p:spPr bwMode="auto">
          <a:xfrm>
            <a:off x="7524328" y="1379307"/>
            <a:ext cx="863600" cy="3095625"/>
          </a:xfrm>
          <a:prstGeom prst="roundRect">
            <a:avLst>
              <a:gd name="adj" fmla="val 16667"/>
            </a:avLst>
          </a:prstGeom>
          <a:solidFill>
            <a:srgbClr val="FF00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1" name="AutoShape 16"/>
          <p:cNvSpPr>
            <a:spLocks/>
          </p:cNvSpPr>
          <p:nvPr/>
        </p:nvSpPr>
        <p:spPr bwMode="auto">
          <a:xfrm>
            <a:off x="468313" y="1449047"/>
            <a:ext cx="288925" cy="3045953"/>
          </a:xfrm>
          <a:prstGeom prst="leftBrace">
            <a:avLst>
              <a:gd name="adj1" fmla="val 49817"/>
              <a:gd name="adj2" fmla="val 50000"/>
            </a:avLst>
          </a:prstGeom>
          <a:noFill/>
          <a:ln w="38100">
            <a:solidFill>
              <a:srgbClr val="000080"/>
            </a:solidFill>
            <a:round/>
            <a:headEnd/>
            <a:tailEnd type="none" w="lg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1027806" y="1404142"/>
            <a:ext cx="5405133" cy="3095625"/>
          </a:xfrm>
          <a:prstGeom prst="rect">
            <a:avLst/>
          </a:prstGeom>
          <a:solidFill>
            <a:srgbClr val="FFCC99">
              <a:alpha val="36862"/>
            </a:srgbClr>
          </a:solidFill>
          <a:ln w="57150" algn="ctr">
            <a:solidFill>
              <a:srgbClr val="00B050"/>
            </a:solidFill>
            <a:miter lim="800000"/>
            <a:headEnd/>
            <a:tailEnd/>
          </a:ln>
        </p:spPr>
        <p:txBody>
          <a:bodyPr wrap="square"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2"/>
              <p:cNvSpPr txBox="1">
                <a:spLocks noChangeArrowheads="1"/>
              </p:cNvSpPr>
              <p:nvPr/>
            </p:nvSpPr>
            <p:spPr bwMode="auto">
              <a:xfrm>
                <a:off x="468313" y="549275"/>
                <a:ext cx="8229600" cy="56165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800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9pPr>
              </a:lstStyle>
              <a:p>
                <a:pPr eaLnBrk="1" hangingPunct="1">
                  <a:lnSpc>
                    <a:spcPct val="125000"/>
                  </a:lnSpc>
                  <a:buFontTx/>
                  <a:buNone/>
                </a:pPr>
                <a:r>
                  <a:rPr kumimoji="0" lang="zh-CN" altLang="en-US" sz="3600" kern="0" dirty="0" smtClean="0">
                    <a:solidFill>
                      <a:srgbClr val="000000"/>
                    </a:solidFill>
                    <a:latin typeface="华文楷体" pitchFamily="2" charset="-122"/>
                    <a:ea typeface="华文楷体" pitchFamily="2" charset="-122"/>
                  </a:rPr>
                  <a:t>判别定理 </a:t>
                </a:r>
                <a:r>
                  <a:rPr kumimoji="0" lang="en-US" altLang="zh-CN" sz="3600" kern="0" dirty="0" smtClean="0">
                    <a:solidFill>
                      <a:srgbClr val="000000"/>
                    </a:solidFill>
                    <a:latin typeface="Times New Roman" pitchFamily="18" charset="0"/>
                    <a:ea typeface="华文楷体" pitchFamily="2" charset="-122"/>
                  </a:rPr>
                  <a:t>:</a:t>
                </a:r>
                <a:r>
                  <a:rPr kumimoji="0" lang="en-US" altLang="zh-CN" sz="3600" kern="0" dirty="0" smtClean="0">
                    <a:solidFill>
                      <a:srgbClr val="000000"/>
                    </a:solidFill>
                    <a:latin typeface="华文楷体" pitchFamily="2" charset="-122"/>
                    <a:ea typeface="华文楷体" pitchFamily="2" charset="-122"/>
                  </a:rPr>
                  <a:t>   </a:t>
                </a:r>
                <a:r>
                  <a:rPr kumimoji="0" lang="zh-CN" altLang="en-US" sz="3600" kern="0" dirty="0" smtClean="0">
                    <a:solidFill>
                      <a:srgbClr val="000000"/>
                    </a:solidFill>
                    <a:latin typeface="华文楷体" pitchFamily="2" charset="-122"/>
                    <a:ea typeface="华文楷体" pitchFamily="2" charset="-122"/>
                  </a:rPr>
                  <a:t>线性方程组 </a:t>
                </a:r>
                <a:endParaRPr kumimoji="0" lang="en-US" altLang="zh-CN" sz="3600" kern="0" dirty="0" smtClean="0">
                  <a:solidFill>
                    <a:srgbClr val="000000"/>
                  </a:solidFill>
                  <a:latin typeface="华文楷体" pitchFamily="2" charset="-122"/>
                  <a:ea typeface="华文楷体" pitchFamily="2" charset="-122"/>
                </a:endParaRPr>
              </a:p>
              <a:p>
                <a:pPr eaLnBrk="1" hangingPunct="1">
                  <a:lnSpc>
                    <a:spcPct val="125000"/>
                  </a:lnSpc>
                  <a:buFontTx/>
                  <a:buNone/>
                </a:pPr>
                <a:r>
                  <a:rPr kumimoji="0" lang="en-US" altLang="zh-CN" sz="3600" kern="0" dirty="0" smtClean="0">
                    <a:solidFill>
                      <a:srgbClr val="000000"/>
                    </a:solidFill>
                    <a:latin typeface="华文楷体" pitchFamily="2" charset="-122"/>
                    <a:ea typeface="华文楷体" pitchFamily="2" charset="-122"/>
                  </a:rPr>
                  <a:t>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  <m:t> </m:t>
                        </m:r>
                        <m: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  <m:t>𝒂</m:t>
                        </m:r>
                      </m:e>
                      <m:sub>
                        <m: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  <m:t>𝟏𝟏</m:t>
                        </m:r>
                      </m:sub>
                    </m:sSub>
                    <m:sSub>
                      <m:sSubPr>
                        <m:ctrlP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kumimoji="0" lang="en-US" altLang="zh-CN" sz="3600" b="0" i="1" kern="0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 </m:t>
                        </m:r>
                        <m: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  <m:t>𝒙</m:t>
                        </m:r>
                      </m:e>
                      <m:sub>
                        <m: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  <m:t>𝟏</m:t>
                        </m:r>
                      </m:sub>
                    </m:sSub>
                    <m:r>
                      <m:rPr>
                        <m:brk m:alnAt="7"/>
                      </m:rPr>
                      <a:rPr kumimoji="0" lang="en-US" altLang="zh-CN" sz="3600" b="0" i="1" kern="0">
                        <a:solidFill>
                          <a:srgbClr val="000000"/>
                        </a:solidFill>
                        <a:latin typeface="Cambria Math"/>
                      </a:rPr>
                      <m:t>+</m:t>
                    </m:r>
                    <m:r>
                      <a:rPr kumimoji="0" lang="en-US" altLang="zh-CN" sz="3600" b="0" i="1" kern="0" smtClean="0">
                        <a:solidFill>
                          <a:srgbClr val="000000"/>
                        </a:solidFill>
                        <a:latin typeface="Cambria Math"/>
                      </a:rPr>
                      <m:t> </m:t>
                    </m:r>
                    <m:sSub>
                      <m:sSubPr>
                        <m:ctrlP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  <m:t>𝒂</m:t>
                        </m:r>
                      </m:e>
                      <m:sub>
                        <m: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  <m:t>𝟏𝟐</m:t>
                        </m:r>
                      </m:sub>
                    </m:sSub>
                    <m:sSub>
                      <m:sSubPr>
                        <m:ctrlP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kumimoji="0" lang="en-US" altLang="zh-CN" sz="3600" b="0" i="1" kern="0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 </m:t>
                        </m:r>
                        <m: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  <m:t>𝒙</m:t>
                        </m:r>
                      </m:e>
                      <m:sub>
                        <m: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  <m:t>𝟐</m:t>
                        </m:r>
                      </m:sub>
                    </m:sSub>
                    <m:r>
                      <m:rPr>
                        <m:brk m:alnAt="7"/>
                      </m:rPr>
                      <a:rPr kumimoji="0" lang="en-US" altLang="zh-CN" sz="3600" b="0" i="1" kern="0">
                        <a:solidFill>
                          <a:srgbClr val="000000"/>
                        </a:solidFill>
                        <a:latin typeface="Cambria Math"/>
                      </a:rPr>
                      <m:t>+</m:t>
                    </m:r>
                    <m:r>
                      <a:rPr kumimoji="0" lang="en-US" altLang="zh-CN" sz="3600" b="0" i="1" kern="0">
                        <a:solidFill>
                          <a:srgbClr val="000000"/>
                        </a:solidFill>
                        <a:latin typeface="Cambria Math"/>
                      </a:rPr>
                      <m:t>⋯+</m:t>
                    </m:r>
                    <m:sSub>
                      <m:sSubPr>
                        <m:ctrlP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  <m:t>𝒂</m:t>
                        </m:r>
                      </m:e>
                      <m:sub>
                        <m: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  <m:t>𝟏</m:t>
                        </m:r>
                        <m: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  <m:t>𝒏</m:t>
                        </m:r>
                      </m:sub>
                    </m:sSub>
                    <m:sSub>
                      <m:sSubPr>
                        <m:ctrlP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kumimoji="0" lang="en-US" altLang="zh-CN" sz="3600" b="0" i="1" kern="0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 </m:t>
                        </m:r>
                        <m: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  <m:t>𝒙</m:t>
                        </m:r>
                      </m:e>
                      <m:sub>
                        <m: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  <m:t>𝒏</m:t>
                        </m:r>
                      </m:sub>
                    </m:sSub>
                    <m:r>
                      <m:rPr>
                        <m:brk m:alnAt="7"/>
                      </m:rPr>
                      <a:rPr kumimoji="0" lang="en-US" altLang="zh-CN" sz="3600" b="0" i="1" kern="0">
                        <a:solidFill>
                          <a:srgbClr val="000000"/>
                        </a:solidFill>
                        <a:latin typeface="Cambria Math"/>
                      </a:rPr>
                      <m:t>=</m:t>
                    </m:r>
                    <m:r>
                      <a:rPr kumimoji="0" lang="en-US" altLang="zh-CN" sz="3600" b="0" i="1" kern="0" smtClean="0">
                        <a:solidFill>
                          <a:srgbClr val="000000"/>
                        </a:solidFill>
                        <a:latin typeface="Cambria Math"/>
                      </a:rPr>
                      <m:t> </m:t>
                    </m:r>
                    <m:sSub>
                      <m:sSubPr>
                        <m:ctrlP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  <m:t>𝒃</m:t>
                        </m:r>
                      </m:e>
                      <m:sub>
                        <m: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  <m:t>𝟏</m:t>
                        </m:r>
                      </m:sub>
                    </m:sSub>
                  </m:oMath>
                </a14:m>
                <a:endParaRPr kumimoji="0" lang="zh-CN" altLang="en-US" sz="3600" kern="0" dirty="0" smtClean="0">
                  <a:solidFill>
                    <a:srgbClr val="000000"/>
                  </a:solidFill>
                  <a:latin typeface="华文楷体" pitchFamily="2" charset="-122"/>
                  <a:ea typeface="华文楷体" pitchFamily="2" charset="-122"/>
                </a:endParaRPr>
              </a:p>
              <a:p>
                <a:pPr eaLnBrk="1" hangingPunct="1">
                  <a:lnSpc>
                    <a:spcPct val="125000"/>
                  </a:lnSpc>
                  <a:buFontTx/>
                  <a:buNone/>
                </a:pPr>
                <a:r>
                  <a:rPr kumimoji="0" lang="en-US" altLang="zh-CN" sz="3600" kern="0" dirty="0" smtClean="0">
                    <a:solidFill>
                      <a:srgbClr val="000000"/>
                    </a:solidFill>
                    <a:latin typeface="华文楷体" pitchFamily="2" charset="-122"/>
                    <a:ea typeface="华文楷体" pitchFamily="2" charset="-122"/>
                  </a:rPr>
                  <a:t>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  <m:t> </m:t>
                        </m:r>
                        <m: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  <m:t>𝒂</m:t>
                        </m:r>
                      </m:e>
                      <m:sub>
                        <m:r>
                          <a:rPr kumimoji="0" lang="en-US" altLang="zh-CN" sz="3600" i="1" kern="0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𝟐</m:t>
                        </m:r>
                        <m: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  <m:t>𝟏</m:t>
                        </m:r>
                      </m:sub>
                    </m:sSub>
                    <m:sSub>
                      <m:sSubPr>
                        <m:ctrlP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kumimoji="0" lang="en-US" altLang="zh-CN" sz="3600" b="0" i="1" kern="0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 </m:t>
                        </m:r>
                        <m: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  <m:t>𝒙</m:t>
                        </m:r>
                      </m:e>
                      <m:sub>
                        <m: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  <m:t>𝟏</m:t>
                        </m:r>
                      </m:sub>
                    </m:sSub>
                    <m:r>
                      <m:rPr>
                        <m:brk m:alnAt="7"/>
                      </m:rPr>
                      <a:rPr kumimoji="0" lang="en-US" altLang="zh-CN" sz="3600" b="0" i="1" kern="0">
                        <a:solidFill>
                          <a:srgbClr val="000000"/>
                        </a:solidFill>
                        <a:latin typeface="Cambria Math"/>
                      </a:rPr>
                      <m:t>+</m:t>
                    </m:r>
                    <m:r>
                      <a:rPr kumimoji="0" lang="en-US" altLang="zh-CN" sz="3600" b="0" i="1" kern="0" smtClean="0">
                        <a:solidFill>
                          <a:srgbClr val="000000"/>
                        </a:solidFill>
                        <a:latin typeface="Cambria Math"/>
                      </a:rPr>
                      <m:t> </m:t>
                    </m:r>
                    <m:sSub>
                      <m:sSubPr>
                        <m:ctrlP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  <m:t>𝒂</m:t>
                        </m:r>
                      </m:e>
                      <m:sub>
                        <m:r>
                          <a:rPr kumimoji="0" lang="en-US" altLang="zh-CN" sz="3600" i="1" kern="0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𝟐</m:t>
                        </m:r>
                        <m: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  <m:t>𝟐</m:t>
                        </m:r>
                      </m:sub>
                    </m:sSub>
                    <m:sSub>
                      <m:sSubPr>
                        <m:ctrlP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kumimoji="0" lang="en-US" altLang="zh-CN" sz="3600" b="0" i="1" kern="0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 </m:t>
                        </m:r>
                        <m: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  <m:t>𝒙</m:t>
                        </m:r>
                      </m:e>
                      <m:sub>
                        <m: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  <m:t>𝟐</m:t>
                        </m:r>
                      </m:sub>
                    </m:sSub>
                    <m:r>
                      <m:rPr>
                        <m:brk m:alnAt="7"/>
                      </m:rPr>
                      <a:rPr kumimoji="0" lang="en-US" altLang="zh-CN" sz="3600" b="0" i="1" kern="0">
                        <a:solidFill>
                          <a:srgbClr val="000000"/>
                        </a:solidFill>
                        <a:latin typeface="Cambria Math"/>
                      </a:rPr>
                      <m:t>+</m:t>
                    </m:r>
                    <m:r>
                      <a:rPr kumimoji="0" lang="en-US" altLang="zh-CN" sz="3600" b="0" i="1" kern="0">
                        <a:solidFill>
                          <a:srgbClr val="000000"/>
                        </a:solidFill>
                        <a:latin typeface="Cambria Math"/>
                      </a:rPr>
                      <m:t>⋯+</m:t>
                    </m:r>
                    <m:sSub>
                      <m:sSubPr>
                        <m:ctrlP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  <m:t>𝒂</m:t>
                        </m:r>
                      </m:e>
                      <m:sub>
                        <m:r>
                          <a:rPr kumimoji="0" lang="en-US" altLang="zh-CN" sz="3600" i="1" kern="0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𝟐</m:t>
                        </m:r>
                        <m:r>
                          <a:rPr kumimoji="0" lang="en-US" altLang="zh-CN" sz="360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  <m:t>𝒏</m:t>
                        </m:r>
                      </m:sub>
                    </m:sSub>
                    <m:sSub>
                      <m:sSubPr>
                        <m:ctrlP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kumimoji="0" lang="en-US" altLang="zh-CN" sz="3600" b="0" i="1" kern="0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 </m:t>
                        </m:r>
                        <m: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  <m:t>𝒙</m:t>
                        </m:r>
                      </m:e>
                      <m:sub>
                        <m: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  <m:t>𝒏</m:t>
                        </m:r>
                      </m:sub>
                    </m:sSub>
                    <m:r>
                      <m:rPr>
                        <m:brk m:alnAt="7"/>
                      </m:rPr>
                      <a:rPr kumimoji="0" lang="en-US" altLang="zh-CN" sz="3600" b="0" i="1" kern="0">
                        <a:solidFill>
                          <a:srgbClr val="000000"/>
                        </a:solidFill>
                        <a:latin typeface="Cambria Math"/>
                      </a:rPr>
                      <m:t>=</m:t>
                    </m:r>
                    <m:r>
                      <a:rPr kumimoji="0" lang="en-US" altLang="zh-CN" sz="3600" b="0" i="1" kern="0" smtClean="0">
                        <a:solidFill>
                          <a:srgbClr val="000000"/>
                        </a:solidFill>
                        <a:latin typeface="Cambria Math"/>
                      </a:rPr>
                      <m:t> </m:t>
                    </m:r>
                    <m:sSub>
                      <m:sSubPr>
                        <m:ctrlP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  <m:t>𝒃</m:t>
                        </m:r>
                      </m:e>
                      <m:sub>
                        <m:r>
                          <a:rPr kumimoji="0" lang="en-US" altLang="zh-CN" sz="3600" i="1" kern="0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𝟐</m:t>
                        </m:r>
                      </m:sub>
                    </m:sSub>
                  </m:oMath>
                </a14:m>
                <a:endParaRPr kumimoji="0" lang="zh-CN" altLang="en-US" sz="3600" kern="0" dirty="0" smtClean="0">
                  <a:solidFill>
                    <a:srgbClr val="000000"/>
                  </a:solidFill>
                  <a:latin typeface="华文楷体" pitchFamily="2" charset="-122"/>
                  <a:ea typeface="华文楷体" pitchFamily="2" charset="-122"/>
                </a:endParaRPr>
              </a:p>
              <a:p>
                <a:pPr eaLnBrk="1" hangingPunct="1">
                  <a:lnSpc>
                    <a:spcPct val="125000"/>
                  </a:lnSpc>
                  <a:buFontTx/>
                  <a:buNone/>
                </a:pPr>
                <a:r>
                  <a:rPr kumimoji="0" lang="zh-CN" altLang="en-US" sz="3600" kern="0" dirty="0" smtClean="0">
                    <a:solidFill>
                      <a:srgbClr val="000000"/>
                    </a:solidFill>
                    <a:latin typeface="华文楷体" pitchFamily="2" charset="-122"/>
                    <a:ea typeface="华文楷体" pitchFamily="2" charset="-122"/>
                  </a:rPr>
                  <a:t> </a:t>
                </a:r>
              </a:p>
              <a:p>
                <a:pPr eaLnBrk="1" hangingPunct="1">
                  <a:lnSpc>
                    <a:spcPct val="125000"/>
                  </a:lnSpc>
                  <a:buFontTx/>
                  <a:buNone/>
                </a:pPr>
                <a:r>
                  <a:rPr kumimoji="0" lang="en-US" altLang="zh-CN" sz="3600" kern="0" dirty="0" smtClean="0">
                    <a:solidFill>
                      <a:srgbClr val="000000"/>
                    </a:solidFill>
                    <a:latin typeface="华文楷体" pitchFamily="2" charset="-122"/>
                    <a:ea typeface="华文楷体" pitchFamily="2" charset="-122"/>
                  </a:rPr>
                  <a:t>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  <m:t> </m:t>
                        </m:r>
                        <m:r>
                          <a:rPr kumimoji="0" lang="en-US" altLang="zh-CN" sz="360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  <m:t>𝒂</m:t>
                        </m:r>
                      </m:e>
                      <m:sub>
                        <m:r>
                          <a:rPr kumimoji="0" lang="en-US" altLang="zh-CN" sz="3600" i="1" kern="0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𝒎</m:t>
                        </m:r>
                        <m: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  <m:t>𝟏</m:t>
                        </m:r>
                      </m:sub>
                    </m:sSub>
                    <m:sSub>
                      <m:sSubPr>
                        <m:ctrlP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kumimoji="0" lang="en-US" altLang="zh-CN" sz="3600" b="0" i="1" kern="0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 </m:t>
                        </m:r>
                        <m: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  <m:t>𝒙</m:t>
                        </m:r>
                      </m:e>
                      <m:sub>
                        <m: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  <m:t>𝟏</m:t>
                        </m:r>
                      </m:sub>
                    </m:sSub>
                    <m:r>
                      <m:rPr>
                        <m:brk m:alnAt="7"/>
                      </m:rPr>
                      <a:rPr kumimoji="0" lang="en-US" altLang="zh-CN" sz="3600" b="0" i="1" kern="0">
                        <a:solidFill>
                          <a:srgbClr val="000000"/>
                        </a:solidFill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  <m:t>𝒂</m:t>
                        </m:r>
                      </m:e>
                      <m:sub>
                        <m:r>
                          <a:rPr kumimoji="0" lang="en-US" altLang="zh-CN" sz="3600" i="1" kern="0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𝒎</m:t>
                        </m:r>
                        <m: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  <m:t>𝟐</m:t>
                        </m:r>
                      </m:sub>
                    </m:sSub>
                    <m:sSub>
                      <m:sSubPr>
                        <m:ctrlP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  <m:t>𝒙</m:t>
                        </m:r>
                      </m:e>
                      <m:sub>
                        <m: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  <m:t>𝟐</m:t>
                        </m:r>
                      </m:sub>
                    </m:sSub>
                    <m:r>
                      <m:rPr>
                        <m:brk m:alnAt="7"/>
                      </m:rPr>
                      <a:rPr kumimoji="0" lang="en-US" altLang="zh-CN" sz="3600" b="0" i="1" kern="0">
                        <a:solidFill>
                          <a:srgbClr val="000000"/>
                        </a:solidFill>
                        <a:latin typeface="Cambria Math"/>
                      </a:rPr>
                      <m:t>+</m:t>
                    </m:r>
                    <m:r>
                      <a:rPr kumimoji="0" lang="en-US" altLang="zh-CN" sz="3600" b="0" i="1" kern="0">
                        <a:solidFill>
                          <a:srgbClr val="000000"/>
                        </a:solidFill>
                        <a:latin typeface="Cambria Math"/>
                      </a:rPr>
                      <m:t>⋯+</m:t>
                    </m:r>
                    <m:sSub>
                      <m:sSubPr>
                        <m:ctrlP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  <m:t>𝒂</m:t>
                        </m:r>
                      </m:e>
                      <m:sub>
                        <m:r>
                          <a:rPr kumimoji="0" lang="en-US" altLang="zh-CN" sz="3600" i="1" kern="0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𝒎</m:t>
                        </m:r>
                        <m: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  <m:t>𝒏</m:t>
                        </m:r>
                      </m:sub>
                    </m:sSub>
                    <m:sSub>
                      <m:sSubPr>
                        <m:ctrlP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kumimoji="0" lang="en-US" altLang="zh-CN" sz="3600" b="0" i="1" kern="0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 </m:t>
                        </m:r>
                        <m: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  <m:t>𝒙</m:t>
                        </m:r>
                      </m:e>
                      <m:sub>
                        <m: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  <m:t>𝒏</m:t>
                        </m:r>
                      </m:sub>
                    </m:sSub>
                    <m:r>
                      <m:rPr>
                        <m:brk m:alnAt="7"/>
                      </m:rPr>
                      <a:rPr kumimoji="0" lang="en-US" altLang="zh-CN" sz="3600" b="0" i="1" kern="0">
                        <a:solidFill>
                          <a:srgbClr val="000000"/>
                        </a:solidFill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  <m:t>𝒃</m:t>
                        </m:r>
                      </m:e>
                      <m:sub>
                        <m:r>
                          <a:rPr kumimoji="0" lang="en-US" altLang="zh-CN" sz="3600" i="1" kern="0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𝒎</m:t>
                        </m:r>
                      </m:sub>
                    </m:sSub>
                  </m:oMath>
                </a14:m>
                <a:endParaRPr kumimoji="0" lang="zh-CN" altLang="en-US" sz="3600" kern="0" dirty="0" smtClean="0">
                  <a:solidFill>
                    <a:srgbClr val="000000"/>
                  </a:solidFill>
                  <a:latin typeface="华文楷体" pitchFamily="2" charset="-122"/>
                  <a:ea typeface="华文楷体" pitchFamily="2" charset="-122"/>
                </a:endParaRPr>
              </a:p>
              <a:p>
                <a:pPr eaLnBrk="1" hangingPunct="1">
                  <a:lnSpc>
                    <a:spcPct val="125000"/>
                  </a:lnSpc>
                  <a:buNone/>
                </a:pPr>
                <a:r>
                  <a:rPr lang="zh-CN" altLang="en-US" sz="3600" dirty="0">
                    <a:latin typeface="华文楷体" pitchFamily="2" charset="-122"/>
                    <a:ea typeface="华文楷体" pitchFamily="2" charset="-122"/>
                  </a:rPr>
                  <a:t>对任意</a:t>
                </a:r>
                <a:r>
                  <a:rPr lang="zh-CN" altLang="en-US" sz="3600" dirty="0">
                    <a:latin typeface="楷体_GB2312"/>
                    <a:ea typeface="华文楷体" pitchFamily="2" charset="-122"/>
                  </a:rPr>
                  <a:t>常数列向量 </a:t>
                </a:r>
                <a14:m>
                  <m:oMath xmlns:m="http://schemas.openxmlformats.org/officeDocument/2006/math">
                    <m:r>
                      <a:rPr lang="zh-CN" altLang="en-US" sz="3600">
                        <a:latin typeface="Cambria Math"/>
                        <a:ea typeface="楷体_GB2312"/>
                        <a:cs typeface="楷体_GB2312"/>
                      </a:rPr>
                      <m:t>𝛃</m:t>
                    </m:r>
                    <m:r>
                      <a:rPr lang="zh-CN" altLang="en-US" sz="3600" i="1">
                        <a:latin typeface="Cambria Math"/>
                        <a:ea typeface="楷体_GB2312"/>
                        <a:cs typeface="楷体_GB2312"/>
                      </a:rPr>
                      <m:t>∈</m:t>
                    </m:r>
                  </m:oMath>
                </a14:m>
                <a:r>
                  <a:rPr lang="zh-CN" altLang="en-US" sz="3600" dirty="0">
                    <a:latin typeface="Times New Roman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3600" i="1">
                            <a:latin typeface="Cambria Math"/>
                            <a:ea typeface="华文楷体" pitchFamily="2" charset="-122"/>
                          </a:rPr>
                        </m:ctrlPr>
                      </m:sSupPr>
                      <m:e>
                        <m:r>
                          <a:rPr lang="en-US" altLang="zh-CN" sz="3600">
                            <a:latin typeface="Cambria Math"/>
                            <a:ea typeface="华文楷体" pitchFamily="2" charset="-122"/>
                          </a:rPr>
                          <m:t>𝐊</m:t>
                        </m:r>
                      </m:e>
                      <m:sup>
                        <m:r>
                          <a:rPr lang="en-US" altLang="zh-CN" sz="3600" i="1">
                            <a:latin typeface="Cambria Math"/>
                            <a:ea typeface="华文楷体" pitchFamily="2" charset="-122"/>
                          </a:rPr>
                          <m:t>𝒎</m:t>
                        </m:r>
                      </m:sup>
                    </m:sSup>
                  </m:oMath>
                </a14:m>
                <a:r>
                  <a:rPr lang="zh-CN" altLang="en-US" sz="3600" dirty="0">
                    <a:latin typeface="华文楷体" pitchFamily="2" charset="-122"/>
                    <a:ea typeface="华文楷体" pitchFamily="2" charset="-122"/>
                  </a:rPr>
                  <a:t> 都有解 </a:t>
                </a:r>
                <a:r>
                  <a:rPr kumimoji="0" lang="en-US" altLang="zh-CN" sz="3600" kern="0" dirty="0">
                    <a:solidFill>
                      <a:srgbClr val="000000"/>
                    </a:solidFill>
                    <a:latin typeface="Times New Roman" pitchFamily="18" charset="0"/>
                    <a:ea typeface="华文楷体" pitchFamily="2" charset="-122"/>
                  </a:rPr>
                  <a:t>?</a:t>
                </a:r>
              </a:p>
              <a:p>
                <a:pPr eaLnBrk="1" hangingPunct="1">
                  <a:lnSpc>
                    <a:spcPct val="125000"/>
                  </a:lnSpc>
                  <a:buNone/>
                </a:pPr>
                <a:r>
                  <a:rPr kumimoji="0" lang="en-US" altLang="zh-CN" sz="3600" kern="0" dirty="0">
                    <a:solidFill>
                      <a:srgbClr val="000000"/>
                    </a:solidFill>
                    <a:latin typeface="Times New Roman" pitchFamily="18" charset="0"/>
                    <a:ea typeface="华文楷体" pitchFamily="2" charset="-122"/>
                  </a:rPr>
                  <a:t>                </a:t>
                </a:r>
                <a14:m>
                  <m:oMath xmlns:m="http://schemas.openxmlformats.org/officeDocument/2006/math">
                    <m:r>
                      <a:rPr kumimoji="0" lang="en-US" altLang="zh-CN" sz="4400" i="1" kern="0">
                        <a:solidFill>
                          <a:srgbClr val="000000"/>
                        </a:solidFill>
                        <a:latin typeface="Cambria Math"/>
                        <a:ea typeface="Cambria Math"/>
                      </a:rPr>
                      <m:t>⟺ </m:t>
                    </m:r>
                  </m:oMath>
                </a14:m>
                <a:r>
                  <a:rPr kumimoji="0" lang="zh-CN" altLang="en-US" sz="3600" kern="0" dirty="0">
                    <a:solidFill>
                      <a:srgbClr val="000000"/>
                    </a:solidFill>
                    <a:latin typeface="Times New Roman" pitchFamily="18" charset="0"/>
                    <a:ea typeface="华文楷体" pitchFamily="2" charset="-122"/>
                  </a:rPr>
                  <a:t> 系数矩阵行满秩</a:t>
                </a:r>
                <a:r>
                  <a:rPr kumimoji="0" lang="en-US" altLang="zh-CN" sz="3600" kern="0" dirty="0">
                    <a:solidFill>
                      <a:srgbClr val="000000"/>
                    </a:solidFill>
                    <a:latin typeface="华文楷体" pitchFamily="2" charset="-122"/>
                    <a:ea typeface="华文楷体" pitchFamily="2" charset="-122"/>
                  </a:rPr>
                  <a:t> </a:t>
                </a:r>
                <a:r>
                  <a:rPr lang="zh-CN" altLang="en-US" sz="3600" dirty="0" smtClean="0">
                    <a:latin typeface="华文楷体" pitchFamily="2" charset="-122"/>
                    <a:ea typeface="华文楷体" pitchFamily="2" charset="-122"/>
                  </a:rPr>
                  <a:t> </a:t>
                </a:r>
                <a:endParaRPr lang="zh-CN" altLang="en-US" sz="3600" dirty="0">
                  <a:latin typeface="华文楷体" pitchFamily="2" charset="-122"/>
                  <a:ea typeface="华文楷体" pitchFamily="2" charset="-122"/>
                </a:endParaRPr>
              </a:p>
            </p:txBody>
          </p:sp>
        </mc:Choice>
        <mc:Fallback xmlns="">
          <p:sp>
            <p:nvSpPr>
              <p:cNvPr id="14" name="Rectangl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68313" y="549275"/>
                <a:ext cx="8229600" cy="5616575"/>
              </a:xfrm>
              <a:prstGeom prst="rect">
                <a:avLst/>
              </a:prstGeom>
              <a:blipFill rotWithShape="1">
                <a:blip r:embed="rId2"/>
                <a:stretch>
                  <a:fillRect l="-2296" t="-434" b="-4343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99300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28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1128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1128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1128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1128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12844" grpId="0" animBg="1"/>
      <p:bldP spid="10" grpId="0" animBg="1"/>
    </p:bld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24934" name="Rectangle 2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57200" y="476673"/>
                <a:ext cx="8229600" cy="5390728"/>
              </a:xfrm>
            </p:spPr>
            <p:txBody>
              <a:bodyPr/>
              <a:lstStyle/>
              <a:p>
                <a:pPr eaLnBrk="1" hangingPunct="1">
                  <a:lnSpc>
                    <a:spcPct val="150000"/>
                  </a:lnSpc>
                  <a:buFontTx/>
                  <a:buNone/>
                </a:pPr>
                <a:r>
                  <a:rPr lang="zh-CN" altLang="en-US" sz="3600" b="1" dirty="0" smtClean="0">
                    <a:latin typeface="华文楷体" pitchFamily="2" charset="-122"/>
                    <a:ea typeface="华文楷体" pitchFamily="2" charset="-122"/>
                  </a:rPr>
                  <a:t>证</a:t>
                </a:r>
                <a:r>
                  <a:rPr lang="en-US" altLang="zh-CN" sz="3600" b="1" dirty="0" smtClean="0">
                    <a:latin typeface="华文楷体" pitchFamily="2" charset="-122"/>
                    <a:ea typeface="华文楷体" pitchFamily="2" charset="-122"/>
                  </a:rPr>
                  <a:t>:  </a:t>
                </a:r>
                <a:r>
                  <a:rPr lang="zh-CN" altLang="en-US" sz="3600" b="1" dirty="0" smtClean="0">
                    <a:latin typeface="华文楷体" pitchFamily="2" charset="-122"/>
                    <a:ea typeface="华文楷体" pitchFamily="2" charset="-122"/>
                  </a:rPr>
                  <a:t>方程组对任意常数列</a:t>
                </a:r>
                <a:r>
                  <a:rPr lang="zh-CN" altLang="en-US" sz="3600" b="1" dirty="0" smtClean="0">
                    <a:latin typeface="楷体_GB2312"/>
                    <a:ea typeface="楷体_GB2312"/>
                    <a:cs typeface="楷体_GB2312"/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sz="3600" b="1" i="0" smtClean="0">
                        <a:latin typeface="Cambria Math"/>
                        <a:ea typeface="楷体_GB2312"/>
                        <a:cs typeface="楷体_GB2312"/>
                      </a:rPr>
                      <m:t>𝛃</m:t>
                    </m:r>
                    <m:r>
                      <a:rPr lang="zh-CN" altLang="en-US" sz="3600" b="1" i="1" smtClean="0">
                        <a:latin typeface="Cambria Math"/>
                        <a:ea typeface="楷体_GB2312"/>
                        <a:cs typeface="楷体_GB2312"/>
                      </a:rPr>
                      <m:t>∈</m:t>
                    </m:r>
                  </m:oMath>
                </a14:m>
                <a:r>
                  <a:rPr lang="zh-CN" altLang="en-US" sz="3600" b="1" dirty="0" smtClean="0">
                    <a:latin typeface="Times New Roman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3600" b="1" i="1">
                            <a:latin typeface="Cambria Math"/>
                            <a:ea typeface="华文楷体" pitchFamily="2" charset="-122"/>
                          </a:rPr>
                        </m:ctrlPr>
                      </m:sSupPr>
                      <m:e>
                        <m:r>
                          <a:rPr lang="en-US" altLang="zh-CN" sz="3600" b="1">
                            <a:latin typeface="Cambria Math"/>
                            <a:ea typeface="华文楷体" pitchFamily="2" charset="-122"/>
                          </a:rPr>
                          <m:t>𝐊</m:t>
                        </m:r>
                      </m:e>
                      <m:sup>
                        <m:r>
                          <a:rPr lang="en-US" altLang="zh-CN" sz="3600" b="1" i="1">
                            <a:latin typeface="Cambria Math"/>
                            <a:ea typeface="华文楷体" pitchFamily="2" charset="-122"/>
                          </a:rPr>
                          <m:t>𝒎</m:t>
                        </m:r>
                      </m:sup>
                    </m:sSup>
                  </m:oMath>
                </a14:m>
                <a:r>
                  <a:rPr lang="zh-CN" altLang="en-US" sz="3600" b="1" dirty="0" smtClean="0">
                    <a:latin typeface="Times New Roman" pitchFamily="18" charset="0"/>
                    <a:ea typeface="华文楷体" pitchFamily="2" charset="-122"/>
                  </a:rPr>
                  <a:t> 有解 </a:t>
                </a:r>
              </a:p>
              <a:p>
                <a:pPr eaLnBrk="1" hangingPunct="1">
                  <a:lnSpc>
                    <a:spcPct val="150000"/>
                  </a:lnSpc>
                  <a:buFontTx/>
                  <a:buNone/>
                </a:pPr>
                <a:r>
                  <a:rPr lang="en-US" altLang="zh-CN" sz="3600" b="1" dirty="0" smtClean="0">
                    <a:latin typeface="宋体" pitchFamily="2" charset="-122"/>
                    <a:ea typeface="华文楷体" pitchFamily="2" charset="-122"/>
                  </a:rPr>
                  <a:t>   </a:t>
                </a:r>
                <a14:m>
                  <m:oMath xmlns:m="http://schemas.openxmlformats.org/officeDocument/2006/math">
                    <m:r>
                      <a:rPr lang="en-US" altLang="zh-CN" sz="4400" b="1" i="1" smtClean="0">
                        <a:latin typeface="Cambria Math"/>
                        <a:ea typeface="Cambria Math"/>
                      </a:rPr>
                      <m:t>⇒</m:t>
                    </m:r>
                  </m:oMath>
                </a14:m>
                <a:r>
                  <a:rPr lang="en-US" altLang="zh-CN" sz="3600" b="1" dirty="0" smtClean="0">
                    <a:latin typeface="宋体" pitchFamily="2" charset="-122"/>
                    <a:ea typeface="华文楷体" pitchFamily="2" charset="-122"/>
                  </a:rPr>
                  <a:t> </a:t>
                </a:r>
                <a:r>
                  <a:rPr lang="zh-CN" altLang="en-US" sz="3600" b="1" dirty="0" smtClean="0">
                    <a:latin typeface="宋体" pitchFamily="2" charset="-122"/>
                    <a:ea typeface="华文楷体" pitchFamily="2" charset="-122"/>
                  </a:rPr>
                  <a:t>系数矩阵</a:t>
                </a:r>
                <a:r>
                  <a:rPr lang="en-US" altLang="zh-CN" sz="3600" b="1" dirty="0">
                    <a:latin typeface="宋体" pitchFamily="2" charset="-122"/>
                    <a:ea typeface="华文楷体" pitchFamily="2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3600" b="1" i="0" dirty="0" smtClean="0">
                        <a:latin typeface="Cambria Math"/>
                        <a:ea typeface="华文楷体" pitchFamily="2" charset="-122"/>
                      </a:rPr>
                      <m:t>𝐀</m:t>
                    </m:r>
                    <m:r>
                      <a:rPr lang="en-US" altLang="zh-CN" sz="3600" b="1" i="0" dirty="0" smtClean="0">
                        <a:latin typeface="Cambria Math"/>
                        <a:ea typeface="华文楷体" pitchFamily="2" charset="-122"/>
                      </a:rPr>
                      <m:t> </m:t>
                    </m:r>
                  </m:oMath>
                </a14:m>
                <a:r>
                  <a:rPr lang="zh-CN" altLang="en-US" sz="3600" b="1" dirty="0" smtClean="0">
                    <a:latin typeface="宋体" pitchFamily="2" charset="-122"/>
                    <a:ea typeface="华文楷体" pitchFamily="2" charset="-122"/>
                  </a:rPr>
                  <a:t>的列向量能表出</a:t>
                </a:r>
                <a:endParaRPr lang="en-US" altLang="zh-CN" sz="3600" b="1" dirty="0" smtClean="0">
                  <a:latin typeface="宋体" pitchFamily="2" charset="-122"/>
                  <a:ea typeface="华文楷体" pitchFamily="2" charset="-122"/>
                </a:endParaRPr>
              </a:p>
              <a:p>
                <a:pPr eaLnBrk="1" hangingPunct="1">
                  <a:lnSpc>
                    <a:spcPct val="150000"/>
                  </a:lnSpc>
                  <a:buFontTx/>
                  <a:buNone/>
                </a:pPr>
                <a:r>
                  <a:rPr lang="en-US" altLang="zh-CN" sz="3600" b="1" dirty="0">
                    <a:latin typeface="宋体" pitchFamily="2" charset="-122"/>
                    <a:ea typeface="华文楷体" pitchFamily="2" charset="-122"/>
                  </a:rPr>
                  <a:t> </a:t>
                </a:r>
                <a:r>
                  <a:rPr lang="en-US" altLang="zh-CN" sz="3600" b="1" dirty="0" smtClean="0">
                    <a:latin typeface="宋体" pitchFamily="2" charset="-122"/>
                    <a:ea typeface="华文楷体" pitchFamily="2" charset="-122"/>
                  </a:rPr>
                  <a:t>  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3600" b="1" i="1" smtClean="0">
                            <a:latin typeface="Cambria Math"/>
                            <a:ea typeface="华文楷体" pitchFamily="2" charset="-122"/>
                          </a:rPr>
                        </m:ctrlPr>
                      </m:sSupPr>
                      <m:e>
                        <m:r>
                          <a:rPr lang="en-US" altLang="zh-CN" sz="3600" b="1" i="0" smtClean="0">
                            <a:latin typeface="Cambria Math"/>
                            <a:ea typeface="华文楷体" pitchFamily="2" charset="-122"/>
                          </a:rPr>
                          <m:t>𝐊</m:t>
                        </m:r>
                      </m:e>
                      <m:sup>
                        <m:r>
                          <a:rPr lang="en-US" altLang="zh-CN" sz="3600" b="1" i="1" smtClean="0">
                            <a:latin typeface="Cambria Math"/>
                            <a:ea typeface="华文楷体" pitchFamily="2" charset="-122"/>
                          </a:rPr>
                          <m:t>𝒎</m:t>
                        </m:r>
                      </m:sup>
                    </m:sSup>
                  </m:oMath>
                </a14:m>
                <a:r>
                  <a:rPr lang="zh-CN" altLang="en-US" sz="3600" b="1" dirty="0" smtClean="0">
                    <a:latin typeface="宋体" pitchFamily="2" charset="-122"/>
                    <a:ea typeface="华文楷体" pitchFamily="2" charset="-122"/>
                  </a:rPr>
                  <a:t>的标准基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600" b="1" i="1" smtClean="0">
                            <a:latin typeface="Cambria Math"/>
                            <a:ea typeface="华文楷体" pitchFamily="2" charset="-122"/>
                          </a:rPr>
                        </m:ctrlPr>
                      </m:sSubPr>
                      <m:e>
                        <m:r>
                          <a:rPr lang="zh-CN" altLang="en-US" sz="3600" b="1" i="0" smtClean="0">
                            <a:latin typeface="Cambria Math"/>
                            <a:ea typeface="华文楷体" pitchFamily="2" charset="-122"/>
                          </a:rPr>
                          <m:t>𝛆</m:t>
                        </m:r>
                      </m:e>
                      <m:sub>
                        <m:r>
                          <a:rPr lang="en-US" altLang="zh-CN" sz="3600" b="1" i="1" smtClean="0">
                            <a:latin typeface="Cambria Math"/>
                            <a:ea typeface="华文楷体" pitchFamily="2" charset="-122"/>
                          </a:rPr>
                          <m:t>𝟏</m:t>
                        </m:r>
                      </m:sub>
                    </m:sSub>
                    <m:r>
                      <a:rPr lang="en-US" altLang="zh-CN" sz="3600" b="1" i="1" smtClean="0">
                        <a:latin typeface="Cambria Math"/>
                        <a:ea typeface="华文楷体" pitchFamily="2" charset="-122"/>
                      </a:rPr>
                      <m:t> ,</m:t>
                    </m:r>
                    <m:sSub>
                      <m:sSubPr>
                        <m:ctrlPr>
                          <a:rPr lang="en-US" altLang="zh-CN" sz="3600" b="1" i="1" smtClean="0">
                            <a:latin typeface="Cambria Math"/>
                            <a:ea typeface="华文楷体" pitchFamily="2" charset="-122"/>
                          </a:rPr>
                        </m:ctrlPr>
                      </m:sSubPr>
                      <m:e>
                        <m:r>
                          <a:rPr lang="zh-CN" altLang="en-US" sz="3600" b="1" i="0" smtClean="0">
                            <a:latin typeface="Cambria Math"/>
                            <a:ea typeface="华文楷体" pitchFamily="2" charset="-122"/>
                          </a:rPr>
                          <m:t>𝛆</m:t>
                        </m:r>
                      </m:e>
                      <m:sub>
                        <m:r>
                          <a:rPr lang="en-US" altLang="zh-CN" sz="3600" b="1" i="1" smtClean="0">
                            <a:latin typeface="Cambria Math"/>
                            <a:ea typeface="华文楷体" pitchFamily="2" charset="-122"/>
                          </a:rPr>
                          <m:t>𝟐</m:t>
                        </m:r>
                      </m:sub>
                    </m:sSub>
                    <m:r>
                      <a:rPr lang="en-US" altLang="zh-CN" sz="3600" b="1" i="1" smtClean="0">
                        <a:latin typeface="Cambria Math"/>
                        <a:ea typeface="华文楷体" pitchFamily="2" charset="-122"/>
                      </a:rPr>
                      <m:t> ,⋯,</m:t>
                    </m:r>
                    <m:sSub>
                      <m:sSubPr>
                        <m:ctrlPr>
                          <a:rPr lang="en-US" altLang="zh-CN" sz="3600" b="1" i="1" smtClean="0">
                            <a:latin typeface="Cambria Math"/>
                            <a:ea typeface="华文楷体" pitchFamily="2" charset="-122"/>
                          </a:rPr>
                        </m:ctrlPr>
                      </m:sSubPr>
                      <m:e>
                        <m:r>
                          <a:rPr lang="zh-CN" altLang="en-US" sz="3600" b="1" i="0" smtClean="0">
                            <a:latin typeface="Cambria Math"/>
                            <a:ea typeface="华文楷体" pitchFamily="2" charset="-122"/>
                          </a:rPr>
                          <m:t>𝛆</m:t>
                        </m:r>
                      </m:e>
                      <m:sub>
                        <m:r>
                          <a:rPr lang="en-US" altLang="zh-CN" sz="3600" b="1" i="1" smtClean="0">
                            <a:latin typeface="Cambria Math"/>
                            <a:ea typeface="华文楷体" pitchFamily="2" charset="-122"/>
                          </a:rPr>
                          <m:t>𝒎</m:t>
                        </m:r>
                      </m:sub>
                    </m:sSub>
                  </m:oMath>
                </a14:m>
                <a:endParaRPr lang="en-US" altLang="zh-CN" sz="3600" b="1" dirty="0" smtClean="0">
                  <a:latin typeface="宋体" pitchFamily="2" charset="-122"/>
                  <a:ea typeface="华文楷体" pitchFamily="2" charset="-122"/>
                </a:endParaRPr>
              </a:p>
              <a:p>
                <a:pPr eaLnBrk="1" hangingPunct="1">
                  <a:lnSpc>
                    <a:spcPct val="150000"/>
                  </a:lnSpc>
                  <a:buFontTx/>
                  <a:buNone/>
                </a:pPr>
                <a:r>
                  <a:rPr lang="en-US" altLang="zh-CN" sz="3600" b="1" dirty="0">
                    <a:latin typeface="宋体" pitchFamily="2" charset="-122"/>
                    <a:ea typeface="华文楷体" pitchFamily="2" charset="-122"/>
                  </a:rPr>
                  <a:t> </a:t>
                </a:r>
                <a:r>
                  <a:rPr lang="en-US" altLang="zh-CN" sz="3600" b="1" dirty="0" smtClean="0">
                    <a:latin typeface="宋体" pitchFamily="2" charset="-122"/>
                    <a:ea typeface="华文楷体" pitchFamily="2" charset="-122"/>
                  </a:rPr>
                  <a:t>     </a:t>
                </a:r>
                <a14:m>
                  <m:oMath xmlns:m="http://schemas.openxmlformats.org/officeDocument/2006/math">
                    <m:r>
                      <a:rPr lang="en-US" altLang="zh-CN" sz="4400" b="1" i="1">
                        <a:latin typeface="Cambria Math"/>
                        <a:ea typeface="Cambria Math"/>
                      </a:rPr>
                      <m:t>⇒</m:t>
                    </m:r>
                  </m:oMath>
                </a14:m>
                <a:r>
                  <a:rPr lang="en-US" altLang="zh-CN" sz="3600" b="1" dirty="0" smtClean="0">
                    <a:latin typeface="宋体" pitchFamily="2" charset="-122"/>
                    <a:ea typeface="华文楷体" pitchFamily="2" charset="-122"/>
                  </a:rPr>
                  <a:t>   </a:t>
                </a:r>
                <a14:m>
                  <m:oMath xmlns:m="http://schemas.openxmlformats.org/officeDocument/2006/math">
                    <m:r>
                      <a:rPr lang="en-US" altLang="zh-CN" sz="3600" b="1" i="0" dirty="0">
                        <a:latin typeface="Cambria Math"/>
                        <a:ea typeface="华文楷体" pitchFamily="2" charset="-122"/>
                      </a:rPr>
                      <m:t>𝐀</m:t>
                    </m:r>
                    <m:r>
                      <a:rPr lang="en-US" altLang="zh-CN" sz="3600" b="1" i="0" dirty="0" smtClean="0">
                        <a:latin typeface="Cambria Math"/>
                        <a:ea typeface="华文楷体" pitchFamily="2" charset="-122"/>
                      </a:rPr>
                      <m:t> </m:t>
                    </m:r>
                  </m:oMath>
                </a14:m>
                <a:r>
                  <a:rPr lang="zh-CN" altLang="en-US" sz="3600" b="1" dirty="0" smtClean="0">
                    <a:latin typeface="宋体" pitchFamily="2" charset="-122"/>
                    <a:ea typeface="华文楷体" pitchFamily="2" charset="-122"/>
                  </a:rPr>
                  <a:t>秩 </a:t>
                </a:r>
                <a14:m>
                  <m:oMath xmlns:m="http://schemas.openxmlformats.org/officeDocument/2006/math">
                    <m:r>
                      <a:rPr lang="en-US" altLang="zh-CN" sz="3600" b="1" i="0" dirty="0" smtClean="0">
                        <a:latin typeface="Cambria Math"/>
                        <a:ea typeface="华文楷体" pitchFamily="2" charset="-122"/>
                      </a:rPr>
                      <m:t> </m:t>
                    </m:r>
                    <m:r>
                      <a:rPr lang="zh-CN" altLang="en-US" sz="3600" b="1" i="1" dirty="0" smtClean="0">
                        <a:latin typeface="Cambria Math"/>
                        <a:ea typeface="华文楷体" pitchFamily="2" charset="-122"/>
                      </a:rPr>
                      <m:t>≥</m:t>
                    </m:r>
                  </m:oMath>
                </a14:m>
                <a:r>
                  <a:rPr lang="zh-CN" altLang="en-US" sz="3600" b="1" dirty="0" smtClean="0">
                    <a:latin typeface="宋体" pitchFamily="2" charset="-122"/>
                    <a:ea typeface="华文楷体" pitchFamily="2" charset="-122"/>
                  </a:rPr>
                  <a:t>  </a:t>
                </a:r>
                <a14:m>
                  <m:oMath xmlns:m="http://schemas.openxmlformats.org/officeDocument/2006/math">
                    <m:r>
                      <a:rPr lang="en-US" altLang="zh-CN" sz="3600" b="1" dirty="0">
                        <a:latin typeface="Cambria Math"/>
                        <a:ea typeface="华文楷体" pitchFamily="2" charset="-122"/>
                      </a:rPr>
                      <m:t>𝐀</m:t>
                    </m:r>
                    <m:r>
                      <a:rPr lang="en-US" altLang="zh-CN" sz="3600" b="1" i="0" dirty="0" smtClean="0">
                        <a:latin typeface="Cambria Math"/>
                        <a:ea typeface="华文楷体" pitchFamily="2" charset="-122"/>
                      </a:rPr>
                      <m:t> </m:t>
                    </m:r>
                  </m:oMath>
                </a14:m>
                <a:r>
                  <a:rPr lang="zh-CN" altLang="en-US" sz="3600" b="1" dirty="0" smtClean="0">
                    <a:latin typeface="宋体" pitchFamily="2" charset="-122"/>
                    <a:ea typeface="华文楷体" pitchFamily="2" charset="-122"/>
                  </a:rPr>
                  <a:t>的行数 </a:t>
                </a:r>
                <a14:m>
                  <m:oMath xmlns:m="http://schemas.openxmlformats.org/officeDocument/2006/math">
                    <m:r>
                      <a:rPr lang="en-US" altLang="zh-CN" sz="3600" b="1" i="1" dirty="0">
                        <a:latin typeface="Cambria Math"/>
                        <a:ea typeface="华文楷体" pitchFamily="2" charset="-122"/>
                      </a:rPr>
                      <m:t>𝒎</m:t>
                    </m:r>
                  </m:oMath>
                </a14:m>
                <a:r>
                  <a:rPr lang="en-US" altLang="zh-CN" sz="3600" b="1" i="1" dirty="0" smtClean="0">
                    <a:latin typeface="宋体" pitchFamily="2" charset="-122"/>
                    <a:ea typeface="华文楷体" pitchFamily="2" charset="-122"/>
                  </a:rPr>
                  <a:t> </a:t>
                </a:r>
              </a:p>
              <a:p>
                <a:pPr eaLnBrk="1" hangingPunct="1">
                  <a:lnSpc>
                    <a:spcPct val="150000"/>
                  </a:lnSpc>
                  <a:buFontTx/>
                  <a:buNone/>
                </a:pPr>
                <a14:m>
                  <m:oMath xmlns:m="http://schemas.openxmlformats.org/officeDocument/2006/math">
                    <m:r>
                      <a:rPr lang="en-US" altLang="zh-CN" sz="4400" b="1" i="1" smtClean="0">
                        <a:latin typeface="Cambria Math"/>
                        <a:ea typeface="Cambria Math"/>
                      </a:rPr>
                      <m:t>                </m:t>
                    </m:r>
                    <m:r>
                      <a:rPr lang="en-US" altLang="zh-CN" sz="4400" b="1" i="1">
                        <a:latin typeface="Cambria Math"/>
                        <a:ea typeface="Cambria Math"/>
                      </a:rPr>
                      <m:t>⇒</m:t>
                    </m:r>
                  </m:oMath>
                </a14:m>
                <a:r>
                  <a:rPr lang="en-US" altLang="zh-CN" sz="3600" b="1" dirty="0">
                    <a:latin typeface="宋体" pitchFamily="2" charset="-122"/>
                    <a:ea typeface="华文楷体" pitchFamily="2" charset="-122"/>
                  </a:rPr>
                  <a:t>   </a:t>
                </a:r>
                <a14:m>
                  <m:oMath xmlns:m="http://schemas.openxmlformats.org/officeDocument/2006/math">
                    <m:r>
                      <a:rPr lang="en-US" altLang="zh-CN" sz="3600" b="1" dirty="0">
                        <a:latin typeface="Cambria Math"/>
                        <a:ea typeface="华文楷体" pitchFamily="2" charset="-122"/>
                      </a:rPr>
                      <m:t>𝐀</m:t>
                    </m:r>
                    <m:r>
                      <a:rPr lang="en-US" altLang="zh-CN" sz="3600" b="1" dirty="0">
                        <a:latin typeface="Cambria Math"/>
                        <a:ea typeface="华文楷体" pitchFamily="2" charset="-122"/>
                      </a:rPr>
                      <m:t> </m:t>
                    </m:r>
                  </m:oMath>
                </a14:m>
                <a:r>
                  <a:rPr lang="zh-CN" altLang="en-US" sz="3600" b="1" dirty="0" smtClean="0">
                    <a:latin typeface="宋体" pitchFamily="2" charset="-122"/>
                    <a:ea typeface="华文楷体" pitchFamily="2" charset="-122"/>
                  </a:rPr>
                  <a:t>行满秩</a:t>
                </a:r>
                <a:endParaRPr lang="en-US" altLang="zh-CN" sz="3600" b="1" i="1" dirty="0" smtClean="0">
                  <a:latin typeface="宋体" pitchFamily="2" charset="-122"/>
                  <a:ea typeface="华文楷体" pitchFamily="2" charset="-122"/>
                </a:endParaRPr>
              </a:p>
            </p:txBody>
          </p:sp>
        </mc:Choice>
        <mc:Fallback xmlns="">
          <p:sp>
            <p:nvSpPr>
              <p:cNvPr id="124934" name="Rectang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476673"/>
                <a:ext cx="8229600" cy="5390728"/>
              </a:xfrm>
              <a:blipFill rotWithShape="1">
                <a:blip r:embed="rId2"/>
                <a:stretch>
                  <a:fillRect l="-22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81173" name="Freeform 21"/>
          <p:cNvSpPr>
            <a:spLocks/>
          </p:cNvSpPr>
          <p:nvPr/>
        </p:nvSpPr>
        <p:spPr bwMode="auto">
          <a:xfrm>
            <a:off x="7308304" y="980728"/>
            <a:ext cx="1593850" cy="4464050"/>
          </a:xfrm>
          <a:custGeom>
            <a:avLst/>
            <a:gdLst>
              <a:gd name="T0" fmla="*/ 0 w 1640"/>
              <a:gd name="T1" fmla="*/ 2147483647 h 2812"/>
              <a:gd name="T2" fmla="*/ 2147483647 w 1640"/>
              <a:gd name="T3" fmla="*/ 2147483647 h 2812"/>
              <a:gd name="T4" fmla="*/ 2147483647 w 1640"/>
              <a:gd name="T5" fmla="*/ 2147483647 h 2812"/>
              <a:gd name="T6" fmla="*/ 2147483647 w 1640"/>
              <a:gd name="T7" fmla="*/ 2147483647 h 2812"/>
              <a:gd name="T8" fmla="*/ 2147483647 w 1640"/>
              <a:gd name="T9" fmla="*/ 2147483647 h 2812"/>
              <a:gd name="T10" fmla="*/ 2147483647 w 1640"/>
              <a:gd name="T11" fmla="*/ 0 h 281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640"/>
              <a:gd name="T19" fmla="*/ 0 h 2812"/>
              <a:gd name="T20" fmla="*/ 1640 w 1640"/>
              <a:gd name="T21" fmla="*/ 2812 h 2812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640" h="2812">
                <a:moveTo>
                  <a:pt x="0" y="2812"/>
                </a:moveTo>
                <a:cubicBezTo>
                  <a:pt x="329" y="2706"/>
                  <a:pt x="659" y="2600"/>
                  <a:pt x="908" y="2404"/>
                </a:cubicBezTo>
                <a:cubicBezTo>
                  <a:pt x="1157" y="2208"/>
                  <a:pt x="1376" y="1898"/>
                  <a:pt x="1497" y="1633"/>
                </a:cubicBezTo>
                <a:cubicBezTo>
                  <a:pt x="1618" y="1368"/>
                  <a:pt x="1640" y="1043"/>
                  <a:pt x="1633" y="816"/>
                </a:cubicBezTo>
                <a:cubicBezTo>
                  <a:pt x="1626" y="589"/>
                  <a:pt x="1558" y="408"/>
                  <a:pt x="1452" y="272"/>
                </a:cubicBezTo>
                <a:cubicBezTo>
                  <a:pt x="1346" y="136"/>
                  <a:pt x="1172" y="68"/>
                  <a:pt x="998" y="0"/>
                </a:cubicBezTo>
              </a:path>
            </a:pathLst>
          </a:custGeom>
          <a:noFill/>
          <a:ln w="76200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49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49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49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249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49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249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249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49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249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249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249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249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1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2481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81173" grpId="0" animBg="1"/>
    </p:bld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2841" name="AutoShape 9"/>
          <p:cNvSpPr>
            <a:spLocks noChangeArrowheads="1"/>
          </p:cNvSpPr>
          <p:nvPr/>
        </p:nvSpPr>
        <p:spPr bwMode="auto">
          <a:xfrm>
            <a:off x="832903" y="1412776"/>
            <a:ext cx="863600" cy="3095625"/>
          </a:xfrm>
          <a:prstGeom prst="roundRect">
            <a:avLst>
              <a:gd name="adj" fmla="val 16667"/>
            </a:avLst>
          </a:prstGeom>
          <a:solidFill>
            <a:srgbClr val="FFFF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5112842" name="AutoShape 10"/>
          <p:cNvSpPr>
            <a:spLocks noChangeArrowheads="1"/>
          </p:cNvSpPr>
          <p:nvPr/>
        </p:nvSpPr>
        <p:spPr bwMode="auto">
          <a:xfrm>
            <a:off x="2510362" y="1412776"/>
            <a:ext cx="863600" cy="3095625"/>
          </a:xfrm>
          <a:prstGeom prst="roundRect">
            <a:avLst>
              <a:gd name="adj" fmla="val 16667"/>
            </a:avLst>
          </a:prstGeom>
          <a:solidFill>
            <a:srgbClr val="FFFF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5112843" name="AutoShape 11"/>
          <p:cNvSpPr>
            <a:spLocks noChangeArrowheads="1"/>
          </p:cNvSpPr>
          <p:nvPr/>
        </p:nvSpPr>
        <p:spPr bwMode="auto">
          <a:xfrm>
            <a:off x="5220072" y="1428980"/>
            <a:ext cx="863600" cy="3095625"/>
          </a:xfrm>
          <a:prstGeom prst="roundRect">
            <a:avLst>
              <a:gd name="adj" fmla="val 16667"/>
            </a:avLst>
          </a:prstGeom>
          <a:solidFill>
            <a:srgbClr val="FFFF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5112844" name="AutoShape 12"/>
          <p:cNvSpPr>
            <a:spLocks noChangeArrowheads="1"/>
          </p:cNvSpPr>
          <p:nvPr/>
        </p:nvSpPr>
        <p:spPr bwMode="auto">
          <a:xfrm>
            <a:off x="7020272" y="1379307"/>
            <a:ext cx="863600" cy="3095625"/>
          </a:xfrm>
          <a:prstGeom prst="roundRect">
            <a:avLst>
              <a:gd name="adj" fmla="val 16667"/>
            </a:avLst>
          </a:prstGeom>
          <a:solidFill>
            <a:srgbClr val="FF00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1" name="AutoShape 16"/>
          <p:cNvSpPr>
            <a:spLocks/>
          </p:cNvSpPr>
          <p:nvPr/>
        </p:nvSpPr>
        <p:spPr bwMode="auto">
          <a:xfrm>
            <a:off x="323849" y="1428979"/>
            <a:ext cx="288925" cy="3045953"/>
          </a:xfrm>
          <a:prstGeom prst="leftBrace">
            <a:avLst>
              <a:gd name="adj1" fmla="val 49817"/>
              <a:gd name="adj2" fmla="val 50000"/>
            </a:avLst>
          </a:prstGeom>
          <a:noFill/>
          <a:ln w="38100">
            <a:solidFill>
              <a:srgbClr val="000080"/>
            </a:solidFill>
            <a:round/>
            <a:headEnd/>
            <a:tailEnd type="none" w="lg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8" name="Rectangle 9"/>
          <p:cNvSpPr>
            <a:spLocks noChangeArrowheads="1"/>
          </p:cNvSpPr>
          <p:nvPr/>
        </p:nvSpPr>
        <p:spPr bwMode="auto">
          <a:xfrm>
            <a:off x="832903" y="1379305"/>
            <a:ext cx="5242881" cy="3095625"/>
          </a:xfrm>
          <a:prstGeom prst="rect">
            <a:avLst/>
          </a:prstGeom>
          <a:solidFill>
            <a:srgbClr val="FFCC99">
              <a:alpha val="36862"/>
            </a:srgbClr>
          </a:solidFill>
          <a:ln w="57150" algn="ctr">
            <a:solidFill>
              <a:srgbClr val="00B050"/>
            </a:solidFill>
            <a:miter lim="800000"/>
            <a:headEnd/>
            <a:tailEnd/>
          </a:ln>
        </p:spPr>
        <p:txBody>
          <a:bodyPr wrap="square"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2"/>
              <p:cNvSpPr txBox="1">
                <a:spLocks noChangeArrowheads="1"/>
              </p:cNvSpPr>
              <p:nvPr/>
            </p:nvSpPr>
            <p:spPr bwMode="auto">
              <a:xfrm>
                <a:off x="468313" y="549275"/>
                <a:ext cx="8229600" cy="56165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800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9pPr>
              </a:lstStyle>
              <a:p>
                <a:pPr eaLnBrk="1" hangingPunct="1">
                  <a:lnSpc>
                    <a:spcPct val="125000"/>
                  </a:lnSpc>
                  <a:buFontTx/>
                  <a:buNone/>
                </a:pPr>
                <a:r>
                  <a:rPr kumimoji="0" lang="zh-CN" altLang="en-US" sz="3600" kern="0" dirty="0" smtClean="0">
                    <a:solidFill>
                      <a:srgbClr val="000000"/>
                    </a:solidFill>
                    <a:latin typeface="华文楷体" pitchFamily="2" charset="-122"/>
                    <a:ea typeface="华文楷体" pitchFamily="2" charset="-122"/>
                  </a:rPr>
                  <a:t>判别定理 </a:t>
                </a:r>
                <a:r>
                  <a:rPr kumimoji="0" lang="en-US" altLang="zh-CN" sz="3600" kern="0" dirty="0" smtClean="0">
                    <a:solidFill>
                      <a:srgbClr val="000000"/>
                    </a:solidFill>
                    <a:latin typeface="Times New Roman" pitchFamily="18" charset="0"/>
                    <a:ea typeface="华文楷体" pitchFamily="2" charset="-122"/>
                  </a:rPr>
                  <a:t>:</a:t>
                </a:r>
                <a:r>
                  <a:rPr kumimoji="0" lang="en-US" altLang="zh-CN" sz="3600" kern="0" dirty="0" smtClean="0">
                    <a:solidFill>
                      <a:srgbClr val="000000"/>
                    </a:solidFill>
                    <a:latin typeface="华文楷体" pitchFamily="2" charset="-122"/>
                    <a:ea typeface="华文楷体" pitchFamily="2" charset="-122"/>
                  </a:rPr>
                  <a:t>   </a:t>
                </a:r>
                <a:r>
                  <a:rPr kumimoji="0" lang="zh-CN" altLang="en-US" sz="3600" kern="0" dirty="0" smtClean="0">
                    <a:solidFill>
                      <a:srgbClr val="000000"/>
                    </a:solidFill>
                    <a:latin typeface="华文楷体" pitchFamily="2" charset="-122"/>
                    <a:ea typeface="华文楷体" pitchFamily="2" charset="-122"/>
                  </a:rPr>
                  <a:t>线性方程组 </a:t>
                </a:r>
                <a:r>
                  <a:rPr kumimoji="0" lang="zh-CN" altLang="en-US" sz="3600" kern="0" dirty="0">
                    <a:solidFill>
                      <a:srgbClr val="000000"/>
                    </a:solidFill>
                    <a:latin typeface="华文楷体" pitchFamily="2" charset="-122"/>
                    <a:ea typeface="华文楷体" pitchFamily="2" charset="-122"/>
                  </a:rPr>
                  <a:t>何时</a:t>
                </a:r>
                <a:endParaRPr kumimoji="0" lang="en-US" altLang="zh-CN" sz="3600" kern="0" dirty="0" smtClean="0">
                  <a:solidFill>
                    <a:srgbClr val="000000"/>
                  </a:solidFill>
                  <a:latin typeface="华文楷体" pitchFamily="2" charset="-122"/>
                  <a:ea typeface="华文楷体" pitchFamily="2" charset="-122"/>
                </a:endParaRPr>
              </a:p>
              <a:p>
                <a:pPr eaLnBrk="1" hangingPunct="1">
                  <a:lnSpc>
                    <a:spcPct val="125000"/>
                  </a:lnSpc>
                  <a:buFontTx/>
                  <a:buNone/>
                </a:pPr>
                <a:r>
                  <a:rPr kumimoji="0" lang="en-US" altLang="zh-CN" sz="3600" kern="0" dirty="0" smtClean="0">
                    <a:solidFill>
                      <a:srgbClr val="000000"/>
                    </a:solidFill>
                    <a:latin typeface="华文楷体" pitchFamily="2" charset="-122"/>
                    <a:ea typeface="华文楷体" pitchFamily="2" charset="-122"/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  <m:t> </m:t>
                        </m:r>
                        <m: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  <m:t>𝒂</m:t>
                        </m:r>
                      </m:e>
                      <m:sub>
                        <m: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  <m:t>𝟏𝟏</m:t>
                        </m:r>
                      </m:sub>
                    </m:sSub>
                    <m:sSub>
                      <m:sSubPr>
                        <m:ctrlP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  <m:t>𝒙</m:t>
                        </m:r>
                      </m:e>
                      <m:sub>
                        <m: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  <m:t>𝟏</m:t>
                        </m:r>
                      </m:sub>
                    </m:sSub>
                    <m:r>
                      <m:rPr>
                        <m:brk m:alnAt="7"/>
                      </m:rPr>
                      <a:rPr kumimoji="0" lang="en-US" altLang="zh-CN" sz="3600" b="0" i="1" kern="0">
                        <a:solidFill>
                          <a:srgbClr val="000000"/>
                        </a:solidFill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  <m:t>𝒂</m:t>
                        </m:r>
                      </m:e>
                      <m:sub>
                        <m: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  <m:t>𝟏𝟐</m:t>
                        </m:r>
                      </m:sub>
                    </m:sSub>
                    <m:sSub>
                      <m:sSubPr>
                        <m:ctrlP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  <m:t>𝒙</m:t>
                        </m:r>
                      </m:e>
                      <m:sub>
                        <m: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  <m:t>𝟐</m:t>
                        </m:r>
                      </m:sub>
                    </m:sSub>
                    <m:r>
                      <m:rPr>
                        <m:brk m:alnAt="7"/>
                      </m:rPr>
                      <a:rPr kumimoji="0" lang="en-US" altLang="zh-CN" sz="3600" b="0" i="1" kern="0">
                        <a:solidFill>
                          <a:srgbClr val="000000"/>
                        </a:solidFill>
                        <a:latin typeface="Cambria Math"/>
                      </a:rPr>
                      <m:t>+</m:t>
                    </m:r>
                    <m:r>
                      <a:rPr kumimoji="0" lang="en-US" altLang="zh-CN" sz="3600" b="0" i="1" kern="0">
                        <a:solidFill>
                          <a:srgbClr val="000000"/>
                        </a:solidFill>
                        <a:latin typeface="Cambria Math"/>
                      </a:rPr>
                      <m:t>⋯+</m:t>
                    </m:r>
                    <m:sSub>
                      <m:sSubPr>
                        <m:ctrlP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  <m:t>𝒂</m:t>
                        </m:r>
                      </m:e>
                      <m:sub>
                        <m: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  <m:t>𝟏</m:t>
                        </m:r>
                        <m: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  <m:t>𝒏</m:t>
                        </m:r>
                      </m:sub>
                    </m:sSub>
                    <m:sSub>
                      <m:sSubPr>
                        <m:ctrlP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kumimoji="0" lang="en-US" altLang="zh-CN" sz="3600" b="0" i="1" kern="0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 </m:t>
                        </m:r>
                        <m: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  <m:t>𝒙</m:t>
                        </m:r>
                      </m:e>
                      <m:sub>
                        <m: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  <m:t>𝒏</m:t>
                        </m:r>
                      </m:sub>
                    </m:sSub>
                    <m:r>
                      <m:rPr>
                        <m:brk m:alnAt="7"/>
                      </m:rPr>
                      <a:rPr kumimoji="0" lang="en-US" altLang="zh-CN" sz="3600" b="0" i="1" kern="0">
                        <a:solidFill>
                          <a:srgbClr val="000000"/>
                        </a:solidFill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  <m:t>𝒃</m:t>
                        </m:r>
                      </m:e>
                      <m:sub>
                        <m: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  <m:t>𝟏</m:t>
                        </m:r>
                      </m:sub>
                    </m:sSub>
                  </m:oMath>
                </a14:m>
                <a:endParaRPr kumimoji="0" lang="zh-CN" altLang="en-US" sz="3600" kern="0" dirty="0" smtClean="0">
                  <a:solidFill>
                    <a:srgbClr val="000000"/>
                  </a:solidFill>
                  <a:latin typeface="华文楷体" pitchFamily="2" charset="-122"/>
                  <a:ea typeface="华文楷体" pitchFamily="2" charset="-122"/>
                </a:endParaRPr>
              </a:p>
              <a:p>
                <a:pPr eaLnBrk="1" hangingPunct="1">
                  <a:lnSpc>
                    <a:spcPct val="125000"/>
                  </a:lnSpc>
                  <a:buFontTx/>
                  <a:buNone/>
                </a:pPr>
                <a:r>
                  <a:rPr kumimoji="0" lang="en-US" altLang="zh-CN" sz="3600" kern="0" dirty="0" smtClean="0">
                    <a:solidFill>
                      <a:srgbClr val="000000"/>
                    </a:solidFill>
                    <a:latin typeface="华文楷体" pitchFamily="2" charset="-122"/>
                    <a:ea typeface="华文楷体" pitchFamily="2" charset="-122"/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  <m:t> </m:t>
                        </m:r>
                        <m: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  <m:t>𝒂</m:t>
                        </m:r>
                      </m:e>
                      <m:sub>
                        <m:r>
                          <a:rPr kumimoji="0" lang="en-US" altLang="zh-CN" sz="3600" i="1" kern="0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𝟐</m:t>
                        </m:r>
                        <m: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  <m:t>𝟏</m:t>
                        </m:r>
                      </m:sub>
                    </m:sSub>
                    <m:sSub>
                      <m:sSubPr>
                        <m:ctrlP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  <m:t>𝒙</m:t>
                        </m:r>
                      </m:e>
                      <m:sub>
                        <m: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  <m:t>𝟏</m:t>
                        </m:r>
                      </m:sub>
                    </m:sSub>
                    <m:r>
                      <m:rPr>
                        <m:brk m:alnAt="7"/>
                      </m:rPr>
                      <a:rPr kumimoji="0" lang="en-US" altLang="zh-CN" sz="3600" b="0" i="1" kern="0">
                        <a:solidFill>
                          <a:srgbClr val="000000"/>
                        </a:solidFill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  <m:t>𝒂</m:t>
                        </m:r>
                      </m:e>
                      <m:sub>
                        <m:r>
                          <a:rPr kumimoji="0" lang="en-US" altLang="zh-CN" sz="3600" i="1" kern="0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𝟐</m:t>
                        </m:r>
                        <m: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  <m:t>𝟐</m:t>
                        </m:r>
                      </m:sub>
                    </m:sSub>
                    <m:sSub>
                      <m:sSubPr>
                        <m:ctrlP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  <m:t>𝒙</m:t>
                        </m:r>
                      </m:e>
                      <m:sub>
                        <m: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  <m:t>𝟐</m:t>
                        </m:r>
                      </m:sub>
                    </m:sSub>
                    <m:r>
                      <m:rPr>
                        <m:brk m:alnAt="7"/>
                      </m:rPr>
                      <a:rPr kumimoji="0" lang="en-US" altLang="zh-CN" sz="3600" b="0" i="1" kern="0">
                        <a:solidFill>
                          <a:srgbClr val="000000"/>
                        </a:solidFill>
                        <a:latin typeface="Cambria Math"/>
                      </a:rPr>
                      <m:t>+</m:t>
                    </m:r>
                    <m:r>
                      <a:rPr kumimoji="0" lang="en-US" altLang="zh-CN" sz="3600" b="0" i="1" kern="0">
                        <a:solidFill>
                          <a:srgbClr val="000000"/>
                        </a:solidFill>
                        <a:latin typeface="Cambria Math"/>
                      </a:rPr>
                      <m:t>⋯+</m:t>
                    </m:r>
                    <m:sSub>
                      <m:sSubPr>
                        <m:ctrlP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  <m:t>𝒂</m:t>
                        </m:r>
                      </m:e>
                      <m:sub>
                        <m:r>
                          <a:rPr kumimoji="0" lang="en-US" altLang="zh-CN" sz="3600" i="1" kern="0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𝟐</m:t>
                        </m:r>
                        <m:r>
                          <a:rPr kumimoji="0" lang="en-US" altLang="zh-CN" sz="360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  <m:t>𝒏</m:t>
                        </m:r>
                      </m:sub>
                    </m:sSub>
                    <m:sSub>
                      <m:sSubPr>
                        <m:ctrlP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kumimoji="0" lang="en-US" altLang="zh-CN" sz="3600" b="0" i="1" kern="0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 </m:t>
                        </m:r>
                        <m: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  <m:t>𝒙</m:t>
                        </m:r>
                      </m:e>
                      <m:sub>
                        <m: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  <m:t>𝒏</m:t>
                        </m:r>
                      </m:sub>
                    </m:sSub>
                    <m:r>
                      <m:rPr>
                        <m:brk m:alnAt="7"/>
                      </m:rPr>
                      <a:rPr kumimoji="0" lang="en-US" altLang="zh-CN" sz="3600" b="0" i="1" kern="0">
                        <a:solidFill>
                          <a:srgbClr val="000000"/>
                        </a:solidFill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  <m:t>𝒃</m:t>
                        </m:r>
                      </m:e>
                      <m:sub>
                        <m:r>
                          <a:rPr kumimoji="0" lang="en-US" altLang="zh-CN" sz="3600" i="1" kern="0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𝟐</m:t>
                        </m:r>
                      </m:sub>
                    </m:sSub>
                  </m:oMath>
                </a14:m>
                <a:endParaRPr kumimoji="0" lang="zh-CN" altLang="en-US" sz="3600" kern="0" dirty="0" smtClean="0">
                  <a:solidFill>
                    <a:srgbClr val="000000"/>
                  </a:solidFill>
                  <a:latin typeface="华文楷体" pitchFamily="2" charset="-122"/>
                  <a:ea typeface="华文楷体" pitchFamily="2" charset="-122"/>
                </a:endParaRPr>
              </a:p>
              <a:p>
                <a:pPr eaLnBrk="1" hangingPunct="1">
                  <a:lnSpc>
                    <a:spcPct val="125000"/>
                  </a:lnSpc>
                  <a:buFontTx/>
                  <a:buNone/>
                </a:pPr>
                <a:r>
                  <a:rPr kumimoji="0" lang="zh-CN" altLang="en-US" sz="3600" kern="0" dirty="0" smtClean="0">
                    <a:solidFill>
                      <a:srgbClr val="000000"/>
                    </a:solidFill>
                    <a:latin typeface="华文楷体" pitchFamily="2" charset="-122"/>
                    <a:ea typeface="华文楷体" pitchFamily="2" charset="-122"/>
                  </a:rPr>
                  <a:t> </a:t>
                </a:r>
              </a:p>
              <a:p>
                <a:pPr eaLnBrk="1" hangingPunct="1">
                  <a:lnSpc>
                    <a:spcPct val="125000"/>
                  </a:lnSpc>
                  <a:buFontTx/>
                  <a:buNone/>
                </a:pPr>
                <a:r>
                  <a:rPr kumimoji="0" lang="en-US" altLang="zh-CN" sz="3600" kern="0" dirty="0" smtClean="0">
                    <a:solidFill>
                      <a:srgbClr val="000000"/>
                    </a:solidFill>
                    <a:latin typeface="华文楷体" pitchFamily="2" charset="-122"/>
                    <a:ea typeface="华文楷体" pitchFamily="2" charset="-122"/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  <m:t> </m:t>
                        </m:r>
                        <m:r>
                          <a:rPr kumimoji="0" lang="en-US" altLang="zh-CN" sz="360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  <m:t>𝒂</m:t>
                        </m:r>
                      </m:e>
                      <m:sub>
                        <m:r>
                          <a:rPr kumimoji="0" lang="en-US" altLang="zh-CN" sz="3600" i="1" kern="0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𝒏</m:t>
                        </m:r>
                        <m: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  <m:t>𝟏</m:t>
                        </m:r>
                      </m:sub>
                    </m:sSub>
                    <m:sSub>
                      <m:sSubPr>
                        <m:ctrlP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  <m:t>𝒙</m:t>
                        </m:r>
                      </m:e>
                      <m:sub>
                        <m: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  <m:t>𝟏</m:t>
                        </m:r>
                      </m:sub>
                    </m:sSub>
                    <m:r>
                      <m:rPr>
                        <m:brk m:alnAt="7"/>
                      </m:rPr>
                      <a:rPr kumimoji="0" lang="en-US" altLang="zh-CN" sz="3600" b="0" i="1" kern="0">
                        <a:solidFill>
                          <a:srgbClr val="000000"/>
                        </a:solidFill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  <m:t>𝒂</m:t>
                        </m:r>
                      </m:e>
                      <m:sub>
                        <m:r>
                          <a:rPr kumimoji="0" lang="en-US" altLang="zh-CN" sz="3600" i="1" kern="0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𝒏</m:t>
                        </m:r>
                        <m: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  <m:t>𝟐</m:t>
                        </m:r>
                      </m:sub>
                    </m:sSub>
                    <m:sSub>
                      <m:sSubPr>
                        <m:ctrlP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  <m:t>𝒙</m:t>
                        </m:r>
                      </m:e>
                      <m:sub>
                        <m: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  <m:t>𝟐</m:t>
                        </m:r>
                      </m:sub>
                    </m:sSub>
                    <m:r>
                      <m:rPr>
                        <m:brk m:alnAt="7"/>
                      </m:rPr>
                      <a:rPr kumimoji="0" lang="en-US" altLang="zh-CN" sz="3600" b="0" i="1" kern="0">
                        <a:solidFill>
                          <a:srgbClr val="000000"/>
                        </a:solidFill>
                        <a:latin typeface="Cambria Math"/>
                      </a:rPr>
                      <m:t>+</m:t>
                    </m:r>
                    <m:r>
                      <a:rPr kumimoji="0" lang="en-US" altLang="zh-CN" sz="3600" b="0" i="1" kern="0">
                        <a:solidFill>
                          <a:srgbClr val="000000"/>
                        </a:solidFill>
                        <a:latin typeface="Cambria Math"/>
                      </a:rPr>
                      <m:t>⋯+</m:t>
                    </m:r>
                    <m:sSub>
                      <m:sSubPr>
                        <m:ctrlP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  <m:t>𝒂</m:t>
                        </m:r>
                      </m:e>
                      <m:sub>
                        <m:r>
                          <a:rPr kumimoji="0" lang="en-US" altLang="zh-CN" sz="3600" i="1" kern="0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𝒏</m:t>
                        </m:r>
                        <m: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  <m:t>𝒏</m:t>
                        </m:r>
                      </m:sub>
                    </m:sSub>
                    <m:sSub>
                      <m:sSubPr>
                        <m:ctrlP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kumimoji="0" lang="en-US" altLang="zh-CN" sz="3600" b="0" i="1" kern="0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 </m:t>
                        </m:r>
                        <m: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  <m:t>𝒙</m:t>
                        </m:r>
                      </m:e>
                      <m:sub>
                        <m: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  <m:t>𝒏</m:t>
                        </m:r>
                      </m:sub>
                    </m:sSub>
                    <m:r>
                      <m:rPr>
                        <m:brk m:alnAt="7"/>
                      </m:rPr>
                      <a:rPr kumimoji="0" lang="en-US" altLang="zh-CN" sz="3600" b="0" i="1" kern="0">
                        <a:solidFill>
                          <a:srgbClr val="000000"/>
                        </a:solidFill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  <m:t>𝒃</m:t>
                        </m:r>
                      </m:e>
                      <m:sub>
                        <m:r>
                          <a:rPr kumimoji="0" lang="en-US" altLang="zh-CN" sz="3600" i="1" kern="0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𝒏</m:t>
                        </m:r>
                      </m:sub>
                    </m:sSub>
                  </m:oMath>
                </a14:m>
                <a:endParaRPr kumimoji="0" lang="zh-CN" altLang="en-US" sz="3600" kern="0" dirty="0" smtClean="0">
                  <a:solidFill>
                    <a:srgbClr val="000000"/>
                  </a:solidFill>
                  <a:latin typeface="华文楷体" pitchFamily="2" charset="-122"/>
                  <a:ea typeface="华文楷体" pitchFamily="2" charset="-122"/>
                </a:endParaRPr>
              </a:p>
              <a:p>
                <a:pPr eaLnBrk="1" hangingPunct="1">
                  <a:lnSpc>
                    <a:spcPct val="125000"/>
                  </a:lnSpc>
                  <a:buFontTx/>
                  <a:buNone/>
                </a:pPr>
                <a:r>
                  <a:rPr lang="zh-CN" altLang="en-US" sz="3600" dirty="0">
                    <a:latin typeface="华文楷体" pitchFamily="2" charset="-122"/>
                    <a:ea typeface="华文楷体" pitchFamily="2" charset="-122"/>
                  </a:rPr>
                  <a:t>对任意</a:t>
                </a:r>
                <a:r>
                  <a:rPr lang="zh-CN" altLang="en-US" sz="3600" dirty="0">
                    <a:latin typeface="楷体_GB2312"/>
                    <a:ea typeface="华文楷体" pitchFamily="2" charset="-122"/>
                  </a:rPr>
                  <a:t>常数列向</a:t>
                </a:r>
                <a:r>
                  <a:rPr lang="zh-CN" altLang="en-US" sz="3600" dirty="0" smtClean="0">
                    <a:latin typeface="楷体_GB2312"/>
                    <a:ea typeface="华文楷体" pitchFamily="2" charset="-122"/>
                  </a:rPr>
                  <a:t>量</a:t>
                </a:r>
                <a:r>
                  <a:rPr lang="zh-CN" altLang="en-US" sz="3600" dirty="0">
                    <a:latin typeface="华文楷体" pitchFamily="2" charset="-122"/>
                    <a:ea typeface="华文楷体" pitchFamily="2" charset="-122"/>
                  </a:rPr>
                  <a:t>都</a:t>
                </a:r>
                <a:r>
                  <a:rPr lang="zh-CN" altLang="en-US" sz="3600" dirty="0" smtClean="0">
                    <a:latin typeface="华文楷体" pitchFamily="2" charset="-122"/>
                    <a:ea typeface="华文楷体" pitchFamily="2" charset="-122"/>
                  </a:rPr>
                  <a:t>有</a:t>
                </a:r>
                <a:r>
                  <a:rPr lang="zh-CN" altLang="en-US" sz="3600" dirty="0">
                    <a:latin typeface="华文楷体" pitchFamily="2" charset="-122"/>
                    <a:ea typeface="华文楷体" pitchFamily="2" charset="-122"/>
                  </a:rPr>
                  <a:t>解且解唯一</a:t>
                </a:r>
                <a:endParaRPr kumimoji="0" lang="en-US" altLang="zh-CN" sz="4400" i="1" kern="0" dirty="0" smtClean="0">
                  <a:solidFill>
                    <a:srgbClr val="000000"/>
                  </a:solidFill>
                  <a:latin typeface="Cambria Math"/>
                  <a:ea typeface="Cambria Math"/>
                </a:endParaRPr>
              </a:p>
              <a:p>
                <a:pPr eaLnBrk="1" hangingPunct="1">
                  <a:lnSpc>
                    <a:spcPct val="125000"/>
                  </a:lnSpc>
                  <a:buFontTx/>
                  <a:buNone/>
                </a:pPr>
                <a14:m>
                  <m:oMath xmlns:m="http://schemas.openxmlformats.org/officeDocument/2006/math">
                    <m:r>
                      <a:rPr kumimoji="0" lang="en-US" altLang="zh-CN" sz="4400" b="1" i="1" kern="0" smtClean="0">
                        <a:solidFill>
                          <a:srgbClr val="000000"/>
                        </a:solidFill>
                        <a:latin typeface="Cambria Math"/>
                        <a:ea typeface="Cambria Math"/>
                      </a:rPr>
                      <m:t> </m:t>
                    </m:r>
                    <m:r>
                      <a:rPr kumimoji="0" lang="en-US" altLang="zh-CN" sz="4400" i="1" kern="0" smtClean="0">
                        <a:solidFill>
                          <a:srgbClr val="000000"/>
                        </a:solidFill>
                        <a:latin typeface="Cambria Math"/>
                        <a:ea typeface="Cambria Math"/>
                      </a:rPr>
                      <m:t>⟺ </m:t>
                    </m:r>
                  </m:oMath>
                </a14:m>
                <a:r>
                  <a:rPr kumimoji="0" lang="zh-CN" altLang="en-US" sz="3600" kern="0" dirty="0" smtClean="0">
                    <a:solidFill>
                      <a:srgbClr val="000000"/>
                    </a:solidFill>
                    <a:latin typeface="Times New Roman" pitchFamily="18" charset="0"/>
                    <a:ea typeface="华文楷体" pitchFamily="2" charset="-122"/>
                  </a:rPr>
                  <a:t>系数矩阵</a:t>
                </a:r>
                <a:r>
                  <a:rPr lang="zh-CN" altLang="en-US" sz="3600" dirty="0" smtClean="0">
                    <a:latin typeface="华文楷体" pitchFamily="2" charset="-122"/>
                    <a:ea typeface="华文楷体" pitchFamily="2" charset="-122"/>
                  </a:rPr>
                  <a:t>既</a:t>
                </a:r>
                <a:r>
                  <a:rPr lang="zh-CN" altLang="en-US" sz="3600" dirty="0">
                    <a:latin typeface="Times New Roman" pitchFamily="18" charset="0"/>
                    <a:ea typeface="华文楷体" pitchFamily="2" charset="-122"/>
                    <a:sym typeface="Symbol" pitchFamily="18" charset="2"/>
                  </a:rPr>
                  <a:t>行满秩</a:t>
                </a:r>
                <a:r>
                  <a:rPr lang="zh-CN" altLang="en-US" sz="3600" dirty="0">
                    <a:latin typeface="华文楷体" pitchFamily="2" charset="-122"/>
                    <a:ea typeface="华文楷体" pitchFamily="2" charset="-122"/>
                  </a:rPr>
                  <a:t>又</a:t>
                </a:r>
                <a:r>
                  <a:rPr lang="zh-CN" altLang="en-US" sz="3600" dirty="0">
                    <a:latin typeface="Times New Roman" pitchFamily="18" charset="0"/>
                    <a:ea typeface="华文楷体" pitchFamily="2" charset="-122"/>
                    <a:sym typeface="Symbol" pitchFamily="18" charset="2"/>
                  </a:rPr>
                  <a:t>列满</a:t>
                </a:r>
                <a:r>
                  <a:rPr lang="zh-CN" altLang="en-US" sz="3600" dirty="0" smtClean="0">
                    <a:latin typeface="Times New Roman" pitchFamily="18" charset="0"/>
                    <a:ea typeface="华文楷体" pitchFamily="2" charset="-122"/>
                    <a:sym typeface="Symbol" pitchFamily="18" charset="2"/>
                  </a:rPr>
                  <a:t>秩   </a:t>
                </a:r>
                <a:r>
                  <a:rPr lang="en-US" altLang="zh-CN" sz="3600" dirty="0" smtClean="0">
                    <a:latin typeface="Times New Roman" pitchFamily="18" charset="0"/>
                    <a:ea typeface="华文楷体" pitchFamily="2" charset="-122"/>
                    <a:sym typeface="Symbol" pitchFamily="18" charset="2"/>
                  </a:rPr>
                  <a:t>(</a:t>
                </a:r>
                <a:r>
                  <a:rPr lang="zh-CN" altLang="en-US" sz="3600" dirty="0" smtClean="0">
                    <a:latin typeface="Times New Roman" pitchFamily="18" charset="0"/>
                    <a:ea typeface="华文楷体" pitchFamily="2" charset="-122"/>
                    <a:sym typeface="Symbol" pitchFamily="18" charset="2"/>
                  </a:rPr>
                  <a:t>满秩</a:t>
                </a:r>
                <a:r>
                  <a:rPr lang="en-US" altLang="zh-CN" sz="3600" dirty="0" smtClean="0">
                    <a:latin typeface="Times New Roman" pitchFamily="18" charset="0"/>
                    <a:ea typeface="华文楷体" pitchFamily="2" charset="-122"/>
                    <a:sym typeface="Symbol" pitchFamily="18" charset="2"/>
                  </a:rPr>
                  <a:t>)</a:t>
                </a:r>
                <a:endParaRPr kumimoji="0" lang="en-US" altLang="zh-CN" sz="3600" kern="0" dirty="0" smtClean="0">
                  <a:solidFill>
                    <a:srgbClr val="000000"/>
                  </a:solidFill>
                  <a:latin typeface="华文楷体" pitchFamily="2" charset="-122"/>
                  <a:ea typeface="华文楷体" pitchFamily="2" charset="-122"/>
                </a:endParaRPr>
              </a:p>
            </p:txBody>
          </p:sp>
        </mc:Choice>
        <mc:Fallback xmlns="">
          <p:sp>
            <p:nvSpPr>
              <p:cNvPr id="9" name="Rectangl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68313" y="549275"/>
                <a:ext cx="8229600" cy="5616575"/>
              </a:xfrm>
              <a:prstGeom prst="rect">
                <a:avLst/>
              </a:prstGeom>
              <a:blipFill rotWithShape="1">
                <a:blip r:embed="rId2"/>
                <a:stretch>
                  <a:fillRect l="-2296" t="-434" r="-1259" b="-4343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70943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2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1128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1128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12844" grpId="0" animBg="1"/>
      <p:bldP spid="8" grpId="0" animBg="1"/>
    </p:bld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5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8313" y="764704"/>
            <a:ext cx="8229600" cy="5110634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altLang="zh-CN" sz="3600" dirty="0" smtClean="0">
                <a:solidFill>
                  <a:schemeClr val="hlink"/>
                </a:solidFill>
                <a:latin typeface="Times New Roman" pitchFamily="18" charset="0"/>
              </a:rPr>
              <a:t>        </a:t>
            </a:r>
          </a:p>
          <a:p>
            <a:pPr eaLnBrk="1" hangingPunct="1">
              <a:buFontTx/>
              <a:buNone/>
            </a:pPr>
            <a:r>
              <a:rPr lang="en-US" altLang="zh-CN" b="1" dirty="0" smtClean="0">
                <a:solidFill>
                  <a:schemeClr val="hlink"/>
                </a:solidFill>
                <a:latin typeface="Times New Roman" pitchFamily="18" charset="0"/>
              </a:rPr>
              <a:t>                  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sz="4000" b="1" dirty="0" smtClean="0">
                <a:solidFill>
                  <a:schemeClr val="hlink"/>
                </a:solidFill>
                <a:latin typeface="Times New Roman" pitchFamily="18" charset="0"/>
              </a:rPr>
              <a:t>         </a:t>
            </a:r>
            <a:r>
              <a:rPr lang="zh-CN" altLang="en-US" sz="4000" b="1" dirty="0" smtClean="0">
                <a:latin typeface="Times New Roman" pitchFamily="18" charset="0"/>
              </a:rPr>
              <a:t>齐次线性方程组的解空间</a:t>
            </a:r>
            <a:endParaRPr lang="en-US" altLang="zh-CN" sz="4000" b="1" dirty="0" smtClean="0">
              <a:latin typeface="Times New Roman" pitchFamily="18" charset="0"/>
            </a:endParaRP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sz="4000" b="1" dirty="0">
                <a:latin typeface="Times New Roman" pitchFamily="18" charset="0"/>
              </a:rPr>
              <a:t> </a:t>
            </a:r>
            <a:r>
              <a:rPr lang="en-US" altLang="zh-CN" sz="4000" b="1" dirty="0" smtClean="0">
                <a:latin typeface="Times New Roman" pitchFamily="18" charset="0"/>
              </a:rPr>
              <a:t>      ---</a:t>
            </a:r>
            <a:r>
              <a:rPr lang="zh-CN" altLang="en-US" sz="4000" b="1" dirty="0" smtClean="0">
                <a:latin typeface="Times New Roman" pitchFamily="18" charset="0"/>
              </a:rPr>
              <a:t>系数列向量之间的线性关系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2844" name="AutoShape 12"/>
          <p:cNvSpPr>
            <a:spLocks noChangeArrowheads="1"/>
          </p:cNvSpPr>
          <p:nvPr/>
        </p:nvSpPr>
        <p:spPr bwMode="auto">
          <a:xfrm>
            <a:off x="7524328" y="1379307"/>
            <a:ext cx="863600" cy="3095625"/>
          </a:xfrm>
          <a:prstGeom prst="roundRect">
            <a:avLst>
              <a:gd name="adj" fmla="val 16667"/>
            </a:avLst>
          </a:prstGeom>
          <a:solidFill>
            <a:srgbClr val="FF00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1" name="AutoShape 16"/>
          <p:cNvSpPr>
            <a:spLocks/>
          </p:cNvSpPr>
          <p:nvPr/>
        </p:nvSpPr>
        <p:spPr bwMode="auto">
          <a:xfrm>
            <a:off x="468313" y="1449047"/>
            <a:ext cx="288925" cy="3045953"/>
          </a:xfrm>
          <a:prstGeom prst="leftBrace">
            <a:avLst>
              <a:gd name="adj1" fmla="val 49817"/>
              <a:gd name="adj2" fmla="val 50000"/>
            </a:avLst>
          </a:prstGeom>
          <a:noFill/>
          <a:ln w="38100">
            <a:solidFill>
              <a:srgbClr val="000080"/>
            </a:solidFill>
            <a:round/>
            <a:headEnd/>
            <a:tailEnd type="none" w="lg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2"/>
              <p:cNvSpPr txBox="1">
                <a:spLocks noChangeArrowheads="1"/>
              </p:cNvSpPr>
              <p:nvPr/>
            </p:nvSpPr>
            <p:spPr bwMode="auto">
              <a:xfrm>
                <a:off x="468312" y="549275"/>
                <a:ext cx="8424167" cy="56165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800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9pPr>
              </a:lstStyle>
              <a:p>
                <a:pPr eaLnBrk="1" hangingPunct="1">
                  <a:lnSpc>
                    <a:spcPct val="125000"/>
                  </a:lnSpc>
                  <a:buFontTx/>
                  <a:buNone/>
                </a:pPr>
                <a:r>
                  <a:rPr kumimoji="0" lang="zh-CN" altLang="en-US" sz="3600" kern="0" dirty="0" smtClean="0">
                    <a:solidFill>
                      <a:srgbClr val="000000"/>
                    </a:solidFill>
                    <a:latin typeface="华文楷体" pitchFamily="2" charset="-122"/>
                    <a:ea typeface="华文楷体" pitchFamily="2" charset="-122"/>
                  </a:rPr>
                  <a:t>  </a:t>
                </a:r>
                <a:r>
                  <a:rPr kumimoji="0" lang="en-US" altLang="zh-CN" i="1" kern="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</a:t>
                </a:r>
                <a:r>
                  <a:rPr kumimoji="0" lang="en-US" altLang="zh-CN" kern="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0" lang="zh-CN" altLang="en-US" kern="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元齐次方程组的解集合 </a:t>
                </a:r>
                <a:r>
                  <a:rPr kumimoji="0" lang="en-US" altLang="zh-CN" kern="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 </a:t>
                </a:r>
                <a:r>
                  <a:rPr kumimoji="0" lang="zh-CN" altLang="en-US" kern="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满足</a:t>
                </a:r>
                <a:endParaRPr kumimoji="0" lang="en-US" altLang="zh-CN" kern="0" dirty="0" smtClean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eaLnBrk="1" hangingPunct="1">
                  <a:lnSpc>
                    <a:spcPct val="125000"/>
                  </a:lnSpc>
                  <a:buFontTx/>
                  <a:buNone/>
                </a:pPr>
                <a:r>
                  <a:rPr kumimoji="0" lang="en-US" altLang="zh-CN" sz="3600" kern="0" dirty="0" smtClean="0">
                    <a:solidFill>
                      <a:srgbClr val="000000"/>
                    </a:solidFill>
                    <a:latin typeface="华文楷体" pitchFamily="2" charset="-122"/>
                    <a:ea typeface="华文楷体" pitchFamily="2" charset="-122"/>
                  </a:rPr>
                  <a:t>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  <m:t> </m:t>
                        </m:r>
                        <m: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  <m:t>𝒂</m:t>
                        </m:r>
                      </m:e>
                      <m:sub>
                        <m: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  <m:t>𝟏𝟏</m:t>
                        </m:r>
                      </m:sub>
                    </m:sSub>
                    <m:sSub>
                      <m:sSubPr>
                        <m:ctrlP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kumimoji="0" lang="en-US" altLang="zh-CN" sz="3600" b="0" i="1" kern="0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 </m:t>
                        </m:r>
                        <m: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  <m:t>𝒙</m:t>
                        </m:r>
                      </m:e>
                      <m:sub>
                        <m: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  <m:t>𝟏</m:t>
                        </m:r>
                      </m:sub>
                    </m:sSub>
                    <m:r>
                      <m:rPr>
                        <m:brk m:alnAt="7"/>
                      </m:rPr>
                      <a:rPr kumimoji="0" lang="en-US" altLang="zh-CN" sz="3600" b="0" i="1" kern="0">
                        <a:solidFill>
                          <a:srgbClr val="000000"/>
                        </a:solidFill>
                        <a:latin typeface="Cambria Math"/>
                      </a:rPr>
                      <m:t>+</m:t>
                    </m:r>
                    <m:r>
                      <a:rPr kumimoji="0" lang="en-US" altLang="zh-CN" sz="3600" b="0" i="1" kern="0" smtClean="0">
                        <a:solidFill>
                          <a:srgbClr val="000000"/>
                        </a:solidFill>
                        <a:latin typeface="Cambria Math"/>
                      </a:rPr>
                      <m:t> </m:t>
                    </m:r>
                    <m:sSub>
                      <m:sSubPr>
                        <m:ctrlP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  <m:t>𝒂</m:t>
                        </m:r>
                      </m:e>
                      <m:sub>
                        <m: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  <m:t>𝟏𝟐</m:t>
                        </m:r>
                      </m:sub>
                    </m:sSub>
                    <m:sSub>
                      <m:sSubPr>
                        <m:ctrlP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kumimoji="0" lang="en-US" altLang="zh-CN" sz="3600" b="0" i="1" kern="0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 </m:t>
                        </m:r>
                        <m: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  <m:t>𝒙</m:t>
                        </m:r>
                      </m:e>
                      <m:sub>
                        <m: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  <m:t>𝟐</m:t>
                        </m:r>
                      </m:sub>
                    </m:sSub>
                    <m:r>
                      <m:rPr>
                        <m:brk m:alnAt="7"/>
                      </m:rPr>
                      <a:rPr kumimoji="0" lang="en-US" altLang="zh-CN" sz="3600" b="0" i="1" kern="0">
                        <a:solidFill>
                          <a:srgbClr val="000000"/>
                        </a:solidFill>
                        <a:latin typeface="Cambria Math"/>
                      </a:rPr>
                      <m:t>+</m:t>
                    </m:r>
                    <m:r>
                      <a:rPr kumimoji="0" lang="en-US" altLang="zh-CN" sz="3600" b="0" i="1" kern="0">
                        <a:solidFill>
                          <a:srgbClr val="000000"/>
                        </a:solidFill>
                        <a:latin typeface="Cambria Math"/>
                      </a:rPr>
                      <m:t>⋯+</m:t>
                    </m:r>
                    <m:sSub>
                      <m:sSubPr>
                        <m:ctrlP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  <m:t>𝒂</m:t>
                        </m:r>
                      </m:e>
                      <m:sub>
                        <m: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  <m:t>𝟏</m:t>
                        </m:r>
                        <m: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  <m:t>𝒏</m:t>
                        </m:r>
                      </m:sub>
                    </m:sSub>
                    <m:sSub>
                      <m:sSubPr>
                        <m:ctrlP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kumimoji="0" lang="en-US" altLang="zh-CN" sz="3600" b="0" i="1" kern="0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 </m:t>
                        </m:r>
                        <m: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  <m:t>𝒙</m:t>
                        </m:r>
                      </m:e>
                      <m:sub>
                        <m: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  <m:t>𝒏</m:t>
                        </m:r>
                      </m:sub>
                    </m:sSub>
                    <m:r>
                      <m:rPr>
                        <m:brk m:alnAt="7"/>
                      </m:rPr>
                      <a:rPr kumimoji="0" lang="en-US" altLang="zh-CN" sz="3600" b="0" i="1" kern="0">
                        <a:solidFill>
                          <a:srgbClr val="000000"/>
                        </a:solidFill>
                        <a:latin typeface="Cambria Math"/>
                      </a:rPr>
                      <m:t>=</m:t>
                    </m:r>
                    <m:r>
                      <a:rPr kumimoji="0" lang="en-US" altLang="zh-CN" sz="3600" b="0" i="1" kern="0" smtClean="0">
                        <a:solidFill>
                          <a:srgbClr val="000000"/>
                        </a:solidFill>
                        <a:latin typeface="Cambria Math"/>
                      </a:rPr>
                      <m:t>  </m:t>
                    </m:r>
                    <m:r>
                      <a:rPr kumimoji="0" lang="en-US" altLang="zh-CN" sz="3600" b="1" i="1" kern="0" dirty="0">
                        <a:solidFill>
                          <a:srgbClr val="000000"/>
                        </a:solidFill>
                        <a:latin typeface="Cambria Math"/>
                        <a:ea typeface="华文楷体" pitchFamily="2" charset="-122"/>
                      </a:rPr>
                      <m:t>𝟎</m:t>
                    </m:r>
                  </m:oMath>
                </a14:m>
                <a:endParaRPr kumimoji="0" lang="zh-CN" altLang="en-US" sz="3600" kern="0" dirty="0" smtClean="0">
                  <a:solidFill>
                    <a:srgbClr val="000000"/>
                  </a:solidFill>
                  <a:latin typeface="华文楷体" pitchFamily="2" charset="-122"/>
                  <a:ea typeface="华文楷体" pitchFamily="2" charset="-122"/>
                </a:endParaRPr>
              </a:p>
              <a:p>
                <a:pPr eaLnBrk="1" hangingPunct="1">
                  <a:lnSpc>
                    <a:spcPct val="125000"/>
                  </a:lnSpc>
                  <a:buFontTx/>
                  <a:buNone/>
                </a:pPr>
                <a:r>
                  <a:rPr kumimoji="0" lang="en-US" altLang="zh-CN" sz="3600" kern="0" dirty="0" smtClean="0">
                    <a:solidFill>
                      <a:srgbClr val="000000"/>
                    </a:solidFill>
                    <a:latin typeface="华文楷体" pitchFamily="2" charset="-122"/>
                    <a:ea typeface="华文楷体" pitchFamily="2" charset="-122"/>
                  </a:rPr>
                  <a:t>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  <m:t> </m:t>
                        </m:r>
                        <m: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  <m:t>𝒂</m:t>
                        </m:r>
                      </m:e>
                      <m:sub>
                        <m:r>
                          <a:rPr kumimoji="0" lang="en-US" altLang="zh-CN" sz="3600" i="1" kern="0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𝟐</m:t>
                        </m:r>
                        <m: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  <m:t>𝟏</m:t>
                        </m:r>
                      </m:sub>
                    </m:sSub>
                    <m:sSub>
                      <m:sSubPr>
                        <m:ctrlP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kumimoji="0" lang="en-US" altLang="zh-CN" sz="3600" b="0" i="1" kern="0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 </m:t>
                        </m:r>
                        <m: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  <m:t>𝒙</m:t>
                        </m:r>
                      </m:e>
                      <m:sub>
                        <m: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  <m:t>𝟏</m:t>
                        </m:r>
                      </m:sub>
                    </m:sSub>
                    <m:r>
                      <m:rPr>
                        <m:brk m:alnAt="7"/>
                      </m:rPr>
                      <a:rPr kumimoji="0" lang="en-US" altLang="zh-CN" sz="3600" b="0" i="1" kern="0">
                        <a:solidFill>
                          <a:srgbClr val="000000"/>
                        </a:solidFill>
                        <a:latin typeface="Cambria Math"/>
                      </a:rPr>
                      <m:t>+</m:t>
                    </m:r>
                    <m:r>
                      <a:rPr kumimoji="0" lang="en-US" altLang="zh-CN" sz="3600" b="0" i="1" kern="0" smtClean="0">
                        <a:solidFill>
                          <a:srgbClr val="000000"/>
                        </a:solidFill>
                        <a:latin typeface="Cambria Math"/>
                      </a:rPr>
                      <m:t> </m:t>
                    </m:r>
                    <m:sSub>
                      <m:sSubPr>
                        <m:ctrlP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  <m:t>𝒂</m:t>
                        </m:r>
                      </m:e>
                      <m:sub>
                        <m:r>
                          <a:rPr kumimoji="0" lang="en-US" altLang="zh-CN" sz="3600" i="1" kern="0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𝟐</m:t>
                        </m:r>
                        <m: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  <m:t>𝟐</m:t>
                        </m:r>
                      </m:sub>
                    </m:sSub>
                    <m:sSub>
                      <m:sSubPr>
                        <m:ctrlP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kumimoji="0" lang="en-US" altLang="zh-CN" sz="3600" b="0" i="1" kern="0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 </m:t>
                        </m:r>
                        <m: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  <m:t>𝒙</m:t>
                        </m:r>
                      </m:e>
                      <m:sub>
                        <m: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  <m:t>𝟐</m:t>
                        </m:r>
                      </m:sub>
                    </m:sSub>
                    <m:r>
                      <m:rPr>
                        <m:brk m:alnAt="7"/>
                      </m:rPr>
                      <a:rPr kumimoji="0" lang="en-US" altLang="zh-CN" sz="3600" b="0" i="1" kern="0">
                        <a:solidFill>
                          <a:srgbClr val="000000"/>
                        </a:solidFill>
                        <a:latin typeface="Cambria Math"/>
                      </a:rPr>
                      <m:t>+</m:t>
                    </m:r>
                    <m:r>
                      <a:rPr kumimoji="0" lang="en-US" altLang="zh-CN" sz="3600" b="0" i="1" kern="0">
                        <a:solidFill>
                          <a:srgbClr val="000000"/>
                        </a:solidFill>
                        <a:latin typeface="Cambria Math"/>
                      </a:rPr>
                      <m:t>⋯+</m:t>
                    </m:r>
                    <m:sSub>
                      <m:sSubPr>
                        <m:ctrlP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  <m:t>𝒂</m:t>
                        </m:r>
                      </m:e>
                      <m:sub>
                        <m:r>
                          <a:rPr kumimoji="0" lang="en-US" altLang="zh-CN" sz="3600" i="1" kern="0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𝟐</m:t>
                        </m:r>
                        <m:r>
                          <a:rPr kumimoji="0" lang="en-US" altLang="zh-CN" sz="360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  <m:t>𝒏</m:t>
                        </m:r>
                      </m:sub>
                    </m:sSub>
                    <m:sSub>
                      <m:sSubPr>
                        <m:ctrlP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kumimoji="0" lang="en-US" altLang="zh-CN" sz="3600" b="0" i="1" kern="0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 </m:t>
                        </m:r>
                        <m: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  <m:t>𝒙</m:t>
                        </m:r>
                      </m:e>
                      <m:sub>
                        <m: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  <m:t>𝒏</m:t>
                        </m:r>
                      </m:sub>
                    </m:sSub>
                    <m:r>
                      <m:rPr>
                        <m:brk m:alnAt="7"/>
                      </m:rPr>
                      <a:rPr kumimoji="0" lang="en-US" altLang="zh-CN" sz="3600" b="0" i="1" kern="0">
                        <a:solidFill>
                          <a:srgbClr val="000000"/>
                        </a:solidFill>
                        <a:latin typeface="Cambria Math"/>
                      </a:rPr>
                      <m:t>=</m:t>
                    </m:r>
                    <m:r>
                      <a:rPr kumimoji="0" lang="en-US" altLang="zh-CN" sz="3600" b="0" i="1" kern="0" smtClean="0">
                        <a:solidFill>
                          <a:srgbClr val="000000"/>
                        </a:solidFill>
                        <a:latin typeface="Cambria Math"/>
                      </a:rPr>
                      <m:t>  </m:t>
                    </m:r>
                    <m:r>
                      <a:rPr kumimoji="0" lang="en-US" altLang="zh-CN" sz="3600" b="1" i="1" kern="0" dirty="0">
                        <a:solidFill>
                          <a:srgbClr val="000000"/>
                        </a:solidFill>
                        <a:latin typeface="Cambria Math"/>
                        <a:ea typeface="华文楷体" pitchFamily="2" charset="-122"/>
                      </a:rPr>
                      <m:t>𝟎</m:t>
                    </m:r>
                  </m:oMath>
                </a14:m>
                <a:endParaRPr kumimoji="0" lang="zh-CN" altLang="en-US" sz="3600" kern="0" dirty="0" smtClean="0">
                  <a:solidFill>
                    <a:srgbClr val="000000"/>
                  </a:solidFill>
                  <a:latin typeface="华文楷体" pitchFamily="2" charset="-122"/>
                  <a:ea typeface="华文楷体" pitchFamily="2" charset="-122"/>
                </a:endParaRPr>
              </a:p>
              <a:p>
                <a:pPr eaLnBrk="1" hangingPunct="1">
                  <a:lnSpc>
                    <a:spcPct val="125000"/>
                  </a:lnSpc>
                  <a:buFontTx/>
                  <a:buNone/>
                </a:pPr>
                <a:r>
                  <a:rPr kumimoji="0" lang="zh-CN" altLang="en-US" sz="3600" kern="0" dirty="0" smtClean="0">
                    <a:solidFill>
                      <a:srgbClr val="000000"/>
                    </a:solidFill>
                    <a:latin typeface="华文楷体" pitchFamily="2" charset="-122"/>
                    <a:ea typeface="华文楷体" pitchFamily="2" charset="-122"/>
                  </a:rPr>
                  <a:t> </a:t>
                </a:r>
              </a:p>
              <a:p>
                <a:pPr eaLnBrk="1" hangingPunct="1">
                  <a:lnSpc>
                    <a:spcPct val="125000"/>
                  </a:lnSpc>
                  <a:buFontTx/>
                  <a:buNone/>
                </a:pPr>
                <a:r>
                  <a:rPr kumimoji="0" lang="en-US" altLang="zh-CN" sz="3600" kern="0" dirty="0" smtClean="0">
                    <a:solidFill>
                      <a:srgbClr val="000000"/>
                    </a:solidFill>
                    <a:latin typeface="华文楷体" pitchFamily="2" charset="-122"/>
                    <a:ea typeface="华文楷体" pitchFamily="2" charset="-122"/>
                  </a:rPr>
                  <a:t>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  <m:t> </m:t>
                        </m:r>
                        <m:r>
                          <a:rPr kumimoji="0" lang="en-US" altLang="zh-CN" sz="360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  <m:t>𝒂</m:t>
                        </m:r>
                      </m:e>
                      <m:sub>
                        <m:r>
                          <a:rPr kumimoji="0" lang="en-US" altLang="zh-CN" sz="3600" i="1" kern="0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𝒎</m:t>
                        </m:r>
                        <m: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  <m:t>𝟏</m:t>
                        </m:r>
                      </m:sub>
                    </m:sSub>
                    <m:sSub>
                      <m:sSubPr>
                        <m:ctrlP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kumimoji="0" lang="en-US" altLang="zh-CN" sz="3600" b="0" i="1" kern="0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 </m:t>
                        </m:r>
                        <m: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  <m:t>𝒙</m:t>
                        </m:r>
                      </m:e>
                      <m:sub>
                        <m: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  <m:t>𝟏</m:t>
                        </m:r>
                      </m:sub>
                    </m:sSub>
                    <m:r>
                      <m:rPr>
                        <m:brk m:alnAt="7"/>
                      </m:rPr>
                      <a:rPr kumimoji="0" lang="en-US" altLang="zh-CN" sz="3600" b="0" i="1" kern="0">
                        <a:solidFill>
                          <a:srgbClr val="000000"/>
                        </a:solidFill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  <m:t>𝒂</m:t>
                        </m:r>
                      </m:e>
                      <m:sub>
                        <m:r>
                          <a:rPr kumimoji="0" lang="en-US" altLang="zh-CN" sz="3600" i="1" kern="0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𝒎</m:t>
                        </m:r>
                        <m: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  <m:t>𝟐</m:t>
                        </m:r>
                      </m:sub>
                    </m:sSub>
                    <m:sSub>
                      <m:sSubPr>
                        <m:ctrlP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  <m:t>𝒙</m:t>
                        </m:r>
                      </m:e>
                      <m:sub>
                        <m: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  <m:t>𝟐</m:t>
                        </m:r>
                      </m:sub>
                    </m:sSub>
                    <m:r>
                      <m:rPr>
                        <m:brk m:alnAt="7"/>
                      </m:rPr>
                      <a:rPr kumimoji="0" lang="en-US" altLang="zh-CN" sz="3600" b="0" i="1" kern="0">
                        <a:solidFill>
                          <a:srgbClr val="000000"/>
                        </a:solidFill>
                        <a:latin typeface="Cambria Math"/>
                      </a:rPr>
                      <m:t>+</m:t>
                    </m:r>
                    <m:r>
                      <a:rPr kumimoji="0" lang="en-US" altLang="zh-CN" sz="3600" b="0" i="1" kern="0">
                        <a:solidFill>
                          <a:srgbClr val="000000"/>
                        </a:solidFill>
                        <a:latin typeface="Cambria Math"/>
                      </a:rPr>
                      <m:t>⋯+</m:t>
                    </m:r>
                    <m:sSub>
                      <m:sSubPr>
                        <m:ctrlP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  <m:t>𝒂</m:t>
                        </m:r>
                      </m:e>
                      <m:sub>
                        <m:r>
                          <a:rPr kumimoji="0" lang="en-US" altLang="zh-CN" sz="3600" i="1" kern="0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𝒎</m:t>
                        </m:r>
                        <m: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  <m:t>𝒏</m:t>
                        </m:r>
                      </m:sub>
                    </m:sSub>
                    <m:sSub>
                      <m:sSubPr>
                        <m:ctrlP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kumimoji="0" lang="en-US" altLang="zh-CN" sz="3600" b="0" i="1" kern="0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 </m:t>
                        </m:r>
                        <m: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  <m:t>𝒙</m:t>
                        </m:r>
                      </m:e>
                      <m:sub>
                        <m: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  <m:t>𝒏</m:t>
                        </m:r>
                      </m:sub>
                    </m:sSub>
                    <m:r>
                      <m:rPr>
                        <m:brk m:alnAt="7"/>
                      </m:rPr>
                      <a:rPr kumimoji="0" lang="en-US" altLang="zh-CN" sz="3600" b="0" i="1" kern="0">
                        <a:solidFill>
                          <a:srgbClr val="000000"/>
                        </a:solidFill>
                        <a:latin typeface="Cambria Math"/>
                      </a:rPr>
                      <m:t>=</m:t>
                    </m:r>
                    <m:r>
                      <a:rPr kumimoji="0" lang="en-US" altLang="zh-CN" sz="3600" b="0" i="1" kern="0" smtClean="0">
                        <a:solidFill>
                          <a:srgbClr val="000000"/>
                        </a:solidFill>
                        <a:latin typeface="Cambria Math"/>
                      </a:rPr>
                      <m:t> </m:t>
                    </m:r>
                    <m:r>
                      <a:rPr kumimoji="0" lang="en-US" altLang="zh-CN" sz="3600" b="1" i="1" kern="0" dirty="0" smtClean="0">
                        <a:solidFill>
                          <a:srgbClr val="000000"/>
                        </a:solidFill>
                        <a:latin typeface="Cambria Math"/>
                        <a:ea typeface="华文楷体" pitchFamily="2" charset="-122"/>
                      </a:rPr>
                      <m:t>𝟎</m:t>
                    </m:r>
                  </m:oMath>
                </a14:m>
                <a:endParaRPr kumimoji="0" lang="zh-CN" altLang="en-US" sz="3600" kern="0" dirty="0" smtClean="0">
                  <a:solidFill>
                    <a:srgbClr val="000000"/>
                  </a:solidFill>
                  <a:latin typeface="华文楷体" pitchFamily="2" charset="-122"/>
                  <a:ea typeface="华文楷体" pitchFamily="2" charset="-122"/>
                </a:endParaRPr>
              </a:p>
              <a:p>
                <a:pPr eaLnBrk="1" hangingPunct="1">
                  <a:lnSpc>
                    <a:spcPct val="150000"/>
                  </a:lnSpc>
                  <a:buFontTx/>
                  <a:buNone/>
                </a:pPr>
                <a:r>
                  <a:rPr kumimoji="0" lang="en-US" altLang="zh-CN" kern="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1)  </a:t>
                </a:r>
                <a14:m>
                  <m:oMath xmlns:m="http://schemas.openxmlformats.org/officeDocument/2006/math">
                    <m:r>
                      <a:rPr kumimoji="0" lang="en-US" altLang="zh-CN" b="1" i="1" kern="0" dirty="0" smtClean="0">
                        <a:solidFill>
                          <a:srgbClr val="000000"/>
                        </a:solidFill>
                        <a:latin typeface="Cambria Math"/>
                        <a:cs typeface="Times New Roman" panose="02020603050405020304" pitchFamily="18" charset="0"/>
                      </a:rPr>
                      <m:t>𝟎</m:t>
                    </m:r>
                    <m:r>
                      <a:rPr kumimoji="0" lang="en-US" altLang="zh-CN" i="1" kern="0" dirty="0" smtClean="0">
                        <a:solidFill>
                          <a:srgbClr val="000000"/>
                        </a:solidFill>
                        <a:latin typeface="Cambria Math"/>
                        <a:ea typeface="Cambria Math"/>
                        <a:cs typeface="Times New Roman" panose="02020603050405020304" pitchFamily="18" charset="0"/>
                      </a:rPr>
                      <m:t>∈</m:t>
                    </m:r>
                    <m:r>
                      <a:rPr kumimoji="0" lang="en-US" altLang="zh-CN" b="1" i="0" kern="0" dirty="0" smtClean="0">
                        <a:solidFill>
                          <a:srgbClr val="000000"/>
                        </a:solidFill>
                        <a:latin typeface="Cambria Math"/>
                        <a:ea typeface="Cambria Math"/>
                        <a:cs typeface="Times New Roman" panose="02020603050405020304" pitchFamily="18" charset="0"/>
                      </a:rPr>
                      <m:t>𝐖</m:t>
                    </m:r>
                  </m:oMath>
                </a14:m>
                <a:r>
                  <a:rPr kumimoji="0" lang="en-US" altLang="zh-CN" kern="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;   2) </a:t>
                </a:r>
                <a:r>
                  <a:rPr kumimoji="0" lang="zh-CN" altLang="en-US" kern="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若 </a:t>
                </a:r>
                <a14:m>
                  <m:oMath xmlns:m="http://schemas.openxmlformats.org/officeDocument/2006/math">
                    <m:r>
                      <a:rPr kumimoji="0" lang="zh-CN" altLang="en-US" b="1" i="0" kern="0" dirty="0" smtClean="0">
                        <a:solidFill>
                          <a:srgbClr val="000000"/>
                        </a:solidFill>
                        <a:latin typeface="Cambria Math"/>
                        <a:cs typeface="Times New Roman" panose="02020603050405020304" pitchFamily="18" charset="0"/>
                      </a:rPr>
                      <m:t>𝛂</m:t>
                    </m:r>
                    <m:r>
                      <a:rPr kumimoji="0" lang="en-US" altLang="zh-CN" i="1" kern="0" dirty="0">
                        <a:solidFill>
                          <a:srgbClr val="000000"/>
                        </a:solidFill>
                        <a:latin typeface="Cambria Math"/>
                        <a:ea typeface="Cambria Math"/>
                        <a:cs typeface="Times New Roman" panose="02020603050405020304" pitchFamily="18" charset="0"/>
                      </a:rPr>
                      <m:t>∈</m:t>
                    </m:r>
                    <m:r>
                      <a:rPr kumimoji="0" lang="en-US" altLang="zh-CN" kern="0" dirty="0">
                        <a:solidFill>
                          <a:srgbClr val="000000"/>
                        </a:solidFill>
                        <a:latin typeface="Cambria Math"/>
                        <a:ea typeface="Cambria Math"/>
                        <a:cs typeface="Times New Roman" panose="02020603050405020304" pitchFamily="18" charset="0"/>
                      </a:rPr>
                      <m:t>𝐖</m:t>
                    </m:r>
                    <m:r>
                      <a:rPr kumimoji="0" lang="en-US" altLang="zh-CN" b="1" i="1" kern="0" dirty="0" smtClean="0">
                        <a:solidFill>
                          <a:srgbClr val="000000"/>
                        </a:solidFill>
                        <a:latin typeface="Cambria Math"/>
                        <a:ea typeface="Cambria Math"/>
                        <a:cs typeface="Times New Roman" panose="02020603050405020304" pitchFamily="18" charset="0"/>
                      </a:rPr>
                      <m:t>,  </m:t>
                    </m:r>
                    <m:r>
                      <a:rPr kumimoji="0" lang="en-US" altLang="zh-CN" b="1" i="1" kern="0" dirty="0" smtClean="0">
                        <a:solidFill>
                          <a:srgbClr val="000000"/>
                        </a:solidFill>
                        <a:latin typeface="Cambria Math"/>
                        <a:ea typeface="Cambria Math"/>
                        <a:cs typeface="Times New Roman" panose="02020603050405020304" pitchFamily="18" charset="0"/>
                      </a:rPr>
                      <m:t>𝒌</m:t>
                    </m:r>
                    <m:r>
                      <a:rPr kumimoji="0" lang="en-US" altLang="zh-CN" b="1" i="1" kern="0" dirty="0" smtClean="0">
                        <a:solidFill>
                          <a:srgbClr val="000000"/>
                        </a:solidFill>
                        <a:latin typeface="Cambria Math"/>
                        <a:ea typeface="Cambria Math"/>
                        <a:cs typeface="Times New Roman" panose="02020603050405020304" pitchFamily="18" charset="0"/>
                      </a:rPr>
                      <m:t>∈</m:t>
                    </m:r>
                    <m:r>
                      <a:rPr kumimoji="0" lang="en-US" altLang="zh-CN" b="1" i="0" kern="0" dirty="0" smtClean="0">
                        <a:solidFill>
                          <a:srgbClr val="000000"/>
                        </a:solidFill>
                        <a:latin typeface="Cambria Math"/>
                        <a:ea typeface="Cambria Math"/>
                        <a:cs typeface="Times New Roman" panose="02020603050405020304" pitchFamily="18" charset="0"/>
                      </a:rPr>
                      <m:t>𝐊</m:t>
                    </m:r>
                  </m:oMath>
                </a14:m>
                <a:r>
                  <a:rPr kumimoji="0" lang="en-US" altLang="zh-CN" kern="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,  </a:t>
                </a:r>
                <a:r>
                  <a:rPr kumimoji="0" lang="zh-CN" altLang="en-US" kern="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则 </a:t>
                </a:r>
                <a14:m>
                  <m:oMath xmlns:m="http://schemas.openxmlformats.org/officeDocument/2006/math">
                    <m:r>
                      <a:rPr kumimoji="0" lang="en-US" altLang="zh-CN" b="1" i="1" kern="0" dirty="0" smtClean="0">
                        <a:solidFill>
                          <a:srgbClr val="000000"/>
                        </a:solidFill>
                        <a:latin typeface="Cambria Math"/>
                        <a:cs typeface="Times New Roman" panose="02020603050405020304" pitchFamily="18" charset="0"/>
                      </a:rPr>
                      <m:t>𝒌</m:t>
                    </m:r>
                    <m:r>
                      <a:rPr kumimoji="0" lang="zh-CN" altLang="en-US" kern="0" dirty="0">
                        <a:solidFill>
                          <a:srgbClr val="000000"/>
                        </a:solidFill>
                        <a:latin typeface="Cambria Math"/>
                        <a:cs typeface="Times New Roman" panose="02020603050405020304" pitchFamily="18" charset="0"/>
                      </a:rPr>
                      <m:t>𝛂</m:t>
                    </m:r>
                    <m:r>
                      <a:rPr kumimoji="0" lang="en-US" altLang="zh-CN" i="1" kern="0" dirty="0">
                        <a:solidFill>
                          <a:srgbClr val="000000"/>
                        </a:solidFill>
                        <a:latin typeface="Cambria Math"/>
                        <a:ea typeface="Cambria Math"/>
                        <a:cs typeface="Times New Roman" panose="02020603050405020304" pitchFamily="18" charset="0"/>
                      </a:rPr>
                      <m:t>∈</m:t>
                    </m:r>
                    <m:r>
                      <a:rPr kumimoji="0" lang="en-US" altLang="zh-CN" kern="0" dirty="0">
                        <a:solidFill>
                          <a:srgbClr val="000000"/>
                        </a:solidFill>
                        <a:latin typeface="Cambria Math"/>
                        <a:ea typeface="Cambria Math"/>
                        <a:cs typeface="Times New Roman" panose="02020603050405020304" pitchFamily="18" charset="0"/>
                      </a:rPr>
                      <m:t>𝐖</m:t>
                    </m:r>
                    <m:r>
                      <m:rPr>
                        <m:nor/>
                      </m:rPr>
                      <a:rPr kumimoji="0" lang="en-US" altLang="zh-CN" kern="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;</m:t>
                    </m:r>
                  </m:oMath>
                </a14:m>
                <a:r>
                  <a:rPr kumimoji="0" lang="en-US" altLang="zh-CN" kern="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  <a:p>
                <a:pPr eaLnBrk="1" hangingPunct="1">
                  <a:lnSpc>
                    <a:spcPct val="150000"/>
                  </a:lnSpc>
                  <a:buFontTx/>
                  <a:buNone/>
                </a:pPr>
                <a:r>
                  <a:rPr kumimoji="0" lang="en-US" altLang="zh-CN" kern="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3)  </a:t>
                </a:r>
                <a:r>
                  <a:rPr kumimoji="0" lang="zh-CN" altLang="en-US" kern="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若 </a:t>
                </a:r>
                <a14:m>
                  <m:oMath xmlns:m="http://schemas.openxmlformats.org/officeDocument/2006/math">
                    <m:r>
                      <a:rPr kumimoji="0" lang="zh-CN" altLang="en-US" kern="0" dirty="0">
                        <a:solidFill>
                          <a:srgbClr val="000000"/>
                        </a:solidFill>
                        <a:latin typeface="Cambria Math"/>
                        <a:cs typeface="Times New Roman" panose="02020603050405020304" pitchFamily="18" charset="0"/>
                      </a:rPr>
                      <m:t>𝛂</m:t>
                    </m:r>
                    <m:r>
                      <a:rPr kumimoji="0" lang="en-US" altLang="zh-CN" kern="0" dirty="0">
                        <a:solidFill>
                          <a:srgbClr val="000000"/>
                        </a:solidFill>
                        <a:latin typeface="Cambria Math"/>
                        <a:cs typeface="Times New Roman" panose="02020603050405020304" pitchFamily="18" charset="0"/>
                      </a:rPr>
                      <m:t> ,</m:t>
                    </m:r>
                    <m:r>
                      <a:rPr kumimoji="0" lang="zh-CN" altLang="en-US" kern="0" dirty="0">
                        <a:solidFill>
                          <a:srgbClr val="000000"/>
                        </a:solidFill>
                        <a:latin typeface="Cambria Math"/>
                        <a:cs typeface="Times New Roman" panose="02020603050405020304" pitchFamily="18" charset="0"/>
                      </a:rPr>
                      <m:t>𝛃</m:t>
                    </m:r>
                    <m:r>
                      <a:rPr kumimoji="0" lang="en-US" altLang="zh-CN" i="1" kern="0" dirty="0">
                        <a:solidFill>
                          <a:srgbClr val="000000"/>
                        </a:solidFill>
                        <a:latin typeface="Cambria Math"/>
                        <a:ea typeface="Cambria Math"/>
                        <a:cs typeface="Times New Roman" panose="02020603050405020304" pitchFamily="18" charset="0"/>
                      </a:rPr>
                      <m:t>∈</m:t>
                    </m:r>
                    <m:r>
                      <a:rPr kumimoji="0" lang="en-US" altLang="zh-CN" kern="0" dirty="0">
                        <a:solidFill>
                          <a:srgbClr val="000000"/>
                        </a:solidFill>
                        <a:latin typeface="Cambria Math"/>
                        <a:ea typeface="Cambria Math"/>
                        <a:cs typeface="Times New Roman" panose="02020603050405020304" pitchFamily="18" charset="0"/>
                      </a:rPr>
                      <m:t>𝐖</m:t>
                    </m:r>
                  </m:oMath>
                </a14:m>
                <a:r>
                  <a:rPr kumimoji="0" lang="en-US" altLang="zh-CN" kern="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 </a:t>
                </a:r>
                <a:r>
                  <a:rPr kumimoji="0" lang="zh-CN" altLang="en-US" kern="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则 </a:t>
                </a:r>
                <a14:m>
                  <m:oMath xmlns:m="http://schemas.openxmlformats.org/officeDocument/2006/math">
                    <m:r>
                      <a:rPr kumimoji="0" lang="zh-CN" altLang="en-US" kern="0" dirty="0">
                        <a:solidFill>
                          <a:srgbClr val="000000"/>
                        </a:solidFill>
                        <a:latin typeface="Cambria Math"/>
                        <a:cs typeface="Times New Roman" panose="02020603050405020304" pitchFamily="18" charset="0"/>
                      </a:rPr>
                      <m:t>𝛂</m:t>
                    </m:r>
                    <m:r>
                      <a:rPr kumimoji="0" lang="en-US" altLang="zh-CN" b="1" i="1" kern="0" dirty="0" smtClean="0">
                        <a:solidFill>
                          <a:srgbClr val="000000"/>
                        </a:solidFill>
                        <a:latin typeface="Cambria Math"/>
                        <a:cs typeface="Times New Roman" panose="02020603050405020304" pitchFamily="18" charset="0"/>
                      </a:rPr>
                      <m:t>+</m:t>
                    </m:r>
                    <m:r>
                      <a:rPr kumimoji="0" lang="zh-CN" altLang="en-US" kern="0" dirty="0">
                        <a:solidFill>
                          <a:srgbClr val="000000"/>
                        </a:solidFill>
                        <a:latin typeface="Cambria Math"/>
                        <a:cs typeface="Times New Roman" panose="02020603050405020304" pitchFamily="18" charset="0"/>
                      </a:rPr>
                      <m:t>𝛃</m:t>
                    </m:r>
                    <m:r>
                      <a:rPr kumimoji="0" lang="en-US" altLang="zh-CN" i="1" kern="0" dirty="0">
                        <a:solidFill>
                          <a:srgbClr val="000000"/>
                        </a:solidFill>
                        <a:latin typeface="Cambria Math"/>
                        <a:ea typeface="Cambria Math"/>
                        <a:cs typeface="Times New Roman" panose="02020603050405020304" pitchFamily="18" charset="0"/>
                      </a:rPr>
                      <m:t>∈</m:t>
                    </m:r>
                    <m:r>
                      <a:rPr kumimoji="0" lang="en-US" altLang="zh-CN" kern="0" dirty="0">
                        <a:solidFill>
                          <a:srgbClr val="000000"/>
                        </a:solidFill>
                        <a:latin typeface="Cambria Math"/>
                        <a:ea typeface="Cambria Math"/>
                        <a:cs typeface="Times New Roman" panose="02020603050405020304" pitchFamily="18" charset="0"/>
                      </a:rPr>
                      <m:t>𝐖</m:t>
                    </m:r>
                  </m:oMath>
                </a14:m>
                <a:r>
                  <a:rPr kumimoji="0" lang="en-US" altLang="zh-CN" kern="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kumimoji="0" lang="en-US" altLang="zh-CN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Rectangl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68312" y="549275"/>
                <a:ext cx="8424167" cy="5616575"/>
              </a:xfrm>
              <a:prstGeom prst="rect">
                <a:avLst/>
              </a:prstGeom>
              <a:blipFill rotWithShape="1">
                <a:blip r:embed="rId2"/>
                <a:stretch>
                  <a:fillRect l="-1881" b="-2063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7150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2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1128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1128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12844" grpId="0" animBg="1"/>
    </p:bld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2841" name="AutoShape 9"/>
          <p:cNvSpPr>
            <a:spLocks noChangeArrowheads="1"/>
          </p:cNvSpPr>
          <p:nvPr/>
        </p:nvSpPr>
        <p:spPr bwMode="auto">
          <a:xfrm>
            <a:off x="1044574" y="1428979"/>
            <a:ext cx="863600" cy="3095625"/>
          </a:xfrm>
          <a:prstGeom prst="roundRect">
            <a:avLst>
              <a:gd name="adj" fmla="val 16667"/>
            </a:avLst>
          </a:prstGeom>
          <a:solidFill>
            <a:srgbClr val="FFFF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5112842" name="AutoShape 10"/>
          <p:cNvSpPr>
            <a:spLocks noChangeArrowheads="1"/>
          </p:cNvSpPr>
          <p:nvPr/>
        </p:nvSpPr>
        <p:spPr bwMode="auto">
          <a:xfrm>
            <a:off x="2771800" y="1428978"/>
            <a:ext cx="863600" cy="3095625"/>
          </a:xfrm>
          <a:prstGeom prst="roundRect">
            <a:avLst>
              <a:gd name="adj" fmla="val 16667"/>
            </a:avLst>
          </a:prstGeom>
          <a:solidFill>
            <a:srgbClr val="FFFF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5112843" name="AutoShape 11"/>
          <p:cNvSpPr>
            <a:spLocks noChangeArrowheads="1"/>
          </p:cNvSpPr>
          <p:nvPr/>
        </p:nvSpPr>
        <p:spPr bwMode="auto">
          <a:xfrm>
            <a:off x="5586107" y="1404142"/>
            <a:ext cx="863600" cy="3095625"/>
          </a:xfrm>
          <a:prstGeom prst="roundRect">
            <a:avLst>
              <a:gd name="adj" fmla="val 16667"/>
            </a:avLst>
          </a:prstGeom>
          <a:solidFill>
            <a:srgbClr val="FFFF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1" name="AutoShape 16"/>
          <p:cNvSpPr>
            <a:spLocks/>
          </p:cNvSpPr>
          <p:nvPr/>
        </p:nvSpPr>
        <p:spPr bwMode="auto">
          <a:xfrm>
            <a:off x="468313" y="1449047"/>
            <a:ext cx="288925" cy="3045953"/>
          </a:xfrm>
          <a:prstGeom prst="leftBrace">
            <a:avLst>
              <a:gd name="adj1" fmla="val 49817"/>
              <a:gd name="adj2" fmla="val 50000"/>
            </a:avLst>
          </a:prstGeom>
          <a:noFill/>
          <a:ln w="38100">
            <a:solidFill>
              <a:srgbClr val="000080"/>
            </a:solidFill>
            <a:round/>
            <a:headEnd/>
            <a:tailEnd type="none" w="lg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2"/>
              <p:cNvSpPr txBox="1">
                <a:spLocks noChangeArrowheads="1"/>
              </p:cNvSpPr>
              <p:nvPr/>
            </p:nvSpPr>
            <p:spPr bwMode="auto">
              <a:xfrm>
                <a:off x="468312" y="549275"/>
                <a:ext cx="8424167" cy="56165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800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9pPr>
              </a:lstStyle>
              <a:p>
                <a:pPr eaLnBrk="1" hangingPunct="1">
                  <a:lnSpc>
                    <a:spcPct val="125000"/>
                  </a:lnSpc>
                  <a:buFontTx/>
                  <a:buNone/>
                </a:pPr>
                <a:r>
                  <a:rPr kumimoji="0" lang="zh-CN" altLang="en-US" sz="3600" kern="0" dirty="0" smtClean="0">
                    <a:solidFill>
                      <a:srgbClr val="000000"/>
                    </a:solidFill>
                    <a:latin typeface="华文楷体" pitchFamily="2" charset="-122"/>
                    <a:ea typeface="华文楷体" pitchFamily="2" charset="-122"/>
                  </a:rPr>
                  <a:t>  </a:t>
                </a:r>
                <a:r>
                  <a:rPr kumimoji="0" lang="en-US" altLang="zh-CN" i="1" kern="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</a:t>
                </a:r>
                <a:r>
                  <a:rPr kumimoji="0" lang="en-US" altLang="zh-CN" kern="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0" lang="zh-CN" altLang="en-US" kern="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元齐次线性方程组</a:t>
                </a:r>
                <a:endParaRPr kumimoji="0" lang="en-US" altLang="zh-CN" kern="0" dirty="0" smtClean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eaLnBrk="1" hangingPunct="1">
                  <a:lnSpc>
                    <a:spcPct val="125000"/>
                  </a:lnSpc>
                  <a:buFontTx/>
                  <a:buNone/>
                </a:pPr>
                <a:r>
                  <a:rPr kumimoji="0" lang="en-US" altLang="zh-CN" sz="3600" kern="0" dirty="0" smtClean="0">
                    <a:solidFill>
                      <a:srgbClr val="000000"/>
                    </a:solidFill>
                    <a:latin typeface="华文楷体" pitchFamily="2" charset="-122"/>
                    <a:ea typeface="华文楷体" pitchFamily="2" charset="-122"/>
                  </a:rPr>
                  <a:t>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  <m:t> </m:t>
                        </m:r>
                        <m: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  <m:t>𝒂</m:t>
                        </m:r>
                      </m:e>
                      <m:sub>
                        <m: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  <m:t>𝟏𝟏</m:t>
                        </m:r>
                      </m:sub>
                    </m:sSub>
                    <m:sSub>
                      <m:sSubPr>
                        <m:ctrlP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kumimoji="0" lang="en-US" altLang="zh-CN" sz="3600" b="0" i="1" kern="0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 </m:t>
                        </m:r>
                        <m: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  <m:t>𝒙</m:t>
                        </m:r>
                      </m:e>
                      <m:sub>
                        <m: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  <m:t>𝟏</m:t>
                        </m:r>
                      </m:sub>
                    </m:sSub>
                    <m:r>
                      <m:rPr>
                        <m:brk m:alnAt="7"/>
                      </m:rPr>
                      <a:rPr kumimoji="0" lang="en-US" altLang="zh-CN" sz="3600" b="0" i="1" kern="0">
                        <a:solidFill>
                          <a:srgbClr val="000000"/>
                        </a:solidFill>
                        <a:latin typeface="Cambria Math"/>
                      </a:rPr>
                      <m:t>+</m:t>
                    </m:r>
                    <m:r>
                      <a:rPr kumimoji="0" lang="en-US" altLang="zh-CN" sz="3600" b="0" i="1" kern="0" smtClean="0">
                        <a:solidFill>
                          <a:srgbClr val="000000"/>
                        </a:solidFill>
                        <a:latin typeface="Cambria Math"/>
                      </a:rPr>
                      <m:t> </m:t>
                    </m:r>
                    <m:sSub>
                      <m:sSubPr>
                        <m:ctrlP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  <m:t>𝒂</m:t>
                        </m:r>
                      </m:e>
                      <m:sub>
                        <m: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  <m:t>𝟏𝟐</m:t>
                        </m:r>
                      </m:sub>
                    </m:sSub>
                    <m:sSub>
                      <m:sSubPr>
                        <m:ctrlP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kumimoji="0" lang="en-US" altLang="zh-CN" sz="3600" b="0" i="1" kern="0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 </m:t>
                        </m:r>
                        <m: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  <m:t>𝒙</m:t>
                        </m:r>
                      </m:e>
                      <m:sub>
                        <m: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  <m:t>𝟐</m:t>
                        </m:r>
                      </m:sub>
                    </m:sSub>
                    <m:r>
                      <m:rPr>
                        <m:brk m:alnAt="7"/>
                      </m:rPr>
                      <a:rPr kumimoji="0" lang="en-US" altLang="zh-CN" sz="3600" b="0" i="1" kern="0">
                        <a:solidFill>
                          <a:srgbClr val="000000"/>
                        </a:solidFill>
                        <a:latin typeface="Cambria Math"/>
                      </a:rPr>
                      <m:t>+</m:t>
                    </m:r>
                    <m:r>
                      <a:rPr kumimoji="0" lang="en-US" altLang="zh-CN" sz="3600" b="0" i="1" kern="0">
                        <a:solidFill>
                          <a:srgbClr val="000000"/>
                        </a:solidFill>
                        <a:latin typeface="Cambria Math"/>
                      </a:rPr>
                      <m:t>⋯+</m:t>
                    </m:r>
                    <m:sSub>
                      <m:sSubPr>
                        <m:ctrlP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  <m:t>𝒂</m:t>
                        </m:r>
                      </m:e>
                      <m:sub>
                        <m: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  <m:t>𝟏</m:t>
                        </m:r>
                        <m: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  <m:t>𝒏</m:t>
                        </m:r>
                      </m:sub>
                    </m:sSub>
                    <m:sSub>
                      <m:sSubPr>
                        <m:ctrlP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kumimoji="0" lang="en-US" altLang="zh-CN" sz="3600" b="0" i="1" kern="0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 </m:t>
                        </m:r>
                        <m: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  <m:t>𝒙</m:t>
                        </m:r>
                      </m:e>
                      <m:sub>
                        <m: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  <m:t>𝒏</m:t>
                        </m:r>
                      </m:sub>
                    </m:sSub>
                    <m:r>
                      <m:rPr>
                        <m:brk m:alnAt="7"/>
                      </m:rPr>
                      <a:rPr kumimoji="0" lang="en-US" altLang="zh-CN" sz="3600" b="0" i="1" kern="0">
                        <a:solidFill>
                          <a:srgbClr val="000000"/>
                        </a:solidFill>
                        <a:latin typeface="Cambria Math"/>
                      </a:rPr>
                      <m:t>=</m:t>
                    </m:r>
                    <m:r>
                      <a:rPr kumimoji="0" lang="en-US" altLang="zh-CN" sz="3600" b="0" i="1" kern="0" smtClean="0">
                        <a:solidFill>
                          <a:srgbClr val="000000"/>
                        </a:solidFill>
                        <a:latin typeface="Cambria Math"/>
                      </a:rPr>
                      <m:t>  </m:t>
                    </m:r>
                    <m:r>
                      <a:rPr kumimoji="0" lang="en-US" altLang="zh-CN" sz="3600" b="1" i="1" kern="0" dirty="0">
                        <a:solidFill>
                          <a:srgbClr val="000000"/>
                        </a:solidFill>
                        <a:latin typeface="Cambria Math"/>
                        <a:ea typeface="华文楷体" pitchFamily="2" charset="-122"/>
                      </a:rPr>
                      <m:t>𝟎</m:t>
                    </m:r>
                  </m:oMath>
                </a14:m>
                <a:endParaRPr kumimoji="0" lang="zh-CN" altLang="en-US" sz="3600" kern="0" dirty="0" smtClean="0">
                  <a:solidFill>
                    <a:srgbClr val="000000"/>
                  </a:solidFill>
                  <a:latin typeface="华文楷体" pitchFamily="2" charset="-122"/>
                  <a:ea typeface="华文楷体" pitchFamily="2" charset="-122"/>
                </a:endParaRPr>
              </a:p>
              <a:p>
                <a:pPr eaLnBrk="1" hangingPunct="1">
                  <a:lnSpc>
                    <a:spcPct val="125000"/>
                  </a:lnSpc>
                  <a:buFontTx/>
                  <a:buNone/>
                </a:pPr>
                <a:r>
                  <a:rPr kumimoji="0" lang="en-US" altLang="zh-CN" sz="3600" kern="0" dirty="0" smtClean="0">
                    <a:solidFill>
                      <a:srgbClr val="000000"/>
                    </a:solidFill>
                    <a:latin typeface="华文楷体" pitchFamily="2" charset="-122"/>
                    <a:ea typeface="华文楷体" pitchFamily="2" charset="-122"/>
                  </a:rPr>
                  <a:t>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  <m:t> </m:t>
                        </m:r>
                        <m: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  <m:t>𝒂</m:t>
                        </m:r>
                      </m:e>
                      <m:sub>
                        <m:r>
                          <a:rPr kumimoji="0" lang="en-US" altLang="zh-CN" sz="3600" i="1" kern="0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𝟐</m:t>
                        </m:r>
                        <m: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  <m:t>𝟏</m:t>
                        </m:r>
                      </m:sub>
                    </m:sSub>
                    <m:sSub>
                      <m:sSubPr>
                        <m:ctrlP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kumimoji="0" lang="en-US" altLang="zh-CN" sz="3600" b="0" i="1" kern="0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 </m:t>
                        </m:r>
                        <m: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  <m:t>𝒙</m:t>
                        </m:r>
                      </m:e>
                      <m:sub>
                        <m: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  <m:t>𝟏</m:t>
                        </m:r>
                      </m:sub>
                    </m:sSub>
                    <m:r>
                      <m:rPr>
                        <m:brk m:alnAt="7"/>
                      </m:rPr>
                      <a:rPr kumimoji="0" lang="en-US" altLang="zh-CN" sz="3600" b="0" i="1" kern="0">
                        <a:solidFill>
                          <a:srgbClr val="000000"/>
                        </a:solidFill>
                        <a:latin typeface="Cambria Math"/>
                      </a:rPr>
                      <m:t>+</m:t>
                    </m:r>
                    <m:r>
                      <a:rPr kumimoji="0" lang="en-US" altLang="zh-CN" sz="3600" b="0" i="1" kern="0" smtClean="0">
                        <a:solidFill>
                          <a:srgbClr val="000000"/>
                        </a:solidFill>
                        <a:latin typeface="Cambria Math"/>
                      </a:rPr>
                      <m:t> </m:t>
                    </m:r>
                    <m:sSub>
                      <m:sSubPr>
                        <m:ctrlP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  <m:t>𝒂</m:t>
                        </m:r>
                      </m:e>
                      <m:sub>
                        <m:r>
                          <a:rPr kumimoji="0" lang="en-US" altLang="zh-CN" sz="3600" i="1" kern="0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𝟐</m:t>
                        </m:r>
                        <m: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  <m:t>𝟐</m:t>
                        </m:r>
                      </m:sub>
                    </m:sSub>
                    <m:sSub>
                      <m:sSubPr>
                        <m:ctrlP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kumimoji="0" lang="en-US" altLang="zh-CN" sz="3600" b="0" i="1" kern="0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 </m:t>
                        </m:r>
                        <m: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  <m:t>𝒙</m:t>
                        </m:r>
                      </m:e>
                      <m:sub>
                        <m: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  <m:t>𝟐</m:t>
                        </m:r>
                      </m:sub>
                    </m:sSub>
                    <m:r>
                      <m:rPr>
                        <m:brk m:alnAt="7"/>
                      </m:rPr>
                      <a:rPr kumimoji="0" lang="en-US" altLang="zh-CN" sz="3600" b="0" i="1" kern="0">
                        <a:solidFill>
                          <a:srgbClr val="000000"/>
                        </a:solidFill>
                        <a:latin typeface="Cambria Math"/>
                      </a:rPr>
                      <m:t>+</m:t>
                    </m:r>
                    <m:r>
                      <a:rPr kumimoji="0" lang="en-US" altLang="zh-CN" sz="3600" b="0" i="1" kern="0">
                        <a:solidFill>
                          <a:srgbClr val="000000"/>
                        </a:solidFill>
                        <a:latin typeface="Cambria Math"/>
                      </a:rPr>
                      <m:t>⋯+</m:t>
                    </m:r>
                    <m:sSub>
                      <m:sSubPr>
                        <m:ctrlP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  <m:t>𝒂</m:t>
                        </m:r>
                      </m:e>
                      <m:sub>
                        <m:r>
                          <a:rPr kumimoji="0" lang="en-US" altLang="zh-CN" sz="3600" i="1" kern="0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𝟐</m:t>
                        </m:r>
                        <m:r>
                          <a:rPr kumimoji="0" lang="en-US" altLang="zh-CN" sz="360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  <m:t>𝒏</m:t>
                        </m:r>
                      </m:sub>
                    </m:sSub>
                    <m:sSub>
                      <m:sSubPr>
                        <m:ctrlP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kumimoji="0" lang="en-US" altLang="zh-CN" sz="3600" b="0" i="1" kern="0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 </m:t>
                        </m:r>
                        <m: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  <m:t>𝒙</m:t>
                        </m:r>
                      </m:e>
                      <m:sub>
                        <m: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  <m:t>𝒏</m:t>
                        </m:r>
                      </m:sub>
                    </m:sSub>
                    <m:r>
                      <m:rPr>
                        <m:brk m:alnAt="7"/>
                      </m:rPr>
                      <a:rPr kumimoji="0" lang="en-US" altLang="zh-CN" sz="3600" b="0" i="1" kern="0">
                        <a:solidFill>
                          <a:srgbClr val="000000"/>
                        </a:solidFill>
                        <a:latin typeface="Cambria Math"/>
                      </a:rPr>
                      <m:t>=</m:t>
                    </m:r>
                    <m:r>
                      <a:rPr kumimoji="0" lang="en-US" altLang="zh-CN" sz="3600" b="0" i="1" kern="0" smtClean="0">
                        <a:solidFill>
                          <a:srgbClr val="000000"/>
                        </a:solidFill>
                        <a:latin typeface="Cambria Math"/>
                      </a:rPr>
                      <m:t>  </m:t>
                    </m:r>
                    <m:r>
                      <a:rPr kumimoji="0" lang="en-US" altLang="zh-CN" sz="3600" b="1" i="1" kern="0" dirty="0">
                        <a:solidFill>
                          <a:srgbClr val="000000"/>
                        </a:solidFill>
                        <a:latin typeface="Cambria Math"/>
                        <a:ea typeface="华文楷体" pitchFamily="2" charset="-122"/>
                      </a:rPr>
                      <m:t>𝟎</m:t>
                    </m:r>
                  </m:oMath>
                </a14:m>
                <a:endParaRPr kumimoji="0" lang="zh-CN" altLang="en-US" sz="3600" kern="0" dirty="0" smtClean="0">
                  <a:solidFill>
                    <a:srgbClr val="000000"/>
                  </a:solidFill>
                  <a:latin typeface="华文楷体" pitchFamily="2" charset="-122"/>
                  <a:ea typeface="华文楷体" pitchFamily="2" charset="-122"/>
                </a:endParaRPr>
              </a:p>
              <a:p>
                <a:pPr eaLnBrk="1" hangingPunct="1">
                  <a:lnSpc>
                    <a:spcPct val="125000"/>
                  </a:lnSpc>
                  <a:buFontTx/>
                  <a:buNone/>
                </a:pPr>
                <a:r>
                  <a:rPr kumimoji="0" lang="zh-CN" altLang="en-US" sz="3600" kern="0" dirty="0" smtClean="0">
                    <a:solidFill>
                      <a:srgbClr val="000000"/>
                    </a:solidFill>
                    <a:latin typeface="华文楷体" pitchFamily="2" charset="-122"/>
                    <a:ea typeface="华文楷体" pitchFamily="2" charset="-122"/>
                  </a:rPr>
                  <a:t> </a:t>
                </a:r>
              </a:p>
              <a:p>
                <a:pPr eaLnBrk="1" hangingPunct="1">
                  <a:lnSpc>
                    <a:spcPct val="125000"/>
                  </a:lnSpc>
                  <a:buFontTx/>
                  <a:buNone/>
                </a:pPr>
                <a:r>
                  <a:rPr kumimoji="0" lang="en-US" altLang="zh-CN" sz="3600" kern="0" dirty="0" smtClean="0">
                    <a:solidFill>
                      <a:srgbClr val="000000"/>
                    </a:solidFill>
                    <a:latin typeface="华文楷体" pitchFamily="2" charset="-122"/>
                    <a:ea typeface="华文楷体" pitchFamily="2" charset="-122"/>
                  </a:rPr>
                  <a:t>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  <m:t> </m:t>
                        </m:r>
                        <m:r>
                          <a:rPr kumimoji="0" lang="en-US" altLang="zh-CN" sz="360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  <m:t>𝒂</m:t>
                        </m:r>
                      </m:e>
                      <m:sub>
                        <m:r>
                          <a:rPr kumimoji="0" lang="en-US" altLang="zh-CN" sz="3600" i="1" kern="0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𝒎</m:t>
                        </m:r>
                        <m: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  <m:t>𝟏</m:t>
                        </m:r>
                      </m:sub>
                    </m:sSub>
                    <m:sSub>
                      <m:sSubPr>
                        <m:ctrlP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kumimoji="0" lang="en-US" altLang="zh-CN" sz="3600" b="0" i="1" kern="0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 </m:t>
                        </m:r>
                        <m: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  <m:t>𝒙</m:t>
                        </m:r>
                      </m:e>
                      <m:sub>
                        <m: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  <m:t>𝟏</m:t>
                        </m:r>
                      </m:sub>
                    </m:sSub>
                    <m:r>
                      <m:rPr>
                        <m:brk m:alnAt="7"/>
                      </m:rPr>
                      <a:rPr kumimoji="0" lang="en-US" altLang="zh-CN" sz="3600" b="0" i="1" kern="0">
                        <a:solidFill>
                          <a:srgbClr val="000000"/>
                        </a:solidFill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  <m:t>𝒂</m:t>
                        </m:r>
                      </m:e>
                      <m:sub>
                        <m:r>
                          <a:rPr kumimoji="0" lang="en-US" altLang="zh-CN" sz="3600" i="1" kern="0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𝒎</m:t>
                        </m:r>
                        <m: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  <m:t>𝟐</m:t>
                        </m:r>
                      </m:sub>
                    </m:sSub>
                    <m:sSub>
                      <m:sSubPr>
                        <m:ctrlP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  <m:t>𝒙</m:t>
                        </m:r>
                      </m:e>
                      <m:sub>
                        <m: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  <m:t>𝟐</m:t>
                        </m:r>
                      </m:sub>
                    </m:sSub>
                    <m:r>
                      <m:rPr>
                        <m:brk m:alnAt="7"/>
                      </m:rPr>
                      <a:rPr kumimoji="0" lang="en-US" altLang="zh-CN" sz="3600" b="0" i="1" kern="0">
                        <a:solidFill>
                          <a:srgbClr val="000000"/>
                        </a:solidFill>
                        <a:latin typeface="Cambria Math"/>
                      </a:rPr>
                      <m:t>+</m:t>
                    </m:r>
                    <m:r>
                      <a:rPr kumimoji="0" lang="en-US" altLang="zh-CN" sz="3600" b="0" i="1" kern="0">
                        <a:solidFill>
                          <a:srgbClr val="000000"/>
                        </a:solidFill>
                        <a:latin typeface="Cambria Math"/>
                      </a:rPr>
                      <m:t>⋯+</m:t>
                    </m:r>
                    <m:sSub>
                      <m:sSubPr>
                        <m:ctrlP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  <m:t>𝒂</m:t>
                        </m:r>
                      </m:e>
                      <m:sub>
                        <m:r>
                          <a:rPr kumimoji="0" lang="en-US" altLang="zh-CN" sz="3600" i="1" kern="0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𝒎</m:t>
                        </m:r>
                        <m: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  <m:t>𝒏</m:t>
                        </m:r>
                      </m:sub>
                    </m:sSub>
                    <m:sSub>
                      <m:sSubPr>
                        <m:ctrlP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kumimoji="0" lang="en-US" altLang="zh-CN" sz="3600" b="0" i="1" kern="0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 </m:t>
                        </m:r>
                        <m: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  <m:t>𝒙</m:t>
                        </m:r>
                      </m:e>
                      <m:sub>
                        <m: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  <m:t>𝒏</m:t>
                        </m:r>
                      </m:sub>
                    </m:sSub>
                    <m:r>
                      <m:rPr>
                        <m:brk m:alnAt="7"/>
                      </m:rPr>
                      <a:rPr kumimoji="0" lang="en-US" altLang="zh-CN" sz="3600" b="0" i="1" kern="0">
                        <a:solidFill>
                          <a:srgbClr val="000000"/>
                        </a:solidFill>
                        <a:latin typeface="Cambria Math"/>
                      </a:rPr>
                      <m:t>=</m:t>
                    </m:r>
                    <m:r>
                      <a:rPr kumimoji="0" lang="en-US" altLang="zh-CN" sz="3600" b="0" i="1" kern="0" smtClean="0">
                        <a:solidFill>
                          <a:srgbClr val="000000"/>
                        </a:solidFill>
                        <a:latin typeface="Cambria Math"/>
                      </a:rPr>
                      <m:t> </m:t>
                    </m:r>
                    <m:r>
                      <a:rPr kumimoji="0" lang="en-US" altLang="zh-CN" sz="3600" b="1" i="1" kern="0" dirty="0" smtClean="0">
                        <a:solidFill>
                          <a:srgbClr val="000000"/>
                        </a:solidFill>
                        <a:latin typeface="Cambria Math"/>
                        <a:ea typeface="华文楷体" pitchFamily="2" charset="-122"/>
                      </a:rPr>
                      <m:t>𝟎</m:t>
                    </m:r>
                  </m:oMath>
                </a14:m>
                <a:endParaRPr kumimoji="0" lang="zh-CN" altLang="en-US" sz="3600" kern="0" dirty="0" smtClean="0">
                  <a:solidFill>
                    <a:srgbClr val="000000"/>
                  </a:solidFill>
                  <a:latin typeface="华文楷体" pitchFamily="2" charset="-122"/>
                  <a:ea typeface="华文楷体" pitchFamily="2" charset="-122"/>
                </a:endParaRPr>
              </a:p>
              <a:p>
                <a:pPr eaLnBrk="1" hangingPunct="1">
                  <a:lnSpc>
                    <a:spcPct val="150000"/>
                  </a:lnSpc>
                  <a:buFontTx/>
                  <a:buNone/>
                </a:pPr>
                <a:r>
                  <a:rPr kumimoji="0" lang="zh-CN" altLang="en-US" kern="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的</a:t>
                </a:r>
                <a:r>
                  <a:rPr kumimoji="0" lang="zh-CN" altLang="en-US" kern="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解集合 </a:t>
                </a:r>
                <a:r>
                  <a:rPr kumimoji="0" lang="en-US" altLang="zh-CN" kern="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 </a:t>
                </a:r>
                <a:r>
                  <a:rPr lang="zh-CN" altLang="en-US" dirty="0" smtClean="0">
                    <a:latin typeface="Times New Roman" pitchFamily="18" charset="0"/>
                  </a:rPr>
                  <a:t>是 </a:t>
                </a:r>
                <a:r>
                  <a:rPr lang="en-US" altLang="zh-CN" dirty="0" err="1">
                    <a:latin typeface="Times New Roman" pitchFamily="18" charset="0"/>
                    <a:sym typeface="Euclid Math One"/>
                  </a:rPr>
                  <a:t>K</a:t>
                </a:r>
                <a:r>
                  <a:rPr lang="en-US" altLang="zh-CN" sz="4000" baseline="30000" dirty="0" err="1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n</a:t>
                </a:r>
                <a:r>
                  <a:rPr lang="en-US" altLang="zh-CN" dirty="0">
                    <a:latin typeface="Times New Roman" pitchFamily="18" charset="0"/>
                  </a:rPr>
                  <a:t> </a:t>
                </a:r>
                <a:r>
                  <a:rPr lang="zh-CN" altLang="en-US" dirty="0">
                    <a:latin typeface="Times New Roman" pitchFamily="18" charset="0"/>
                  </a:rPr>
                  <a:t>的线性子空间</a:t>
                </a:r>
                <a:r>
                  <a:rPr lang="en-US" altLang="zh-CN" dirty="0">
                    <a:latin typeface="Times New Roman" pitchFamily="18" charset="0"/>
                  </a:rPr>
                  <a:t>,  </a:t>
                </a:r>
                <a:r>
                  <a:rPr lang="zh-CN" altLang="en-US" dirty="0">
                    <a:latin typeface="Times New Roman" pitchFamily="18" charset="0"/>
                  </a:rPr>
                  <a:t>称</a:t>
                </a:r>
                <a:r>
                  <a:rPr lang="zh-CN" altLang="en-US" dirty="0" smtClean="0">
                    <a:latin typeface="Times New Roman" pitchFamily="18" charset="0"/>
                  </a:rPr>
                  <a:t>为</a:t>
                </a:r>
                <a:endParaRPr lang="en-US" altLang="zh-CN" dirty="0" smtClean="0">
                  <a:latin typeface="Times New Roman" pitchFamily="18" charset="0"/>
                </a:endParaRPr>
              </a:p>
              <a:p>
                <a:pPr eaLnBrk="1" hangingPunct="1">
                  <a:lnSpc>
                    <a:spcPct val="150000"/>
                  </a:lnSpc>
                  <a:buFontTx/>
                  <a:buNone/>
                </a:pPr>
                <a:r>
                  <a:rPr lang="zh-CN" altLang="en-US" dirty="0" smtClean="0">
                    <a:latin typeface="Times New Roman" pitchFamily="18" charset="0"/>
                  </a:rPr>
                  <a:t>齐次方</a:t>
                </a:r>
                <a:r>
                  <a:rPr lang="zh-CN" altLang="en-US" dirty="0">
                    <a:latin typeface="Times New Roman" pitchFamily="18" charset="0"/>
                  </a:rPr>
                  <a:t>程组</a:t>
                </a:r>
                <a:r>
                  <a:rPr lang="zh-CN" altLang="en-US" dirty="0" smtClean="0">
                    <a:latin typeface="Times New Roman" pitchFamily="18" charset="0"/>
                  </a:rPr>
                  <a:t>的 </a:t>
                </a:r>
                <a:r>
                  <a:rPr lang="zh-CN" altLang="en-US" dirty="0" smtClean="0">
                    <a:solidFill>
                      <a:srgbClr val="006600"/>
                    </a:solidFill>
                    <a:latin typeface="Times New Roman" pitchFamily="18" charset="0"/>
                  </a:rPr>
                  <a:t>解</a:t>
                </a:r>
                <a:r>
                  <a:rPr lang="zh-CN" altLang="en-US" dirty="0">
                    <a:solidFill>
                      <a:srgbClr val="006600"/>
                    </a:solidFill>
                    <a:latin typeface="Times New Roman" pitchFamily="18" charset="0"/>
                  </a:rPr>
                  <a:t>空间 </a:t>
                </a:r>
                <a:r>
                  <a:rPr lang="en-US" altLang="zh-CN" dirty="0">
                    <a:solidFill>
                      <a:srgbClr val="006600"/>
                    </a:solidFill>
                    <a:latin typeface="Times New Roman" pitchFamily="18" charset="0"/>
                  </a:rPr>
                  <a:t>(null space</a:t>
                </a:r>
                <a:r>
                  <a:rPr lang="en-US" altLang="zh-CN" dirty="0" smtClean="0">
                    <a:solidFill>
                      <a:srgbClr val="006600"/>
                    </a:solidFill>
                    <a:latin typeface="Times New Roman" pitchFamily="18" charset="0"/>
                  </a:rPr>
                  <a:t>).</a:t>
                </a:r>
                <a:endParaRPr lang="en-US" altLang="zh-CN" dirty="0">
                  <a:solidFill>
                    <a:srgbClr val="006600"/>
                  </a:solidFill>
                  <a:latin typeface="Times New Roman" pitchFamily="18" charset="0"/>
                </a:endParaRPr>
              </a:p>
            </p:txBody>
          </p:sp>
        </mc:Choice>
        <mc:Fallback xmlns="">
          <p:sp>
            <p:nvSpPr>
              <p:cNvPr id="9" name="Rectangl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68312" y="549275"/>
                <a:ext cx="8424167" cy="5616575"/>
              </a:xfrm>
              <a:prstGeom prst="rect">
                <a:avLst/>
              </a:prstGeom>
              <a:blipFill rotWithShape="1">
                <a:blip r:embed="rId2"/>
                <a:stretch>
                  <a:fillRect l="-1881" b="-2063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矩形 1"/>
          <p:cNvSpPr/>
          <p:nvPr/>
        </p:nvSpPr>
        <p:spPr>
          <a:xfrm>
            <a:off x="5843893" y="-14514"/>
            <a:ext cx="3300107" cy="1274195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lvl="0" algn="ctr">
              <a:lnSpc>
                <a:spcPct val="120000"/>
              </a:lnSpc>
            </a:pPr>
            <a:r>
              <a:rPr lang="zh-CN" altLang="en-US" dirty="0">
                <a:solidFill>
                  <a:srgbClr val="000000"/>
                </a:solidFill>
              </a:rPr>
              <a:t>列向量之间的</a:t>
            </a:r>
          </a:p>
          <a:p>
            <a:pPr lvl="0" algn="ctr">
              <a:lnSpc>
                <a:spcPct val="120000"/>
              </a:lnSpc>
            </a:pPr>
            <a:r>
              <a:rPr lang="zh-CN" altLang="en-US" dirty="0">
                <a:solidFill>
                  <a:srgbClr val="000000"/>
                </a:solidFill>
              </a:rPr>
              <a:t>线性关系</a:t>
            </a:r>
          </a:p>
        </p:txBody>
      </p:sp>
      <p:sp>
        <p:nvSpPr>
          <p:cNvPr id="13" name="Rectangle 14"/>
          <p:cNvSpPr>
            <a:spLocks noChangeArrowheads="1"/>
          </p:cNvSpPr>
          <p:nvPr/>
        </p:nvSpPr>
        <p:spPr bwMode="auto">
          <a:xfrm>
            <a:off x="5728982" y="2972023"/>
            <a:ext cx="3438525" cy="652462"/>
          </a:xfrm>
          <a:prstGeom prst="rect">
            <a:avLst/>
          </a:prstGeom>
          <a:solidFill>
            <a:srgbClr val="92D050"/>
          </a:solidFill>
          <a:ln>
            <a:noFill/>
          </a:ln>
          <a:extLst/>
        </p:spPr>
        <p:txBody>
          <a:bodyPr lIns="90000" tIns="46800" rIns="90000" bIns="46800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>
              <a:lnSpc>
                <a:spcPct val="115000"/>
              </a:lnSpc>
            </a:pPr>
            <a:r>
              <a:rPr lang="zh-CN" altLang="en-US" dirty="0"/>
              <a:t>行空间的正交补</a:t>
            </a:r>
          </a:p>
        </p:txBody>
      </p:sp>
    </p:spTree>
    <p:extLst>
      <p:ext uri="{BB962C8B-B14F-4D97-AF65-F5344CB8AC3E}">
        <p14:creationId xmlns:p14="http://schemas.microsoft.com/office/powerpoint/2010/main" val="2438267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2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51128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2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1000"/>
                                        <p:tgtEl>
                                          <p:spTgt spid="51128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2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1000"/>
                                        <p:tgtEl>
                                          <p:spTgt spid="51128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12841" grpId="0" animBg="1"/>
      <p:bldP spid="5112842" grpId="0" animBg="1"/>
      <p:bldP spid="5112843" grpId="0" animBg="1"/>
      <p:bldP spid="2" grpId="0" animBg="1"/>
      <p:bldP spid="1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0"/>
            <a:ext cx="8229600" cy="2636838"/>
          </a:xfrm>
        </p:spPr>
        <p:txBody>
          <a:bodyPr/>
          <a:lstStyle/>
          <a:p>
            <a:pPr eaLnBrk="1" hangingPunct="1">
              <a:lnSpc>
                <a:spcPct val="135000"/>
              </a:lnSpc>
            </a:pPr>
            <a:r>
              <a:rPr lang="zh-CN" altLang="en-US" sz="3200" b="1" smtClean="0">
                <a:latin typeface="Times New Roman" pitchFamily="18" charset="0"/>
              </a:rPr>
              <a:t>例</a:t>
            </a:r>
            <a:r>
              <a:rPr lang="en-US" altLang="zh-CN" sz="3200" b="1" smtClean="0">
                <a:latin typeface="Times New Roman" pitchFamily="18" charset="0"/>
              </a:rPr>
              <a:t>: </a:t>
            </a:r>
            <a:r>
              <a:rPr lang="zh-CN" altLang="en-US" sz="3200" b="1" smtClean="0">
                <a:latin typeface="Times New Roman" pitchFamily="18" charset="0"/>
              </a:rPr>
              <a:t>区间</a:t>
            </a:r>
            <a:r>
              <a:rPr lang="en-US" altLang="zh-CN" sz="3200" b="1" smtClean="0">
                <a:latin typeface="Times New Roman" pitchFamily="18" charset="0"/>
              </a:rPr>
              <a:t>[ </a:t>
            </a:r>
            <a:r>
              <a:rPr lang="en-US" altLang="zh-CN" sz="3200" b="1" i="1" smtClean="0">
                <a:latin typeface="Times New Roman" pitchFamily="18" charset="0"/>
              </a:rPr>
              <a:t>a </a:t>
            </a:r>
            <a:r>
              <a:rPr lang="en-US" altLang="zh-CN" sz="3200" b="1" smtClean="0">
                <a:latin typeface="Times New Roman" pitchFamily="18" charset="0"/>
              </a:rPr>
              <a:t>, </a:t>
            </a:r>
            <a:r>
              <a:rPr lang="en-US" altLang="zh-CN" sz="3200" b="1" i="1" smtClean="0">
                <a:latin typeface="Times New Roman" pitchFamily="18" charset="0"/>
              </a:rPr>
              <a:t>b </a:t>
            </a:r>
            <a:r>
              <a:rPr lang="en-US" altLang="zh-CN" sz="3200" b="1" smtClean="0">
                <a:latin typeface="Times New Roman" pitchFamily="18" charset="0"/>
              </a:rPr>
              <a:t>] </a:t>
            </a:r>
            <a:r>
              <a:rPr lang="zh-CN" altLang="en-US" sz="3200" b="1" smtClean="0">
                <a:latin typeface="Times New Roman" pitchFamily="18" charset="0"/>
              </a:rPr>
              <a:t>上的全体连续函数在</a:t>
            </a:r>
            <a:br>
              <a:rPr lang="zh-CN" altLang="en-US" sz="3200" b="1" smtClean="0">
                <a:latin typeface="Times New Roman" pitchFamily="18" charset="0"/>
              </a:rPr>
            </a:br>
            <a:r>
              <a:rPr lang="zh-CN" altLang="en-US" sz="3200" b="1" smtClean="0">
                <a:latin typeface="Times New Roman" pitchFamily="18" charset="0"/>
              </a:rPr>
              <a:t>   函数加法</a:t>
            </a:r>
            <a:r>
              <a:rPr lang="en-US" altLang="zh-CN" sz="3200" b="1" smtClean="0">
                <a:latin typeface="Times New Roman" pitchFamily="18" charset="0"/>
              </a:rPr>
              <a:t>, </a:t>
            </a:r>
            <a:r>
              <a:rPr lang="zh-CN" altLang="en-US" sz="3200" b="1" smtClean="0">
                <a:latin typeface="Times New Roman" pitchFamily="18" charset="0"/>
              </a:rPr>
              <a:t>与实数的数乘下构成</a:t>
            </a:r>
            <a:br>
              <a:rPr lang="zh-CN" altLang="en-US" sz="3200" b="1" smtClean="0">
                <a:latin typeface="Times New Roman" pitchFamily="18" charset="0"/>
              </a:rPr>
            </a:br>
            <a:r>
              <a:rPr lang="zh-CN" altLang="en-US" sz="3200" b="1" smtClean="0">
                <a:latin typeface="Times New Roman" pitchFamily="18" charset="0"/>
              </a:rPr>
              <a:t>实线性空间</a:t>
            </a:r>
            <a:r>
              <a:rPr lang="en-US" altLang="zh-CN" sz="3200" b="1" smtClean="0">
                <a:latin typeface="Times New Roman" pitchFamily="18" charset="0"/>
              </a:rPr>
              <a:t>, </a:t>
            </a:r>
            <a:r>
              <a:rPr lang="zh-CN" altLang="en-US" sz="3200" b="1" smtClean="0">
                <a:latin typeface="Times New Roman" pitchFamily="18" charset="0"/>
              </a:rPr>
              <a:t>记为 </a:t>
            </a:r>
            <a:r>
              <a:rPr lang="en-US" altLang="zh-CN" sz="3200" b="1" smtClean="0">
                <a:latin typeface="Times New Roman" pitchFamily="18" charset="0"/>
              </a:rPr>
              <a:t>C[ </a:t>
            </a:r>
            <a:r>
              <a:rPr lang="en-US" altLang="zh-CN" sz="3200" b="1" i="1" smtClean="0">
                <a:latin typeface="Times New Roman" pitchFamily="18" charset="0"/>
              </a:rPr>
              <a:t>a </a:t>
            </a:r>
            <a:r>
              <a:rPr lang="en-US" altLang="zh-CN" sz="3200" b="1" smtClean="0">
                <a:latin typeface="Times New Roman" pitchFamily="18" charset="0"/>
              </a:rPr>
              <a:t>, </a:t>
            </a:r>
            <a:r>
              <a:rPr lang="en-US" altLang="zh-CN" sz="3200" b="1" i="1" smtClean="0">
                <a:latin typeface="Times New Roman" pitchFamily="18" charset="0"/>
              </a:rPr>
              <a:t>b </a:t>
            </a:r>
            <a:r>
              <a:rPr lang="en-US" altLang="zh-CN" sz="3200" b="1" smtClean="0">
                <a:latin typeface="Times New Roman" pitchFamily="18" charset="0"/>
              </a:rPr>
              <a:t>]</a:t>
            </a:r>
            <a:r>
              <a:rPr lang="en-US" altLang="zh-CN" sz="3600" b="1" smtClean="0">
                <a:latin typeface="Times New Roman" pitchFamily="18" charset="0"/>
              </a:rPr>
              <a:t> </a:t>
            </a:r>
            <a:endParaRPr lang="zh-CN" altLang="en-US" sz="3600" b="1" smtClean="0">
              <a:latin typeface="Times New Roman" pitchFamily="18" charset="0"/>
            </a:endParaRPr>
          </a:p>
        </p:txBody>
      </p:sp>
      <p:sp>
        <p:nvSpPr>
          <p:cNvPr id="9224" name="Line 3"/>
          <p:cNvSpPr>
            <a:spLocks noChangeShapeType="1"/>
          </p:cNvSpPr>
          <p:nvPr/>
        </p:nvSpPr>
        <p:spPr bwMode="auto">
          <a:xfrm>
            <a:off x="1116013" y="4868863"/>
            <a:ext cx="6624637" cy="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9225" name="Line 4"/>
          <p:cNvSpPr>
            <a:spLocks noChangeShapeType="1"/>
          </p:cNvSpPr>
          <p:nvPr/>
        </p:nvSpPr>
        <p:spPr bwMode="auto">
          <a:xfrm flipV="1">
            <a:off x="1116013" y="2781300"/>
            <a:ext cx="0" cy="3671888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graphicFrame>
        <p:nvGraphicFramePr>
          <p:cNvPr id="9218" name="Object 5"/>
          <p:cNvGraphicFramePr>
            <a:graphicFrameLocks noChangeAspect="1"/>
          </p:cNvGraphicFramePr>
          <p:nvPr/>
        </p:nvGraphicFramePr>
        <p:xfrm>
          <a:off x="7885113" y="4724400"/>
          <a:ext cx="376237" cy="412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545" name="公式" r:id="rId3" imgW="126720" imgH="139680" progId="Equation.3">
                  <p:embed/>
                </p:oleObj>
              </mc:Choice>
              <mc:Fallback>
                <p:oleObj name="公式" r:id="rId3" imgW="126720" imgH="1396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85113" y="4724400"/>
                        <a:ext cx="376237" cy="412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19" name="Object 6"/>
          <p:cNvGraphicFramePr>
            <a:graphicFrameLocks noChangeAspect="1"/>
          </p:cNvGraphicFramePr>
          <p:nvPr/>
        </p:nvGraphicFramePr>
        <p:xfrm>
          <a:off x="539750" y="2565400"/>
          <a:ext cx="414338" cy="487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546" name="公式" r:id="rId5" imgW="139680" imgH="164880" progId="Equation.3">
                  <p:embed/>
                </p:oleObj>
              </mc:Choice>
              <mc:Fallback>
                <p:oleObj name="公式" r:id="rId5" imgW="139680" imgH="1648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750" y="2565400"/>
                        <a:ext cx="414338" cy="487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65767" name="Freeform 7"/>
          <p:cNvSpPr>
            <a:spLocks/>
          </p:cNvSpPr>
          <p:nvPr/>
        </p:nvSpPr>
        <p:spPr bwMode="auto">
          <a:xfrm>
            <a:off x="1547813" y="3068638"/>
            <a:ext cx="5688012" cy="2305050"/>
          </a:xfrm>
          <a:custGeom>
            <a:avLst/>
            <a:gdLst>
              <a:gd name="T0" fmla="*/ 0 w 3719"/>
              <a:gd name="T1" fmla="*/ 2147483647 h 1452"/>
              <a:gd name="T2" fmla="*/ 2147483647 w 3719"/>
              <a:gd name="T3" fmla="*/ 2147483647 h 1452"/>
              <a:gd name="T4" fmla="*/ 2147483647 w 3719"/>
              <a:gd name="T5" fmla="*/ 2147483647 h 1452"/>
              <a:gd name="T6" fmla="*/ 2147483647 w 3719"/>
              <a:gd name="T7" fmla="*/ 0 h 1452"/>
              <a:gd name="T8" fmla="*/ 0 60000 65536"/>
              <a:gd name="T9" fmla="*/ 0 60000 65536"/>
              <a:gd name="T10" fmla="*/ 0 60000 65536"/>
              <a:gd name="T11" fmla="*/ 0 60000 65536"/>
              <a:gd name="T12" fmla="*/ 0 w 3719"/>
              <a:gd name="T13" fmla="*/ 0 h 1452"/>
              <a:gd name="T14" fmla="*/ 3719 w 3719"/>
              <a:gd name="T15" fmla="*/ 1452 h 145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19" h="1452">
                <a:moveTo>
                  <a:pt x="0" y="1452"/>
                </a:moveTo>
                <a:cubicBezTo>
                  <a:pt x="276" y="1021"/>
                  <a:pt x="552" y="590"/>
                  <a:pt x="862" y="499"/>
                </a:cubicBezTo>
                <a:cubicBezTo>
                  <a:pt x="1172" y="408"/>
                  <a:pt x="1384" y="990"/>
                  <a:pt x="1860" y="907"/>
                </a:cubicBezTo>
                <a:cubicBezTo>
                  <a:pt x="2336" y="824"/>
                  <a:pt x="3409" y="151"/>
                  <a:pt x="3719" y="0"/>
                </a:cubicBezTo>
              </a:path>
            </a:pathLst>
          </a:custGeom>
          <a:noFill/>
          <a:ln w="317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5365768" name="Freeform 8"/>
          <p:cNvSpPr>
            <a:spLocks/>
          </p:cNvSpPr>
          <p:nvPr/>
        </p:nvSpPr>
        <p:spPr bwMode="auto">
          <a:xfrm>
            <a:off x="1476375" y="3716338"/>
            <a:ext cx="5759450" cy="2220912"/>
          </a:xfrm>
          <a:custGeom>
            <a:avLst/>
            <a:gdLst>
              <a:gd name="T0" fmla="*/ 0 w 4219"/>
              <a:gd name="T1" fmla="*/ 0 h 1444"/>
              <a:gd name="T2" fmla="*/ 2147483647 w 4219"/>
              <a:gd name="T3" fmla="*/ 2147483647 h 1444"/>
              <a:gd name="T4" fmla="*/ 2147483647 w 4219"/>
              <a:gd name="T5" fmla="*/ 2147483647 h 1444"/>
              <a:gd name="T6" fmla="*/ 2147483647 w 4219"/>
              <a:gd name="T7" fmla="*/ 2147483647 h 1444"/>
              <a:gd name="T8" fmla="*/ 2147483647 w 4219"/>
              <a:gd name="T9" fmla="*/ 2147483647 h 1444"/>
              <a:gd name="T10" fmla="*/ 2147483647 w 4219"/>
              <a:gd name="T11" fmla="*/ 2147483647 h 1444"/>
              <a:gd name="T12" fmla="*/ 2147483647 w 4219"/>
              <a:gd name="T13" fmla="*/ 2147483647 h 1444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4219"/>
              <a:gd name="T22" fmla="*/ 0 h 1444"/>
              <a:gd name="T23" fmla="*/ 4219 w 4219"/>
              <a:gd name="T24" fmla="*/ 1444 h 1444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4219" h="1444">
                <a:moveTo>
                  <a:pt x="0" y="0"/>
                </a:moveTo>
                <a:cubicBezTo>
                  <a:pt x="276" y="639"/>
                  <a:pt x="553" y="1278"/>
                  <a:pt x="772" y="1361"/>
                </a:cubicBezTo>
                <a:cubicBezTo>
                  <a:pt x="991" y="1444"/>
                  <a:pt x="1135" y="506"/>
                  <a:pt x="1316" y="499"/>
                </a:cubicBezTo>
                <a:cubicBezTo>
                  <a:pt x="1497" y="492"/>
                  <a:pt x="1663" y="1308"/>
                  <a:pt x="1860" y="1316"/>
                </a:cubicBezTo>
                <a:cubicBezTo>
                  <a:pt x="2057" y="1324"/>
                  <a:pt x="2299" y="544"/>
                  <a:pt x="2495" y="544"/>
                </a:cubicBezTo>
                <a:cubicBezTo>
                  <a:pt x="2691" y="544"/>
                  <a:pt x="2752" y="1324"/>
                  <a:pt x="3039" y="1316"/>
                </a:cubicBezTo>
                <a:cubicBezTo>
                  <a:pt x="3326" y="1308"/>
                  <a:pt x="4022" y="635"/>
                  <a:pt x="4219" y="499"/>
                </a:cubicBezTo>
              </a:path>
            </a:pathLst>
          </a:custGeom>
          <a:noFill/>
          <a:ln w="3175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graphicFrame>
        <p:nvGraphicFramePr>
          <p:cNvPr id="5365769" name="Object 9"/>
          <p:cNvGraphicFramePr>
            <a:graphicFrameLocks noChangeAspect="1"/>
          </p:cNvGraphicFramePr>
          <p:nvPr/>
        </p:nvGraphicFramePr>
        <p:xfrm>
          <a:off x="7291388" y="2997200"/>
          <a:ext cx="487362" cy="601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547" name="公式" r:id="rId7" imgW="164880" imgH="203040" progId="Equation.3">
                  <p:embed/>
                </p:oleObj>
              </mc:Choice>
              <mc:Fallback>
                <p:oleObj name="公式" r:id="rId7" imgW="16488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91388" y="2997200"/>
                        <a:ext cx="487362" cy="601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65770" name="Object 10"/>
          <p:cNvGraphicFramePr>
            <a:graphicFrameLocks noChangeAspect="1"/>
          </p:cNvGraphicFramePr>
          <p:nvPr/>
        </p:nvGraphicFramePr>
        <p:xfrm>
          <a:off x="7380288" y="4292600"/>
          <a:ext cx="412750" cy="487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548" name="公式" r:id="rId9" imgW="139680" imgH="164880" progId="Equation.3">
                  <p:embed/>
                </p:oleObj>
              </mc:Choice>
              <mc:Fallback>
                <p:oleObj name="公式" r:id="rId9" imgW="139680" imgH="1648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80288" y="4292600"/>
                        <a:ext cx="412750" cy="487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228" name="Oval 11"/>
          <p:cNvSpPr>
            <a:spLocks noChangeArrowheads="1"/>
          </p:cNvSpPr>
          <p:nvPr/>
        </p:nvSpPr>
        <p:spPr bwMode="auto">
          <a:xfrm>
            <a:off x="1403350" y="4797425"/>
            <a:ext cx="73025" cy="217488"/>
          </a:xfrm>
          <a:prstGeom prst="ellipse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3175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9229" name="Oval 12"/>
          <p:cNvSpPr>
            <a:spLocks noChangeArrowheads="1"/>
          </p:cNvSpPr>
          <p:nvPr/>
        </p:nvSpPr>
        <p:spPr bwMode="auto">
          <a:xfrm>
            <a:off x="7164388" y="4797425"/>
            <a:ext cx="73025" cy="217488"/>
          </a:xfrm>
          <a:prstGeom prst="ellipse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3175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5365773" name="Freeform 13"/>
          <p:cNvSpPr>
            <a:spLocks/>
          </p:cNvSpPr>
          <p:nvPr/>
        </p:nvSpPr>
        <p:spPr bwMode="auto">
          <a:xfrm>
            <a:off x="1403350" y="2636838"/>
            <a:ext cx="5832475" cy="2724150"/>
          </a:xfrm>
          <a:custGeom>
            <a:avLst/>
            <a:gdLst>
              <a:gd name="T0" fmla="*/ 0 w 3720"/>
              <a:gd name="T1" fmla="*/ 2147483647 h 1761"/>
              <a:gd name="T2" fmla="*/ 2147483647 w 3720"/>
              <a:gd name="T3" fmla="*/ 2147483647 h 1761"/>
              <a:gd name="T4" fmla="*/ 2147483647 w 3720"/>
              <a:gd name="T5" fmla="*/ 2147483647 h 1761"/>
              <a:gd name="T6" fmla="*/ 2147483647 w 3720"/>
              <a:gd name="T7" fmla="*/ 2147483647 h 1761"/>
              <a:gd name="T8" fmla="*/ 2147483647 w 3720"/>
              <a:gd name="T9" fmla="*/ 2147483647 h 1761"/>
              <a:gd name="T10" fmla="*/ 2147483647 w 3720"/>
              <a:gd name="T11" fmla="*/ 2147483647 h 1761"/>
              <a:gd name="T12" fmla="*/ 2147483647 w 3720"/>
              <a:gd name="T13" fmla="*/ 2147483647 h 1761"/>
              <a:gd name="T14" fmla="*/ 2147483647 w 3720"/>
              <a:gd name="T15" fmla="*/ 0 h 1761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3720"/>
              <a:gd name="T25" fmla="*/ 0 h 1761"/>
              <a:gd name="T26" fmla="*/ 3720 w 3720"/>
              <a:gd name="T27" fmla="*/ 1761 h 1761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3720" h="1761">
                <a:moveTo>
                  <a:pt x="0" y="1043"/>
                </a:moveTo>
                <a:cubicBezTo>
                  <a:pt x="128" y="1201"/>
                  <a:pt x="257" y="1360"/>
                  <a:pt x="363" y="1451"/>
                </a:cubicBezTo>
                <a:cubicBezTo>
                  <a:pt x="469" y="1542"/>
                  <a:pt x="499" y="1761"/>
                  <a:pt x="635" y="1587"/>
                </a:cubicBezTo>
                <a:cubicBezTo>
                  <a:pt x="771" y="1413"/>
                  <a:pt x="1014" y="393"/>
                  <a:pt x="1180" y="408"/>
                </a:cubicBezTo>
                <a:cubicBezTo>
                  <a:pt x="1346" y="423"/>
                  <a:pt x="1474" y="1610"/>
                  <a:pt x="1633" y="1678"/>
                </a:cubicBezTo>
                <a:cubicBezTo>
                  <a:pt x="1792" y="1746"/>
                  <a:pt x="1966" y="831"/>
                  <a:pt x="2132" y="816"/>
                </a:cubicBezTo>
                <a:cubicBezTo>
                  <a:pt x="2298" y="801"/>
                  <a:pt x="2366" y="1723"/>
                  <a:pt x="2631" y="1587"/>
                </a:cubicBezTo>
                <a:cubicBezTo>
                  <a:pt x="2896" y="1451"/>
                  <a:pt x="3308" y="725"/>
                  <a:pt x="3720" y="0"/>
                </a:cubicBezTo>
              </a:path>
            </a:pathLst>
          </a:custGeom>
          <a:noFill/>
          <a:ln w="444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graphicFrame>
        <p:nvGraphicFramePr>
          <p:cNvPr id="5365774" name="Object 14"/>
          <p:cNvGraphicFramePr>
            <a:graphicFrameLocks noChangeAspect="1"/>
          </p:cNvGraphicFramePr>
          <p:nvPr/>
        </p:nvGraphicFramePr>
        <p:xfrm>
          <a:off x="7235825" y="1916113"/>
          <a:ext cx="1268413" cy="700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549" name="公式" r:id="rId11" imgW="368280" imgH="203040" progId="Equation.3">
                  <p:embed/>
                </p:oleObj>
              </mc:Choice>
              <mc:Fallback>
                <p:oleObj name="公式" r:id="rId11" imgW="36828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35825" y="1916113"/>
                        <a:ext cx="1268413" cy="7000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231" name="Rectangle 15"/>
          <p:cNvSpPr>
            <a:spLocks noChangeArrowheads="1"/>
          </p:cNvSpPr>
          <p:nvPr/>
        </p:nvSpPr>
        <p:spPr bwMode="auto">
          <a:xfrm>
            <a:off x="1187450" y="5084763"/>
            <a:ext cx="384175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kumimoji="0" lang="en-US" altLang="zh-CN" i="1">
                <a:solidFill>
                  <a:srgbClr val="000000"/>
                </a:solidFill>
                <a:latin typeface="Times New Roman" pitchFamily="18" charset="0"/>
              </a:rPr>
              <a:t>a</a:t>
            </a:r>
          </a:p>
        </p:txBody>
      </p:sp>
      <p:sp>
        <p:nvSpPr>
          <p:cNvPr id="9232" name="Rectangle 16"/>
          <p:cNvSpPr>
            <a:spLocks noChangeArrowheads="1"/>
          </p:cNvSpPr>
          <p:nvPr/>
        </p:nvSpPr>
        <p:spPr bwMode="auto">
          <a:xfrm>
            <a:off x="7019925" y="5084763"/>
            <a:ext cx="384175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kumimoji="0" lang="en-US" altLang="zh-CN" i="1">
                <a:solidFill>
                  <a:srgbClr val="000000"/>
                </a:solidFill>
                <a:latin typeface="Times New Roman" pitchFamily="18" charset="0"/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3896150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5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0"/>
                                        <p:tgtEl>
                                          <p:spTgt spid="53657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9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5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3657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3657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5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3000"/>
                                        <p:tgtEl>
                                          <p:spTgt spid="53657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19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5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3657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3657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5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2000"/>
                                        <p:tgtEl>
                                          <p:spTgt spid="53657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9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5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3657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3657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65767" grpId="0" animBg="1"/>
      <p:bldP spid="5365768" grpId="0" animBg="1"/>
      <p:bldP spid="5365773" grpId="0" animBg="1"/>
    </p:bld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 </a:t>
            </a:r>
          </a:p>
        </p:txBody>
      </p:sp>
      <p:sp>
        <p:nvSpPr>
          <p:cNvPr id="12902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476250"/>
            <a:ext cx="8229600" cy="5832475"/>
          </a:xfrm>
        </p:spPr>
        <p:txBody>
          <a:bodyPr/>
          <a:lstStyle/>
          <a:p>
            <a:pPr eaLnBrk="1" hangingPunct="1">
              <a:lnSpc>
                <a:spcPct val="125000"/>
              </a:lnSpc>
              <a:buFontTx/>
              <a:buNone/>
            </a:pPr>
            <a:endParaRPr lang="zh-CN" altLang="en-US" b="1" dirty="0" smtClean="0">
              <a:latin typeface="Times New Roman" pitchFamily="18" charset="0"/>
            </a:endParaRPr>
          </a:p>
          <a:p>
            <a:pPr eaLnBrk="1" hangingPunct="1">
              <a:lnSpc>
                <a:spcPct val="125000"/>
              </a:lnSpc>
              <a:buFontTx/>
              <a:buNone/>
            </a:pPr>
            <a:endParaRPr lang="zh-CN" altLang="en-US" b="1" dirty="0" smtClean="0">
              <a:latin typeface="Times New Roman" pitchFamily="18" charset="0"/>
            </a:endParaRPr>
          </a:p>
          <a:p>
            <a:pPr eaLnBrk="1" hangingPunct="1">
              <a:lnSpc>
                <a:spcPct val="125000"/>
              </a:lnSpc>
              <a:buFontTx/>
              <a:buNone/>
            </a:pPr>
            <a:endParaRPr lang="zh-CN" altLang="en-US" b="1" dirty="0" smtClean="0">
              <a:latin typeface="Times New Roman" pitchFamily="18" charset="0"/>
            </a:endParaRPr>
          </a:p>
          <a:p>
            <a:pPr eaLnBrk="1" hangingPunct="1">
              <a:lnSpc>
                <a:spcPct val="125000"/>
              </a:lnSpc>
              <a:buFontTx/>
              <a:buNone/>
            </a:pPr>
            <a:endParaRPr lang="zh-CN" altLang="en-US" b="1" dirty="0" smtClean="0">
              <a:latin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899592" y="548680"/>
                <a:ext cx="7166770" cy="19711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zh-CN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b="1" i="1" smtClean="0">
                              <a:latin typeface="Cambria Math"/>
                            </a:rPr>
                            <m:t> </m:t>
                          </m:r>
                          <m:eqArr>
                            <m:eqArrPr>
                              <m:ctrlPr>
                                <a:rPr kumimoji="0" lang="en-US" altLang="zh-CN" b="0" i="1" kern="0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kumimoji="0" lang="en-US" altLang="zh-CN" b="0" i="1" ker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b="0" i="1" ker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 </m:t>
                                  </m:r>
                                  <m:r>
                                    <a:rPr kumimoji="0" lang="en-US" altLang="zh-CN" b="0" i="1" ker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kumimoji="0" lang="en-US" altLang="zh-CN" b="0" i="1" ker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𝟏𝟏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kumimoji="0" lang="en-US" altLang="zh-CN" b="0" i="1" ker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b="0" i="1" ker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 </m:t>
                                  </m:r>
                                  <m:r>
                                    <a:rPr kumimoji="0" lang="en-US" altLang="zh-CN" b="0" i="1" ker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kumimoji="0" lang="en-US" altLang="zh-CN" b="0" i="1" ker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kumimoji="0" lang="en-US" altLang="zh-CN" b="0" i="1" kern="0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 </m:t>
                              </m:r>
                              <m:r>
                                <m:rPr>
                                  <m:brk m:alnAt="7"/>
                                </m:rPr>
                                <a:rPr kumimoji="0" lang="en-US" altLang="zh-CN" b="0" i="1" ker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+</m:t>
                              </m:r>
                              <m:r>
                                <a:rPr kumimoji="0" lang="en-US" altLang="zh-CN" b="0" i="1" kern="0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 </m:t>
                              </m:r>
                              <m:r>
                                <a:rPr kumimoji="0" lang="en-US" altLang="zh-CN" b="0" i="1" ker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kumimoji="0" lang="en-US" altLang="zh-CN" b="0" i="1" ker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b="0" i="1" ker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kumimoji="0" lang="en-US" altLang="zh-CN" b="0" i="1" ker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𝟏𝟐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kumimoji="0" lang="en-US" altLang="zh-CN" b="0" i="1" ker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b="0" i="1" ker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 </m:t>
                                  </m:r>
                                  <m:r>
                                    <a:rPr kumimoji="0" lang="en-US" altLang="zh-CN" b="0" i="1" ker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kumimoji="0" lang="en-US" altLang="zh-CN" b="0" i="1" ker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𝟐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kumimoji="0" lang="en-US" altLang="zh-CN" b="0" i="1" ker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+</m:t>
                              </m:r>
                              <m:r>
                                <a:rPr kumimoji="0" lang="en-US" altLang="zh-CN" b="0" i="1" ker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⋯+</m:t>
                              </m:r>
                              <m:sSub>
                                <m:sSubPr>
                                  <m:ctrlPr>
                                    <a:rPr kumimoji="0" lang="en-US" altLang="zh-CN" b="0" i="1" ker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b="0" i="1" ker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kumimoji="0" lang="en-US" altLang="zh-CN" b="0" i="1" ker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𝟏</m:t>
                                  </m:r>
                                  <m:r>
                                    <a:rPr kumimoji="0" lang="en-US" altLang="zh-CN" b="0" i="1" ker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𝒏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kumimoji="0" lang="en-US" altLang="zh-CN" b="0" i="1" ker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b="0" i="1" ker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 </m:t>
                                  </m:r>
                                  <m:r>
                                    <a:rPr kumimoji="0" lang="en-US" altLang="zh-CN" b="0" i="1" ker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kumimoji="0" lang="en-US" altLang="zh-CN" b="0" i="1" ker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𝒏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kumimoji="0" lang="en-US" altLang="zh-CN" b="0" i="1" ker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=</m:t>
                              </m:r>
                              <m:r>
                                <a:rPr kumimoji="0" lang="en-US" altLang="zh-CN" b="0" i="1" ker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  </m:t>
                              </m:r>
                              <m:r>
                                <a:rPr kumimoji="0" lang="en-US" altLang="zh-CN" i="1" kern="0" dirty="0">
                                  <a:solidFill>
                                    <a:srgbClr val="000000"/>
                                  </a:solidFill>
                                  <a:latin typeface="Cambria Math"/>
                                  <a:ea typeface="华文楷体" pitchFamily="2" charset="-122"/>
                                </a:rPr>
                                <m:t>𝟎</m:t>
                              </m:r>
                              <m:r>
                                <m:rPr>
                                  <m:nor/>
                                </m:rPr>
                                <a:rPr kumimoji="0" lang="zh-CN" altLang="en-US" kern="0" dirty="0">
                                  <a:solidFill>
                                    <a:srgbClr val="000000"/>
                                  </a:solidFill>
                                  <a:latin typeface="华文楷体" pitchFamily="2" charset="-122"/>
                                  <a:ea typeface="华文楷体" pitchFamily="2" charset="-122"/>
                                </a:rPr>
                                <m:t> 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kumimoji="0" lang="en-US" altLang="zh-CN" b="0" i="1" kern="0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b="0" i="1" ker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kumimoji="0" lang="en-US" altLang="zh-CN" b="1" i="1" kern="0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𝟐</m:t>
                                  </m:r>
                                  <m:r>
                                    <a:rPr kumimoji="0" lang="en-US" altLang="zh-CN" b="1" i="1" ker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𝟏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kumimoji="0" lang="en-US" altLang="zh-CN" b="0" i="1" ker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b="0" i="1" ker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 </m:t>
                                  </m:r>
                                  <m:r>
                                    <a:rPr kumimoji="0" lang="en-US" altLang="zh-CN" b="0" i="1" ker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kumimoji="0" lang="en-US" altLang="zh-CN" b="0" i="1" ker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kumimoji="0" lang="en-US" altLang="zh-CN" b="0" i="1" ker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+</m:t>
                              </m:r>
                              <m:r>
                                <a:rPr kumimoji="0" lang="en-US" altLang="zh-CN" b="0" i="1" ker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kumimoji="0" lang="en-US" altLang="zh-CN" b="0" i="1" ker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b="0" i="1" ker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kumimoji="0" lang="en-US" altLang="zh-CN" b="1" i="1" kern="0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𝟐</m:t>
                                  </m:r>
                                  <m:r>
                                    <a:rPr kumimoji="0" lang="en-US" altLang="zh-CN" b="0" i="1" ker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𝟐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kumimoji="0" lang="en-US" altLang="zh-CN" b="0" i="1" ker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b="0" i="1" ker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 </m:t>
                                  </m:r>
                                  <m:r>
                                    <a:rPr kumimoji="0" lang="en-US" altLang="zh-CN" b="0" i="1" ker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kumimoji="0" lang="en-US" altLang="zh-CN" b="0" i="1" ker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𝟐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kumimoji="0" lang="en-US" altLang="zh-CN" b="0" i="1" ker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+</m:t>
                              </m:r>
                              <m:r>
                                <a:rPr kumimoji="0" lang="en-US" altLang="zh-CN" b="0" i="1" ker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⋯+</m:t>
                              </m:r>
                              <m:sSub>
                                <m:sSubPr>
                                  <m:ctrlPr>
                                    <a:rPr kumimoji="0" lang="en-US" altLang="zh-CN" b="0" i="1" ker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b="0" i="1" ker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kumimoji="0" lang="en-US" altLang="zh-CN" b="1" i="1" kern="0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𝟐</m:t>
                                  </m:r>
                                  <m:r>
                                    <a:rPr kumimoji="0" lang="en-US" altLang="zh-CN" b="0" i="1" ker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𝒏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kumimoji="0" lang="en-US" altLang="zh-CN" b="0" i="1" ker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b="0" i="1" ker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 </m:t>
                                  </m:r>
                                  <m:r>
                                    <a:rPr kumimoji="0" lang="en-US" altLang="zh-CN" b="0" i="1" ker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kumimoji="0" lang="en-US" altLang="zh-CN" b="0" i="1" ker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𝒏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kumimoji="0" lang="en-US" altLang="zh-CN" b="0" i="1" ker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=</m:t>
                              </m:r>
                              <m:r>
                                <a:rPr kumimoji="0" lang="en-US" altLang="zh-CN" b="0" i="1" ker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  </m:t>
                              </m:r>
                              <m:r>
                                <a:rPr kumimoji="0" lang="en-US" altLang="zh-CN" i="1" kern="0" dirty="0">
                                  <a:solidFill>
                                    <a:srgbClr val="000000"/>
                                  </a:solidFill>
                                  <a:latin typeface="Cambria Math"/>
                                  <a:ea typeface="华文楷体" pitchFamily="2" charset="-122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US" altLang="zh-CN" i="1" smtClean="0">
                                  <a:latin typeface="Cambria Math"/>
                                </a:rPr>
                                <m:t>⋯</m:t>
                              </m:r>
                              <m:r>
                                <a:rPr lang="en-US" altLang="zh-CN" b="1" i="1" smtClean="0">
                                  <a:latin typeface="Cambria Math"/>
                                </a:rPr>
                                <m:t>                    ⋯                  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kumimoji="0" lang="en-US" altLang="zh-CN" b="0" i="1" ker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b="0" i="1" ker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 </m:t>
                                  </m:r>
                                  <m:r>
                                    <a:rPr kumimoji="0" lang="en-US" altLang="zh-CN" b="0" i="1" ker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kumimoji="0" lang="en-US" altLang="zh-CN" b="1" i="1" kern="0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𝒎</m:t>
                                  </m:r>
                                  <m:r>
                                    <a:rPr kumimoji="0" lang="en-US" altLang="zh-CN" b="0" i="1" ker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𝟏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kumimoji="0" lang="en-US" altLang="zh-CN" b="0" i="1" ker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b="0" i="1" ker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 </m:t>
                                  </m:r>
                                  <m:r>
                                    <a:rPr kumimoji="0" lang="en-US" altLang="zh-CN" b="0" i="1" ker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kumimoji="0" lang="en-US" altLang="zh-CN" b="0" i="1" ker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kumimoji="0" lang="en-US" altLang="zh-CN" b="0" i="1" ker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+</m:t>
                              </m:r>
                              <m:r>
                                <a:rPr kumimoji="0" lang="en-US" altLang="zh-CN" b="0" i="1" ker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kumimoji="0" lang="en-US" altLang="zh-CN" b="0" i="1" ker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b="0" i="1" ker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kumimoji="0" lang="en-US" altLang="zh-CN" b="1" i="1" kern="0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𝒎</m:t>
                                  </m:r>
                                  <m:r>
                                    <a:rPr kumimoji="0" lang="en-US" altLang="zh-CN" b="0" i="1" ker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𝟐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kumimoji="0" lang="en-US" altLang="zh-CN" b="0" i="1" ker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b="0" i="1" ker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 </m:t>
                                  </m:r>
                                  <m:r>
                                    <a:rPr kumimoji="0" lang="en-US" altLang="zh-CN" b="0" i="1" ker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kumimoji="0" lang="en-US" altLang="zh-CN" b="0" i="1" ker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𝟐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kumimoji="0" lang="en-US" altLang="zh-CN" b="0" i="1" ker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+</m:t>
                              </m:r>
                              <m:r>
                                <a:rPr kumimoji="0" lang="en-US" altLang="zh-CN" b="0" i="1" ker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⋯+</m:t>
                              </m:r>
                              <m:sSub>
                                <m:sSubPr>
                                  <m:ctrlPr>
                                    <a:rPr kumimoji="0" lang="en-US" altLang="zh-CN" b="0" i="1" ker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b="0" i="1" ker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kumimoji="0" lang="en-US" altLang="zh-CN" b="1" i="1" kern="0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𝒎</m:t>
                                  </m:r>
                                  <m:r>
                                    <a:rPr kumimoji="0" lang="en-US" altLang="zh-CN" b="0" i="1" ker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𝒏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kumimoji="0" lang="en-US" altLang="zh-CN" b="0" i="1" ker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b="0" i="1" ker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kumimoji="0" lang="en-US" altLang="zh-CN" b="0" i="1" ker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𝒏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kumimoji="0" lang="en-US" altLang="zh-CN" b="0" i="1" ker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=</m:t>
                              </m:r>
                              <m:r>
                                <a:rPr kumimoji="0" lang="en-US" altLang="zh-CN" b="0" i="1" ker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  </m:t>
                              </m:r>
                              <m:r>
                                <a:rPr kumimoji="0" lang="en-US" altLang="zh-CN" i="1" kern="0" dirty="0">
                                  <a:solidFill>
                                    <a:srgbClr val="000000"/>
                                  </a:solidFill>
                                  <a:latin typeface="Cambria Math"/>
                                  <a:ea typeface="华文楷体" pitchFamily="2" charset="-122"/>
                                </a:rPr>
                                <m:t>𝟎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592" y="548680"/>
                <a:ext cx="7166770" cy="1971117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470180" y="3933056"/>
                <a:ext cx="8025594" cy="19915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zh-CN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b="1" i="1" smtClean="0">
                              <a:latin typeface="Cambria Math"/>
                            </a:rPr>
                            <m:t> </m:t>
                          </m:r>
                          <m:eqArr>
                            <m:eqArrPr>
                              <m:ctrlPr>
                                <a:rPr kumimoji="0" lang="en-US" altLang="zh-CN" b="0" i="1" kern="0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kumimoji="0" lang="en-US" altLang="zh-CN" b="0" i="1" ker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b="0" i="1" ker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 </m:t>
                                  </m:r>
                                  <m:r>
                                    <a:rPr kumimoji="0" lang="en-US" altLang="zh-CN" b="0" i="1" ker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kumimoji="0" lang="en-US" altLang="zh-CN" b="0" i="1" ker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𝟏𝟏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kumimoji="0" lang="en-US" altLang="zh-CN" b="0" i="1" ker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b="0" i="1" ker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 </m:t>
                                  </m:r>
                                  <m:r>
                                    <a:rPr kumimoji="0" lang="en-US" altLang="zh-CN" b="1" i="1" kern="0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𝒌</m:t>
                                  </m:r>
                                  <m:r>
                                    <a:rPr kumimoji="0" lang="en-US" altLang="zh-CN" b="0" i="1" ker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kumimoji="0" lang="en-US" altLang="zh-CN" b="0" i="1" ker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kumimoji="0" lang="en-US" altLang="zh-CN" b="0" i="1" kern="0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 </m:t>
                              </m:r>
                              <m:r>
                                <m:rPr>
                                  <m:brk m:alnAt="7"/>
                                </m:rPr>
                                <a:rPr kumimoji="0" lang="en-US" altLang="zh-CN" b="0" i="1" ker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+</m:t>
                              </m:r>
                              <m:r>
                                <a:rPr kumimoji="0" lang="en-US" altLang="zh-CN" b="0" i="1" kern="0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 </m:t>
                              </m:r>
                              <m:r>
                                <a:rPr kumimoji="0" lang="en-US" altLang="zh-CN" b="0" i="1" ker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kumimoji="0" lang="en-US" altLang="zh-CN" b="0" i="1" ker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b="0" i="1" ker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kumimoji="0" lang="en-US" altLang="zh-CN" b="0" i="1" ker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𝟏𝟐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kumimoji="0" lang="en-US" altLang="zh-CN" b="0" i="1" ker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b="1" i="1" kern="0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 </m:t>
                                  </m:r>
                                  <m:r>
                                    <a:rPr kumimoji="0" lang="en-US" altLang="zh-CN" i="1" ker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𝒌</m:t>
                                  </m:r>
                                  <m:r>
                                    <a:rPr kumimoji="0" lang="en-US" altLang="zh-CN" b="0" i="1" ker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kumimoji="0" lang="en-US" altLang="zh-CN" b="0" i="1" ker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𝟐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kumimoji="0" lang="en-US" altLang="zh-CN" b="0" i="1" ker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+</m:t>
                              </m:r>
                              <m:r>
                                <a:rPr kumimoji="0" lang="en-US" altLang="zh-CN" b="0" i="1" ker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⋯+</m:t>
                              </m:r>
                              <m:sSub>
                                <m:sSubPr>
                                  <m:ctrlPr>
                                    <a:rPr kumimoji="0" lang="en-US" altLang="zh-CN" b="0" i="1" ker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b="0" i="1" kern="0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 </m:t>
                                  </m:r>
                                  <m:r>
                                    <a:rPr kumimoji="0" lang="en-US" altLang="zh-CN" b="0" i="1" ker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kumimoji="0" lang="en-US" altLang="zh-CN" b="0" i="1" ker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𝟏</m:t>
                                  </m:r>
                                  <m:r>
                                    <a:rPr kumimoji="0" lang="en-US" altLang="zh-CN" b="0" i="1" ker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𝒏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kumimoji="0" lang="en-US" altLang="zh-CN" b="0" i="1" ker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b="1" i="1" kern="0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 </m:t>
                                  </m:r>
                                  <m:r>
                                    <a:rPr kumimoji="0" lang="en-US" altLang="zh-CN" i="1" ker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𝒌</m:t>
                                  </m:r>
                                  <m:r>
                                    <a:rPr kumimoji="0" lang="en-US" altLang="zh-CN" b="0" i="1" ker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kumimoji="0" lang="en-US" altLang="zh-CN" b="0" i="1" ker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𝒏</m:t>
                                  </m:r>
                                </m:sub>
                              </m:sSub>
                              <m:r>
                                <a:rPr kumimoji="0" lang="en-US" altLang="zh-CN" b="0" i="1" kern="0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 </m:t>
                              </m:r>
                              <m:r>
                                <m:rPr>
                                  <m:brk m:alnAt="7"/>
                                </m:rPr>
                                <a:rPr kumimoji="0" lang="en-US" altLang="zh-CN" b="0" i="1" ker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=</m:t>
                              </m:r>
                              <m:r>
                                <a:rPr kumimoji="0" lang="en-US" altLang="zh-CN" b="0" i="1" ker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  </m:t>
                              </m:r>
                              <m:r>
                                <a:rPr kumimoji="0" lang="en-US" altLang="zh-CN" i="1" kern="0" dirty="0">
                                  <a:solidFill>
                                    <a:srgbClr val="000000"/>
                                  </a:solidFill>
                                  <a:latin typeface="Cambria Math"/>
                                  <a:ea typeface="华文楷体" pitchFamily="2" charset="-122"/>
                                </a:rPr>
                                <m:t>𝟎</m:t>
                              </m:r>
                              <m:r>
                                <m:rPr>
                                  <m:nor/>
                                </m:rPr>
                                <a:rPr kumimoji="0" lang="zh-CN" altLang="en-US" kern="0" dirty="0">
                                  <a:solidFill>
                                    <a:srgbClr val="000000"/>
                                  </a:solidFill>
                                  <a:latin typeface="华文楷体" pitchFamily="2" charset="-122"/>
                                  <a:ea typeface="华文楷体" pitchFamily="2" charset="-122"/>
                                </a:rPr>
                                <m:t> 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kumimoji="0" lang="en-US" altLang="zh-CN" b="0" i="1" kern="0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b="0" i="1" ker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kumimoji="0" lang="en-US" altLang="zh-CN" b="1" i="1" kern="0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𝟐</m:t>
                                  </m:r>
                                  <m:r>
                                    <a:rPr kumimoji="0" lang="en-US" altLang="zh-CN" b="1" i="1" ker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𝟏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kumimoji="0" lang="en-US" altLang="zh-CN" b="0" i="1" ker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b="1" i="1" kern="0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 </m:t>
                                  </m:r>
                                  <m:r>
                                    <a:rPr kumimoji="0" lang="en-US" altLang="zh-CN" i="1" ker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𝒌</m:t>
                                  </m:r>
                                  <m:r>
                                    <a:rPr kumimoji="0" lang="en-US" altLang="zh-CN" b="0" i="1" ker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kumimoji="0" lang="en-US" altLang="zh-CN" b="0" i="1" ker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kumimoji="0" lang="en-US" altLang="zh-CN" b="0" i="1" ker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+</m:t>
                              </m:r>
                              <m:r>
                                <a:rPr kumimoji="0" lang="en-US" altLang="zh-CN" b="0" i="1" ker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kumimoji="0" lang="en-US" altLang="zh-CN" b="0" i="1" ker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b="0" i="1" ker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kumimoji="0" lang="en-US" altLang="zh-CN" b="1" i="1" kern="0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𝟐</m:t>
                                  </m:r>
                                  <m:r>
                                    <a:rPr kumimoji="0" lang="en-US" altLang="zh-CN" b="0" i="1" ker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𝟐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kumimoji="0" lang="en-US" altLang="zh-CN" b="0" i="1" ker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b="1" i="1" kern="0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 </m:t>
                                  </m:r>
                                  <m:r>
                                    <a:rPr kumimoji="0" lang="en-US" altLang="zh-CN" i="1" ker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𝒌</m:t>
                                  </m:r>
                                  <m:r>
                                    <a:rPr kumimoji="0" lang="en-US" altLang="zh-CN" b="0" i="1" ker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kumimoji="0" lang="en-US" altLang="zh-CN" b="0" i="1" ker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𝟐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kumimoji="0" lang="en-US" altLang="zh-CN" b="0" i="1" ker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+</m:t>
                              </m:r>
                              <m:r>
                                <a:rPr kumimoji="0" lang="en-US" altLang="zh-CN" b="0" i="1" ker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⋯+</m:t>
                              </m:r>
                              <m:sSub>
                                <m:sSubPr>
                                  <m:ctrlPr>
                                    <a:rPr kumimoji="0" lang="en-US" altLang="zh-CN" b="0" i="1" ker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b="0" i="1" kern="0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 </m:t>
                                  </m:r>
                                  <m:r>
                                    <a:rPr kumimoji="0" lang="en-US" altLang="zh-CN" b="0" i="1" ker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kumimoji="0" lang="en-US" altLang="zh-CN" b="1" i="1" kern="0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𝟐</m:t>
                                  </m:r>
                                  <m:r>
                                    <a:rPr kumimoji="0" lang="en-US" altLang="zh-CN" b="0" i="1" ker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𝒏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kumimoji="0" lang="en-US" altLang="zh-CN" b="0" i="1" ker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b="1" i="1" kern="0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 </m:t>
                                  </m:r>
                                  <m:r>
                                    <a:rPr kumimoji="0" lang="en-US" altLang="zh-CN" i="1" ker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𝒌</m:t>
                                  </m:r>
                                  <m:r>
                                    <a:rPr kumimoji="0" lang="en-US" altLang="zh-CN" b="0" i="1" ker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kumimoji="0" lang="en-US" altLang="zh-CN" b="0" i="1" ker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𝒏</m:t>
                                  </m:r>
                                </m:sub>
                              </m:sSub>
                              <m:r>
                                <a:rPr kumimoji="0" lang="en-US" altLang="zh-CN" b="0" i="1" kern="0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 </m:t>
                              </m:r>
                              <m:r>
                                <m:rPr>
                                  <m:brk m:alnAt="7"/>
                                </m:rPr>
                                <a:rPr kumimoji="0" lang="en-US" altLang="zh-CN" b="0" i="1" ker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=</m:t>
                              </m:r>
                              <m:r>
                                <a:rPr kumimoji="0" lang="en-US" altLang="zh-CN" b="0" i="1" ker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  </m:t>
                              </m:r>
                              <m:r>
                                <a:rPr kumimoji="0" lang="en-US" altLang="zh-CN" i="1" kern="0" dirty="0">
                                  <a:solidFill>
                                    <a:srgbClr val="000000"/>
                                  </a:solidFill>
                                  <a:latin typeface="Cambria Math"/>
                                  <a:ea typeface="华文楷体" pitchFamily="2" charset="-122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US" altLang="zh-CN" i="1" smtClean="0">
                                  <a:latin typeface="Cambria Math"/>
                                </a:rPr>
                                <m:t>⋯</m:t>
                              </m:r>
                              <m:r>
                                <a:rPr lang="en-US" altLang="zh-CN" b="1" i="1" smtClean="0">
                                  <a:latin typeface="Cambria Math"/>
                                </a:rPr>
                                <m:t>                    ⋯                  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kumimoji="0" lang="en-US" altLang="zh-CN" b="0" i="1" ker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b="0" i="1" ker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 </m:t>
                                  </m:r>
                                  <m:r>
                                    <a:rPr kumimoji="0" lang="en-US" altLang="zh-CN" b="0" i="1" ker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kumimoji="0" lang="en-US" altLang="zh-CN" b="1" i="1" kern="0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𝒎</m:t>
                                  </m:r>
                                  <m:r>
                                    <a:rPr kumimoji="0" lang="en-US" altLang="zh-CN" b="0" i="1" ker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𝟏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kumimoji="0" lang="en-US" altLang="zh-CN" b="0" i="1" ker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i="1" ker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𝒌</m:t>
                                  </m:r>
                                  <m:r>
                                    <a:rPr kumimoji="0" lang="en-US" altLang="zh-CN" b="0" i="1" ker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kumimoji="0" lang="en-US" altLang="zh-CN" b="0" i="1" ker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kumimoji="0" lang="en-US" altLang="zh-CN" b="0" i="1" ker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+</m:t>
                              </m:r>
                              <m:r>
                                <a:rPr kumimoji="0" lang="en-US" altLang="zh-CN" b="0" i="1" ker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kumimoji="0" lang="en-US" altLang="zh-CN" b="0" i="1" ker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b="0" i="1" ker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kumimoji="0" lang="en-US" altLang="zh-CN" b="1" i="1" kern="0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𝒎</m:t>
                                  </m:r>
                                  <m:r>
                                    <a:rPr kumimoji="0" lang="en-US" altLang="zh-CN" b="0" i="1" ker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𝟐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kumimoji="0" lang="en-US" altLang="zh-CN" b="0" i="1" ker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b="1" i="1" kern="0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 </m:t>
                                  </m:r>
                                  <m:r>
                                    <a:rPr kumimoji="0" lang="en-US" altLang="zh-CN" i="1" ker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𝒌</m:t>
                                  </m:r>
                                  <m:r>
                                    <a:rPr kumimoji="0" lang="en-US" altLang="zh-CN" b="0" i="1" ker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kumimoji="0" lang="en-US" altLang="zh-CN" b="0" i="1" ker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𝟐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kumimoji="0" lang="en-US" altLang="zh-CN" b="0" i="1" ker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+</m:t>
                              </m:r>
                              <m:r>
                                <a:rPr kumimoji="0" lang="en-US" altLang="zh-CN" b="0" i="1" ker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⋯+</m:t>
                              </m:r>
                              <m:sSub>
                                <m:sSubPr>
                                  <m:ctrlPr>
                                    <a:rPr kumimoji="0" lang="en-US" altLang="zh-CN" b="0" i="1" ker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b="0" i="1" ker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kumimoji="0" lang="en-US" altLang="zh-CN" b="1" i="1" kern="0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𝒎</m:t>
                                  </m:r>
                                  <m:r>
                                    <a:rPr kumimoji="0" lang="en-US" altLang="zh-CN" b="0" i="1" ker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𝒏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kumimoji="0" lang="en-US" altLang="zh-CN" b="0" i="1" ker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i="1" ker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𝒌</m:t>
                                  </m:r>
                                  <m:r>
                                    <a:rPr kumimoji="0" lang="en-US" altLang="zh-CN" b="0" i="1" ker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kumimoji="0" lang="en-US" altLang="zh-CN" b="0" i="1" ker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𝒏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kumimoji="0" lang="en-US" altLang="zh-CN" b="0" i="1" ker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=</m:t>
                              </m:r>
                              <m:r>
                                <a:rPr kumimoji="0" lang="en-US" altLang="zh-CN" b="0" i="1" ker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 </m:t>
                              </m:r>
                              <m:r>
                                <a:rPr kumimoji="0" lang="en-US" altLang="zh-CN" i="1" kern="0" dirty="0">
                                  <a:solidFill>
                                    <a:srgbClr val="000000"/>
                                  </a:solidFill>
                                  <a:latin typeface="Cambria Math"/>
                                  <a:ea typeface="华文楷体" pitchFamily="2" charset="-122"/>
                                </a:rPr>
                                <m:t>𝟎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180" y="3933056"/>
                <a:ext cx="8025594" cy="1991507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595863" y="2892439"/>
                <a:ext cx="7774228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kumimoji="0" lang="en-US" altLang="zh-CN" kern="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2) </a:t>
                </a:r>
                <a:r>
                  <a:rPr kumimoji="0" lang="en-US" altLang="zh-CN" kern="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0" lang="zh-CN" altLang="en-US" kern="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若 </a:t>
                </a:r>
                <a14:m>
                  <m:oMath xmlns:m="http://schemas.openxmlformats.org/officeDocument/2006/math">
                    <m:r>
                      <a:rPr kumimoji="0" lang="zh-CN" altLang="en-US" kern="0" dirty="0">
                        <a:solidFill>
                          <a:srgbClr val="000000"/>
                        </a:solidFill>
                        <a:latin typeface="Cambria Math"/>
                        <a:cs typeface="Times New Roman" panose="02020603050405020304" pitchFamily="18" charset="0"/>
                      </a:rPr>
                      <m:t>𝛂</m:t>
                    </m:r>
                    <m:r>
                      <a:rPr kumimoji="0" lang="en-US" altLang="zh-CN" i="1" kern="0" dirty="0">
                        <a:solidFill>
                          <a:srgbClr val="000000"/>
                        </a:solidFill>
                        <a:latin typeface="Cambria Math"/>
                        <a:ea typeface="Cambria Math"/>
                        <a:cs typeface="Times New Roman" panose="02020603050405020304" pitchFamily="18" charset="0"/>
                      </a:rPr>
                      <m:t>∈</m:t>
                    </m:r>
                    <m:r>
                      <a:rPr kumimoji="0" lang="en-US" altLang="zh-CN" kern="0" dirty="0">
                        <a:solidFill>
                          <a:srgbClr val="000000"/>
                        </a:solidFill>
                        <a:latin typeface="Cambria Math"/>
                        <a:ea typeface="Cambria Math"/>
                        <a:cs typeface="Times New Roman" panose="02020603050405020304" pitchFamily="18" charset="0"/>
                      </a:rPr>
                      <m:t>𝐖</m:t>
                    </m:r>
                    <m:r>
                      <a:rPr kumimoji="0" lang="en-US" altLang="zh-CN" i="1" kern="0" dirty="0">
                        <a:solidFill>
                          <a:srgbClr val="000000"/>
                        </a:solidFill>
                        <a:latin typeface="Cambria Math"/>
                        <a:ea typeface="Cambria Math"/>
                        <a:cs typeface="Times New Roman" panose="02020603050405020304" pitchFamily="18" charset="0"/>
                      </a:rPr>
                      <m:t>,  </m:t>
                    </m:r>
                    <m:r>
                      <a:rPr kumimoji="0" lang="en-US" altLang="zh-CN" i="1" kern="0" dirty="0">
                        <a:solidFill>
                          <a:srgbClr val="000000"/>
                        </a:solidFill>
                        <a:latin typeface="Cambria Math"/>
                        <a:ea typeface="Cambria Math"/>
                        <a:cs typeface="Times New Roman" panose="02020603050405020304" pitchFamily="18" charset="0"/>
                      </a:rPr>
                      <m:t>𝒌</m:t>
                    </m:r>
                    <m:r>
                      <a:rPr kumimoji="0" lang="en-US" altLang="zh-CN" i="1" kern="0" dirty="0">
                        <a:solidFill>
                          <a:srgbClr val="000000"/>
                        </a:solidFill>
                        <a:latin typeface="Cambria Math"/>
                        <a:ea typeface="Cambria Math"/>
                        <a:cs typeface="Times New Roman" panose="02020603050405020304" pitchFamily="18" charset="0"/>
                      </a:rPr>
                      <m:t>∈</m:t>
                    </m:r>
                    <m:r>
                      <a:rPr kumimoji="0" lang="en-US" altLang="zh-CN" kern="0" dirty="0">
                        <a:solidFill>
                          <a:srgbClr val="000000"/>
                        </a:solidFill>
                        <a:latin typeface="Cambria Math"/>
                        <a:ea typeface="Cambria Math"/>
                        <a:cs typeface="Times New Roman" panose="02020603050405020304" pitchFamily="18" charset="0"/>
                      </a:rPr>
                      <m:t>𝐊</m:t>
                    </m:r>
                  </m:oMath>
                </a14:m>
                <a:r>
                  <a:rPr kumimoji="0" lang="en-US" altLang="zh-CN" kern="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zh-CN" kern="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  </a:t>
                </a:r>
                <a:r>
                  <a:rPr kumimoji="0" lang="zh-CN" altLang="en-US" kern="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则 </a:t>
                </a:r>
                <a14:m>
                  <m:oMath xmlns:m="http://schemas.openxmlformats.org/officeDocument/2006/math">
                    <m:r>
                      <a:rPr kumimoji="0" lang="en-US" altLang="zh-CN" i="1" kern="0" dirty="0">
                        <a:solidFill>
                          <a:srgbClr val="000000"/>
                        </a:solidFill>
                        <a:latin typeface="Cambria Math"/>
                        <a:cs typeface="Times New Roman" panose="02020603050405020304" pitchFamily="18" charset="0"/>
                      </a:rPr>
                      <m:t>𝒌</m:t>
                    </m:r>
                    <m:r>
                      <a:rPr kumimoji="0" lang="zh-CN" altLang="en-US" kern="0" dirty="0">
                        <a:solidFill>
                          <a:srgbClr val="000000"/>
                        </a:solidFill>
                        <a:latin typeface="Cambria Math"/>
                        <a:cs typeface="Times New Roman" panose="02020603050405020304" pitchFamily="18" charset="0"/>
                      </a:rPr>
                      <m:t>𝛂</m:t>
                    </m:r>
                    <m:r>
                      <a:rPr kumimoji="0" lang="en-US" altLang="zh-CN" i="1" kern="0" dirty="0">
                        <a:solidFill>
                          <a:srgbClr val="000000"/>
                        </a:solidFill>
                        <a:latin typeface="Cambria Math"/>
                        <a:ea typeface="Cambria Math"/>
                        <a:cs typeface="Times New Roman" panose="02020603050405020304" pitchFamily="18" charset="0"/>
                      </a:rPr>
                      <m:t>∈</m:t>
                    </m:r>
                    <m:r>
                      <a:rPr kumimoji="0" lang="en-US" altLang="zh-CN" kern="0" dirty="0">
                        <a:solidFill>
                          <a:srgbClr val="000000"/>
                        </a:solidFill>
                        <a:latin typeface="Cambria Math"/>
                        <a:ea typeface="Cambria Math"/>
                        <a:cs typeface="Times New Roman" panose="02020603050405020304" pitchFamily="18" charset="0"/>
                      </a:rPr>
                      <m:t>𝐖</m:t>
                    </m:r>
                    <m:r>
                      <m:rPr>
                        <m:nor/>
                      </m:rPr>
                      <a:rPr kumimoji="0" lang="en-US" altLang="zh-CN" kern="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;</m:t>
                    </m:r>
                  </m:oMath>
                </a14:m>
                <a:r>
                  <a:rPr kumimoji="0" lang="en-US" altLang="zh-CN" kern="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863" y="2892439"/>
                <a:ext cx="7774228" cy="584775"/>
              </a:xfrm>
              <a:prstGeom prst="rect">
                <a:avLst/>
              </a:prstGeom>
              <a:blipFill rotWithShape="1">
                <a:blip r:embed="rId4"/>
                <a:stretch>
                  <a:fillRect l="-2039" t="-21875" b="-291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 </a:t>
            </a:r>
          </a:p>
        </p:txBody>
      </p:sp>
      <p:sp>
        <p:nvSpPr>
          <p:cNvPr id="12902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476250"/>
            <a:ext cx="8229600" cy="5832475"/>
          </a:xfrm>
        </p:spPr>
        <p:txBody>
          <a:bodyPr/>
          <a:lstStyle/>
          <a:p>
            <a:pPr eaLnBrk="1" hangingPunct="1">
              <a:lnSpc>
                <a:spcPct val="125000"/>
              </a:lnSpc>
              <a:buFontTx/>
              <a:buNone/>
            </a:pPr>
            <a:endParaRPr lang="zh-CN" altLang="en-US" b="1" dirty="0" smtClean="0">
              <a:latin typeface="Times New Roman" pitchFamily="18" charset="0"/>
            </a:endParaRPr>
          </a:p>
          <a:p>
            <a:pPr eaLnBrk="1" hangingPunct="1">
              <a:lnSpc>
                <a:spcPct val="125000"/>
              </a:lnSpc>
              <a:buFontTx/>
              <a:buNone/>
            </a:pPr>
            <a:endParaRPr lang="zh-CN" altLang="en-US" b="1" dirty="0" smtClean="0">
              <a:latin typeface="Times New Roman" pitchFamily="18" charset="0"/>
            </a:endParaRPr>
          </a:p>
          <a:p>
            <a:pPr eaLnBrk="1" hangingPunct="1">
              <a:lnSpc>
                <a:spcPct val="125000"/>
              </a:lnSpc>
              <a:buFontTx/>
              <a:buNone/>
            </a:pPr>
            <a:endParaRPr lang="zh-CN" altLang="en-US" b="1" dirty="0" smtClean="0">
              <a:latin typeface="Times New Roman" pitchFamily="18" charset="0"/>
            </a:endParaRPr>
          </a:p>
          <a:p>
            <a:pPr eaLnBrk="1" hangingPunct="1">
              <a:lnSpc>
                <a:spcPct val="125000"/>
              </a:lnSpc>
              <a:buFontTx/>
              <a:buNone/>
            </a:pPr>
            <a:endParaRPr lang="zh-CN" altLang="en-US" b="1" dirty="0" smtClean="0">
              <a:latin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/>
              <p:cNvSpPr/>
              <p:nvPr/>
            </p:nvSpPr>
            <p:spPr>
              <a:xfrm>
                <a:off x="450529" y="3689378"/>
                <a:ext cx="8064896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>
                  <a:lnSpc>
                    <a:spcPct val="150000"/>
                  </a:lnSpc>
                </a:pPr>
                <a:r>
                  <a:rPr kumimoji="0" lang="en-US" altLang="zh-CN" kern="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3)  </a:t>
                </a:r>
                <a:r>
                  <a:rPr kumimoji="0" lang="zh-CN" altLang="en-US" kern="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若 </a:t>
                </a:r>
                <a14:m>
                  <m:oMath xmlns:m="http://schemas.openxmlformats.org/officeDocument/2006/math">
                    <m:r>
                      <a:rPr kumimoji="0" lang="zh-CN" altLang="en-US" kern="0" dirty="0">
                        <a:solidFill>
                          <a:srgbClr val="000000"/>
                        </a:solidFill>
                        <a:latin typeface="Cambria Math"/>
                        <a:cs typeface="Times New Roman" panose="02020603050405020304" pitchFamily="18" charset="0"/>
                      </a:rPr>
                      <m:t>𝛂</m:t>
                    </m:r>
                    <m:r>
                      <a:rPr kumimoji="0" lang="en-US" altLang="zh-CN" kern="0" dirty="0">
                        <a:solidFill>
                          <a:srgbClr val="000000"/>
                        </a:solidFill>
                        <a:latin typeface="Cambria Math"/>
                        <a:cs typeface="Times New Roman" panose="02020603050405020304" pitchFamily="18" charset="0"/>
                      </a:rPr>
                      <m:t> ,</m:t>
                    </m:r>
                    <m:r>
                      <a:rPr kumimoji="0" lang="zh-CN" altLang="en-US" kern="0" dirty="0">
                        <a:solidFill>
                          <a:srgbClr val="000000"/>
                        </a:solidFill>
                        <a:latin typeface="Cambria Math"/>
                        <a:cs typeface="Times New Roman" panose="02020603050405020304" pitchFamily="18" charset="0"/>
                      </a:rPr>
                      <m:t>𝛃</m:t>
                    </m:r>
                    <m:r>
                      <a:rPr kumimoji="0" lang="en-US" altLang="zh-CN" i="1" kern="0" dirty="0">
                        <a:solidFill>
                          <a:srgbClr val="000000"/>
                        </a:solidFill>
                        <a:latin typeface="Cambria Math"/>
                        <a:ea typeface="Cambria Math"/>
                        <a:cs typeface="Times New Roman" panose="02020603050405020304" pitchFamily="18" charset="0"/>
                      </a:rPr>
                      <m:t>∈</m:t>
                    </m:r>
                    <m:r>
                      <a:rPr kumimoji="0" lang="en-US" altLang="zh-CN" kern="0" dirty="0">
                        <a:solidFill>
                          <a:srgbClr val="000000"/>
                        </a:solidFill>
                        <a:latin typeface="Cambria Math"/>
                        <a:ea typeface="Cambria Math"/>
                        <a:cs typeface="Times New Roman" panose="02020603050405020304" pitchFamily="18" charset="0"/>
                      </a:rPr>
                      <m:t>𝐖</m:t>
                    </m:r>
                  </m:oMath>
                </a14:m>
                <a:r>
                  <a:rPr kumimoji="0" lang="en-US" altLang="zh-CN" kern="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 </a:t>
                </a:r>
                <a:r>
                  <a:rPr kumimoji="0" lang="zh-CN" altLang="en-US" kern="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则 </a:t>
                </a:r>
                <a14:m>
                  <m:oMath xmlns:m="http://schemas.openxmlformats.org/officeDocument/2006/math">
                    <m:r>
                      <a:rPr kumimoji="0" lang="zh-CN" altLang="en-US" kern="0" dirty="0">
                        <a:solidFill>
                          <a:srgbClr val="000000"/>
                        </a:solidFill>
                        <a:latin typeface="Cambria Math"/>
                        <a:cs typeface="Times New Roman" panose="02020603050405020304" pitchFamily="18" charset="0"/>
                      </a:rPr>
                      <m:t>𝛂</m:t>
                    </m:r>
                    <m:r>
                      <a:rPr kumimoji="0" lang="en-US" altLang="zh-CN" i="1" kern="0" dirty="0">
                        <a:solidFill>
                          <a:srgbClr val="000000"/>
                        </a:solidFill>
                        <a:latin typeface="Cambria Math"/>
                        <a:cs typeface="Times New Roman" panose="02020603050405020304" pitchFamily="18" charset="0"/>
                      </a:rPr>
                      <m:t>+</m:t>
                    </m:r>
                    <m:r>
                      <a:rPr kumimoji="0" lang="zh-CN" altLang="en-US" kern="0" dirty="0">
                        <a:solidFill>
                          <a:srgbClr val="000000"/>
                        </a:solidFill>
                        <a:latin typeface="Cambria Math"/>
                        <a:cs typeface="Times New Roman" panose="02020603050405020304" pitchFamily="18" charset="0"/>
                      </a:rPr>
                      <m:t>𝛃</m:t>
                    </m:r>
                    <m:r>
                      <a:rPr kumimoji="0" lang="en-US" altLang="zh-CN" i="1" kern="0" dirty="0">
                        <a:solidFill>
                          <a:srgbClr val="000000"/>
                        </a:solidFill>
                        <a:latin typeface="Cambria Math"/>
                        <a:ea typeface="Cambria Math"/>
                        <a:cs typeface="Times New Roman" panose="02020603050405020304" pitchFamily="18" charset="0"/>
                      </a:rPr>
                      <m:t>∈</m:t>
                    </m:r>
                    <m:r>
                      <a:rPr kumimoji="0" lang="en-US" altLang="zh-CN" kern="0" dirty="0">
                        <a:solidFill>
                          <a:srgbClr val="000000"/>
                        </a:solidFill>
                        <a:latin typeface="Cambria Math"/>
                        <a:ea typeface="Cambria Math"/>
                        <a:cs typeface="Times New Roman" panose="02020603050405020304" pitchFamily="18" charset="0"/>
                      </a:rPr>
                      <m:t>𝐖</m:t>
                    </m:r>
                  </m:oMath>
                </a14:m>
                <a:r>
                  <a:rPr kumimoji="0" lang="en-US" altLang="zh-CN" kern="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529" y="3689378"/>
                <a:ext cx="8064896" cy="830997"/>
              </a:xfrm>
              <a:prstGeom prst="rect">
                <a:avLst/>
              </a:prstGeom>
              <a:blipFill rotWithShape="1">
                <a:blip r:embed="rId2"/>
                <a:stretch>
                  <a:fillRect l="-1965" b="-1167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1046844" y="332656"/>
                <a:ext cx="6872266" cy="147745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zh-CN" i="1" smtClean="0">
                              <a:latin typeface="Cambria Math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i="1" smtClean="0">
                                  <a:latin typeface="Cambria Math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kumimoji="0" lang="en-US" altLang="zh-CN" b="0" i="1" ker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b="0" i="1" ker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 </m:t>
                                  </m:r>
                                  <m:r>
                                    <a:rPr kumimoji="0" lang="en-US" altLang="zh-CN" b="0" i="1" ker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kumimoji="0" lang="en-US" altLang="zh-CN" b="0" i="1" ker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𝟏𝟏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kumimoji="0" lang="en-US" altLang="zh-CN" b="0" i="1" ker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b="0" i="1" ker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kumimoji="0" lang="en-US" altLang="zh-CN" b="0" i="1" ker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kumimoji="0" lang="en-US" altLang="zh-CN" b="0" i="1" ker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 </m:t>
                              </m:r>
                              <m:r>
                                <m:rPr>
                                  <m:brk m:alnAt="7"/>
                                </m:rPr>
                                <a:rPr kumimoji="0" lang="en-US" altLang="zh-CN" b="0" i="1" ker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+</m:t>
                              </m:r>
                              <m:r>
                                <a:rPr kumimoji="0" lang="en-US" altLang="zh-CN" b="0" i="1" ker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  </m:t>
                              </m:r>
                              <m:sSub>
                                <m:sSubPr>
                                  <m:ctrlPr>
                                    <a:rPr kumimoji="0" lang="en-US" altLang="zh-CN" b="0" i="1" ker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b="0" i="1" ker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kumimoji="0" lang="en-US" altLang="zh-CN" b="0" i="1" ker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𝟏𝟐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kumimoji="0" lang="en-US" altLang="zh-CN" b="0" i="1" ker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b="0" i="1" ker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kumimoji="0" lang="en-US" altLang="zh-CN" b="0" i="1" ker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𝟐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kumimoji="0" lang="en-US" altLang="zh-CN" b="0" i="1" ker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+</m:t>
                              </m:r>
                              <m:r>
                                <a:rPr kumimoji="0" lang="en-US" altLang="zh-CN" b="0" i="1" ker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⋯+</m:t>
                              </m:r>
                              <m:sSub>
                                <m:sSubPr>
                                  <m:ctrlPr>
                                    <a:rPr kumimoji="0" lang="en-US" altLang="zh-CN" b="0" i="1" ker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b="0" i="1" ker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kumimoji="0" lang="en-US" altLang="zh-CN" b="0" i="1" ker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𝟏</m:t>
                                  </m:r>
                                  <m:r>
                                    <a:rPr kumimoji="0" lang="en-US" altLang="zh-CN" b="0" i="1" ker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𝒏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kumimoji="0" lang="en-US" altLang="zh-CN" b="0" i="1" ker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b="0" i="1" ker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kumimoji="0" lang="en-US" altLang="zh-CN" b="0" i="1" ker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𝒏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kumimoji="0" lang="en-US" altLang="zh-CN" b="0" i="1" ker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=</m:t>
                              </m:r>
                              <m:r>
                                <a:rPr kumimoji="0" lang="en-US" altLang="zh-CN" b="0" i="1" ker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  </m:t>
                              </m:r>
                              <m:r>
                                <a:rPr kumimoji="0" lang="en-US" altLang="zh-CN" i="1" kern="0" dirty="0">
                                  <a:solidFill>
                                    <a:srgbClr val="000000"/>
                                  </a:solidFill>
                                  <a:latin typeface="Cambria Math"/>
                                  <a:ea typeface="华文楷体" pitchFamily="2" charset="-122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US" altLang="zh-CN" i="1" smtClean="0">
                                  <a:latin typeface="Cambria Math"/>
                                </a:rPr>
                                <m:t>⋯</m:t>
                              </m:r>
                              <m:r>
                                <a:rPr lang="en-US" altLang="zh-CN" b="1" i="1" smtClean="0">
                                  <a:latin typeface="Cambria Math"/>
                                </a:rPr>
                                <m:t>             ⋯         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kumimoji="0" lang="en-US" altLang="zh-CN" b="0" i="1" ker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b="0" i="1" ker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 </m:t>
                                  </m:r>
                                  <m:r>
                                    <a:rPr kumimoji="0" lang="en-US" altLang="zh-CN" b="0" i="1" ker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kumimoji="0" lang="en-US" altLang="zh-CN" i="1" ker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𝒎</m:t>
                                  </m:r>
                                  <m:r>
                                    <a:rPr kumimoji="0" lang="en-US" altLang="zh-CN" b="0" i="1" ker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𝟏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kumimoji="0" lang="en-US" altLang="zh-CN" b="0" i="1" ker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b="0" i="1" ker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kumimoji="0" lang="en-US" altLang="zh-CN" b="0" i="1" ker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kumimoji="0" lang="en-US" altLang="zh-CN" b="0" i="1" ker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+</m:t>
                              </m:r>
                              <m:r>
                                <a:rPr kumimoji="0" lang="en-US" altLang="zh-CN" b="0" i="1" ker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kumimoji="0" lang="en-US" altLang="zh-CN" b="0" i="1" ker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b="0" i="1" ker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kumimoji="0" lang="en-US" altLang="zh-CN" i="1" ker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𝒎</m:t>
                                  </m:r>
                                  <m:r>
                                    <a:rPr kumimoji="0" lang="en-US" altLang="zh-CN" b="0" i="1" ker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𝟐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kumimoji="0" lang="en-US" altLang="zh-CN" b="0" i="1" ker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b="0" i="1" ker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kumimoji="0" lang="en-US" altLang="zh-CN" b="0" i="1" ker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𝟐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kumimoji="0" lang="en-US" altLang="zh-CN" b="0" i="1" ker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+</m:t>
                              </m:r>
                              <m:r>
                                <a:rPr kumimoji="0" lang="en-US" altLang="zh-CN" b="0" i="1" ker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⋯+</m:t>
                              </m:r>
                              <m:sSub>
                                <m:sSubPr>
                                  <m:ctrlPr>
                                    <a:rPr kumimoji="0" lang="en-US" altLang="zh-CN" b="0" i="1" ker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b="0" i="1" ker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kumimoji="0" lang="en-US" altLang="zh-CN" i="1" ker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𝒎</m:t>
                                  </m:r>
                                  <m:r>
                                    <a:rPr kumimoji="0" lang="en-US" altLang="zh-CN" b="0" i="1" ker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𝒏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kumimoji="0" lang="en-US" altLang="zh-CN" b="0" i="1" ker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b="0" i="1" ker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kumimoji="0" lang="en-US" altLang="zh-CN" b="0" i="1" ker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𝒏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kumimoji="0" lang="en-US" altLang="zh-CN" b="0" i="1" ker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=</m:t>
                              </m:r>
                              <m:r>
                                <a:rPr kumimoji="0" lang="en-US" altLang="zh-CN" b="0" i="1" ker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  </m:t>
                              </m:r>
                              <m:r>
                                <a:rPr kumimoji="0" lang="en-US" altLang="zh-CN" i="1" kern="0" dirty="0">
                                  <a:solidFill>
                                    <a:srgbClr val="000000"/>
                                  </a:solidFill>
                                  <a:latin typeface="Cambria Math"/>
                                  <a:ea typeface="华文楷体" pitchFamily="2" charset="-122"/>
                                </a:rPr>
                                <m:t>𝟎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6844" y="332656"/>
                <a:ext cx="6872266" cy="1477456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1046844" y="2060848"/>
                <a:ext cx="6872266" cy="147745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zh-CN" i="1" smtClean="0">
                              <a:latin typeface="Cambria Math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i="1" smtClean="0">
                                  <a:latin typeface="Cambria Math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kumimoji="0" lang="en-US" altLang="zh-CN" b="0" i="1" ker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b="0" i="1" ker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 </m:t>
                                  </m:r>
                                  <m:r>
                                    <a:rPr kumimoji="0" lang="en-US" altLang="zh-CN" b="0" i="1" ker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kumimoji="0" lang="en-US" altLang="zh-CN" b="0" i="1" ker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𝟏𝟏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kumimoji="0" lang="en-US" altLang="zh-CN" b="0" i="1" ker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b="1" i="1" kern="0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kumimoji="0" lang="en-US" altLang="zh-CN" b="0" i="1" ker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kumimoji="0" lang="en-US" altLang="zh-CN" b="0" i="1" ker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 </m:t>
                              </m:r>
                              <m:r>
                                <m:rPr>
                                  <m:brk m:alnAt="7"/>
                                </m:rPr>
                                <a:rPr kumimoji="0" lang="en-US" altLang="zh-CN" b="0" i="1" ker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+</m:t>
                              </m:r>
                              <m:r>
                                <a:rPr kumimoji="0" lang="en-US" altLang="zh-CN" b="0" i="1" ker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  </m:t>
                              </m:r>
                              <m:sSub>
                                <m:sSubPr>
                                  <m:ctrlPr>
                                    <a:rPr kumimoji="0" lang="en-US" altLang="zh-CN" b="0" i="1" ker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b="0" i="1" ker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kumimoji="0" lang="en-US" altLang="zh-CN" b="0" i="1" ker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𝟏𝟐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kumimoji="0" lang="en-US" altLang="zh-CN" b="0" i="1" ker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i="1" ker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kumimoji="0" lang="en-US" altLang="zh-CN" b="0" i="1" ker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𝟐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kumimoji="0" lang="en-US" altLang="zh-CN" b="0" i="1" ker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+</m:t>
                              </m:r>
                              <m:r>
                                <a:rPr kumimoji="0" lang="en-US" altLang="zh-CN" b="0" i="1" ker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⋯+</m:t>
                              </m:r>
                              <m:sSub>
                                <m:sSubPr>
                                  <m:ctrlPr>
                                    <a:rPr kumimoji="0" lang="en-US" altLang="zh-CN" b="0" i="1" ker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b="0" i="1" ker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kumimoji="0" lang="en-US" altLang="zh-CN" b="0" i="1" ker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𝟏</m:t>
                                  </m:r>
                                  <m:r>
                                    <a:rPr kumimoji="0" lang="en-US" altLang="zh-CN" b="0" i="1" ker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𝒏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kumimoji="0" lang="en-US" altLang="zh-CN" b="0" i="1" ker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i="1" ker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kumimoji="0" lang="en-US" altLang="zh-CN" b="0" i="1" ker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𝒏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kumimoji="0" lang="en-US" altLang="zh-CN" b="0" i="1" ker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=</m:t>
                              </m:r>
                              <m:r>
                                <a:rPr kumimoji="0" lang="en-US" altLang="zh-CN" b="0" i="1" ker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  </m:t>
                              </m:r>
                              <m:r>
                                <a:rPr kumimoji="0" lang="en-US" altLang="zh-CN" i="1" kern="0" dirty="0">
                                  <a:solidFill>
                                    <a:srgbClr val="000000"/>
                                  </a:solidFill>
                                  <a:latin typeface="Cambria Math"/>
                                  <a:ea typeface="华文楷体" pitchFamily="2" charset="-122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US" altLang="zh-CN" i="1" smtClean="0">
                                  <a:latin typeface="Cambria Math"/>
                                </a:rPr>
                                <m:t>⋯</m:t>
                              </m:r>
                              <m:r>
                                <a:rPr lang="en-US" altLang="zh-CN" b="1" i="1" smtClean="0">
                                  <a:latin typeface="Cambria Math"/>
                                </a:rPr>
                                <m:t>             ⋯         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kumimoji="0" lang="en-US" altLang="zh-CN" b="0" i="1" ker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b="0" i="1" ker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 </m:t>
                                  </m:r>
                                  <m:r>
                                    <a:rPr kumimoji="0" lang="en-US" altLang="zh-CN" b="0" i="1" ker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kumimoji="0" lang="en-US" altLang="zh-CN" i="1" ker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𝒎</m:t>
                                  </m:r>
                                  <m:r>
                                    <a:rPr kumimoji="0" lang="en-US" altLang="zh-CN" b="0" i="1" ker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𝟏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kumimoji="0" lang="en-US" altLang="zh-CN" b="0" i="1" ker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i="1" ker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kumimoji="0" lang="en-US" altLang="zh-CN" b="0" i="1" ker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kumimoji="0" lang="en-US" altLang="zh-CN" b="0" i="1" ker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+</m:t>
                              </m:r>
                              <m:r>
                                <a:rPr kumimoji="0" lang="en-US" altLang="zh-CN" b="0" i="1" ker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kumimoji="0" lang="en-US" altLang="zh-CN" b="0" i="1" ker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b="0" i="1" ker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kumimoji="0" lang="en-US" altLang="zh-CN" i="1" ker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𝒎</m:t>
                                  </m:r>
                                  <m:r>
                                    <a:rPr kumimoji="0" lang="en-US" altLang="zh-CN" b="0" i="1" ker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𝟐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kumimoji="0" lang="en-US" altLang="zh-CN" b="0" i="1" ker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i="1" ker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kumimoji="0" lang="en-US" altLang="zh-CN" b="0" i="1" ker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𝟐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kumimoji="0" lang="en-US" altLang="zh-CN" b="0" i="1" ker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+</m:t>
                              </m:r>
                              <m:r>
                                <a:rPr kumimoji="0" lang="en-US" altLang="zh-CN" b="0" i="1" ker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⋯+</m:t>
                              </m:r>
                              <m:sSub>
                                <m:sSubPr>
                                  <m:ctrlPr>
                                    <a:rPr kumimoji="0" lang="en-US" altLang="zh-CN" b="0" i="1" ker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b="0" i="1" ker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kumimoji="0" lang="en-US" altLang="zh-CN" i="1" ker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𝒎</m:t>
                                  </m:r>
                                  <m:r>
                                    <a:rPr kumimoji="0" lang="en-US" altLang="zh-CN" b="0" i="1" ker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𝒏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kumimoji="0" lang="en-US" altLang="zh-CN" b="0" i="1" ker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i="1" ker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kumimoji="0" lang="en-US" altLang="zh-CN" b="0" i="1" ker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𝒏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kumimoji="0" lang="en-US" altLang="zh-CN" b="0" i="1" ker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=</m:t>
                              </m:r>
                              <m:r>
                                <a:rPr kumimoji="0" lang="en-US" altLang="zh-CN" b="0" i="1" ker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  </m:t>
                              </m:r>
                              <m:r>
                                <a:rPr kumimoji="0" lang="en-US" altLang="zh-CN" i="1" kern="0" dirty="0">
                                  <a:solidFill>
                                    <a:srgbClr val="000000"/>
                                  </a:solidFill>
                                  <a:latin typeface="Cambria Math"/>
                                  <a:ea typeface="华文楷体" pitchFamily="2" charset="-122"/>
                                </a:rPr>
                                <m:t>𝟎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6844" y="2060848"/>
                <a:ext cx="6872266" cy="1477456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597779" y="4653136"/>
                <a:ext cx="7770396" cy="14947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zh-CN" i="1" smtClean="0">
                              <a:latin typeface="Cambria Math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i="1" smtClean="0">
                                  <a:latin typeface="Cambria Math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kumimoji="0" lang="en-US" altLang="zh-CN" i="1" ker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b="1" i="1" ker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 </m:t>
                                  </m:r>
                                  <m:r>
                                    <a:rPr kumimoji="0" lang="en-US" altLang="zh-CN" b="1" i="1" ker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kumimoji="0" lang="en-US" altLang="zh-CN" b="1" i="1" ker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𝟏𝟏</m:t>
                                  </m:r>
                                </m:sub>
                              </m:sSub>
                              <m:r>
                                <a:rPr kumimoji="0" lang="en-US" altLang="zh-CN" b="1" i="1" kern="0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kumimoji="0" lang="en-US" altLang="zh-CN" i="1" kern="0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b="1" i="1" kern="0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kumimoji="0" lang="en-US" altLang="zh-CN" b="1" i="1" kern="0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kumimoji="0" lang="en-US" altLang="zh-CN" b="1" i="1" kern="0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kumimoji="0" lang="en-US" altLang="zh-CN" i="1" kern="0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b="1" i="1" kern="0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kumimoji="0" lang="en-US" altLang="zh-CN" b="1" i="1" kern="0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kumimoji="0" lang="en-US" altLang="zh-CN" b="1" i="1" kern="0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)</m:t>
                              </m:r>
                              <m:r>
                                <a:rPr kumimoji="0" lang="en-US" altLang="zh-CN" b="1" i="1" ker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 </m:t>
                              </m:r>
                              <m:r>
                                <m:rPr>
                                  <m:brk m:alnAt="7"/>
                                </m:rPr>
                                <a:rPr kumimoji="0" lang="en-US" altLang="zh-CN" b="1" i="1" ker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+</m:t>
                              </m:r>
                              <m:r>
                                <a:rPr kumimoji="0" lang="en-US" altLang="zh-CN" b="1" i="1" ker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 ⋯+</m:t>
                              </m:r>
                              <m:sSub>
                                <m:sSubPr>
                                  <m:ctrlPr>
                                    <a:rPr kumimoji="0" lang="en-US" altLang="zh-CN" i="1" ker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b="1" i="1" ker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 </m:t>
                                  </m:r>
                                  <m:r>
                                    <a:rPr kumimoji="0" lang="en-US" altLang="zh-CN" b="1" i="1" ker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kumimoji="0" lang="en-US" altLang="zh-CN" b="1" i="1" ker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𝟏</m:t>
                                  </m:r>
                                  <m:r>
                                    <a:rPr kumimoji="0" lang="en-US" altLang="zh-CN" b="1" i="1" kern="0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𝒏</m:t>
                                  </m:r>
                                </m:sub>
                              </m:sSub>
                              <m:r>
                                <a:rPr kumimoji="0" lang="en-US" altLang="zh-CN" b="1" i="1" ker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kumimoji="0" lang="en-US" altLang="zh-CN" i="1" ker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b="1" i="1" ker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kumimoji="0" lang="en-US" altLang="zh-CN" b="1" i="1" kern="0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𝒏</m:t>
                                  </m:r>
                                </m:sub>
                              </m:sSub>
                              <m:r>
                                <a:rPr kumimoji="0" lang="en-US" altLang="zh-CN" b="1" i="1" ker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kumimoji="0" lang="en-US" altLang="zh-CN" i="1" ker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b="1" i="1" ker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kumimoji="0" lang="en-US" altLang="zh-CN" b="1" i="1" kern="0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𝒏</m:t>
                                  </m:r>
                                </m:sub>
                              </m:sSub>
                              <m:r>
                                <a:rPr kumimoji="0" lang="en-US" altLang="zh-CN" b="1" i="1" ker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)</m:t>
                              </m:r>
                              <m:r>
                                <m:rPr>
                                  <m:brk m:alnAt="7"/>
                                </m:rPr>
                                <a:rPr kumimoji="0" lang="en-US" altLang="zh-CN" b="1" i="1" ker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=</m:t>
                              </m:r>
                              <m:r>
                                <a:rPr kumimoji="0" lang="en-US" altLang="zh-CN" b="1" i="1" ker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  </m:t>
                              </m:r>
                              <m:r>
                                <a:rPr kumimoji="0" lang="en-US" altLang="zh-CN" b="1" i="1" kern="0" dirty="0">
                                  <a:solidFill>
                                    <a:srgbClr val="000000"/>
                                  </a:solidFill>
                                  <a:latin typeface="Cambria Math"/>
                                  <a:ea typeface="华文楷体" pitchFamily="2" charset="-122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US" altLang="zh-CN" b="1" i="1" smtClean="0">
                                  <a:latin typeface="Cambria Math"/>
                                </a:rPr>
                                <m:t>⋯             ⋯         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kumimoji="0" lang="en-US" altLang="zh-CN" i="1" ker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b="1" i="1" ker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 </m:t>
                                  </m:r>
                                  <m:r>
                                    <a:rPr kumimoji="0" lang="en-US" altLang="zh-CN" b="1" i="1" ker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kumimoji="0" lang="en-US" altLang="zh-CN" b="1" i="1" kern="0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𝒎</m:t>
                                  </m:r>
                                  <m:r>
                                    <a:rPr kumimoji="0" lang="en-US" altLang="zh-CN" b="1" i="1" ker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𝟏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kumimoji="0" lang="en-US" altLang="zh-CN" b="1" i="1" ker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0" lang="en-US" altLang="zh-CN" i="1" kern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altLang="zh-CN" b="1" i="1" kern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kumimoji="0" lang="en-US" altLang="zh-CN" b="1" i="1" kern="0" smtClean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  <m:t>𝟏</m:t>
                                      </m:r>
                                    </m:sub>
                                  </m:sSub>
                                  <m:r>
                                    <a:rPr kumimoji="0" lang="en-US" altLang="zh-CN" b="1" i="1" ker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kumimoji="0" lang="en-US" altLang="zh-CN" i="1" kern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altLang="zh-CN" b="1" i="1" kern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  <m:t>𝒚</m:t>
                                      </m:r>
                                    </m:e>
                                    <m:sub>
                                      <m:r>
                                        <a:rPr kumimoji="0" lang="en-US" altLang="zh-CN" b="1" i="1" kern="0" smtClean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  <m:t>𝟏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m:rPr>
                                  <m:brk m:alnAt="7"/>
                                </m:rPr>
                                <a:rPr kumimoji="0" lang="en-US" altLang="zh-CN" b="1" i="1" ker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+</m:t>
                              </m:r>
                              <m:r>
                                <a:rPr kumimoji="0" lang="en-US" altLang="zh-CN" b="1" i="1" ker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⋯</m:t>
                              </m:r>
                              <m:r>
                                <a:rPr kumimoji="0" lang="en-US" altLang="zh-CN" b="1" i="1" kern="0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kumimoji="0" lang="en-US" altLang="zh-CN" i="1" ker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b="1" i="1" ker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 </m:t>
                                  </m:r>
                                  <m:r>
                                    <a:rPr kumimoji="0" lang="en-US" altLang="zh-CN" b="1" i="1" ker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kumimoji="0" lang="en-US" altLang="zh-CN" b="1" i="1" kern="0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𝒎𝒏</m:t>
                                  </m:r>
                                </m:sub>
                              </m:sSub>
                              <m:r>
                                <a:rPr kumimoji="0" lang="en-US" altLang="zh-CN" b="1" i="1" ker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kumimoji="0" lang="en-US" altLang="zh-CN" i="1" ker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b="1" i="1" ker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kumimoji="0" lang="en-US" altLang="zh-CN" b="1" i="1" kern="0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𝒏</m:t>
                                  </m:r>
                                </m:sub>
                              </m:sSub>
                              <m:r>
                                <a:rPr kumimoji="0" lang="en-US" altLang="zh-CN" b="1" i="1" ker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kumimoji="0" lang="en-US" altLang="zh-CN" i="1" ker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b="1" i="1" ker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kumimoji="0" lang="en-US" altLang="zh-CN" b="1" i="1" kern="0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𝒏</m:t>
                                  </m:r>
                                </m:sub>
                              </m:sSub>
                              <m:r>
                                <a:rPr kumimoji="0" lang="en-US" altLang="zh-CN" b="1" i="1" ker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)</m:t>
                              </m:r>
                              <m:r>
                                <m:rPr>
                                  <m:brk m:alnAt="7"/>
                                </m:rPr>
                                <a:rPr kumimoji="0" lang="en-US" altLang="zh-CN" b="1" i="1" ker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=</m:t>
                              </m:r>
                              <m:r>
                                <a:rPr kumimoji="0" lang="en-US" altLang="zh-CN" b="1" i="1" ker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  </m:t>
                              </m:r>
                              <m:r>
                                <a:rPr kumimoji="0" lang="en-US" altLang="zh-CN" b="1" i="1" kern="0" dirty="0">
                                  <a:solidFill>
                                    <a:srgbClr val="000000"/>
                                  </a:solidFill>
                                  <a:latin typeface="Cambria Math"/>
                                  <a:ea typeface="华文楷体" pitchFamily="2" charset="-122"/>
                                </a:rPr>
                                <m:t>𝟎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779" y="4653136"/>
                <a:ext cx="7770396" cy="1494768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93490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0" grpId="0"/>
      <p:bldP spid="11" grpId="0"/>
    </p:bld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05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844675"/>
            <a:ext cx="8229600" cy="4464050"/>
          </a:xfrm>
        </p:spPr>
        <p:txBody>
          <a:bodyPr/>
          <a:lstStyle/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</a:rPr>
              <a:t>定理</a:t>
            </a:r>
            <a:r>
              <a:rPr lang="en-US" altLang="zh-CN" b="1" smtClean="0">
                <a:latin typeface="Times New Roman" pitchFamily="18" charset="0"/>
              </a:rPr>
              <a:t>:    </a:t>
            </a:r>
            <a:r>
              <a:rPr lang="zh-CN" altLang="en-US" b="1" smtClean="0">
                <a:latin typeface="Times New Roman" pitchFamily="18" charset="0"/>
              </a:rPr>
              <a:t>设 </a:t>
            </a:r>
            <a:r>
              <a:rPr lang="en-US" altLang="zh-CN" b="1" smtClean="0">
                <a:latin typeface="Times New Roman" pitchFamily="18" charset="0"/>
              </a:rPr>
              <a:t>n </a:t>
            </a:r>
            <a:r>
              <a:rPr lang="zh-CN" altLang="en-US" b="1" smtClean="0">
                <a:latin typeface="Times New Roman" pitchFamily="18" charset="0"/>
              </a:rPr>
              <a:t>元齐次方程组的系数矩阵</a:t>
            </a:r>
            <a:endParaRPr lang="en-US" altLang="zh-CN" b="1" smtClean="0">
              <a:latin typeface="Times New Roman" pitchFamily="18" charset="0"/>
            </a:endParaRP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</a:rPr>
              <a:t>           </a:t>
            </a:r>
            <a:r>
              <a:rPr lang="zh-CN" altLang="en-US" b="1" smtClean="0">
                <a:latin typeface="Times New Roman" pitchFamily="18" charset="0"/>
              </a:rPr>
              <a:t>为 </a:t>
            </a:r>
            <a:r>
              <a:rPr lang="en-US" altLang="zh-CN" b="1" smtClean="0">
                <a:latin typeface="Times New Roman" pitchFamily="18" charset="0"/>
              </a:rPr>
              <a:t>A ,  </a:t>
            </a:r>
            <a:r>
              <a:rPr lang="zh-CN" altLang="en-US" b="1" smtClean="0">
                <a:latin typeface="Times New Roman" pitchFamily="18" charset="0"/>
              </a:rPr>
              <a:t>解空间为 </a:t>
            </a:r>
            <a:r>
              <a:rPr lang="en-US" altLang="zh-CN" b="1" smtClean="0">
                <a:latin typeface="Times New Roman" pitchFamily="18" charset="0"/>
              </a:rPr>
              <a:t>W ,  </a:t>
            </a:r>
            <a:r>
              <a:rPr lang="zh-CN" altLang="en-US" b="1" smtClean="0">
                <a:latin typeface="Times New Roman" pitchFamily="18" charset="0"/>
              </a:rPr>
              <a:t>则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</a:rPr>
              <a:t>                   </a:t>
            </a:r>
            <a:r>
              <a:rPr lang="en-US" altLang="zh-CN" b="1" smtClean="0">
                <a:solidFill>
                  <a:srgbClr val="0000FF"/>
                </a:solidFill>
                <a:latin typeface="Times New Roman" pitchFamily="18" charset="0"/>
              </a:rPr>
              <a:t>dim W  =   n   –   A </a:t>
            </a:r>
            <a:r>
              <a:rPr lang="zh-CN" altLang="en-US" b="1" smtClean="0">
                <a:solidFill>
                  <a:srgbClr val="0000FF"/>
                </a:solidFill>
                <a:latin typeface="Times New Roman" pitchFamily="18" charset="0"/>
              </a:rPr>
              <a:t>秩</a:t>
            </a:r>
            <a:endParaRPr lang="zh-CN" altLang="en-US" b="1" smtClean="0">
              <a:latin typeface="Times New Roman" pitchFamily="18" charset="0"/>
            </a:endParaRP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</a:rPr>
              <a:t>证： 对 </a:t>
            </a:r>
            <a:r>
              <a:rPr lang="en-US" altLang="zh-CN" b="1" smtClean="0">
                <a:latin typeface="Times New Roman" pitchFamily="18" charset="0"/>
              </a:rPr>
              <a:t>A </a:t>
            </a:r>
            <a:r>
              <a:rPr lang="zh-CN" altLang="en-US" b="1" smtClean="0">
                <a:latin typeface="Times New Roman" pitchFamily="18" charset="0"/>
              </a:rPr>
              <a:t>做初等行变换</a:t>
            </a:r>
            <a:r>
              <a:rPr lang="en-US" altLang="zh-CN" b="1" smtClean="0">
                <a:latin typeface="Times New Roman" pitchFamily="18" charset="0"/>
              </a:rPr>
              <a:t>,  </a:t>
            </a:r>
            <a:r>
              <a:rPr lang="zh-CN" altLang="en-US" b="1" smtClean="0">
                <a:latin typeface="Times New Roman" pitchFamily="18" charset="0"/>
              </a:rPr>
              <a:t>化为简化阶梯型 </a:t>
            </a:r>
            <a:r>
              <a:rPr lang="en-US" altLang="zh-CN" b="1" smtClean="0">
                <a:latin typeface="Times New Roman" pitchFamily="18" charset="0"/>
              </a:rPr>
              <a:t>J . 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</a:rPr>
              <a:t>      </a:t>
            </a:r>
            <a:r>
              <a:rPr lang="zh-CN" altLang="en-US" b="1" smtClean="0">
                <a:latin typeface="Times New Roman" pitchFamily="18" charset="0"/>
              </a:rPr>
              <a:t>则 </a:t>
            </a:r>
            <a:r>
              <a:rPr lang="en-US" altLang="zh-CN" b="1" smtClean="0">
                <a:latin typeface="Times New Roman" pitchFamily="18" charset="0"/>
              </a:rPr>
              <a:t>A </a:t>
            </a:r>
            <a:r>
              <a:rPr lang="zh-CN" altLang="en-US" b="1" smtClean="0">
                <a:latin typeface="Times New Roman" pitchFamily="18" charset="0"/>
              </a:rPr>
              <a:t>与 </a:t>
            </a:r>
            <a:r>
              <a:rPr lang="en-US" altLang="zh-CN" b="1" smtClean="0">
                <a:latin typeface="Times New Roman" pitchFamily="18" charset="0"/>
              </a:rPr>
              <a:t>J </a:t>
            </a:r>
            <a:r>
              <a:rPr lang="zh-CN" altLang="en-US" b="1" smtClean="0">
                <a:latin typeface="Times New Roman" pitchFamily="18" charset="0"/>
              </a:rPr>
              <a:t>有相同的秩</a:t>
            </a:r>
            <a:r>
              <a:rPr lang="en-US" altLang="zh-CN" b="1" smtClean="0">
                <a:latin typeface="Times New Roman" pitchFamily="18" charset="0"/>
              </a:rPr>
              <a:t>,  </a:t>
            </a:r>
            <a:r>
              <a:rPr lang="zh-CN" altLang="en-US" b="1" smtClean="0">
                <a:latin typeface="Times New Roman" pitchFamily="18" charset="0"/>
              </a:rPr>
              <a:t>相同的解空间</a:t>
            </a:r>
            <a:r>
              <a:rPr lang="en-US" altLang="zh-CN" b="1" smtClean="0">
                <a:latin typeface="Times New Roman" pitchFamily="18" charset="0"/>
              </a:rPr>
              <a:t>…</a:t>
            </a:r>
          </a:p>
        </p:txBody>
      </p:sp>
      <p:pic>
        <p:nvPicPr>
          <p:cNvPr id="663555" name="Picture 13" descr="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70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63556" name="Rectangle 15"/>
          <p:cNvSpPr>
            <a:spLocks noGrp="1" noChangeArrowheads="1"/>
          </p:cNvSpPr>
          <p:nvPr>
            <p:ph type="title"/>
          </p:nvPr>
        </p:nvSpPr>
        <p:spPr>
          <a:xfrm>
            <a:off x="468313" y="0"/>
            <a:ext cx="8229600" cy="1143000"/>
          </a:xfrm>
        </p:spPr>
        <p:txBody>
          <a:bodyPr/>
          <a:lstStyle/>
          <a:p>
            <a:pPr eaLnBrk="1" hangingPunct="1"/>
            <a:r>
              <a:rPr lang="zh-CN" altLang="en-US" sz="4000" b="1" smtClean="0">
                <a:solidFill>
                  <a:schemeClr val="bg1"/>
                </a:solidFill>
              </a:rPr>
              <a:t>解空间的维数公式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05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5405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05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25405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7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908050"/>
            <a:ext cx="8229600" cy="495935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altLang="zh-CN" smtClean="0"/>
              <a:t>               </a:t>
            </a:r>
            <a:r>
              <a:rPr lang="en-US" altLang="zh-CN" sz="4400" b="1" smtClean="0">
                <a:latin typeface="Times New Roman" pitchFamily="18" charset="0"/>
              </a:rPr>
              <a:t>A                        J</a:t>
            </a:r>
          </a:p>
          <a:p>
            <a:pPr eaLnBrk="1" hangingPunct="1">
              <a:buFontTx/>
              <a:buNone/>
            </a:pPr>
            <a:endParaRPr lang="en-US" altLang="zh-CN" sz="4400" b="1" smtClean="0">
              <a:latin typeface="Times New Roman" pitchFamily="18" charset="0"/>
            </a:endParaRPr>
          </a:p>
        </p:txBody>
      </p:sp>
      <p:sp>
        <p:nvSpPr>
          <p:cNvPr id="131078" name="AutoShape 3"/>
          <p:cNvSpPr>
            <a:spLocks noChangeArrowheads="1"/>
          </p:cNvSpPr>
          <p:nvPr/>
        </p:nvSpPr>
        <p:spPr bwMode="auto">
          <a:xfrm>
            <a:off x="3059113" y="1125538"/>
            <a:ext cx="2592387" cy="198437"/>
          </a:xfrm>
          <a:prstGeom prst="rightArrow">
            <a:avLst>
              <a:gd name="adj1" fmla="val 50000"/>
              <a:gd name="adj2" fmla="val 326601"/>
            </a:avLst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graphicFrame>
        <p:nvGraphicFramePr>
          <p:cNvPr id="5254157" name="Object 13"/>
          <p:cNvGraphicFramePr>
            <a:graphicFrameLocks noChangeAspect="1"/>
          </p:cNvGraphicFramePr>
          <p:nvPr/>
        </p:nvGraphicFramePr>
        <p:xfrm>
          <a:off x="3203575" y="1484313"/>
          <a:ext cx="2016125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1299" name="公式" r:id="rId3" imgW="838080" imgH="253800" progId="Equation.3">
                  <p:embed/>
                </p:oleObj>
              </mc:Choice>
              <mc:Fallback>
                <p:oleObj name="公式" r:id="rId3" imgW="838080" imgH="253800" progId="Equation.3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3575" y="1484313"/>
                        <a:ext cx="2016125" cy="609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1075" name="Object 18"/>
          <p:cNvGraphicFramePr>
            <a:graphicFrameLocks noChangeAspect="1"/>
          </p:cNvGraphicFramePr>
          <p:nvPr/>
        </p:nvGraphicFramePr>
        <p:xfrm>
          <a:off x="2916238" y="404813"/>
          <a:ext cx="2525712" cy="601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1300" name="公式" r:id="rId5" imgW="850680" imgH="203040" progId="Equation.3">
                  <p:embed/>
                </p:oleObj>
              </mc:Choice>
              <mc:Fallback>
                <p:oleObj name="公式" r:id="rId5" imgW="850680" imgH="203040" progId="Equation.3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16238" y="404813"/>
                        <a:ext cx="2525712" cy="6016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254165" name="AutoShape 21"/>
          <p:cNvSpPr>
            <a:spLocks noChangeArrowheads="1"/>
          </p:cNvSpPr>
          <p:nvPr/>
        </p:nvSpPr>
        <p:spPr bwMode="auto">
          <a:xfrm>
            <a:off x="1908175" y="3213100"/>
            <a:ext cx="792163" cy="647700"/>
          </a:xfrm>
          <a:prstGeom prst="roundRect">
            <a:avLst>
              <a:gd name="adj" fmla="val 16667"/>
            </a:avLst>
          </a:prstGeom>
          <a:solidFill>
            <a:srgbClr val="FF0000">
              <a:alpha val="89803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5254166" name="AutoShape 22"/>
          <p:cNvSpPr>
            <a:spLocks noChangeArrowheads="1"/>
          </p:cNvSpPr>
          <p:nvPr/>
        </p:nvSpPr>
        <p:spPr bwMode="auto">
          <a:xfrm>
            <a:off x="2843213" y="3860800"/>
            <a:ext cx="792162" cy="647700"/>
          </a:xfrm>
          <a:prstGeom prst="roundRect">
            <a:avLst>
              <a:gd name="adj" fmla="val 16667"/>
            </a:avLst>
          </a:prstGeom>
          <a:solidFill>
            <a:srgbClr val="FF0000">
              <a:alpha val="89803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5254167" name="AutoShape 23"/>
          <p:cNvSpPr>
            <a:spLocks noChangeArrowheads="1"/>
          </p:cNvSpPr>
          <p:nvPr/>
        </p:nvSpPr>
        <p:spPr bwMode="auto">
          <a:xfrm>
            <a:off x="5651500" y="4581525"/>
            <a:ext cx="792163" cy="647700"/>
          </a:xfrm>
          <a:prstGeom prst="roundRect">
            <a:avLst>
              <a:gd name="adj" fmla="val 16667"/>
            </a:avLst>
          </a:prstGeom>
          <a:solidFill>
            <a:srgbClr val="FF0000">
              <a:alpha val="89803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5254168" name="Rectangle 24"/>
          <p:cNvSpPr>
            <a:spLocks noChangeArrowheads="1"/>
          </p:cNvSpPr>
          <p:nvPr/>
        </p:nvSpPr>
        <p:spPr bwMode="auto">
          <a:xfrm>
            <a:off x="3779838" y="3213100"/>
            <a:ext cx="792162" cy="1366838"/>
          </a:xfrm>
          <a:prstGeom prst="rect">
            <a:avLst/>
          </a:prstGeom>
          <a:solidFill>
            <a:srgbClr val="00FF00">
              <a:alpha val="89803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17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5254169" name="Rectangle 25"/>
          <p:cNvSpPr>
            <a:spLocks noChangeArrowheads="1"/>
          </p:cNvSpPr>
          <p:nvPr/>
        </p:nvSpPr>
        <p:spPr bwMode="auto">
          <a:xfrm>
            <a:off x="4716463" y="3213100"/>
            <a:ext cx="792162" cy="1366838"/>
          </a:xfrm>
          <a:prstGeom prst="rect">
            <a:avLst/>
          </a:prstGeom>
          <a:solidFill>
            <a:srgbClr val="00FF00">
              <a:alpha val="89803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17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5254170" name="Rectangle 26"/>
          <p:cNvSpPr>
            <a:spLocks noChangeArrowheads="1"/>
          </p:cNvSpPr>
          <p:nvPr/>
        </p:nvSpPr>
        <p:spPr bwMode="auto">
          <a:xfrm>
            <a:off x="6659563" y="3213100"/>
            <a:ext cx="792162" cy="2087563"/>
          </a:xfrm>
          <a:prstGeom prst="rect">
            <a:avLst/>
          </a:prstGeom>
          <a:solidFill>
            <a:srgbClr val="00FF00">
              <a:alpha val="89803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17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graphicFrame>
        <p:nvGraphicFramePr>
          <p:cNvPr id="131076" name="Object 27"/>
          <p:cNvGraphicFramePr>
            <a:graphicFrameLocks noChangeAspect="1"/>
          </p:cNvGraphicFramePr>
          <p:nvPr/>
        </p:nvGraphicFramePr>
        <p:xfrm>
          <a:off x="684213" y="3213100"/>
          <a:ext cx="7375525" cy="2754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1301" name="公式" r:id="rId7" imgW="1752480" imgH="914400" progId="Equation.3">
                  <p:embed/>
                </p:oleObj>
              </mc:Choice>
              <mc:Fallback>
                <p:oleObj name="公式" r:id="rId7" imgW="1752480" imgH="914400" progId="Equation.3">
                  <p:embed/>
                  <p:pic>
                    <p:nvPicPr>
                      <p:cNvPr id="0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4213" y="3213100"/>
                        <a:ext cx="7375525" cy="2754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254173" name="Rectangle 29"/>
          <p:cNvSpPr>
            <a:spLocks noChangeArrowheads="1"/>
          </p:cNvSpPr>
          <p:nvPr/>
        </p:nvSpPr>
        <p:spPr bwMode="auto">
          <a:xfrm>
            <a:off x="2517775" y="2276475"/>
            <a:ext cx="6626225" cy="641350"/>
          </a:xfrm>
          <a:prstGeom prst="rect">
            <a:avLst/>
          </a:prstGeom>
          <a:solidFill>
            <a:srgbClr val="00FF00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kumimoji="0" lang="zh-CN" altLang="en-US" sz="3600">
                <a:latin typeface="Times New Roman" pitchFamily="18" charset="0"/>
                <a:ea typeface="华文楷体" pitchFamily="2" charset="-122"/>
              </a:rPr>
              <a:t>自由变量部分移到等号另一侧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4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2541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2541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254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4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2541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2541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4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2541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2541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4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2541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2541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4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1000"/>
                                        <p:tgtEl>
                                          <p:spTgt spid="5254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4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1000"/>
                                        <p:tgtEl>
                                          <p:spTgt spid="5254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4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1000"/>
                                        <p:tgtEl>
                                          <p:spTgt spid="5254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4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1000"/>
                                        <p:tgtEl>
                                          <p:spTgt spid="5254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54165" grpId="0" animBg="1"/>
      <p:bldP spid="5254166" grpId="0" animBg="1"/>
      <p:bldP spid="5254167" grpId="0" animBg="1"/>
      <p:bldP spid="5254168" grpId="0" animBg="1"/>
      <p:bldP spid="5254169" grpId="0" animBg="1"/>
      <p:bldP spid="5254170" grpId="0" animBg="1"/>
      <p:bldP spid="5254173" grpId="0" animBg="1"/>
    </p:bld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02" name="AutoShape 2"/>
          <p:cNvSpPr>
            <a:spLocks noChangeArrowheads="1"/>
          </p:cNvSpPr>
          <p:nvPr/>
        </p:nvSpPr>
        <p:spPr bwMode="auto">
          <a:xfrm>
            <a:off x="1908175" y="3213100"/>
            <a:ext cx="792163" cy="647700"/>
          </a:xfrm>
          <a:prstGeom prst="roundRect">
            <a:avLst>
              <a:gd name="adj" fmla="val 16667"/>
            </a:avLst>
          </a:prstGeom>
          <a:solidFill>
            <a:srgbClr val="FF0000">
              <a:alpha val="89803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132103" name="AutoShape 3"/>
          <p:cNvSpPr>
            <a:spLocks noChangeArrowheads="1"/>
          </p:cNvSpPr>
          <p:nvPr/>
        </p:nvSpPr>
        <p:spPr bwMode="auto">
          <a:xfrm>
            <a:off x="2843213" y="3860800"/>
            <a:ext cx="792162" cy="647700"/>
          </a:xfrm>
          <a:prstGeom prst="roundRect">
            <a:avLst>
              <a:gd name="adj" fmla="val 16667"/>
            </a:avLst>
          </a:prstGeom>
          <a:solidFill>
            <a:srgbClr val="FF0000">
              <a:alpha val="89803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132104" name="AutoShape 4"/>
          <p:cNvSpPr>
            <a:spLocks noChangeArrowheads="1"/>
          </p:cNvSpPr>
          <p:nvPr/>
        </p:nvSpPr>
        <p:spPr bwMode="auto">
          <a:xfrm>
            <a:off x="5651500" y="4581525"/>
            <a:ext cx="792163" cy="647700"/>
          </a:xfrm>
          <a:prstGeom prst="roundRect">
            <a:avLst>
              <a:gd name="adj" fmla="val 16667"/>
            </a:avLst>
          </a:prstGeom>
          <a:solidFill>
            <a:srgbClr val="FF0000">
              <a:alpha val="89803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132105" name="Rectangle 5"/>
          <p:cNvSpPr>
            <a:spLocks noChangeArrowheads="1"/>
          </p:cNvSpPr>
          <p:nvPr/>
        </p:nvSpPr>
        <p:spPr bwMode="auto">
          <a:xfrm>
            <a:off x="3779838" y="3213100"/>
            <a:ext cx="792162" cy="1366838"/>
          </a:xfrm>
          <a:prstGeom prst="rect">
            <a:avLst/>
          </a:prstGeom>
          <a:solidFill>
            <a:srgbClr val="00FF00">
              <a:alpha val="89803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17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132106" name="Rectangle 6"/>
          <p:cNvSpPr>
            <a:spLocks noChangeArrowheads="1"/>
          </p:cNvSpPr>
          <p:nvPr/>
        </p:nvSpPr>
        <p:spPr bwMode="auto">
          <a:xfrm>
            <a:off x="4716463" y="3213100"/>
            <a:ext cx="792162" cy="1366838"/>
          </a:xfrm>
          <a:prstGeom prst="rect">
            <a:avLst/>
          </a:prstGeom>
          <a:solidFill>
            <a:srgbClr val="00FF00">
              <a:alpha val="89803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17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132107" name="Rectangle 7"/>
          <p:cNvSpPr>
            <a:spLocks noChangeArrowheads="1"/>
          </p:cNvSpPr>
          <p:nvPr/>
        </p:nvSpPr>
        <p:spPr bwMode="auto">
          <a:xfrm>
            <a:off x="6659563" y="3213100"/>
            <a:ext cx="792162" cy="2087563"/>
          </a:xfrm>
          <a:prstGeom prst="rect">
            <a:avLst/>
          </a:prstGeom>
          <a:solidFill>
            <a:srgbClr val="00FF00">
              <a:alpha val="89803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17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graphicFrame>
        <p:nvGraphicFramePr>
          <p:cNvPr id="132098" name="Object 8"/>
          <p:cNvGraphicFramePr>
            <a:graphicFrameLocks noChangeAspect="1"/>
          </p:cNvGraphicFramePr>
          <p:nvPr/>
        </p:nvGraphicFramePr>
        <p:xfrm>
          <a:off x="684213" y="3213100"/>
          <a:ext cx="7375525" cy="2754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2394" name="公式" r:id="rId3" imgW="1752480" imgH="914400" progId="Equation.3">
                  <p:embed/>
                </p:oleObj>
              </mc:Choice>
              <mc:Fallback>
                <p:oleObj name="公式" r:id="rId3" imgW="1752480" imgH="91440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4213" y="3213100"/>
                        <a:ext cx="7375525" cy="2754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56202" name="Object 10"/>
          <p:cNvGraphicFramePr>
            <a:graphicFrameLocks noChangeAspect="1"/>
          </p:cNvGraphicFramePr>
          <p:nvPr/>
        </p:nvGraphicFramePr>
        <p:xfrm>
          <a:off x="900113" y="188913"/>
          <a:ext cx="5270500" cy="2103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2395" name="公式" r:id="rId5" imgW="1726920" imgH="685800" progId="Equation.3">
                  <p:embed/>
                </p:oleObj>
              </mc:Choice>
              <mc:Fallback>
                <p:oleObj name="公式" r:id="rId5" imgW="1726920" imgH="685800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0113" y="188913"/>
                        <a:ext cx="5270500" cy="21034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256203" name="AutoShape 11"/>
          <p:cNvSpPr>
            <a:spLocks/>
          </p:cNvSpPr>
          <p:nvPr/>
        </p:nvSpPr>
        <p:spPr bwMode="auto">
          <a:xfrm>
            <a:off x="468313" y="404813"/>
            <a:ext cx="288925" cy="1727200"/>
          </a:xfrm>
          <a:prstGeom prst="leftBrace">
            <a:avLst>
              <a:gd name="adj1" fmla="val 49817"/>
              <a:gd name="adj2" fmla="val 50000"/>
            </a:avLst>
          </a:prstGeom>
          <a:noFill/>
          <a:ln w="38100">
            <a:solidFill>
              <a:srgbClr val="000080"/>
            </a:solidFill>
            <a:round/>
            <a:headEnd/>
            <a:tailEnd type="none" w="lg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5256204" name="Rectangle 12"/>
          <p:cNvSpPr>
            <a:spLocks noChangeArrowheads="1"/>
          </p:cNvSpPr>
          <p:nvPr/>
        </p:nvSpPr>
        <p:spPr bwMode="auto">
          <a:xfrm>
            <a:off x="6623050" y="0"/>
            <a:ext cx="2520950" cy="1584325"/>
          </a:xfrm>
          <a:prstGeom prst="rect">
            <a:avLst/>
          </a:prstGeom>
          <a:solidFill>
            <a:srgbClr val="00FF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17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graphicFrame>
        <p:nvGraphicFramePr>
          <p:cNvPr id="5256205" name="Object 13"/>
          <p:cNvGraphicFramePr>
            <a:graphicFrameLocks noChangeAspect="1"/>
          </p:cNvGraphicFramePr>
          <p:nvPr/>
        </p:nvGraphicFramePr>
        <p:xfrm>
          <a:off x="6877050" y="0"/>
          <a:ext cx="2057400" cy="731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2396" name="公式" r:id="rId7" imgW="660240" imgH="228600" progId="Equation.3">
                  <p:embed/>
                </p:oleObj>
              </mc:Choice>
              <mc:Fallback>
                <p:oleObj name="公式" r:id="rId7" imgW="660240" imgH="228600" progId="Equation.3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77050" y="0"/>
                        <a:ext cx="2057400" cy="731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56206" name="Object 14"/>
          <p:cNvGraphicFramePr>
            <a:graphicFrameLocks noChangeAspect="1"/>
          </p:cNvGraphicFramePr>
          <p:nvPr/>
        </p:nvGraphicFramePr>
        <p:xfrm>
          <a:off x="7019925" y="908050"/>
          <a:ext cx="1830388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2397" name="公式" r:id="rId9" imgW="774360" imgH="228600" progId="Equation.3">
                  <p:embed/>
                </p:oleObj>
              </mc:Choice>
              <mc:Fallback>
                <p:oleObj name="公式" r:id="rId9" imgW="774360" imgH="228600" progId="Equation.3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19925" y="908050"/>
                        <a:ext cx="1830388" cy="539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00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1750">
                            <a:solidFill>
                              <a:srgbClr val="0000FF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6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256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6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5256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6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2562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2562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256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6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2562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2562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256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6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2562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2562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256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56203" grpId="0" animBg="1"/>
      <p:bldP spid="5256204" grpId="0" animBg="1"/>
    </p:bld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6" name="Rectangle 11"/>
          <p:cNvSpPr>
            <a:spLocks noChangeArrowheads="1"/>
          </p:cNvSpPr>
          <p:nvPr/>
        </p:nvSpPr>
        <p:spPr bwMode="auto">
          <a:xfrm>
            <a:off x="6623050" y="0"/>
            <a:ext cx="2520950" cy="1584325"/>
          </a:xfrm>
          <a:prstGeom prst="rect">
            <a:avLst/>
          </a:prstGeom>
          <a:solidFill>
            <a:srgbClr val="00FF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17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graphicFrame>
        <p:nvGraphicFramePr>
          <p:cNvPr id="133122" name="Object 12"/>
          <p:cNvGraphicFramePr>
            <a:graphicFrameLocks noChangeAspect="1"/>
          </p:cNvGraphicFramePr>
          <p:nvPr/>
        </p:nvGraphicFramePr>
        <p:xfrm>
          <a:off x="6877050" y="0"/>
          <a:ext cx="2057400" cy="731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426" name="公式" r:id="rId3" imgW="660240" imgH="228600" progId="Equation.3">
                  <p:embed/>
                </p:oleObj>
              </mc:Choice>
              <mc:Fallback>
                <p:oleObj name="公式" r:id="rId3" imgW="660240" imgH="228600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77050" y="0"/>
                        <a:ext cx="2057400" cy="731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123" name="Object 13"/>
          <p:cNvGraphicFramePr>
            <a:graphicFrameLocks noChangeAspect="1"/>
          </p:cNvGraphicFramePr>
          <p:nvPr/>
        </p:nvGraphicFramePr>
        <p:xfrm>
          <a:off x="7019925" y="908050"/>
          <a:ext cx="1830388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427" name="公式" r:id="rId5" imgW="774360" imgH="228600" progId="Equation.3">
                  <p:embed/>
                </p:oleObj>
              </mc:Choice>
              <mc:Fallback>
                <p:oleObj name="公式" r:id="rId5" imgW="774360" imgH="228600" progId="Equation.3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19925" y="908050"/>
                        <a:ext cx="1830388" cy="539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00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1750">
                            <a:solidFill>
                              <a:srgbClr val="0000FF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124" name="Object 15"/>
          <p:cNvGraphicFramePr>
            <a:graphicFrameLocks noChangeAspect="1"/>
          </p:cNvGraphicFramePr>
          <p:nvPr/>
        </p:nvGraphicFramePr>
        <p:xfrm>
          <a:off x="900113" y="188913"/>
          <a:ext cx="5270500" cy="2103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428" name="公式" r:id="rId7" imgW="1726920" imgH="685800" progId="Equation.3">
                  <p:embed/>
                </p:oleObj>
              </mc:Choice>
              <mc:Fallback>
                <p:oleObj name="公式" r:id="rId7" imgW="1726920" imgH="685800" progId="Equation.3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0113" y="188913"/>
                        <a:ext cx="5270500" cy="21034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3127" name="AutoShape 16"/>
          <p:cNvSpPr>
            <a:spLocks/>
          </p:cNvSpPr>
          <p:nvPr/>
        </p:nvSpPr>
        <p:spPr bwMode="auto">
          <a:xfrm>
            <a:off x="468313" y="404813"/>
            <a:ext cx="288925" cy="1727200"/>
          </a:xfrm>
          <a:prstGeom prst="leftBrace">
            <a:avLst>
              <a:gd name="adj1" fmla="val 49817"/>
              <a:gd name="adj2" fmla="val 50000"/>
            </a:avLst>
          </a:prstGeom>
          <a:noFill/>
          <a:ln w="38100">
            <a:solidFill>
              <a:srgbClr val="000080"/>
            </a:solidFill>
            <a:round/>
            <a:headEnd/>
            <a:tailEnd type="none" w="lg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5257233" name="AutoShape 17"/>
          <p:cNvSpPr>
            <a:spLocks noChangeArrowheads="1"/>
          </p:cNvSpPr>
          <p:nvPr/>
        </p:nvSpPr>
        <p:spPr bwMode="auto">
          <a:xfrm>
            <a:off x="755650" y="2565400"/>
            <a:ext cx="792163" cy="647700"/>
          </a:xfrm>
          <a:prstGeom prst="roundRect">
            <a:avLst>
              <a:gd name="adj" fmla="val 16667"/>
            </a:avLst>
          </a:prstGeom>
          <a:solidFill>
            <a:srgbClr val="FF0000">
              <a:alpha val="89803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5257234" name="AutoShape 18"/>
          <p:cNvSpPr>
            <a:spLocks noChangeArrowheads="1"/>
          </p:cNvSpPr>
          <p:nvPr/>
        </p:nvSpPr>
        <p:spPr bwMode="auto">
          <a:xfrm>
            <a:off x="755650" y="3284538"/>
            <a:ext cx="792163" cy="647700"/>
          </a:xfrm>
          <a:prstGeom prst="roundRect">
            <a:avLst>
              <a:gd name="adj" fmla="val 16667"/>
            </a:avLst>
          </a:prstGeom>
          <a:solidFill>
            <a:srgbClr val="FF0000">
              <a:alpha val="89803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5257235" name="AutoShape 19"/>
          <p:cNvSpPr>
            <a:spLocks noChangeArrowheads="1"/>
          </p:cNvSpPr>
          <p:nvPr/>
        </p:nvSpPr>
        <p:spPr bwMode="auto">
          <a:xfrm>
            <a:off x="755650" y="5229225"/>
            <a:ext cx="792163" cy="647700"/>
          </a:xfrm>
          <a:prstGeom prst="roundRect">
            <a:avLst>
              <a:gd name="adj" fmla="val 16667"/>
            </a:avLst>
          </a:prstGeom>
          <a:solidFill>
            <a:srgbClr val="FF0000">
              <a:alpha val="89803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5257236" name="AutoShape 20"/>
          <p:cNvSpPr>
            <a:spLocks noChangeArrowheads="1"/>
          </p:cNvSpPr>
          <p:nvPr/>
        </p:nvSpPr>
        <p:spPr bwMode="auto">
          <a:xfrm>
            <a:off x="2268538" y="2565400"/>
            <a:ext cx="3816350" cy="647700"/>
          </a:xfrm>
          <a:prstGeom prst="roundRect">
            <a:avLst>
              <a:gd name="adj" fmla="val 16667"/>
            </a:avLst>
          </a:prstGeom>
          <a:solidFill>
            <a:srgbClr val="FF0000">
              <a:alpha val="89803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5257237" name="AutoShape 21"/>
          <p:cNvSpPr>
            <a:spLocks noChangeArrowheads="1"/>
          </p:cNvSpPr>
          <p:nvPr/>
        </p:nvSpPr>
        <p:spPr bwMode="auto">
          <a:xfrm>
            <a:off x="2268538" y="3284538"/>
            <a:ext cx="3816350" cy="647700"/>
          </a:xfrm>
          <a:prstGeom prst="roundRect">
            <a:avLst>
              <a:gd name="adj" fmla="val 16667"/>
            </a:avLst>
          </a:prstGeom>
          <a:solidFill>
            <a:srgbClr val="FF0000">
              <a:alpha val="89803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5257238" name="AutoShape 22"/>
          <p:cNvSpPr>
            <a:spLocks noChangeArrowheads="1"/>
          </p:cNvSpPr>
          <p:nvPr/>
        </p:nvSpPr>
        <p:spPr bwMode="auto">
          <a:xfrm>
            <a:off x="2268538" y="5229225"/>
            <a:ext cx="3816350" cy="647700"/>
          </a:xfrm>
          <a:prstGeom prst="roundRect">
            <a:avLst>
              <a:gd name="adj" fmla="val 16667"/>
            </a:avLst>
          </a:prstGeom>
          <a:solidFill>
            <a:srgbClr val="FF0000">
              <a:alpha val="89803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graphicFrame>
        <p:nvGraphicFramePr>
          <p:cNvPr id="133125" name="Object 23"/>
          <p:cNvGraphicFramePr>
            <a:graphicFrameLocks noChangeAspect="1"/>
          </p:cNvGraphicFramePr>
          <p:nvPr/>
        </p:nvGraphicFramePr>
        <p:xfrm>
          <a:off x="539750" y="2565400"/>
          <a:ext cx="5846763" cy="4003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429" name="公式" r:id="rId9" imgW="1803240" imgH="1396800" progId="Equation.3">
                  <p:embed/>
                </p:oleObj>
              </mc:Choice>
              <mc:Fallback>
                <p:oleObj name="公式" r:id="rId9" imgW="1803240" imgH="1396800" progId="Equation.3">
                  <p:embed/>
                  <p:pic>
                    <p:nvPicPr>
                      <p:cNvPr id="0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750" y="2565400"/>
                        <a:ext cx="5846763" cy="4003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7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2572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2572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7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2572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2572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7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2572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2572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2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7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2572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2572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7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2572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2572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3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7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2572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2572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57233" grpId="0" animBg="1"/>
      <p:bldP spid="5257234" grpId="0" animBg="1"/>
      <p:bldP spid="5257235" grpId="0" animBg="1"/>
      <p:bldP spid="5257236" grpId="0" animBg="1"/>
      <p:bldP spid="5257237" grpId="0" animBg="1"/>
      <p:bldP spid="5257238" grpId="0" animBg="1"/>
    </p:bld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50" name="Rectangle 2"/>
          <p:cNvSpPr>
            <a:spLocks noChangeArrowheads="1"/>
          </p:cNvSpPr>
          <p:nvPr/>
        </p:nvSpPr>
        <p:spPr bwMode="auto">
          <a:xfrm>
            <a:off x="6623050" y="0"/>
            <a:ext cx="2520950" cy="1584325"/>
          </a:xfrm>
          <a:prstGeom prst="rect">
            <a:avLst/>
          </a:prstGeom>
          <a:solidFill>
            <a:srgbClr val="00FF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17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graphicFrame>
        <p:nvGraphicFramePr>
          <p:cNvPr id="134146" name="Object 3"/>
          <p:cNvGraphicFramePr>
            <a:graphicFrameLocks noChangeAspect="1"/>
          </p:cNvGraphicFramePr>
          <p:nvPr/>
        </p:nvGraphicFramePr>
        <p:xfrm>
          <a:off x="6877050" y="0"/>
          <a:ext cx="2057400" cy="731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439" name="公式" r:id="rId3" imgW="660240" imgH="228600" progId="Equation.3">
                  <p:embed/>
                </p:oleObj>
              </mc:Choice>
              <mc:Fallback>
                <p:oleObj name="公式" r:id="rId3" imgW="660240" imgH="2286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77050" y="0"/>
                        <a:ext cx="2057400" cy="731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4147" name="Object 4"/>
          <p:cNvGraphicFramePr>
            <a:graphicFrameLocks noChangeAspect="1"/>
          </p:cNvGraphicFramePr>
          <p:nvPr/>
        </p:nvGraphicFramePr>
        <p:xfrm>
          <a:off x="7019925" y="908050"/>
          <a:ext cx="1830388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440" name="公式" r:id="rId5" imgW="774360" imgH="228600" progId="Equation.3">
                  <p:embed/>
                </p:oleObj>
              </mc:Choice>
              <mc:Fallback>
                <p:oleObj name="公式" r:id="rId5" imgW="774360" imgH="2286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19925" y="908050"/>
                        <a:ext cx="1830388" cy="539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00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1750">
                            <a:solidFill>
                              <a:srgbClr val="0000FF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4148" name="Object 5"/>
          <p:cNvGraphicFramePr>
            <a:graphicFrameLocks noChangeAspect="1"/>
          </p:cNvGraphicFramePr>
          <p:nvPr/>
        </p:nvGraphicFramePr>
        <p:xfrm>
          <a:off x="900113" y="188913"/>
          <a:ext cx="5270500" cy="2103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441" name="公式" r:id="rId7" imgW="1726920" imgH="685800" progId="Equation.3">
                  <p:embed/>
                </p:oleObj>
              </mc:Choice>
              <mc:Fallback>
                <p:oleObj name="公式" r:id="rId7" imgW="1726920" imgH="6858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0113" y="188913"/>
                        <a:ext cx="5270500" cy="21034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4151" name="AutoShape 6"/>
          <p:cNvSpPr>
            <a:spLocks/>
          </p:cNvSpPr>
          <p:nvPr/>
        </p:nvSpPr>
        <p:spPr bwMode="auto">
          <a:xfrm>
            <a:off x="468313" y="404813"/>
            <a:ext cx="288925" cy="1727200"/>
          </a:xfrm>
          <a:prstGeom prst="leftBrace">
            <a:avLst>
              <a:gd name="adj1" fmla="val 49817"/>
              <a:gd name="adj2" fmla="val 50000"/>
            </a:avLst>
          </a:prstGeom>
          <a:noFill/>
          <a:ln w="38100">
            <a:solidFill>
              <a:srgbClr val="000080"/>
            </a:solidFill>
            <a:round/>
            <a:headEnd/>
            <a:tailEnd type="none" w="lg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134152" name="AutoShape 7"/>
          <p:cNvSpPr>
            <a:spLocks noChangeArrowheads="1"/>
          </p:cNvSpPr>
          <p:nvPr/>
        </p:nvSpPr>
        <p:spPr bwMode="auto">
          <a:xfrm>
            <a:off x="755650" y="2565400"/>
            <a:ext cx="792163" cy="647700"/>
          </a:xfrm>
          <a:prstGeom prst="roundRect">
            <a:avLst>
              <a:gd name="adj" fmla="val 16667"/>
            </a:avLst>
          </a:prstGeom>
          <a:solidFill>
            <a:srgbClr val="FF0000">
              <a:alpha val="89803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134153" name="AutoShape 8"/>
          <p:cNvSpPr>
            <a:spLocks noChangeArrowheads="1"/>
          </p:cNvSpPr>
          <p:nvPr/>
        </p:nvSpPr>
        <p:spPr bwMode="auto">
          <a:xfrm>
            <a:off x="755650" y="3284538"/>
            <a:ext cx="792163" cy="647700"/>
          </a:xfrm>
          <a:prstGeom prst="roundRect">
            <a:avLst>
              <a:gd name="adj" fmla="val 16667"/>
            </a:avLst>
          </a:prstGeom>
          <a:solidFill>
            <a:srgbClr val="FF0000">
              <a:alpha val="89803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134154" name="AutoShape 9"/>
          <p:cNvSpPr>
            <a:spLocks noChangeArrowheads="1"/>
          </p:cNvSpPr>
          <p:nvPr/>
        </p:nvSpPr>
        <p:spPr bwMode="auto">
          <a:xfrm>
            <a:off x="755650" y="5229225"/>
            <a:ext cx="792163" cy="647700"/>
          </a:xfrm>
          <a:prstGeom prst="roundRect">
            <a:avLst>
              <a:gd name="adj" fmla="val 16667"/>
            </a:avLst>
          </a:prstGeom>
          <a:solidFill>
            <a:srgbClr val="FF0000">
              <a:alpha val="89803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graphicFrame>
        <p:nvGraphicFramePr>
          <p:cNvPr id="134149" name="Object 14"/>
          <p:cNvGraphicFramePr>
            <a:graphicFrameLocks noChangeAspect="1"/>
          </p:cNvGraphicFramePr>
          <p:nvPr/>
        </p:nvGraphicFramePr>
        <p:xfrm>
          <a:off x="539750" y="2565400"/>
          <a:ext cx="7412038" cy="4003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442" name="公式" r:id="rId9" imgW="2286000" imgH="1396800" progId="Equation.3">
                  <p:embed/>
                </p:oleObj>
              </mc:Choice>
              <mc:Fallback>
                <p:oleObj name="公式" r:id="rId9" imgW="2286000" imgH="1396800" progId="Equation.3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750" y="2565400"/>
                        <a:ext cx="7412038" cy="4003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1" name="Rectangle 4"/>
          <p:cNvSpPr>
            <a:spLocks noChangeArrowheads="1"/>
          </p:cNvSpPr>
          <p:nvPr/>
        </p:nvSpPr>
        <p:spPr bwMode="auto">
          <a:xfrm>
            <a:off x="0" y="260350"/>
            <a:ext cx="9144000" cy="1584325"/>
          </a:xfrm>
          <a:prstGeom prst="rect">
            <a:avLst/>
          </a:prstGeom>
          <a:solidFill>
            <a:srgbClr val="00FF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17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135172" name="AutoShape 10"/>
          <p:cNvSpPr>
            <a:spLocks noChangeArrowheads="1"/>
          </p:cNvSpPr>
          <p:nvPr/>
        </p:nvSpPr>
        <p:spPr bwMode="auto">
          <a:xfrm>
            <a:off x="755650" y="2565400"/>
            <a:ext cx="792163" cy="647700"/>
          </a:xfrm>
          <a:prstGeom prst="roundRect">
            <a:avLst>
              <a:gd name="adj" fmla="val 16667"/>
            </a:avLst>
          </a:prstGeom>
          <a:solidFill>
            <a:srgbClr val="FF0000">
              <a:alpha val="89803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135173" name="AutoShape 11"/>
          <p:cNvSpPr>
            <a:spLocks noChangeArrowheads="1"/>
          </p:cNvSpPr>
          <p:nvPr/>
        </p:nvSpPr>
        <p:spPr bwMode="auto">
          <a:xfrm>
            <a:off x="755650" y="3284538"/>
            <a:ext cx="792163" cy="647700"/>
          </a:xfrm>
          <a:prstGeom prst="roundRect">
            <a:avLst>
              <a:gd name="adj" fmla="val 16667"/>
            </a:avLst>
          </a:prstGeom>
          <a:solidFill>
            <a:srgbClr val="FF0000">
              <a:alpha val="89803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135174" name="AutoShape 12"/>
          <p:cNvSpPr>
            <a:spLocks noChangeArrowheads="1"/>
          </p:cNvSpPr>
          <p:nvPr/>
        </p:nvSpPr>
        <p:spPr bwMode="auto">
          <a:xfrm>
            <a:off x="755650" y="5229225"/>
            <a:ext cx="792163" cy="647700"/>
          </a:xfrm>
          <a:prstGeom prst="roundRect">
            <a:avLst>
              <a:gd name="adj" fmla="val 16667"/>
            </a:avLst>
          </a:prstGeom>
          <a:solidFill>
            <a:srgbClr val="FF0000">
              <a:alpha val="89803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5258256" name="Rectangle 16"/>
          <p:cNvSpPr>
            <a:spLocks noChangeArrowheads="1"/>
          </p:cNvSpPr>
          <p:nvPr/>
        </p:nvSpPr>
        <p:spPr bwMode="auto">
          <a:xfrm>
            <a:off x="2700338" y="3860800"/>
            <a:ext cx="5111750" cy="647700"/>
          </a:xfrm>
          <a:prstGeom prst="rect">
            <a:avLst/>
          </a:prstGeom>
          <a:solidFill>
            <a:srgbClr val="00FF00">
              <a:alpha val="89803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17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5258257" name="Rectangle 17"/>
          <p:cNvSpPr>
            <a:spLocks noChangeArrowheads="1"/>
          </p:cNvSpPr>
          <p:nvPr/>
        </p:nvSpPr>
        <p:spPr bwMode="auto">
          <a:xfrm>
            <a:off x="2700338" y="4581525"/>
            <a:ext cx="5111750" cy="647700"/>
          </a:xfrm>
          <a:prstGeom prst="rect">
            <a:avLst/>
          </a:prstGeom>
          <a:solidFill>
            <a:srgbClr val="00FF00">
              <a:alpha val="89803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17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5258258" name="Rectangle 18"/>
          <p:cNvSpPr>
            <a:spLocks noChangeArrowheads="1"/>
          </p:cNvSpPr>
          <p:nvPr/>
        </p:nvSpPr>
        <p:spPr bwMode="auto">
          <a:xfrm>
            <a:off x="2700338" y="5805488"/>
            <a:ext cx="5111750" cy="647700"/>
          </a:xfrm>
          <a:prstGeom prst="rect">
            <a:avLst/>
          </a:prstGeom>
          <a:solidFill>
            <a:srgbClr val="00FF00">
              <a:alpha val="89803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17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5258261" name="Rectangle 21"/>
          <p:cNvSpPr>
            <a:spLocks noChangeArrowheads="1"/>
          </p:cNvSpPr>
          <p:nvPr/>
        </p:nvSpPr>
        <p:spPr bwMode="auto">
          <a:xfrm>
            <a:off x="250825" y="260350"/>
            <a:ext cx="8424863" cy="146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>
              <a:lnSpc>
                <a:spcPct val="125000"/>
              </a:lnSpc>
            </a:pPr>
            <a:r>
              <a:rPr kumimoji="0" lang="zh-CN" altLang="en-US" sz="3600">
                <a:solidFill>
                  <a:schemeClr val="tx2"/>
                </a:solidFill>
                <a:latin typeface="Times New Roman" pitchFamily="18" charset="0"/>
                <a:ea typeface="华文楷体" pitchFamily="2" charset="-122"/>
              </a:rPr>
              <a:t>解向量</a:t>
            </a:r>
            <a:r>
              <a:rPr kumimoji="0" lang="zh-CN" altLang="en-US" sz="3600">
                <a:solidFill>
                  <a:schemeClr val="tx2"/>
                </a:solidFill>
                <a:latin typeface="Times New Roman" pitchFamily="18" charset="0"/>
              </a:rPr>
              <a:t> </a:t>
            </a:r>
            <a:r>
              <a:rPr kumimoji="0" lang="zh-CN" altLang="en-US" sz="3600">
                <a:solidFill>
                  <a:schemeClr val="tx2"/>
                </a:solidFill>
                <a:latin typeface="Times New Roman" pitchFamily="18" charset="0"/>
                <a:sym typeface="Symbol" pitchFamily="18" charset="2"/>
              </a:rPr>
              <a:t></a:t>
            </a:r>
            <a:r>
              <a:rPr kumimoji="0" lang="en-US" altLang="zh-CN" sz="3600" baseline="-30000">
                <a:solidFill>
                  <a:srgbClr val="000000"/>
                </a:solidFill>
                <a:latin typeface="Times New Roman" pitchFamily="18" charset="0"/>
              </a:rPr>
              <a:t>1 </a:t>
            </a:r>
            <a:r>
              <a:rPr kumimoji="0" lang="en-US" altLang="zh-CN" sz="3600">
                <a:solidFill>
                  <a:schemeClr val="tx2"/>
                </a:solidFill>
                <a:latin typeface="Times New Roman" pitchFamily="18" charset="0"/>
                <a:sym typeface="Symbol" pitchFamily="18" charset="2"/>
              </a:rPr>
              <a:t>,</a:t>
            </a:r>
            <a:r>
              <a:rPr kumimoji="0" lang="en-US" altLang="zh-CN" sz="3600">
                <a:solidFill>
                  <a:schemeClr val="tx2"/>
                </a:solidFill>
                <a:latin typeface="Times New Roman" pitchFamily="18" charset="0"/>
                <a:sym typeface="Euclid Math One"/>
              </a:rPr>
              <a:t> </a:t>
            </a:r>
            <a:r>
              <a:rPr kumimoji="0" lang="en-US" altLang="zh-CN" sz="3600">
                <a:solidFill>
                  <a:schemeClr val="tx2"/>
                </a:solidFill>
                <a:latin typeface="Times New Roman" pitchFamily="18" charset="0"/>
                <a:sym typeface="Symbol" pitchFamily="18" charset="2"/>
              </a:rPr>
              <a:t></a:t>
            </a:r>
            <a:r>
              <a:rPr kumimoji="0" lang="en-US" altLang="zh-CN" sz="3600" baseline="-30000">
                <a:solidFill>
                  <a:srgbClr val="000000"/>
                </a:solidFill>
                <a:latin typeface="Times New Roman" pitchFamily="18" charset="0"/>
              </a:rPr>
              <a:t>2</a:t>
            </a:r>
            <a:r>
              <a:rPr kumimoji="0" lang="en-US" altLang="zh-CN" sz="3600">
                <a:solidFill>
                  <a:schemeClr val="tx2"/>
                </a:solidFill>
                <a:latin typeface="Times New Roman" pitchFamily="18" charset="0"/>
              </a:rPr>
              <a:t> </a:t>
            </a:r>
            <a:r>
              <a:rPr kumimoji="0" lang="en-US" altLang="zh-CN" sz="3600">
                <a:solidFill>
                  <a:schemeClr val="tx2"/>
                </a:solidFill>
                <a:latin typeface="Times New Roman" pitchFamily="18" charset="0"/>
                <a:sym typeface="Symbol" pitchFamily="18" charset="2"/>
              </a:rPr>
              <a:t>,</a:t>
            </a:r>
            <a:r>
              <a:rPr kumimoji="0" lang="en-US" altLang="zh-CN" sz="3600">
                <a:solidFill>
                  <a:schemeClr val="tx2"/>
                </a:solidFill>
                <a:latin typeface="Times New Roman" pitchFamily="18" charset="0"/>
                <a:sym typeface="Euclid Math One"/>
              </a:rPr>
              <a:t> </a:t>
            </a:r>
            <a:r>
              <a:rPr kumimoji="0" lang="en-US" altLang="zh-CN" sz="3600">
                <a:solidFill>
                  <a:schemeClr val="tx2"/>
                </a:solidFill>
                <a:latin typeface="Times New Roman" pitchFamily="18" charset="0"/>
                <a:sym typeface="Symbol" pitchFamily="18" charset="2"/>
              </a:rPr>
              <a:t></a:t>
            </a:r>
            <a:r>
              <a:rPr kumimoji="0" lang="en-US" altLang="zh-CN" sz="3600" baseline="-30000">
                <a:solidFill>
                  <a:srgbClr val="000000"/>
                </a:solidFill>
                <a:latin typeface="Times New Roman" pitchFamily="18" charset="0"/>
              </a:rPr>
              <a:t>3</a:t>
            </a:r>
            <a:r>
              <a:rPr kumimoji="0" lang="en-US" altLang="zh-CN" sz="3600">
                <a:solidFill>
                  <a:schemeClr val="tx2"/>
                </a:solidFill>
                <a:latin typeface="Times New Roman" pitchFamily="18" charset="0"/>
              </a:rPr>
              <a:t> </a:t>
            </a:r>
            <a:r>
              <a:rPr kumimoji="0" lang="zh-CN" altLang="en-US" sz="3600">
                <a:solidFill>
                  <a:schemeClr val="tx2"/>
                </a:solidFill>
                <a:latin typeface="Times New Roman" pitchFamily="18" charset="0"/>
                <a:ea typeface="华文楷体" pitchFamily="2" charset="-122"/>
              </a:rPr>
              <a:t>线性无关且</a:t>
            </a:r>
          </a:p>
          <a:p>
            <a:pPr algn="ctr" eaLnBrk="1" hangingPunct="1">
              <a:lnSpc>
                <a:spcPct val="125000"/>
              </a:lnSpc>
            </a:pPr>
            <a:r>
              <a:rPr kumimoji="0" lang="zh-CN" altLang="en-US" sz="3600">
                <a:solidFill>
                  <a:schemeClr val="tx2"/>
                </a:solidFill>
                <a:latin typeface="Times New Roman" pitchFamily="18" charset="0"/>
                <a:ea typeface="华文楷体" pitchFamily="2" charset="-122"/>
              </a:rPr>
              <a:t>能表出所有解</a:t>
            </a:r>
            <a:r>
              <a:rPr kumimoji="0" lang="en-US" altLang="zh-CN" sz="3600">
                <a:solidFill>
                  <a:schemeClr val="tx2"/>
                </a:solidFill>
                <a:latin typeface="Times New Roman" pitchFamily="18" charset="0"/>
              </a:rPr>
              <a:t>,  </a:t>
            </a:r>
            <a:r>
              <a:rPr kumimoji="0" lang="zh-CN" altLang="en-US" sz="3600">
                <a:solidFill>
                  <a:schemeClr val="tx2"/>
                </a:solidFill>
                <a:latin typeface="Times New Roman" pitchFamily="18" charset="0"/>
                <a:ea typeface="华文楷体" pitchFamily="2" charset="-122"/>
              </a:rPr>
              <a:t>构成</a:t>
            </a:r>
            <a:r>
              <a:rPr kumimoji="0" lang="zh-CN" altLang="en-US" sz="3600">
                <a:solidFill>
                  <a:schemeClr val="tx2"/>
                </a:solidFill>
                <a:latin typeface="Times New Roman" pitchFamily="18" charset="0"/>
              </a:rPr>
              <a:t> </a:t>
            </a:r>
            <a:r>
              <a:rPr kumimoji="0" lang="en-US" altLang="zh-CN" sz="3600">
                <a:solidFill>
                  <a:schemeClr val="tx2"/>
                </a:solidFill>
                <a:latin typeface="Times New Roman" pitchFamily="18" charset="0"/>
              </a:rPr>
              <a:t>W </a:t>
            </a:r>
            <a:r>
              <a:rPr kumimoji="0" lang="zh-CN" altLang="en-US" sz="3600">
                <a:solidFill>
                  <a:schemeClr val="tx2"/>
                </a:solidFill>
                <a:latin typeface="Times New Roman" pitchFamily="18" charset="0"/>
                <a:ea typeface="华文楷体" pitchFamily="2" charset="-122"/>
              </a:rPr>
              <a:t>的基底</a:t>
            </a:r>
          </a:p>
        </p:txBody>
      </p:sp>
      <p:sp>
        <p:nvSpPr>
          <p:cNvPr id="5258262" name="Rectangle 22"/>
          <p:cNvSpPr>
            <a:spLocks noChangeArrowheads="1"/>
          </p:cNvSpPr>
          <p:nvPr/>
        </p:nvSpPr>
        <p:spPr bwMode="auto">
          <a:xfrm>
            <a:off x="2843213" y="1916113"/>
            <a:ext cx="766762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kumimoji="0" lang="en-US" altLang="zh-CN" sz="3600">
                <a:solidFill>
                  <a:schemeClr val="tx2"/>
                </a:solidFill>
                <a:latin typeface="Times New Roman" pitchFamily="18" charset="0"/>
                <a:sym typeface="Symbol" pitchFamily="18" charset="2"/>
              </a:rPr>
              <a:t></a:t>
            </a:r>
            <a:r>
              <a:rPr kumimoji="0" lang="en-US" altLang="zh-CN" sz="3600" baseline="-30000">
                <a:solidFill>
                  <a:srgbClr val="000000"/>
                </a:solidFill>
                <a:latin typeface="Times New Roman" pitchFamily="18" charset="0"/>
              </a:rPr>
              <a:t>1</a:t>
            </a:r>
          </a:p>
        </p:txBody>
      </p:sp>
      <p:sp>
        <p:nvSpPr>
          <p:cNvPr id="5258263" name="Rectangle 23"/>
          <p:cNvSpPr>
            <a:spLocks noChangeArrowheads="1"/>
          </p:cNvSpPr>
          <p:nvPr/>
        </p:nvSpPr>
        <p:spPr bwMode="auto">
          <a:xfrm>
            <a:off x="4859338" y="1916113"/>
            <a:ext cx="766762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kumimoji="0" lang="en-US" altLang="zh-CN" sz="3600">
                <a:solidFill>
                  <a:schemeClr val="tx2"/>
                </a:solidFill>
                <a:latin typeface="Times New Roman" pitchFamily="18" charset="0"/>
                <a:sym typeface="Symbol" pitchFamily="18" charset="2"/>
              </a:rPr>
              <a:t></a:t>
            </a:r>
            <a:r>
              <a:rPr kumimoji="0" lang="en-US" altLang="zh-CN" sz="3600" baseline="-30000">
                <a:solidFill>
                  <a:srgbClr val="000000"/>
                </a:solidFill>
                <a:latin typeface="Times New Roman" pitchFamily="18" charset="0"/>
              </a:rPr>
              <a:t>2</a:t>
            </a:r>
          </a:p>
        </p:txBody>
      </p:sp>
      <p:sp>
        <p:nvSpPr>
          <p:cNvPr id="5258264" name="Rectangle 24"/>
          <p:cNvSpPr>
            <a:spLocks noChangeArrowheads="1"/>
          </p:cNvSpPr>
          <p:nvPr/>
        </p:nvSpPr>
        <p:spPr bwMode="auto">
          <a:xfrm>
            <a:off x="6877050" y="1916113"/>
            <a:ext cx="766763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kumimoji="0" lang="en-US" altLang="zh-CN" sz="3600">
                <a:solidFill>
                  <a:schemeClr val="tx2"/>
                </a:solidFill>
                <a:latin typeface="Times New Roman" pitchFamily="18" charset="0"/>
                <a:sym typeface="Symbol" pitchFamily="18" charset="2"/>
              </a:rPr>
              <a:t></a:t>
            </a:r>
            <a:r>
              <a:rPr kumimoji="0" lang="en-US" altLang="zh-CN" sz="3600" baseline="-30000">
                <a:solidFill>
                  <a:srgbClr val="000000"/>
                </a:solidFill>
                <a:latin typeface="Times New Roman" pitchFamily="18" charset="0"/>
              </a:rPr>
              <a:t>3</a:t>
            </a:r>
          </a:p>
        </p:txBody>
      </p:sp>
      <p:graphicFrame>
        <p:nvGraphicFramePr>
          <p:cNvPr id="135170" name="Object 25"/>
          <p:cNvGraphicFramePr>
            <a:graphicFrameLocks noChangeAspect="1"/>
          </p:cNvGraphicFramePr>
          <p:nvPr/>
        </p:nvGraphicFramePr>
        <p:xfrm>
          <a:off x="539750" y="2565400"/>
          <a:ext cx="7412038" cy="4003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253" name="公式" r:id="rId3" imgW="2286000" imgH="1396800" progId="Equation.3">
                  <p:embed/>
                </p:oleObj>
              </mc:Choice>
              <mc:Fallback>
                <p:oleObj name="公式" r:id="rId3" imgW="2286000" imgH="1396800" progId="Equation.3">
                  <p:embed/>
                  <p:pic>
                    <p:nvPicPr>
                      <p:cNvPr id="0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750" y="2565400"/>
                        <a:ext cx="7412038" cy="4003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8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5258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8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5258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8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7" dur="500"/>
                                        <p:tgtEl>
                                          <p:spTgt spid="5258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82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000"/>
                                        <p:tgtEl>
                                          <p:spTgt spid="52582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8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5258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8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5258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8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0"/>
                                        <p:tgtEl>
                                          <p:spTgt spid="5258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82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1000"/>
                                        <p:tgtEl>
                                          <p:spTgt spid="52582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58256" grpId="0" animBg="1"/>
      <p:bldP spid="5258257" grpId="0" animBg="1"/>
      <p:bldP spid="5258258" grpId="0" animBg="1"/>
      <p:bldP spid="5258262" grpId="0"/>
      <p:bldP spid="5258263" grpId="0"/>
      <p:bldP spid="5258264" grpId="0"/>
    </p:bld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5" name="Rectangle 2"/>
          <p:cNvSpPr>
            <a:spLocks noChangeArrowheads="1"/>
          </p:cNvSpPr>
          <p:nvPr/>
        </p:nvSpPr>
        <p:spPr bwMode="auto">
          <a:xfrm>
            <a:off x="0" y="260350"/>
            <a:ext cx="9144000" cy="1584325"/>
          </a:xfrm>
          <a:prstGeom prst="rect">
            <a:avLst/>
          </a:prstGeom>
          <a:solidFill>
            <a:srgbClr val="00FF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17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136196" name="AutoShape 3"/>
          <p:cNvSpPr>
            <a:spLocks noChangeArrowheads="1"/>
          </p:cNvSpPr>
          <p:nvPr/>
        </p:nvSpPr>
        <p:spPr bwMode="auto">
          <a:xfrm>
            <a:off x="755650" y="2565400"/>
            <a:ext cx="792163" cy="647700"/>
          </a:xfrm>
          <a:prstGeom prst="roundRect">
            <a:avLst>
              <a:gd name="adj" fmla="val 16667"/>
            </a:avLst>
          </a:prstGeom>
          <a:solidFill>
            <a:srgbClr val="FF0000">
              <a:alpha val="89803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136197" name="AutoShape 4"/>
          <p:cNvSpPr>
            <a:spLocks noChangeArrowheads="1"/>
          </p:cNvSpPr>
          <p:nvPr/>
        </p:nvSpPr>
        <p:spPr bwMode="auto">
          <a:xfrm>
            <a:off x="755650" y="3284538"/>
            <a:ext cx="792163" cy="647700"/>
          </a:xfrm>
          <a:prstGeom prst="roundRect">
            <a:avLst>
              <a:gd name="adj" fmla="val 16667"/>
            </a:avLst>
          </a:prstGeom>
          <a:solidFill>
            <a:srgbClr val="FF0000">
              <a:alpha val="89803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136198" name="AutoShape 5"/>
          <p:cNvSpPr>
            <a:spLocks noChangeArrowheads="1"/>
          </p:cNvSpPr>
          <p:nvPr/>
        </p:nvSpPr>
        <p:spPr bwMode="auto">
          <a:xfrm>
            <a:off x="755650" y="5229225"/>
            <a:ext cx="792163" cy="647700"/>
          </a:xfrm>
          <a:prstGeom prst="roundRect">
            <a:avLst>
              <a:gd name="adj" fmla="val 16667"/>
            </a:avLst>
          </a:prstGeom>
          <a:solidFill>
            <a:srgbClr val="FF0000">
              <a:alpha val="89803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136199" name="Rectangle 6"/>
          <p:cNvSpPr>
            <a:spLocks noChangeArrowheads="1"/>
          </p:cNvSpPr>
          <p:nvPr/>
        </p:nvSpPr>
        <p:spPr bwMode="auto">
          <a:xfrm>
            <a:off x="2700338" y="3860800"/>
            <a:ext cx="5111750" cy="647700"/>
          </a:xfrm>
          <a:prstGeom prst="rect">
            <a:avLst/>
          </a:prstGeom>
          <a:solidFill>
            <a:srgbClr val="00FF00">
              <a:alpha val="89803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17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136200" name="Rectangle 7"/>
          <p:cNvSpPr>
            <a:spLocks noChangeArrowheads="1"/>
          </p:cNvSpPr>
          <p:nvPr/>
        </p:nvSpPr>
        <p:spPr bwMode="auto">
          <a:xfrm>
            <a:off x="2700338" y="4581525"/>
            <a:ext cx="5111750" cy="647700"/>
          </a:xfrm>
          <a:prstGeom prst="rect">
            <a:avLst/>
          </a:prstGeom>
          <a:solidFill>
            <a:srgbClr val="00FF00">
              <a:alpha val="89803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17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136201" name="Rectangle 8"/>
          <p:cNvSpPr>
            <a:spLocks noChangeArrowheads="1"/>
          </p:cNvSpPr>
          <p:nvPr/>
        </p:nvSpPr>
        <p:spPr bwMode="auto">
          <a:xfrm>
            <a:off x="2700338" y="5805488"/>
            <a:ext cx="5111750" cy="647700"/>
          </a:xfrm>
          <a:prstGeom prst="rect">
            <a:avLst/>
          </a:prstGeom>
          <a:solidFill>
            <a:srgbClr val="00FF00">
              <a:alpha val="89803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17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136202" name="Rectangle 9"/>
          <p:cNvSpPr>
            <a:spLocks noChangeArrowheads="1"/>
          </p:cNvSpPr>
          <p:nvPr/>
        </p:nvSpPr>
        <p:spPr bwMode="auto">
          <a:xfrm>
            <a:off x="250825" y="260350"/>
            <a:ext cx="8424863" cy="146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>
              <a:lnSpc>
                <a:spcPct val="125000"/>
              </a:lnSpc>
            </a:pPr>
            <a:r>
              <a:rPr kumimoji="0" lang="en-US" altLang="zh-CN" sz="3600">
                <a:solidFill>
                  <a:schemeClr val="tx2"/>
                </a:solidFill>
                <a:latin typeface="Times New Roman" pitchFamily="18" charset="0"/>
              </a:rPr>
              <a:t>dimW  </a:t>
            </a:r>
            <a:r>
              <a:rPr kumimoji="0" lang="en-US" altLang="zh-CN" sz="3600">
                <a:solidFill>
                  <a:schemeClr val="tx2"/>
                </a:solidFill>
                <a:latin typeface="Times New Roman" pitchFamily="18" charset="0"/>
                <a:ea typeface="华文楷体" pitchFamily="2" charset="-122"/>
              </a:rPr>
              <a:t>= </a:t>
            </a:r>
            <a:r>
              <a:rPr kumimoji="0" lang="zh-CN" altLang="en-US" sz="3600">
                <a:solidFill>
                  <a:schemeClr val="tx2"/>
                </a:solidFill>
                <a:latin typeface="Times New Roman" pitchFamily="18" charset="0"/>
                <a:ea typeface="华文楷体" pitchFamily="2" charset="-122"/>
              </a:rPr>
              <a:t>自由变量个数</a:t>
            </a:r>
          </a:p>
          <a:p>
            <a:pPr algn="ctr" eaLnBrk="1" hangingPunct="1">
              <a:lnSpc>
                <a:spcPct val="125000"/>
              </a:lnSpc>
            </a:pPr>
            <a:r>
              <a:rPr kumimoji="0" lang="zh-CN" altLang="en-US" sz="3600">
                <a:solidFill>
                  <a:schemeClr val="tx2"/>
                </a:solidFill>
                <a:latin typeface="Times New Roman" pitchFamily="18" charset="0"/>
                <a:ea typeface="华文楷体" pitchFamily="2" charset="-122"/>
              </a:rPr>
              <a:t>       </a:t>
            </a:r>
            <a:r>
              <a:rPr kumimoji="0" lang="en-US" altLang="zh-CN" sz="3600">
                <a:solidFill>
                  <a:schemeClr val="tx2"/>
                </a:solidFill>
                <a:latin typeface="Times New Roman" pitchFamily="18" charset="0"/>
                <a:ea typeface="华文楷体" pitchFamily="2" charset="-122"/>
              </a:rPr>
              <a:t>=   n </a:t>
            </a:r>
            <a:r>
              <a:rPr kumimoji="0" lang="en-US" altLang="zh-CN" sz="3600">
                <a:latin typeface="Times New Roman" pitchFamily="18" charset="0"/>
              </a:rPr>
              <a:t> –   </a:t>
            </a:r>
            <a:r>
              <a:rPr kumimoji="0" lang="en-US" altLang="zh-CN" sz="3600">
                <a:latin typeface="Times New Roman" pitchFamily="18" charset="0"/>
                <a:ea typeface="华文楷体" pitchFamily="2" charset="-122"/>
              </a:rPr>
              <a:t>A </a:t>
            </a:r>
            <a:r>
              <a:rPr kumimoji="0" lang="zh-CN" altLang="en-US" sz="3600">
                <a:latin typeface="Times New Roman" pitchFamily="18" charset="0"/>
                <a:ea typeface="华文楷体" pitchFamily="2" charset="-122"/>
              </a:rPr>
              <a:t>秩</a:t>
            </a:r>
            <a:endParaRPr kumimoji="0" lang="zh-CN" altLang="en-US" sz="3600">
              <a:latin typeface="Times New Roman" pitchFamily="18" charset="0"/>
            </a:endParaRPr>
          </a:p>
        </p:txBody>
      </p:sp>
      <p:sp>
        <p:nvSpPr>
          <p:cNvPr id="136203" name="Rectangle 10"/>
          <p:cNvSpPr>
            <a:spLocks noChangeArrowheads="1"/>
          </p:cNvSpPr>
          <p:nvPr/>
        </p:nvSpPr>
        <p:spPr bwMode="auto">
          <a:xfrm>
            <a:off x="2843213" y="1916113"/>
            <a:ext cx="766762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kumimoji="0" lang="en-US" altLang="zh-CN" sz="3600">
                <a:solidFill>
                  <a:schemeClr val="tx2"/>
                </a:solidFill>
                <a:latin typeface="Times New Roman" pitchFamily="18" charset="0"/>
                <a:sym typeface="Symbol" pitchFamily="18" charset="2"/>
              </a:rPr>
              <a:t></a:t>
            </a:r>
            <a:r>
              <a:rPr kumimoji="0" lang="en-US" altLang="zh-CN" sz="3600" baseline="-30000">
                <a:solidFill>
                  <a:srgbClr val="000000"/>
                </a:solidFill>
                <a:latin typeface="Times New Roman" pitchFamily="18" charset="0"/>
              </a:rPr>
              <a:t>1</a:t>
            </a:r>
          </a:p>
        </p:txBody>
      </p:sp>
      <p:sp>
        <p:nvSpPr>
          <p:cNvPr id="136204" name="Rectangle 11"/>
          <p:cNvSpPr>
            <a:spLocks noChangeArrowheads="1"/>
          </p:cNvSpPr>
          <p:nvPr/>
        </p:nvSpPr>
        <p:spPr bwMode="auto">
          <a:xfrm>
            <a:off x="4859338" y="1916113"/>
            <a:ext cx="766762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kumimoji="0" lang="en-US" altLang="zh-CN" sz="3600">
                <a:solidFill>
                  <a:schemeClr val="tx2"/>
                </a:solidFill>
                <a:latin typeface="Times New Roman" pitchFamily="18" charset="0"/>
                <a:sym typeface="Symbol" pitchFamily="18" charset="2"/>
              </a:rPr>
              <a:t></a:t>
            </a:r>
            <a:r>
              <a:rPr kumimoji="0" lang="en-US" altLang="zh-CN" sz="3600" baseline="-30000">
                <a:solidFill>
                  <a:srgbClr val="000000"/>
                </a:solidFill>
                <a:latin typeface="Times New Roman" pitchFamily="18" charset="0"/>
              </a:rPr>
              <a:t>2</a:t>
            </a:r>
          </a:p>
        </p:txBody>
      </p:sp>
      <p:sp>
        <p:nvSpPr>
          <p:cNvPr id="136205" name="Rectangle 12"/>
          <p:cNvSpPr>
            <a:spLocks noChangeArrowheads="1"/>
          </p:cNvSpPr>
          <p:nvPr/>
        </p:nvSpPr>
        <p:spPr bwMode="auto">
          <a:xfrm>
            <a:off x="6877050" y="1916113"/>
            <a:ext cx="766763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kumimoji="0" lang="en-US" altLang="zh-CN" sz="3600">
                <a:solidFill>
                  <a:schemeClr val="tx2"/>
                </a:solidFill>
                <a:latin typeface="Times New Roman" pitchFamily="18" charset="0"/>
                <a:sym typeface="Symbol" pitchFamily="18" charset="2"/>
              </a:rPr>
              <a:t></a:t>
            </a:r>
            <a:r>
              <a:rPr kumimoji="0" lang="en-US" altLang="zh-CN" sz="3600" baseline="-30000">
                <a:solidFill>
                  <a:srgbClr val="000000"/>
                </a:solidFill>
                <a:latin typeface="Times New Roman" pitchFamily="18" charset="0"/>
              </a:rPr>
              <a:t>3</a:t>
            </a:r>
          </a:p>
        </p:txBody>
      </p:sp>
      <p:graphicFrame>
        <p:nvGraphicFramePr>
          <p:cNvPr id="136194" name="Object 13"/>
          <p:cNvGraphicFramePr>
            <a:graphicFrameLocks noChangeAspect="1"/>
          </p:cNvGraphicFramePr>
          <p:nvPr/>
        </p:nvGraphicFramePr>
        <p:xfrm>
          <a:off x="539750" y="2565400"/>
          <a:ext cx="7412038" cy="4003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277" name="公式" r:id="rId3" imgW="2286000" imgH="1396800" progId="Equation.3">
                  <p:embed/>
                </p:oleObj>
              </mc:Choice>
              <mc:Fallback>
                <p:oleObj name="公式" r:id="rId3" imgW="2286000" imgH="1396800" progId="Equation.3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750" y="2565400"/>
                        <a:ext cx="7412038" cy="4003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57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1844675"/>
            <a:ext cx="8229600" cy="4464050"/>
          </a:xfrm>
        </p:spPr>
        <p:txBody>
          <a:bodyPr/>
          <a:lstStyle/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</a:rPr>
              <a:t>定理</a:t>
            </a:r>
            <a:r>
              <a:rPr lang="en-US" altLang="zh-CN" b="1" smtClean="0">
                <a:latin typeface="Times New Roman" pitchFamily="18" charset="0"/>
              </a:rPr>
              <a:t>:  </a:t>
            </a:r>
            <a:r>
              <a:rPr lang="zh-CN" altLang="en-US" b="1" smtClean="0">
                <a:latin typeface="Times New Roman" pitchFamily="18" charset="0"/>
              </a:rPr>
              <a:t>若 </a:t>
            </a:r>
            <a:r>
              <a:rPr lang="en-US" altLang="zh-CN" b="1" smtClean="0">
                <a:latin typeface="Times New Roman" pitchFamily="18" charset="0"/>
              </a:rPr>
              <a:t>n </a:t>
            </a:r>
            <a:r>
              <a:rPr lang="zh-CN" altLang="en-US" b="1" smtClean="0">
                <a:latin typeface="Times New Roman" pitchFamily="18" charset="0"/>
              </a:rPr>
              <a:t>元齐次方程组的系数矩阵为 </a:t>
            </a:r>
            <a:r>
              <a:rPr lang="en-US" altLang="zh-CN" b="1" smtClean="0">
                <a:latin typeface="Times New Roman" pitchFamily="18" charset="0"/>
              </a:rPr>
              <a:t>A ,  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</a:rPr>
              <a:t>          </a:t>
            </a:r>
            <a:r>
              <a:rPr lang="zh-CN" altLang="en-US" b="1" smtClean="0">
                <a:latin typeface="Times New Roman" pitchFamily="18" charset="0"/>
              </a:rPr>
              <a:t>解空间为 </a:t>
            </a:r>
            <a:r>
              <a:rPr lang="en-US" altLang="zh-CN" b="1" smtClean="0">
                <a:latin typeface="Times New Roman" pitchFamily="18" charset="0"/>
              </a:rPr>
              <a:t>W ,  </a:t>
            </a:r>
            <a:r>
              <a:rPr lang="zh-CN" altLang="en-US" b="1" smtClean="0">
                <a:latin typeface="Times New Roman" pitchFamily="18" charset="0"/>
              </a:rPr>
              <a:t>则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</a:rPr>
              <a:t>                   </a:t>
            </a:r>
            <a:r>
              <a:rPr lang="en-US" altLang="zh-CN" sz="3600" b="1" smtClean="0">
                <a:solidFill>
                  <a:srgbClr val="0000FF"/>
                </a:solidFill>
                <a:latin typeface="Times New Roman" pitchFamily="18" charset="0"/>
              </a:rPr>
              <a:t>dim W  +  A </a:t>
            </a:r>
            <a:r>
              <a:rPr lang="zh-CN" altLang="en-US" sz="3600" b="1" smtClean="0">
                <a:solidFill>
                  <a:srgbClr val="0000FF"/>
                </a:solidFill>
                <a:latin typeface="Times New Roman" pitchFamily="18" charset="0"/>
              </a:rPr>
              <a:t>秩 </a:t>
            </a:r>
            <a:r>
              <a:rPr lang="zh-CN" altLang="en-US" sz="3600" b="1" smtClean="0">
                <a:latin typeface="Times New Roman" pitchFamily="18" charset="0"/>
              </a:rPr>
              <a:t>  </a:t>
            </a:r>
            <a:r>
              <a:rPr lang="en-US" altLang="zh-CN" sz="3600" b="1" smtClean="0">
                <a:solidFill>
                  <a:srgbClr val="0000FF"/>
                </a:solidFill>
                <a:latin typeface="Times New Roman" pitchFamily="18" charset="0"/>
              </a:rPr>
              <a:t>=   n</a:t>
            </a:r>
            <a:r>
              <a:rPr lang="en-US" altLang="zh-CN" b="1" smtClean="0">
                <a:solidFill>
                  <a:srgbClr val="0000FF"/>
                </a:solidFill>
                <a:latin typeface="Times New Roman" pitchFamily="18" charset="0"/>
              </a:rPr>
              <a:t> </a:t>
            </a:r>
            <a:endParaRPr lang="en-US" altLang="zh-CN" b="1" smtClean="0">
              <a:latin typeface="Times New Roman" pitchFamily="18" charset="0"/>
            </a:endParaRPr>
          </a:p>
          <a:p>
            <a:pPr eaLnBrk="1" hangingPunct="1">
              <a:lnSpc>
                <a:spcPct val="125000"/>
              </a:lnSpc>
              <a:buFontTx/>
              <a:buNone/>
            </a:pPr>
            <a:endParaRPr lang="en-US" altLang="zh-CN" b="1" smtClean="0">
              <a:latin typeface="Times New Roman" pitchFamily="18" charset="0"/>
            </a:endParaRPr>
          </a:p>
        </p:txBody>
      </p:sp>
      <p:pic>
        <p:nvPicPr>
          <p:cNvPr id="664579" name="Picture 3" descr="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70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64580" name="Rectangle 4"/>
          <p:cNvSpPr>
            <a:spLocks noGrp="1" noChangeArrowheads="1"/>
          </p:cNvSpPr>
          <p:nvPr>
            <p:ph type="title"/>
          </p:nvPr>
        </p:nvSpPr>
        <p:spPr>
          <a:xfrm>
            <a:off x="468313" y="0"/>
            <a:ext cx="8229600" cy="1143000"/>
          </a:xfrm>
        </p:spPr>
        <p:txBody>
          <a:bodyPr/>
          <a:lstStyle/>
          <a:p>
            <a:pPr eaLnBrk="1" hangingPunct="1"/>
            <a:r>
              <a:rPr lang="zh-CN" altLang="en-US" sz="4000" b="1" smtClean="0">
                <a:solidFill>
                  <a:schemeClr val="bg1"/>
                </a:solidFill>
              </a:rPr>
              <a:t>解空间的维数公式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614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1700213"/>
            <a:ext cx="8229600" cy="4608512"/>
          </a:xfrm>
        </p:spPr>
        <p:txBody>
          <a:bodyPr/>
          <a:lstStyle/>
          <a:p>
            <a:pPr eaLnBrk="1" hangingPunct="1">
              <a:lnSpc>
                <a:spcPct val="125000"/>
              </a:lnSpc>
              <a:buFontTx/>
              <a:buNone/>
            </a:pPr>
            <a:r>
              <a:rPr lang="en-US" altLang="zh-CN" b="1" dirty="0" smtClean="0">
                <a:latin typeface="Times New Roman" pitchFamily="18" charset="0"/>
              </a:rPr>
              <a:t>     </a:t>
            </a:r>
            <a:r>
              <a:rPr lang="zh-CN" altLang="en-US" b="1" dirty="0" smtClean="0">
                <a:latin typeface="Times New Roman" pitchFamily="18" charset="0"/>
              </a:rPr>
              <a:t>线性空间 </a:t>
            </a:r>
            <a:r>
              <a:rPr lang="en-US" altLang="zh-CN" b="1" dirty="0" smtClean="0">
                <a:latin typeface="Times New Roman" pitchFamily="18" charset="0"/>
                <a:sym typeface="Euclid Math One"/>
              </a:rPr>
              <a:t>V</a:t>
            </a:r>
            <a:r>
              <a:rPr lang="en-US" altLang="zh-CN" sz="3600" b="1" baseline="30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zh-CN" altLang="en-US" b="1" dirty="0" smtClean="0">
                <a:latin typeface="Times New Roman" pitchFamily="18" charset="0"/>
              </a:rPr>
              <a:t>的非空子集 </a:t>
            </a:r>
            <a:r>
              <a:rPr lang="en-US" altLang="zh-CN" b="1" dirty="0" smtClean="0">
                <a:latin typeface="Times New Roman" pitchFamily="18" charset="0"/>
              </a:rPr>
              <a:t>W </a:t>
            </a:r>
            <a:r>
              <a:rPr lang="zh-CN" altLang="en-US" b="1" dirty="0" smtClean="0">
                <a:latin typeface="Times New Roman" pitchFamily="18" charset="0"/>
              </a:rPr>
              <a:t>如果满足</a:t>
            </a:r>
          </a:p>
          <a:p>
            <a:pPr eaLnBrk="1" hangingPunct="1">
              <a:lnSpc>
                <a:spcPct val="125000"/>
              </a:lnSpc>
              <a:buFontTx/>
              <a:buNone/>
            </a:pPr>
            <a:r>
              <a:rPr lang="zh-CN" altLang="en-US" b="1" dirty="0" smtClean="0">
                <a:latin typeface="Times New Roman" pitchFamily="18" charset="0"/>
              </a:rPr>
              <a:t>    </a:t>
            </a:r>
            <a:r>
              <a:rPr lang="en-US" altLang="zh-CN" b="1" dirty="0" smtClean="0">
                <a:latin typeface="Times New Roman" pitchFamily="18" charset="0"/>
              </a:rPr>
              <a:t>1)  </a:t>
            </a:r>
            <a:r>
              <a:rPr lang="zh-CN" altLang="en-US" b="1" dirty="0" smtClean="0">
                <a:latin typeface="Times New Roman" pitchFamily="18" charset="0"/>
              </a:rPr>
              <a:t>对向量加法封闭 </a:t>
            </a:r>
            <a:r>
              <a:rPr lang="en-US" altLang="zh-CN" b="1" dirty="0" smtClean="0">
                <a:latin typeface="Times New Roman" pitchFamily="18" charset="0"/>
              </a:rPr>
              <a:t>:</a:t>
            </a:r>
            <a:endParaRPr lang="zh-CN" altLang="en-US" b="1" dirty="0" smtClean="0">
              <a:latin typeface="Times New Roman" pitchFamily="18" charset="0"/>
            </a:endParaRPr>
          </a:p>
          <a:p>
            <a:pPr eaLnBrk="1" hangingPunct="1">
              <a:lnSpc>
                <a:spcPct val="125000"/>
              </a:lnSpc>
              <a:buFontTx/>
              <a:buNone/>
            </a:pPr>
            <a:r>
              <a:rPr lang="zh-CN" altLang="en-US" b="1" dirty="0" smtClean="0">
                <a:latin typeface="Times New Roman" pitchFamily="18" charset="0"/>
              </a:rPr>
              <a:t>             </a:t>
            </a:r>
            <a:r>
              <a:rPr lang="zh-CN" altLang="en-US" b="1" dirty="0" smtClean="0">
                <a:latin typeface="Times New Roman" pitchFamily="18" charset="0"/>
                <a:sym typeface="Symbol" pitchFamily="18" charset="2"/>
              </a:rPr>
              <a:t>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,    </a:t>
            </a:r>
            <a:r>
              <a:rPr lang="en-US" altLang="zh-CN" sz="2800" b="1" dirty="0" smtClean="0">
                <a:latin typeface="Times New Roman" pitchFamily="18" charset="0"/>
              </a:rPr>
              <a:t>∈</a:t>
            </a:r>
            <a:r>
              <a:rPr lang="en-US" altLang="zh-CN" b="1" dirty="0" smtClean="0">
                <a:latin typeface="Times New Roman" pitchFamily="18" charset="0"/>
              </a:rPr>
              <a:t> W     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     +  </a:t>
            </a:r>
            <a:r>
              <a:rPr lang="en-US" altLang="zh-CN" sz="2800" b="1" dirty="0" smtClean="0">
                <a:latin typeface="Times New Roman" pitchFamily="18" charset="0"/>
              </a:rPr>
              <a:t>∈</a:t>
            </a:r>
            <a:r>
              <a:rPr lang="en-US" altLang="zh-CN" b="1" dirty="0" smtClean="0">
                <a:latin typeface="Times New Roman" pitchFamily="18" charset="0"/>
              </a:rPr>
              <a:t> W </a:t>
            </a:r>
          </a:p>
          <a:p>
            <a:pPr eaLnBrk="1" hangingPunct="1">
              <a:lnSpc>
                <a:spcPct val="125000"/>
              </a:lnSpc>
              <a:buFontTx/>
              <a:buNone/>
            </a:pPr>
            <a:r>
              <a:rPr lang="en-US" altLang="zh-CN" b="1" dirty="0" smtClean="0">
                <a:latin typeface="Times New Roman" pitchFamily="18" charset="0"/>
              </a:rPr>
              <a:t>    2)  </a:t>
            </a:r>
            <a:r>
              <a:rPr lang="zh-CN" altLang="en-US" b="1" dirty="0" smtClean="0">
                <a:latin typeface="Times New Roman" pitchFamily="18" charset="0"/>
              </a:rPr>
              <a:t>对数乘封闭 </a:t>
            </a:r>
            <a:r>
              <a:rPr lang="en-US" altLang="zh-CN" b="1" dirty="0" smtClean="0">
                <a:latin typeface="Times New Roman" pitchFamily="18" charset="0"/>
              </a:rPr>
              <a:t>:</a:t>
            </a:r>
            <a:endParaRPr lang="zh-CN" altLang="en-US" b="1" dirty="0" smtClean="0">
              <a:latin typeface="Times New Roman" pitchFamily="18" charset="0"/>
            </a:endParaRPr>
          </a:p>
          <a:p>
            <a:pPr eaLnBrk="1" hangingPunct="1">
              <a:lnSpc>
                <a:spcPct val="125000"/>
              </a:lnSpc>
              <a:buFontTx/>
              <a:buNone/>
            </a:pP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                 </a:t>
            </a:r>
            <a:r>
              <a:rPr lang="en-US" altLang="zh-CN" sz="2800" b="1" dirty="0" smtClean="0">
                <a:latin typeface="Times New Roman" pitchFamily="18" charset="0"/>
              </a:rPr>
              <a:t>∈</a:t>
            </a:r>
            <a:r>
              <a:rPr lang="en-US" altLang="zh-CN" b="1" dirty="0" smtClean="0">
                <a:latin typeface="Times New Roman" pitchFamily="18" charset="0"/>
              </a:rPr>
              <a:t> W   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     </a:t>
            </a:r>
            <a:r>
              <a:rPr lang="en-US" altLang="zh-CN" b="1" i="1" dirty="0" smtClean="0">
                <a:latin typeface="Times New Roman" pitchFamily="18" charset="0"/>
              </a:rPr>
              <a:t>k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  </a:t>
            </a:r>
            <a:r>
              <a:rPr lang="en-US" altLang="zh-CN" sz="2800" b="1" dirty="0" smtClean="0">
                <a:latin typeface="Times New Roman" pitchFamily="18" charset="0"/>
              </a:rPr>
              <a:t>∈</a:t>
            </a:r>
            <a:r>
              <a:rPr lang="en-US" altLang="zh-CN" b="1" dirty="0" smtClean="0">
                <a:latin typeface="Times New Roman" pitchFamily="18" charset="0"/>
              </a:rPr>
              <a:t> W ,  </a:t>
            </a:r>
            <a:r>
              <a:rPr lang="en-US" altLang="zh-CN" b="1" dirty="0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 </a:t>
            </a:r>
            <a:r>
              <a:rPr lang="en-US" altLang="zh-CN" b="1" i="1" dirty="0" smtClean="0">
                <a:latin typeface="Times New Roman" pitchFamily="18" charset="0"/>
              </a:rPr>
              <a:t>k</a:t>
            </a:r>
            <a:r>
              <a:rPr lang="en-US" altLang="zh-CN" b="1" dirty="0" smtClean="0">
                <a:latin typeface="Times New Roman" pitchFamily="18" charset="0"/>
              </a:rPr>
              <a:t> </a:t>
            </a:r>
            <a:r>
              <a:rPr lang="en-US" altLang="zh-CN" sz="2800" b="1" dirty="0" smtClean="0">
                <a:latin typeface="Times New Roman" pitchFamily="18" charset="0"/>
              </a:rPr>
              <a:t>∈</a:t>
            </a:r>
            <a:r>
              <a:rPr lang="en-US" altLang="zh-CN" b="1" dirty="0" smtClean="0">
                <a:latin typeface="Times New Roman" pitchFamily="18" charset="0"/>
              </a:rPr>
              <a:t>K </a:t>
            </a:r>
          </a:p>
          <a:p>
            <a:pPr eaLnBrk="1" hangingPunct="1">
              <a:lnSpc>
                <a:spcPct val="125000"/>
              </a:lnSpc>
              <a:buFontTx/>
              <a:buNone/>
            </a:pPr>
            <a:r>
              <a:rPr lang="en-US" altLang="zh-CN" b="1" dirty="0" smtClean="0">
                <a:latin typeface="Times New Roman" pitchFamily="18" charset="0"/>
              </a:rPr>
              <a:t>   </a:t>
            </a:r>
            <a:r>
              <a:rPr lang="zh-CN" altLang="en-US" b="1" dirty="0" smtClean="0">
                <a:latin typeface="Times New Roman" pitchFamily="18" charset="0"/>
              </a:rPr>
              <a:t>则称 </a:t>
            </a:r>
            <a:r>
              <a:rPr lang="en-US" altLang="zh-CN" b="1" dirty="0" smtClean="0">
                <a:latin typeface="Times New Roman" pitchFamily="18" charset="0"/>
              </a:rPr>
              <a:t>W </a:t>
            </a:r>
            <a:r>
              <a:rPr lang="zh-CN" altLang="en-US" b="1" dirty="0" smtClean="0">
                <a:latin typeface="Times New Roman" pitchFamily="18" charset="0"/>
              </a:rPr>
              <a:t>是 </a:t>
            </a:r>
            <a:r>
              <a:rPr lang="en-US" altLang="zh-CN" b="1" dirty="0" smtClean="0">
                <a:latin typeface="Times New Roman" pitchFamily="18" charset="0"/>
                <a:sym typeface="Euclid Math One"/>
              </a:rPr>
              <a:t>V</a:t>
            </a:r>
            <a:r>
              <a:rPr lang="en-US" altLang="zh-CN" sz="3600" b="1" baseline="30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zh-CN" altLang="en-US" b="1" dirty="0" smtClean="0">
                <a:latin typeface="Times New Roman" pitchFamily="18" charset="0"/>
              </a:rPr>
              <a:t>的线性子空间</a:t>
            </a:r>
            <a:r>
              <a:rPr lang="en-US" altLang="zh-CN" b="1" dirty="0" smtClean="0">
                <a:latin typeface="Times New Roman" pitchFamily="18" charset="0"/>
              </a:rPr>
              <a:t>.</a:t>
            </a:r>
          </a:p>
        </p:txBody>
      </p:sp>
      <p:pic>
        <p:nvPicPr>
          <p:cNvPr id="602115" name="Picture 4" descr="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70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2116" name="Rectangle 6"/>
          <p:cNvSpPr>
            <a:spLocks noGrp="1" noChangeArrowheads="1"/>
          </p:cNvSpPr>
          <p:nvPr>
            <p:ph type="title"/>
          </p:nvPr>
        </p:nvSpPr>
        <p:spPr>
          <a:xfrm>
            <a:off x="539750" y="0"/>
            <a:ext cx="8229600" cy="1143000"/>
          </a:xfrm>
        </p:spPr>
        <p:txBody>
          <a:bodyPr/>
          <a:lstStyle/>
          <a:p>
            <a:pPr eaLnBrk="1" hangingPunct="1"/>
            <a:r>
              <a:rPr lang="zh-CN" altLang="en-US" sz="4000" b="1" smtClean="0">
                <a:solidFill>
                  <a:schemeClr val="bg1"/>
                </a:solidFill>
              </a:rPr>
              <a:t>线性子空间是线性空间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61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7" dur="500"/>
                                        <p:tgtEl>
                                          <p:spTgt spid="38461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61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1" dur="500"/>
                                        <p:tgtEl>
                                          <p:spTgt spid="38461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61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6" dur="500"/>
                                        <p:tgtEl>
                                          <p:spTgt spid="38461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8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61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20" dur="500"/>
                                        <p:tgtEl>
                                          <p:spTgt spid="38461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614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25" dur="500"/>
                                        <p:tgtEl>
                                          <p:spTgt spid="384614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17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989138"/>
            <a:ext cx="8229600" cy="4137025"/>
          </a:xfrm>
        </p:spPr>
        <p:txBody>
          <a:bodyPr/>
          <a:lstStyle/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b="1" smtClean="0">
                <a:solidFill>
                  <a:schemeClr val="tx2"/>
                </a:solidFill>
                <a:latin typeface="Times New Roman" pitchFamily="18" charset="0"/>
              </a:rPr>
              <a:t>对每一个 </a:t>
            </a:r>
            <a:r>
              <a:rPr lang="en-US" altLang="zh-CN" b="1" smtClean="0">
                <a:solidFill>
                  <a:schemeClr val="tx2"/>
                </a:solidFill>
                <a:latin typeface="Times New Roman" pitchFamily="18" charset="0"/>
              </a:rPr>
              <a:t>m×n </a:t>
            </a:r>
            <a:r>
              <a:rPr lang="zh-CN" altLang="en-US" b="1" smtClean="0">
                <a:solidFill>
                  <a:schemeClr val="tx2"/>
                </a:solidFill>
                <a:latin typeface="Times New Roman" pitchFamily="18" charset="0"/>
              </a:rPr>
              <a:t>矩阵 </a:t>
            </a:r>
            <a:r>
              <a:rPr lang="en-US" altLang="zh-CN" b="1" smtClean="0">
                <a:solidFill>
                  <a:schemeClr val="tx2"/>
                </a:solidFill>
                <a:latin typeface="Times New Roman" pitchFamily="18" charset="0"/>
              </a:rPr>
              <a:t>A , </a:t>
            </a:r>
            <a:r>
              <a:rPr lang="zh-CN" altLang="en-US" b="1" smtClean="0">
                <a:solidFill>
                  <a:schemeClr val="tx2"/>
                </a:solidFill>
                <a:latin typeface="Times New Roman" pitchFamily="18" charset="0"/>
              </a:rPr>
              <a:t>有</a:t>
            </a:r>
            <a:endParaRPr lang="zh-CN" altLang="en-US" b="1" smtClean="0">
              <a:latin typeface="Times New Roman" pitchFamily="18" charset="0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b="1" smtClean="0">
                <a:latin typeface="Times New Roman" pitchFamily="18" charset="0"/>
              </a:rPr>
              <a:t> </a:t>
            </a:r>
            <a:r>
              <a:rPr lang="en-US" altLang="zh-CN" b="1" smtClean="0">
                <a:latin typeface="Times New Roman" pitchFamily="18" charset="0"/>
              </a:rPr>
              <a:t>A </a:t>
            </a:r>
            <a:r>
              <a:rPr lang="zh-CN" altLang="en-US" b="1" smtClean="0">
                <a:latin typeface="Times New Roman" pitchFamily="18" charset="0"/>
              </a:rPr>
              <a:t>的行空间与解空间是 </a:t>
            </a:r>
            <a:r>
              <a:rPr lang="en-US" altLang="zh-CN" b="1" smtClean="0">
                <a:latin typeface="Times New Roman" pitchFamily="18" charset="0"/>
                <a:sym typeface="Euclid Math One"/>
              </a:rPr>
              <a:t>K</a:t>
            </a:r>
            <a:r>
              <a:rPr lang="en-US" altLang="zh-CN" sz="4000" b="1" baseline="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sz="3600" b="1" baseline="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zh-CN" altLang="en-US" b="1" smtClean="0">
                <a:latin typeface="Times New Roman" pitchFamily="18" charset="0"/>
              </a:rPr>
              <a:t>的子空间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en-US" b="1" smtClean="0">
                <a:latin typeface="Times New Roman" pitchFamily="18" charset="0"/>
              </a:rPr>
              <a:t> 行空间维数 ＋ 解空间维数  </a:t>
            </a:r>
            <a:r>
              <a:rPr lang="en-US" altLang="zh-CN" b="1" smtClean="0">
                <a:latin typeface="Times New Roman" pitchFamily="18" charset="0"/>
              </a:rPr>
              <a:t>=  n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zh-CN" b="1" smtClean="0">
                <a:latin typeface="Times New Roman" pitchFamily="18" charset="0"/>
              </a:rPr>
              <a:t> A </a:t>
            </a:r>
            <a:r>
              <a:rPr lang="zh-CN" altLang="en-US" b="1" smtClean="0">
                <a:latin typeface="Times New Roman" pitchFamily="18" charset="0"/>
              </a:rPr>
              <a:t>的列空间是 </a:t>
            </a:r>
            <a:r>
              <a:rPr lang="en-US" altLang="zh-CN" b="1" smtClean="0">
                <a:latin typeface="Times New Roman" pitchFamily="18" charset="0"/>
                <a:sym typeface="Euclid Math One"/>
              </a:rPr>
              <a:t>K</a:t>
            </a:r>
            <a:r>
              <a:rPr lang="en-US" altLang="zh-CN" sz="4000" b="1" baseline="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US" altLang="zh-CN" sz="3600" b="1" baseline="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zh-CN" altLang="en-US" b="1" smtClean="0">
                <a:latin typeface="Times New Roman" pitchFamily="18" charset="0"/>
              </a:rPr>
              <a:t>的子空间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en-US" b="1" smtClean="0">
                <a:latin typeface="Times New Roman" pitchFamily="18" charset="0"/>
              </a:rPr>
              <a:t> 列空间维数 </a:t>
            </a:r>
            <a:r>
              <a:rPr lang="en-US" altLang="zh-CN" b="1" smtClean="0">
                <a:latin typeface="Times New Roman" pitchFamily="18" charset="0"/>
              </a:rPr>
              <a:t>= </a:t>
            </a:r>
            <a:r>
              <a:rPr lang="zh-CN" altLang="en-US" b="1" smtClean="0">
                <a:latin typeface="Times New Roman" pitchFamily="18" charset="0"/>
              </a:rPr>
              <a:t>行空间维数 </a:t>
            </a:r>
            <a:r>
              <a:rPr lang="en-US" altLang="zh-CN" b="1" smtClean="0">
                <a:latin typeface="Times New Roman" pitchFamily="18" charset="0"/>
              </a:rPr>
              <a:t>=  </a:t>
            </a:r>
            <a:r>
              <a:rPr lang="en-US" altLang="zh-CN" b="1" smtClean="0">
                <a:solidFill>
                  <a:schemeClr val="tx2"/>
                </a:solidFill>
                <a:latin typeface="Times New Roman" pitchFamily="18" charset="0"/>
              </a:rPr>
              <a:t>A</a:t>
            </a:r>
            <a:r>
              <a:rPr lang="zh-CN" altLang="en-US" b="1" smtClean="0">
                <a:latin typeface="Times New Roman" pitchFamily="18" charset="0"/>
              </a:rPr>
              <a:t>秩</a:t>
            </a:r>
          </a:p>
        </p:txBody>
      </p:sp>
      <p:pic>
        <p:nvPicPr>
          <p:cNvPr id="665603" name="Picture 4" descr="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70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65604" name="Rectangle 7"/>
          <p:cNvSpPr>
            <a:spLocks noGrp="1" noChangeArrowheads="1"/>
          </p:cNvSpPr>
          <p:nvPr>
            <p:ph type="title"/>
          </p:nvPr>
        </p:nvSpPr>
        <p:spPr>
          <a:xfrm>
            <a:off x="468313" y="0"/>
            <a:ext cx="8229600" cy="1143000"/>
          </a:xfrm>
        </p:spPr>
        <p:txBody>
          <a:bodyPr/>
          <a:lstStyle/>
          <a:p>
            <a:pPr eaLnBrk="1" hangingPunct="1"/>
            <a:r>
              <a:rPr lang="zh-CN" altLang="en-US" sz="4000" b="1" smtClean="0">
                <a:solidFill>
                  <a:schemeClr val="bg1"/>
                </a:solidFill>
                <a:latin typeface="Times New Roman" pitchFamily="18" charset="0"/>
              </a:rPr>
              <a:t>行空间</a:t>
            </a:r>
            <a:r>
              <a:rPr lang="en-US" altLang="zh-CN" sz="4000" b="1" smtClean="0">
                <a:solidFill>
                  <a:schemeClr val="bg1"/>
                </a:solidFill>
                <a:latin typeface="Times New Roman" pitchFamily="18" charset="0"/>
              </a:rPr>
              <a:t>,  </a:t>
            </a:r>
            <a:r>
              <a:rPr lang="zh-CN" altLang="en-US" sz="4000" b="1" smtClean="0">
                <a:solidFill>
                  <a:schemeClr val="bg1"/>
                </a:solidFill>
                <a:latin typeface="Times New Roman" pitchFamily="18" charset="0"/>
              </a:rPr>
              <a:t>列空间与解空间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17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2817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2817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2817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17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2817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2817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2817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17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52817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7218" name="Object 2"/>
          <p:cNvGraphicFramePr>
            <a:graphicFrameLocks noChangeAspect="1"/>
          </p:cNvGraphicFramePr>
          <p:nvPr/>
        </p:nvGraphicFramePr>
        <p:xfrm>
          <a:off x="395288" y="333375"/>
          <a:ext cx="4751387" cy="1370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7584" name="公式" r:id="rId3" imgW="1981080" imgH="558720" progId="Equation.3">
                  <p:embed/>
                </p:oleObj>
              </mc:Choice>
              <mc:Fallback>
                <p:oleObj name="公式" r:id="rId3" imgW="1981080" imgH="55872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288" y="333375"/>
                        <a:ext cx="4751387" cy="1370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7223" name="Line 3"/>
          <p:cNvSpPr>
            <a:spLocks noChangeShapeType="1"/>
          </p:cNvSpPr>
          <p:nvPr/>
        </p:nvSpPr>
        <p:spPr bwMode="auto">
          <a:xfrm flipV="1">
            <a:off x="1331913" y="5229225"/>
            <a:ext cx="7056437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7224" name="Line 4"/>
          <p:cNvSpPr>
            <a:spLocks noChangeShapeType="1"/>
          </p:cNvSpPr>
          <p:nvPr/>
        </p:nvSpPr>
        <p:spPr bwMode="auto">
          <a:xfrm flipV="1">
            <a:off x="4716463" y="2420938"/>
            <a:ext cx="0" cy="40322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137219" name="Object 6"/>
          <p:cNvGraphicFramePr>
            <a:graphicFrameLocks noChangeAspect="1"/>
          </p:cNvGraphicFramePr>
          <p:nvPr/>
        </p:nvGraphicFramePr>
        <p:xfrm>
          <a:off x="4787900" y="5300663"/>
          <a:ext cx="508000" cy="55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7585" name="公式" r:id="rId5" imgW="126720" imgH="139680" progId="Equation.3">
                  <p:embed/>
                </p:oleObj>
              </mc:Choice>
              <mc:Fallback>
                <p:oleObj name="公式" r:id="rId5" imgW="126720" imgH="13968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87900" y="5300663"/>
                        <a:ext cx="508000" cy="558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7225" name="Line 7"/>
          <p:cNvSpPr>
            <a:spLocks noChangeShapeType="1"/>
          </p:cNvSpPr>
          <p:nvPr/>
        </p:nvSpPr>
        <p:spPr bwMode="auto">
          <a:xfrm flipV="1">
            <a:off x="3276600" y="2781300"/>
            <a:ext cx="4032250" cy="38163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756488" name="AutoShape 8"/>
          <p:cNvSpPr>
            <a:spLocks noChangeArrowheads="1"/>
          </p:cNvSpPr>
          <p:nvPr/>
        </p:nvSpPr>
        <p:spPr bwMode="auto">
          <a:xfrm rot="972981">
            <a:off x="3544888" y="2435225"/>
            <a:ext cx="3476625" cy="3225800"/>
          </a:xfrm>
          <a:prstGeom prst="parallelogram">
            <a:avLst>
              <a:gd name="adj" fmla="val 26944"/>
            </a:avLst>
          </a:prstGeom>
          <a:solidFill>
            <a:srgbClr val="FFCC00">
              <a:alpha val="5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graphicFrame>
        <p:nvGraphicFramePr>
          <p:cNvPr id="4756490" name="Object 10"/>
          <p:cNvGraphicFramePr>
            <a:graphicFrameLocks noChangeAspect="1"/>
          </p:cNvGraphicFramePr>
          <p:nvPr/>
        </p:nvGraphicFramePr>
        <p:xfrm>
          <a:off x="5364163" y="765175"/>
          <a:ext cx="3608387" cy="630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7586" name="公式" r:id="rId7" imgW="1117440" imgH="190440" progId="Equation.3">
                  <p:embed/>
                </p:oleObj>
              </mc:Choice>
              <mc:Fallback>
                <p:oleObj name="公式" r:id="rId7" imgW="1117440" imgH="190440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64163" y="765175"/>
                        <a:ext cx="3608387" cy="630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756491" name="AutoShape 11"/>
          <p:cNvSpPr>
            <a:spLocks noChangeArrowheads="1"/>
          </p:cNvSpPr>
          <p:nvPr/>
        </p:nvSpPr>
        <p:spPr bwMode="auto">
          <a:xfrm rot="-3635551">
            <a:off x="3260725" y="3109913"/>
            <a:ext cx="4565650" cy="2305050"/>
          </a:xfrm>
          <a:prstGeom prst="parallelogram">
            <a:avLst>
              <a:gd name="adj" fmla="val 49518"/>
            </a:avLst>
          </a:prstGeom>
          <a:solidFill>
            <a:srgbClr val="FFCC00">
              <a:alpha val="6313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4756493" name="Line 13"/>
          <p:cNvSpPr>
            <a:spLocks noChangeShapeType="1"/>
          </p:cNvSpPr>
          <p:nvPr/>
        </p:nvSpPr>
        <p:spPr bwMode="auto">
          <a:xfrm flipV="1">
            <a:off x="3779838" y="1628775"/>
            <a:ext cx="3240087" cy="5038725"/>
          </a:xfrm>
          <a:prstGeom prst="line">
            <a:avLst/>
          </a:prstGeom>
          <a:noFill/>
          <a:ln w="6350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137221" name="Object 14"/>
          <p:cNvGraphicFramePr>
            <a:graphicFrameLocks noChangeAspect="1"/>
          </p:cNvGraphicFramePr>
          <p:nvPr/>
        </p:nvGraphicFramePr>
        <p:xfrm>
          <a:off x="179388" y="2060575"/>
          <a:ext cx="4248150" cy="1411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7587" name="公式" r:id="rId9" imgW="1485720" imgH="482400" progId="Equation.3">
                  <p:embed/>
                </p:oleObj>
              </mc:Choice>
              <mc:Fallback>
                <p:oleObj name="公式" r:id="rId9" imgW="1485720" imgH="482400" progId="Equation.3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9388" y="2060575"/>
                        <a:ext cx="4248150" cy="1411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56495" name="Object 15"/>
          <p:cNvGraphicFramePr>
            <a:graphicFrameLocks noChangeAspect="1"/>
          </p:cNvGraphicFramePr>
          <p:nvPr/>
        </p:nvGraphicFramePr>
        <p:xfrm>
          <a:off x="900113" y="5373688"/>
          <a:ext cx="2132012" cy="588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7588" name="公式" r:id="rId11" imgW="660240" imgH="177480" progId="Equation.3">
                  <p:embed/>
                </p:oleObj>
              </mc:Choice>
              <mc:Fallback>
                <p:oleObj name="公式" r:id="rId11" imgW="660240" imgH="177480" progId="Equation.3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0113" y="5373688"/>
                        <a:ext cx="2132012" cy="5889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6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7564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7564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6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7564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7564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6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7564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7564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6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2000"/>
                                        <p:tgtEl>
                                          <p:spTgt spid="47564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6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7564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7564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56488" grpId="0" animBg="1"/>
      <p:bldP spid="4756491" grpId="0" animBg="1"/>
      <p:bldP spid="4756493" grpId="0" animBg="1"/>
    </p:bld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7" name="Line 2"/>
          <p:cNvSpPr>
            <a:spLocks noChangeShapeType="1"/>
          </p:cNvSpPr>
          <p:nvPr/>
        </p:nvSpPr>
        <p:spPr bwMode="auto">
          <a:xfrm flipV="1">
            <a:off x="1331913" y="5229225"/>
            <a:ext cx="7056437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8248" name="Line 3"/>
          <p:cNvSpPr>
            <a:spLocks noChangeShapeType="1"/>
          </p:cNvSpPr>
          <p:nvPr/>
        </p:nvSpPr>
        <p:spPr bwMode="auto">
          <a:xfrm flipV="1">
            <a:off x="4716463" y="2420938"/>
            <a:ext cx="0" cy="40322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138242" name="Object 4"/>
          <p:cNvGraphicFramePr>
            <a:graphicFrameLocks noChangeAspect="1"/>
          </p:cNvGraphicFramePr>
          <p:nvPr/>
        </p:nvGraphicFramePr>
        <p:xfrm>
          <a:off x="4787900" y="5300663"/>
          <a:ext cx="508000" cy="55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8606" name="公式" r:id="rId3" imgW="126720" imgH="139680" progId="Equation.3">
                  <p:embed/>
                </p:oleObj>
              </mc:Choice>
              <mc:Fallback>
                <p:oleObj name="公式" r:id="rId3" imgW="126720" imgH="13968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87900" y="5300663"/>
                        <a:ext cx="508000" cy="558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8249" name="Line 5"/>
          <p:cNvSpPr>
            <a:spLocks noChangeShapeType="1"/>
          </p:cNvSpPr>
          <p:nvPr/>
        </p:nvSpPr>
        <p:spPr bwMode="auto">
          <a:xfrm flipV="1">
            <a:off x="3276600" y="2781300"/>
            <a:ext cx="4032250" cy="38163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4757512" name="Object 8"/>
          <p:cNvGraphicFramePr>
            <a:graphicFrameLocks noChangeAspect="1"/>
          </p:cNvGraphicFramePr>
          <p:nvPr/>
        </p:nvGraphicFramePr>
        <p:xfrm>
          <a:off x="5148263" y="1773238"/>
          <a:ext cx="3608387" cy="67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8607" name="公式" r:id="rId5" imgW="1117440" imgH="203040" progId="Equation.3">
                  <p:embed/>
                </p:oleObj>
              </mc:Choice>
              <mc:Fallback>
                <p:oleObj name="公式" r:id="rId5" imgW="1117440" imgH="20304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48263" y="1773238"/>
                        <a:ext cx="3608387" cy="673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57513" name="Object 9"/>
          <p:cNvGraphicFramePr>
            <a:graphicFrameLocks noChangeAspect="1"/>
          </p:cNvGraphicFramePr>
          <p:nvPr/>
        </p:nvGraphicFramePr>
        <p:xfrm>
          <a:off x="971550" y="4292600"/>
          <a:ext cx="2255838" cy="588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8608" name="公式" r:id="rId7" imgW="698400" imgH="177480" progId="Equation.3">
                  <p:embed/>
                </p:oleObj>
              </mc:Choice>
              <mc:Fallback>
                <p:oleObj name="公式" r:id="rId7" imgW="698400" imgH="177480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550" y="4292600"/>
                        <a:ext cx="2255838" cy="588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757514" name="AutoShape 10"/>
          <p:cNvSpPr>
            <a:spLocks noChangeArrowheads="1"/>
          </p:cNvSpPr>
          <p:nvPr/>
        </p:nvSpPr>
        <p:spPr bwMode="auto">
          <a:xfrm rot="972981">
            <a:off x="3492500" y="2492375"/>
            <a:ext cx="3476625" cy="3730625"/>
          </a:xfrm>
          <a:prstGeom prst="parallelogram">
            <a:avLst>
              <a:gd name="adj" fmla="val 25000"/>
            </a:avLst>
          </a:prstGeom>
          <a:solidFill>
            <a:srgbClr val="FFCC00">
              <a:alpha val="7294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graphicFrame>
        <p:nvGraphicFramePr>
          <p:cNvPr id="138245" name="Object 11"/>
          <p:cNvGraphicFramePr>
            <a:graphicFrameLocks noChangeAspect="1"/>
          </p:cNvGraphicFramePr>
          <p:nvPr/>
        </p:nvGraphicFramePr>
        <p:xfrm>
          <a:off x="215900" y="2060575"/>
          <a:ext cx="4175125" cy="1411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8609" name="公式" r:id="rId9" imgW="1460160" imgH="482400" progId="Equation.3">
                  <p:embed/>
                </p:oleObj>
              </mc:Choice>
              <mc:Fallback>
                <p:oleObj name="公式" r:id="rId9" imgW="1460160" imgH="482400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5900" y="2060575"/>
                        <a:ext cx="4175125" cy="1411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8246" name="Object 12"/>
          <p:cNvGraphicFramePr>
            <a:graphicFrameLocks noChangeAspect="1"/>
          </p:cNvGraphicFramePr>
          <p:nvPr/>
        </p:nvGraphicFramePr>
        <p:xfrm>
          <a:off x="395288" y="333375"/>
          <a:ext cx="4751387" cy="1370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8610" name="公式" r:id="rId11" imgW="1981080" imgH="558720" progId="Equation.3">
                  <p:embed/>
                </p:oleObj>
              </mc:Choice>
              <mc:Fallback>
                <p:oleObj name="公式" r:id="rId11" imgW="1981080" imgH="558720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288" y="333375"/>
                        <a:ext cx="4751387" cy="1370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7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7575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7575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7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7575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7575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6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7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7575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7575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57514" grpId="0" animBg="1"/>
    </p:bld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62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8313" y="1268413"/>
            <a:ext cx="8229600" cy="4606925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altLang="zh-CN" sz="3600" dirty="0" smtClean="0">
                <a:solidFill>
                  <a:schemeClr val="hlink"/>
                </a:solidFill>
                <a:latin typeface="Times New Roman" pitchFamily="18" charset="0"/>
              </a:rPr>
              <a:t>        </a:t>
            </a:r>
          </a:p>
          <a:p>
            <a:pPr eaLnBrk="1" hangingPunct="1">
              <a:buFontTx/>
              <a:buNone/>
            </a:pPr>
            <a:r>
              <a:rPr lang="en-US" altLang="zh-CN" b="1" dirty="0" smtClean="0">
                <a:solidFill>
                  <a:schemeClr val="hlink"/>
                </a:solidFill>
                <a:latin typeface="Times New Roman" pitchFamily="18" charset="0"/>
              </a:rPr>
              <a:t>                  </a:t>
            </a:r>
          </a:p>
          <a:p>
            <a:pPr eaLnBrk="1" hangingPunct="1">
              <a:buFontTx/>
              <a:buNone/>
            </a:pPr>
            <a:r>
              <a:rPr lang="en-US" altLang="zh-CN" sz="4000" b="1" dirty="0" smtClean="0">
                <a:latin typeface="Times New Roman" pitchFamily="18" charset="0"/>
              </a:rPr>
              <a:t>      </a:t>
            </a:r>
            <a:r>
              <a:rPr lang="zh-CN" altLang="en-US" sz="4000" b="1" dirty="0" smtClean="0">
                <a:latin typeface="Times New Roman" pitchFamily="18" charset="0"/>
              </a:rPr>
              <a:t>非齐次线性方程组解的结构</a:t>
            </a:r>
          </a:p>
          <a:p>
            <a:pPr eaLnBrk="1" hangingPunct="1">
              <a:buFontTx/>
              <a:buNone/>
            </a:pPr>
            <a:r>
              <a:rPr lang="zh-CN" altLang="en-US" sz="4000" b="1" dirty="0" smtClean="0">
                <a:latin typeface="Times New Roman" pitchFamily="18" charset="0"/>
              </a:rPr>
              <a:t>                                </a:t>
            </a:r>
            <a:r>
              <a:rPr lang="en-US" altLang="zh-CN" sz="4000" b="1" dirty="0" smtClean="0">
                <a:latin typeface="Times New Roman" pitchFamily="18" charset="0"/>
              </a:rPr>
              <a:t>--- </a:t>
            </a:r>
            <a:r>
              <a:rPr lang="zh-CN" altLang="en-US" sz="4000" b="1" dirty="0" smtClean="0">
                <a:latin typeface="Times New Roman" pitchFamily="18" charset="0"/>
              </a:rPr>
              <a:t>线性流形</a:t>
            </a:r>
            <a:endParaRPr lang="zh-CN" altLang="en-US" sz="3600" b="1" dirty="0" smtClean="0"/>
          </a:p>
          <a:p>
            <a:pPr eaLnBrk="1" hangingPunct="1">
              <a:buFontTx/>
              <a:buNone/>
            </a:pPr>
            <a:endParaRPr lang="en-US" altLang="zh-CN" sz="4000" b="1" dirty="0" smtClean="0">
              <a:latin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oShape 16"/>
          <p:cNvSpPr>
            <a:spLocks/>
          </p:cNvSpPr>
          <p:nvPr/>
        </p:nvSpPr>
        <p:spPr bwMode="auto">
          <a:xfrm>
            <a:off x="683567" y="1674167"/>
            <a:ext cx="270557" cy="3222182"/>
          </a:xfrm>
          <a:prstGeom prst="leftBrace">
            <a:avLst>
              <a:gd name="adj1" fmla="val 49817"/>
              <a:gd name="adj2" fmla="val 50000"/>
            </a:avLst>
          </a:prstGeom>
          <a:noFill/>
          <a:ln w="57150">
            <a:solidFill>
              <a:srgbClr val="000080"/>
            </a:solidFill>
            <a:round/>
            <a:headEnd/>
            <a:tailEnd type="none" w="lg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2"/>
              <p:cNvSpPr txBox="1">
                <a:spLocks noChangeArrowheads="1"/>
              </p:cNvSpPr>
              <p:nvPr/>
            </p:nvSpPr>
            <p:spPr bwMode="auto">
              <a:xfrm>
                <a:off x="468313" y="404665"/>
                <a:ext cx="8229600" cy="57611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800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9pPr>
              </a:lstStyle>
              <a:p>
                <a:pPr eaLnBrk="1" hangingPunct="1">
                  <a:lnSpc>
                    <a:spcPct val="150000"/>
                  </a:lnSpc>
                  <a:buFontTx/>
                  <a:buNone/>
                </a:pPr>
                <a:r>
                  <a:rPr lang="zh-CN" altLang="en-US" sz="3600" dirty="0" smtClean="0">
                    <a:latin typeface="华文楷体" pitchFamily="2" charset="-122"/>
                    <a:ea typeface="华文楷体" pitchFamily="2" charset="-122"/>
                  </a:rPr>
                  <a:t> 将</a:t>
                </a:r>
                <a:r>
                  <a:rPr lang="zh-CN" altLang="en-US" sz="3600" dirty="0">
                    <a:latin typeface="华文楷体" pitchFamily="2" charset="-122"/>
                    <a:ea typeface="华文楷体" pitchFamily="2" charset="-122"/>
                  </a:rPr>
                  <a:t>线性方程组的常数项都改写成 </a:t>
                </a:r>
                <a:r>
                  <a:rPr lang="en-US" altLang="zh-CN" sz="3600" dirty="0">
                    <a:latin typeface="华文楷体" pitchFamily="2" charset="-122"/>
                    <a:ea typeface="华文楷体" pitchFamily="2" charset="-122"/>
                  </a:rPr>
                  <a:t>0 ,</a:t>
                </a:r>
              </a:p>
              <a:p>
                <a:pPr eaLnBrk="1" hangingPunct="1">
                  <a:lnSpc>
                    <a:spcPct val="150000"/>
                  </a:lnSpc>
                  <a:buFontTx/>
                  <a:buNone/>
                </a:pPr>
                <a:r>
                  <a:rPr kumimoji="0" lang="en-US" altLang="zh-CN" sz="3600" kern="0" dirty="0" smtClean="0">
                    <a:solidFill>
                      <a:srgbClr val="000000"/>
                    </a:solidFill>
                    <a:latin typeface="华文楷体" pitchFamily="2" charset="-122"/>
                    <a:ea typeface="华文楷体" pitchFamily="2" charset="-122"/>
                  </a:rPr>
                  <a:t>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  <m:t> </m:t>
                        </m:r>
                        <m: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  <m:t>𝒂</m:t>
                        </m:r>
                      </m:e>
                      <m:sub>
                        <m: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  <m:t>𝟏𝟏</m:t>
                        </m:r>
                      </m:sub>
                    </m:sSub>
                    <m:sSub>
                      <m:sSubPr>
                        <m:ctrlP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kumimoji="0" lang="en-US" altLang="zh-CN" sz="3600" b="0" i="1" kern="0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 </m:t>
                        </m:r>
                        <m: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  <m:t>𝒙</m:t>
                        </m:r>
                      </m:e>
                      <m:sub>
                        <m: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  <m:t>𝟏</m:t>
                        </m:r>
                      </m:sub>
                    </m:sSub>
                    <m:r>
                      <m:rPr>
                        <m:brk m:alnAt="7"/>
                      </m:rPr>
                      <a:rPr kumimoji="0" lang="en-US" altLang="zh-CN" sz="3600" b="0" i="1" kern="0">
                        <a:solidFill>
                          <a:srgbClr val="000000"/>
                        </a:solidFill>
                        <a:latin typeface="Cambria Math"/>
                      </a:rPr>
                      <m:t>+</m:t>
                    </m:r>
                    <m:r>
                      <a:rPr kumimoji="0" lang="en-US" altLang="zh-CN" sz="3600" b="0" i="1" kern="0" smtClean="0">
                        <a:solidFill>
                          <a:srgbClr val="000000"/>
                        </a:solidFill>
                        <a:latin typeface="Cambria Math"/>
                      </a:rPr>
                      <m:t> </m:t>
                    </m:r>
                    <m:sSub>
                      <m:sSubPr>
                        <m:ctrlP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  <m:t>𝒂</m:t>
                        </m:r>
                      </m:e>
                      <m:sub>
                        <m: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  <m:t>𝟏𝟐</m:t>
                        </m:r>
                      </m:sub>
                    </m:sSub>
                    <m:sSub>
                      <m:sSubPr>
                        <m:ctrlP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kumimoji="0" lang="en-US" altLang="zh-CN" sz="3600" b="0" i="1" kern="0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 </m:t>
                        </m:r>
                        <m: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  <m:t>𝒙</m:t>
                        </m:r>
                      </m:e>
                      <m:sub>
                        <m: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  <m:t>𝟐</m:t>
                        </m:r>
                      </m:sub>
                    </m:sSub>
                    <m:r>
                      <m:rPr>
                        <m:brk m:alnAt="7"/>
                      </m:rPr>
                      <a:rPr kumimoji="0" lang="en-US" altLang="zh-CN" sz="3600" b="0" i="1" kern="0">
                        <a:solidFill>
                          <a:srgbClr val="000000"/>
                        </a:solidFill>
                        <a:latin typeface="Cambria Math"/>
                      </a:rPr>
                      <m:t>+</m:t>
                    </m:r>
                    <m:r>
                      <a:rPr kumimoji="0" lang="en-US" altLang="zh-CN" sz="3600" b="0" i="1" kern="0">
                        <a:solidFill>
                          <a:srgbClr val="000000"/>
                        </a:solidFill>
                        <a:latin typeface="Cambria Math"/>
                      </a:rPr>
                      <m:t>⋯+</m:t>
                    </m:r>
                    <m:sSub>
                      <m:sSubPr>
                        <m:ctrlP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  <m:t>𝒂</m:t>
                        </m:r>
                      </m:e>
                      <m:sub>
                        <m: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  <m:t>𝟏</m:t>
                        </m:r>
                        <m: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  <m:t>𝒏</m:t>
                        </m:r>
                      </m:sub>
                    </m:sSub>
                    <m:sSub>
                      <m:sSubPr>
                        <m:ctrlP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kumimoji="0" lang="en-US" altLang="zh-CN" sz="3600" b="0" i="1" kern="0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 </m:t>
                        </m:r>
                        <m: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  <m:t>𝒙</m:t>
                        </m:r>
                      </m:e>
                      <m:sub>
                        <m: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  <m:t>𝒏</m:t>
                        </m:r>
                      </m:sub>
                    </m:sSub>
                    <m:r>
                      <m:rPr>
                        <m:brk m:alnAt="7"/>
                      </m:rPr>
                      <a:rPr kumimoji="0" lang="en-US" altLang="zh-CN" sz="3600" b="0" i="1" kern="0">
                        <a:solidFill>
                          <a:srgbClr val="000000"/>
                        </a:solidFill>
                        <a:latin typeface="Cambria Math"/>
                      </a:rPr>
                      <m:t>=</m:t>
                    </m:r>
                    <m:r>
                      <a:rPr kumimoji="0" lang="en-US" altLang="zh-CN" sz="3600" b="0" i="1" kern="0" smtClean="0">
                        <a:solidFill>
                          <a:srgbClr val="000000"/>
                        </a:solidFill>
                        <a:latin typeface="Cambria Math"/>
                      </a:rPr>
                      <m:t> </m:t>
                    </m:r>
                    <m:sSub>
                      <m:sSubPr>
                        <m:ctrlP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  <m:t>𝒃</m:t>
                        </m:r>
                      </m:e>
                      <m:sub>
                        <m: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  <m:t>𝟏</m:t>
                        </m:r>
                      </m:sub>
                    </m:sSub>
                  </m:oMath>
                </a14:m>
                <a:endParaRPr kumimoji="0" lang="zh-CN" altLang="en-US" sz="3600" kern="0" dirty="0" smtClean="0">
                  <a:solidFill>
                    <a:srgbClr val="000000"/>
                  </a:solidFill>
                  <a:latin typeface="华文楷体" pitchFamily="2" charset="-122"/>
                  <a:ea typeface="华文楷体" pitchFamily="2" charset="-122"/>
                </a:endParaRPr>
              </a:p>
              <a:p>
                <a:pPr eaLnBrk="1" hangingPunct="1">
                  <a:lnSpc>
                    <a:spcPct val="150000"/>
                  </a:lnSpc>
                  <a:buFontTx/>
                  <a:buNone/>
                </a:pPr>
                <a:r>
                  <a:rPr kumimoji="0" lang="en-US" altLang="zh-CN" sz="3600" kern="0" dirty="0" smtClean="0">
                    <a:solidFill>
                      <a:srgbClr val="000000"/>
                    </a:solidFill>
                    <a:latin typeface="华文楷体" pitchFamily="2" charset="-122"/>
                    <a:ea typeface="华文楷体" pitchFamily="2" charset="-122"/>
                  </a:rPr>
                  <a:t>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  <m:t> </m:t>
                        </m:r>
                        <m: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  <m:t>𝒂</m:t>
                        </m:r>
                      </m:e>
                      <m:sub>
                        <m:r>
                          <a:rPr kumimoji="0" lang="en-US" altLang="zh-CN" sz="3600" i="1" kern="0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𝟐</m:t>
                        </m:r>
                        <m: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  <m:t>𝟏</m:t>
                        </m:r>
                      </m:sub>
                    </m:sSub>
                    <m:sSub>
                      <m:sSubPr>
                        <m:ctrlP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kumimoji="0" lang="en-US" altLang="zh-CN" sz="3600" b="0" i="1" kern="0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 </m:t>
                        </m:r>
                        <m: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  <m:t>𝒙</m:t>
                        </m:r>
                      </m:e>
                      <m:sub>
                        <m: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  <m:t>𝟏</m:t>
                        </m:r>
                      </m:sub>
                    </m:sSub>
                    <m:r>
                      <m:rPr>
                        <m:brk m:alnAt="7"/>
                      </m:rPr>
                      <a:rPr kumimoji="0" lang="en-US" altLang="zh-CN" sz="3600" b="0" i="1" kern="0">
                        <a:solidFill>
                          <a:srgbClr val="000000"/>
                        </a:solidFill>
                        <a:latin typeface="Cambria Math"/>
                      </a:rPr>
                      <m:t>+</m:t>
                    </m:r>
                    <m:r>
                      <a:rPr kumimoji="0" lang="en-US" altLang="zh-CN" sz="3600" b="0" i="1" kern="0" smtClean="0">
                        <a:solidFill>
                          <a:srgbClr val="000000"/>
                        </a:solidFill>
                        <a:latin typeface="Cambria Math"/>
                      </a:rPr>
                      <m:t> </m:t>
                    </m:r>
                    <m:sSub>
                      <m:sSubPr>
                        <m:ctrlP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  <m:t>𝒂</m:t>
                        </m:r>
                      </m:e>
                      <m:sub>
                        <m:r>
                          <a:rPr kumimoji="0" lang="en-US" altLang="zh-CN" sz="3600" i="1" kern="0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𝟐</m:t>
                        </m:r>
                        <m: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  <m:t>𝟐</m:t>
                        </m:r>
                      </m:sub>
                    </m:sSub>
                    <m:sSub>
                      <m:sSubPr>
                        <m:ctrlP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kumimoji="0" lang="en-US" altLang="zh-CN" sz="3600" b="0" i="1" kern="0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 </m:t>
                        </m:r>
                        <m: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  <m:t>𝒙</m:t>
                        </m:r>
                      </m:e>
                      <m:sub>
                        <m: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  <m:t>𝟐</m:t>
                        </m:r>
                      </m:sub>
                    </m:sSub>
                    <m:r>
                      <m:rPr>
                        <m:brk m:alnAt="7"/>
                      </m:rPr>
                      <a:rPr kumimoji="0" lang="en-US" altLang="zh-CN" sz="3600" b="0" i="1" kern="0">
                        <a:solidFill>
                          <a:srgbClr val="000000"/>
                        </a:solidFill>
                        <a:latin typeface="Cambria Math"/>
                      </a:rPr>
                      <m:t>+</m:t>
                    </m:r>
                    <m:r>
                      <a:rPr kumimoji="0" lang="en-US" altLang="zh-CN" sz="3600" b="0" i="1" kern="0">
                        <a:solidFill>
                          <a:srgbClr val="000000"/>
                        </a:solidFill>
                        <a:latin typeface="Cambria Math"/>
                      </a:rPr>
                      <m:t>⋯+</m:t>
                    </m:r>
                    <m:sSub>
                      <m:sSubPr>
                        <m:ctrlP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  <m:t>𝒂</m:t>
                        </m:r>
                      </m:e>
                      <m:sub>
                        <m:r>
                          <a:rPr kumimoji="0" lang="en-US" altLang="zh-CN" sz="3600" i="1" kern="0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𝟐</m:t>
                        </m:r>
                        <m:r>
                          <a:rPr kumimoji="0" lang="en-US" altLang="zh-CN" sz="360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  <m:t>𝒏</m:t>
                        </m:r>
                      </m:sub>
                    </m:sSub>
                    <m:sSub>
                      <m:sSubPr>
                        <m:ctrlP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kumimoji="0" lang="en-US" altLang="zh-CN" sz="3600" b="0" i="1" kern="0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 </m:t>
                        </m:r>
                        <m: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  <m:t>𝒙</m:t>
                        </m:r>
                      </m:e>
                      <m:sub>
                        <m: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  <m:t>𝒏</m:t>
                        </m:r>
                      </m:sub>
                    </m:sSub>
                    <m:r>
                      <m:rPr>
                        <m:brk m:alnAt="7"/>
                      </m:rPr>
                      <a:rPr kumimoji="0" lang="en-US" altLang="zh-CN" sz="3600" b="0" i="1" kern="0">
                        <a:solidFill>
                          <a:srgbClr val="000000"/>
                        </a:solidFill>
                        <a:latin typeface="Cambria Math"/>
                      </a:rPr>
                      <m:t>=</m:t>
                    </m:r>
                    <m:r>
                      <a:rPr kumimoji="0" lang="en-US" altLang="zh-CN" sz="3600" b="0" i="1" kern="0" smtClean="0">
                        <a:solidFill>
                          <a:srgbClr val="000000"/>
                        </a:solidFill>
                        <a:latin typeface="Cambria Math"/>
                      </a:rPr>
                      <m:t> </m:t>
                    </m:r>
                    <m:sSub>
                      <m:sSubPr>
                        <m:ctrlP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  <m:t>𝒃</m:t>
                        </m:r>
                      </m:e>
                      <m:sub>
                        <m:r>
                          <a:rPr kumimoji="0" lang="en-US" altLang="zh-CN" sz="3600" i="1" kern="0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𝟐</m:t>
                        </m:r>
                      </m:sub>
                    </m:sSub>
                  </m:oMath>
                </a14:m>
                <a:endParaRPr kumimoji="0" lang="zh-CN" altLang="en-US" sz="3600" kern="0" dirty="0" smtClean="0">
                  <a:solidFill>
                    <a:srgbClr val="000000"/>
                  </a:solidFill>
                  <a:latin typeface="华文楷体" pitchFamily="2" charset="-122"/>
                  <a:ea typeface="华文楷体" pitchFamily="2" charset="-122"/>
                </a:endParaRPr>
              </a:p>
              <a:p>
                <a:pPr eaLnBrk="1" hangingPunct="1">
                  <a:lnSpc>
                    <a:spcPct val="150000"/>
                  </a:lnSpc>
                  <a:buFontTx/>
                  <a:buNone/>
                </a:pPr>
                <a:r>
                  <a:rPr kumimoji="0" lang="zh-CN" altLang="en-US" sz="3600" kern="0" dirty="0" smtClean="0">
                    <a:solidFill>
                      <a:srgbClr val="000000"/>
                    </a:solidFill>
                    <a:latin typeface="华文楷体" pitchFamily="2" charset="-122"/>
                    <a:ea typeface="华文楷体" pitchFamily="2" charset="-122"/>
                  </a:rPr>
                  <a:t> </a:t>
                </a:r>
              </a:p>
              <a:p>
                <a:pPr eaLnBrk="1" hangingPunct="1">
                  <a:lnSpc>
                    <a:spcPct val="150000"/>
                  </a:lnSpc>
                  <a:buFontTx/>
                  <a:buNone/>
                </a:pPr>
                <a:r>
                  <a:rPr kumimoji="0" lang="en-US" altLang="zh-CN" sz="3600" kern="0" dirty="0" smtClean="0">
                    <a:solidFill>
                      <a:srgbClr val="000000"/>
                    </a:solidFill>
                    <a:latin typeface="华文楷体" pitchFamily="2" charset="-122"/>
                    <a:ea typeface="华文楷体" pitchFamily="2" charset="-122"/>
                  </a:rPr>
                  <a:t>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  <m:t> </m:t>
                        </m:r>
                        <m:r>
                          <a:rPr kumimoji="0" lang="en-US" altLang="zh-CN" sz="360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  <m:t>𝒂</m:t>
                        </m:r>
                      </m:e>
                      <m:sub>
                        <m:r>
                          <a:rPr kumimoji="0" lang="en-US" altLang="zh-CN" sz="3600" i="1" kern="0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𝒎</m:t>
                        </m:r>
                        <m: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  <m:t>𝟏</m:t>
                        </m:r>
                      </m:sub>
                    </m:sSub>
                    <m:sSub>
                      <m:sSubPr>
                        <m:ctrlP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kumimoji="0" lang="en-US" altLang="zh-CN" sz="3600" b="0" i="1" kern="0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 </m:t>
                        </m:r>
                        <m: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  <m:t>𝒙</m:t>
                        </m:r>
                      </m:e>
                      <m:sub>
                        <m: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  <m:t>𝟏</m:t>
                        </m:r>
                      </m:sub>
                    </m:sSub>
                    <m:r>
                      <m:rPr>
                        <m:brk m:alnAt="7"/>
                      </m:rPr>
                      <a:rPr kumimoji="0" lang="en-US" altLang="zh-CN" sz="3600" b="0" i="1" kern="0">
                        <a:solidFill>
                          <a:srgbClr val="000000"/>
                        </a:solidFill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  <m:t>𝒂</m:t>
                        </m:r>
                      </m:e>
                      <m:sub>
                        <m:r>
                          <a:rPr kumimoji="0" lang="en-US" altLang="zh-CN" sz="3600" i="1" kern="0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𝒎</m:t>
                        </m:r>
                        <m: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  <m:t>𝟐</m:t>
                        </m:r>
                      </m:sub>
                    </m:sSub>
                    <m:sSub>
                      <m:sSubPr>
                        <m:ctrlP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  <m:t>𝒙</m:t>
                        </m:r>
                      </m:e>
                      <m:sub>
                        <m: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  <m:t>𝟐</m:t>
                        </m:r>
                      </m:sub>
                    </m:sSub>
                    <m:r>
                      <m:rPr>
                        <m:brk m:alnAt="7"/>
                      </m:rPr>
                      <a:rPr kumimoji="0" lang="en-US" altLang="zh-CN" sz="3600" b="0" i="1" kern="0">
                        <a:solidFill>
                          <a:srgbClr val="000000"/>
                        </a:solidFill>
                        <a:latin typeface="Cambria Math"/>
                      </a:rPr>
                      <m:t>+</m:t>
                    </m:r>
                    <m:r>
                      <a:rPr kumimoji="0" lang="en-US" altLang="zh-CN" sz="3600" b="0" i="1" kern="0">
                        <a:solidFill>
                          <a:srgbClr val="000000"/>
                        </a:solidFill>
                        <a:latin typeface="Cambria Math"/>
                      </a:rPr>
                      <m:t>⋯+</m:t>
                    </m:r>
                    <m:sSub>
                      <m:sSubPr>
                        <m:ctrlP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  <m:t>𝒂</m:t>
                        </m:r>
                      </m:e>
                      <m:sub>
                        <m:r>
                          <a:rPr kumimoji="0" lang="en-US" altLang="zh-CN" sz="3600" i="1" kern="0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𝒎</m:t>
                        </m:r>
                        <m: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  <m:t>𝒏</m:t>
                        </m:r>
                      </m:sub>
                    </m:sSub>
                    <m:sSub>
                      <m:sSubPr>
                        <m:ctrlP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kumimoji="0" lang="en-US" altLang="zh-CN" sz="3600" b="0" i="1" kern="0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 </m:t>
                        </m:r>
                        <m: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  <m:t>𝒙</m:t>
                        </m:r>
                      </m:e>
                      <m:sub>
                        <m: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  <m:t>𝒏</m:t>
                        </m:r>
                      </m:sub>
                    </m:sSub>
                    <m:r>
                      <m:rPr>
                        <m:brk m:alnAt="7"/>
                      </m:rPr>
                      <a:rPr kumimoji="0" lang="en-US" altLang="zh-CN" sz="3600" b="0" i="1" kern="0">
                        <a:solidFill>
                          <a:srgbClr val="000000"/>
                        </a:solidFill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  <m:t>𝒃</m:t>
                        </m:r>
                      </m:e>
                      <m:sub>
                        <m:r>
                          <a:rPr kumimoji="0" lang="en-US" altLang="zh-CN" sz="3600" i="1" kern="0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𝒎</m:t>
                        </m:r>
                      </m:sub>
                    </m:sSub>
                  </m:oMath>
                </a14:m>
                <a:endParaRPr kumimoji="0" lang="zh-CN" altLang="en-US" sz="3600" kern="0" dirty="0" smtClean="0">
                  <a:solidFill>
                    <a:srgbClr val="000000"/>
                  </a:solidFill>
                  <a:latin typeface="华文楷体" pitchFamily="2" charset="-122"/>
                  <a:ea typeface="华文楷体" pitchFamily="2" charset="-122"/>
                </a:endParaRPr>
              </a:p>
              <a:p>
                <a:pPr eaLnBrk="1" hangingPunct="1">
                  <a:lnSpc>
                    <a:spcPct val="150000"/>
                  </a:lnSpc>
                  <a:buFontTx/>
                  <a:buNone/>
                </a:pPr>
                <a:r>
                  <a:rPr lang="zh-CN" altLang="en-US" sz="3600" dirty="0" smtClean="0">
                    <a:latin typeface="华文楷体" pitchFamily="2" charset="-122"/>
                    <a:ea typeface="华文楷体" pitchFamily="2" charset="-122"/>
                  </a:rPr>
                  <a:t> 得到原</a:t>
                </a:r>
                <a:r>
                  <a:rPr lang="zh-CN" altLang="en-US" sz="3600" dirty="0">
                    <a:latin typeface="华文楷体" pitchFamily="2" charset="-122"/>
                    <a:ea typeface="华文楷体" pitchFamily="2" charset="-122"/>
                  </a:rPr>
                  <a:t>方程组</a:t>
                </a:r>
                <a:r>
                  <a:rPr lang="zh-CN" altLang="en-US" sz="3600" dirty="0" smtClean="0">
                    <a:latin typeface="华文楷体" pitchFamily="2" charset="-122"/>
                    <a:ea typeface="华文楷体" pitchFamily="2" charset="-122"/>
                  </a:rPr>
                  <a:t>的 导</a:t>
                </a:r>
                <a:r>
                  <a:rPr lang="zh-CN" altLang="en-US" sz="3600" dirty="0">
                    <a:latin typeface="华文楷体" pitchFamily="2" charset="-122"/>
                    <a:ea typeface="华文楷体" pitchFamily="2" charset="-122"/>
                  </a:rPr>
                  <a:t>出</a:t>
                </a:r>
                <a:r>
                  <a:rPr lang="zh-CN" altLang="en-US" sz="3600" dirty="0" smtClean="0">
                    <a:latin typeface="华文楷体" pitchFamily="2" charset="-122"/>
                    <a:ea typeface="华文楷体" pitchFamily="2" charset="-122"/>
                  </a:rPr>
                  <a:t>组</a:t>
                </a:r>
                <a:r>
                  <a:rPr lang="en-US" altLang="zh-CN" sz="3600" dirty="0">
                    <a:latin typeface="华文楷体" pitchFamily="2" charset="-122"/>
                    <a:ea typeface="华文楷体" pitchFamily="2" charset="-122"/>
                  </a:rPr>
                  <a:t>(</a:t>
                </a:r>
                <a:r>
                  <a:rPr lang="zh-CN" altLang="en-US" sz="3600" dirty="0">
                    <a:latin typeface="华文楷体" pitchFamily="2" charset="-122"/>
                    <a:ea typeface="华文楷体" pitchFamily="2" charset="-122"/>
                  </a:rPr>
                  <a:t>齐</a:t>
                </a:r>
                <a:r>
                  <a:rPr lang="zh-CN" altLang="en-US" sz="3600" dirty="0" smtClean="0">
                    <a:latin typeface="华文楷体" pitchFamily="2" charset="-122"/>
                    <a:ea typeface="华文楷体" pitchFamily="2" charset="-122"/>
                  </a:rPr>
                  <a:t>次</a:t>
                </a:r>
                <a:r>
                  <a:rPr lang="zh-CN" altLang="en-US" sz="3600" dirty="0">
                    <a:latin typeface="华文楷体" pitchFamily="2" charset="-122"/>
                    <a:ea typeface="华文楷体" pitchFamily="2" charset="-122"/>
                  </a:rPr>
                  <a:t>方程组</a:t>
                </a:r>
                <a:r>
                  <a:rPr lang="en-US" altLang="zh-CN" sz="3600" dirty="0" smtClean="0">
                    <a:latin typeface="华文楷体" pitchFamily="2" charset="-122"/>
                    <a:ea typeface="华文楷体" pitchFamily="2" charset="-122"/>
                  </a:rPr>
                  <a:t>)</a:t>
                </a:r>
                <a:endParaRPr lang="en-US" altLang="zh-CN" sz="3600" dirty="0">
                  <a:latin typeface="华文楷体" pitchFamily="2" charset="-122"/>
                  <a:ea typeface="华文楷体" pitchFamily="2" charset="-122"/>
                </a:endParaRPr>
              </a:p>
            </p:txBody>
          </p:sp>
        </mc:Choice>
        <mc:Fallback xmlns="">
          <p:sp>
            <p:nvSpPr>
              <p:cNvPr id="14" name="Rectangl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68313" y="404665"/>
                <a:ext cx="8229600" cy="5761186"/>
              </a:xfrm>
              <a:prstGeom prst="rect">
                <a:avLst/>
              </a:prstGeom>
              <a:blipFill rotWithShape="1">
                <a:blip r:embed="rId2"/>
                <a:stretch>
                  <a:fillRect l="-889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9"/>
          <p:cNvSpPr>
            <a:spLocks noChangeArrowheads="1"/>
          </p:cNvSpPr>
          <p:nvPr/>
        </p:nvSpPr>
        <p:spPr bwMode="auto">
          <a:xfrm>
            <a:off x="7452320" y="1485258"/>
            <a:ext cx="792088" cy="3600000"/>
          </a:xfrm>
          <a:prstGeom prst="rect">
            <a:avLst/>
          </a:prstGeom>
          <a:solidFill>
            <a:srgbClr val="00B0F0"/>
          </a:solidFill>
          <a:ln>
            <a:noFill/>
          </a:ln>
          <a:extLst/>
        </p:spPr>
        <p:txBody>
          <a:bodyPr wrap="square"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7569245" y="2492896"/>
            <a:ext cx="5245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dirty="0" smtClean="0">
                <a:solidFill>
                  <a:srgbClr val="000000"/>
                </a:solidFill>
                <a:latin typeface="Times New Roman" panose="02020603050405020304" pitchFamily="18" charset="0"/>
                <a:ea typeface="华文楷体" pitchFamily="2" charset="-122"/>
                <a:cs typeface="Times New Roman" panose="02020603050405020304" pitchFamily="18" charset="0"/>
              </a:rPr>
              <a:t>0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7569245" y="4325601"/>
            <a:ext cx="5245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dirty="0" smtClean="0">
                <a:solidFill>
                  <a:srgbClr val="000000"/>
                </a:solidFill>
                <a:latin typeface="Times New Roman" panose="02020603050405020304" pitchFamily="18" charset="0"/>
                <a:ea typeface="华文楷体" pitchFamily="2" charset="-122"/>
                <a:cs typeface="Times New Roman" panose="02020603050405020304" pitchFamily="18" charset="0"/>
              </a:rPr>
              <a:t>0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7589965" y="1566704"/>
            <a:ext cx="5245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dirty="0" smtClean="0">
                <a:solidFill>
                  <a:srgbClr val="000000"/>
                </a:solidFill>
                <a:latin typeface="Times New Roman" panose="02020603050405020304" pitchFamily="18" charset="0"/>
                <a:ea typeface="华文楷体" pitchFamily="2" charset="-122"/>
                <a:cs typeface="Times New Roman" panose="02020603050405020304" pitchFamily="18" charset="0"/>
              </a:rPr>
              <a:t>0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2845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8" grpId="0"/>
      <p:bldP spid="19" grpId="0"/>
      <p:bldP spid="20" grpId="0"/>
    </p:bld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68313" y="549275"/>
            <a:ext cx="8229600" cy="5832475"/>
          </a:xfrm>
        </p:spPr>
        <p:txBody>
          <a:bodyPr/>
          <a:lstStyle/>
          <a:p>
            <a:pPr eaLnBrk="1" hangingPunct="1">
              <a:lnSpc>
                <a:spcPct val="130000"/>
              </a:lnSpc>
              <a:buFontTx/>
              <a:buNone/>
            </a:pPr>
            <a:r>
              <a:rPr lang="en-US" altLang="zh-CN" sz="3600" b="1" dirty="0" smtClean="0">
                <a:latin typeface="华文楷体" pitchFamily="2" charset="-122"/>
                <a:ea typeface="华文楷体" pitchFamily="2" charset="-122"/>
              </a:rPr>
              <a:t>  </a:t>
            </a:r>
          </a:p>
        </p:txBody>
      </p:sp>
      <p:sp>
        <p:nvSpPr>
          <p:cNvPr id="5068805" name="Rectangle 5"/>
          <p:cNvSpPr>
            <a:spLocks noChangeArrowheads="1"/>
          </p:cNvSpPr>
          <p:nvPr/>
        </p:nvSpPr>
        <p:spPr bwMode="auto">
          <a:xfrm>
            <a:off x="468313" y="4292600"/>
            <a:ext cx="1079500" cy="173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kumimoji="0" lang="zh-CN" altLang="en-US" sz="3600">
                <a:ea typeface="华文楷体" pitchFamily="2" charset="-122"/>
              </a:rPr>
              <a:t>导</a:t>
            </a:r>
          </a:p>
          <a:p>
            <a:pPr algn="ctr" eaLnBrk="1" hangingPunct="1"/>
            <a:r>
              <a:rPr kumimoji="0" lang="zh-CN" altLang="en-US" sz="3600">
                <a:ea typeface="华文楷体" pitchFamily="2" charset="-122"/>
              </a:rPr>
              <a:t>出</a:t>
            </a:r>
          </a:p>
          <a:p>
            <a:pPr algn="ctr" eaLnBrk="1" hangingPunct="1"/>
            <a:r>
              <a:rPr kumimoji="0" lang="zh-CN" altLang="en-US" sz="3600">
                <a:ea typeface="华文楷体" pitchFamily="2" charset="-122"/>
              </a:rPr>
              <a:t>组</a:t>
            </a:r>
          </a:p>
        </p:txBody>
      </p:sp>
      <p:sp>
        <p:nvSpPr>
          <p:cNvPr id="5068806" name="AutoShape 6"/>
          <p:cNvSpPr>
            <a:spLocks noChangeArrowheads="1"/>
          </p:cNvSpPr>
          <p:nvPr/>
        </p:nvSpPr>
        <p:spPr bwMode="auto">
          <a:xfrm rot="17345435" flipH="1">
            <a:off x="597973" y="2523415"/>
            <a:ext cx="1390650" cy="1325562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3163 w 21600"/>
              <a:gd name="T19" fmla="*/ 3163 h 21600"/>
              <a:gd name="T20" fmla="*/ 18437 w 21600"/>
              <a:gd name="T21" fmla="*/ 18437 h 2160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1600" h="21600">
                <a:moveTo>
                  <a:pt x="16200" y="10800"/>
                </a:moveTo>
                <a:cubicBezTo>
                  <a:pt x="16200" y="7817"/>
                  <a:pt x="13782" y="5400"/>
                  <a:pt x="10800" y="5400"/>
                </a:cubicBezTo>
                <a:cubicBezTo>
                  <a:pt x="7817" y="5400"/>
                  <a:pt x="5400" y="7817"/>
                  <a:pt x="5400" y="10800"/>
                </a:cubicBezTo>
                <a:lnTo>
                  <a:pt x="0" y="10800"/>
                </a:lnTo>
                <a:cubicBezTo>
                  <a:pt x="0" y="4835"/>
                  <a:pt x="4835" y="0"/>
                  <a:pt x="10800" y="0"/>
                </a:cubicBezTo>
                <a:cubicBezTo>
                  <a:pt x="16764" y="0"/>
                  <a:pt x="21599" y="4835"/>
                  <a:pt x="21600" y="10799"/>
                </a:cubicBezTo>
                <a:lnTo>
                  <a:pt x="21600" y="10800"/>
                </a:lnTo>
                <a:lnTo>
                  <a:pt x="24300" y="10800"/>
                </a:lnTo>
                <a:lnTo>
                  <a:pt x="18900" y="16200"/>
                </a:lnTo>
                <a:lnTo>
                  <a:pt x="13500" y="10800"/>
                </a:lnTo>
                <a:lnTo>
                  <a:pt x="16200" y="1080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/>
          <a:p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387793" y="200763"/>
                <a:ext cx="6981078" cy="29854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dirty="0" smtClean="0"/>
                  <a:t>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/>
                          </a:rPr>
                          <m:t>𝒂</m:t>
                        </m:r>
                      </m:e>
                      <m:sub>
                        <m:r>
                          <a:rPr lang="en-US" altLang="zh-CN" b="1" i="1" smtClean="0">
                            <a:latin typeface="Cambria Math"/>
                          </a:rPr>
                          <m:t>𝟏𝟏</m:t>
                        </m:r>
                      </m:sub>
                    </m:sSub>
                    <m:sSub>
                      <m:sSubPr>
                        <m:ctrlPr>
                          <a:rPr lang="en-US" altLang="zh-CN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/>
                          </a:rPr>
                          <m:t>𝒙</m:t>
                        </m:r>
                      </m:e>
                      <m:sub>
                        <m:r>
                          <a:rPr lang="en-US" altLang="zh-CN" b="1" i="1" smtClean="0">
                            <a:latin typeface="Cambria Math"/>
                          </a:rPr>
                          <m:t>𝟏</m:t>
                        </m:r>
                      </m:sub>
                    </m:sSub>
                    <m:r>
                      <a:rPr lang="en-US" altLang="zh-CN" b="1" i="0" smtClean="0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altLang="zh-CN" b="1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/>
                          </a:rPr>
                          <m:t>𝒂</m:t>
                        </m:r>
                      </m:e>
                      <m:sub>
                        <m:r>
                          <a:rPr lang="en-US" altLang="zh-CN" b="1" i="1" smtClean="0">
                            <a:latin typeface="Cambria Math"/>
                          </a:rPr>
                          <m:t>𝟏𝟐</m:t>
                        </m:r>
                      </m:sub>
                    </m:sSub>
                    <m:sSub>
                      <m:sSubPr>
                        <m:ctrlPr>
                          <a:rPr lang="en-US" altLang="zh-CN" b="1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/>
                          </a:rPr>
                          <m:t> </m:t>
                        </m:r>
                        <m:r>
                          <a:rPr lang="en-US" altLang="zh-CN" b="1" i="1" smtClean="0">
                            <a:latin typeface="Cambria Math"/>
                          </a:rPr>
                          <m:t>𝒙</m:t>
                        </m:r>
                      </m:e>
                      <m:sub>
                        <m:r>
                          <a:rPr lang="en-US" altLang="zh-CN" b="1" i="1" smtClean="0">
                            <a:latin typeface="Cambria Math"/>
                          </a:rPr>
                          <m:t>𝟐</m:t>
                        </m:r>
                      </m:sub>
                    </m:sSub>
                    <m:r>
                      <a:rPr lang="en-US" altLang="zh-CN" b="1" i="1" smtClean="0">
                        <a:latin typeface="Cambria Math"/>
                      </a:rPr>
                      <m:t>+⋯+</m:t>
                    </m:r>
                    <m:sSub>
                      <m:sSubPr>
                        <m:ctrlPr>
                          <a:rPr lang="en-US" altLang="zh-CN" b="1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/>
                          </a:rPr>
                          <m:t>𝒂</m:t>
                        </m:r>
                      </m:e>
                      <m:sub>
                        <m:r>
                          <a:rPr lang="en-US" altLang="zh-CN" b="1" i="1" smtClean="0">
                            <a:latin typeface="Cambria Math"/>
                          </a:rPr>
                          <m:t>𝟏</m:t>
                        </m:r>
                        <m:r>
                          <a:rPr lang="en-US" altLang="zh-CN" b="1" i="1" smtClean="0">
                            <a:latin typeface="Cambria Math"/>
                          </a:rPr>
                          <m:t>𝒏</m:t>
                        </m:r>
                      </m:sub>
                    </m:sSub>
                    <m:sSub>
                      <m:sSubPr>
                        <m:ctrlPr>
                          <a:rPr lang="en-US" altLang="zh-CN" b="1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/>
                          </a:rPr>
                          <m:t> </m:t>
                        </m:r>
                        <m:r>
                          <a:rPr lang="en-US" altLang="zh-CN" b="1" i="1" smtClean="0">
                            <a:latin typeface="Cambria Math"/>
                          </a:rPr>
                          <m:t>𝒙</m:t>
                        </m:r>
                      </m:e>
                      <m:sub>
                        <m:r>
                          <a:rPr lang="en-US" altLang="zh-CN" b="1" i="1" smtClean="0">
                            <a:latin typeface="Cambria Math"/>
                          </a:rPr>
                          <m:t>𝒏</m:t>
                        </m:r>
                      </m:sub>
                    </m:sSub>
                    <m:r>
                      <a:rPr lang="en-US" altLang="zh-CN" b="1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altLang="zh-CN" b="1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/>
                          </a:rPr>
                          <m:t>𝒃</m:t>
                        </m:r>
                      </m:e>
                      <m:sub>
                        <m:r>
                          <a:rPr lang="en-US" altLang="zh-CN" b="1" i="1" smtClean="0">
                            <a:latin typeface="Cambria Math"/>
                          </a:rPr>
                          <m:t>𝟏</m:t>
                        </m:r>
                      </m:sub>
                    </m:sSub>
                  </m:oMath>
                </a14:m>
                <a:endParaRPr lang="en-US" altLang="zh-CN" dirty="0" smtClean="0"/>
              </a:p>
              <a:p>
                <a:pPr>
                  <a:lnSpc>
                    <a:spcPct val="150000"/>
                  </a:lnSpc>
                </a:pPr>
                <a:r>
                  <a:rPr lang="en-US" altLang="zh-CN" dirty="0" smtClean="0"/>
                  <a:t>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/>
                          </a:rPr>
                          <m:t>𝒂</m:t>
                        </m:r>
                      </m:e>
                      <m:sub>
                        <m:r>
                          <a:rPr lang="en-US" altLang="zh-CN" b="1" i="1" smtClean="0">
                            <a:latin typeface="Cambria Math"/>
                          </a:rPr>
                          <m:t>𝟐𝟏</m:t>
                        </m:r>
                      </m:sub>
                    </m:sSub>
                    <m:sSub>
                      <m:sSubPr>
                        <m:ctrlPr>
                          <a:rPr lang="en-US" altLang="zh-CN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/>
                          </a:rPr>
                          <m:t>𝒙</m:t>
                        </m:r>
                      </m:e>
                      <m:sub>
                        <m:r>
                          <a:rPr lang="en-US" altLang="zh-CN" i="1">
                            <a:latin typeface="Cambria Math"/>
                          </a:rPr>
                          <m:t>𝟏</m:t>
                        </m:r>
                      </m:sub>
                    </m:sSub>
                    <m:r>
                      <a:rPr lang="en-US" altLang="zh-CN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altLang="zh-CN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/>
                          </a:rPr>
                          <m:t>𝒂</m:t>
                        </m:r>
                      </m:e>
                      <m:sub>
                        <m:r>
                          <a:rPr lang="en-US" altLang="zh-CN" b="1" i="1" smtClean="0">
                            <a:latin typeface="Cambria Math"/>
                          </a:rPr>
                          <m:t>𝟐𝟐</m:t>
                        </m:r>
                      </m:sub>
                    </m:sSub>
                    <m:sSub>
                      <m:sSubPr>
                        <m:ctrlPr>
                          <a:rPr lang="en-US" altLang="zh-CN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/>
                          </a:rPr>
                          <m:t> </m:t>
                        </m:r>
                        <m:r>
                          <a:rPr lang="en-US" altLang="zh-CN" i="1">
                            <a:latin typeface="Cambria Math"/>
                          </a:rPr>
                          <m:t>𝒙</m:t>
                        </m:r>
                      </m:e>
                      <m:sub>
                        <m:r>
                          <a:rPr lang="en-US" altLang="zh-CN" i="1">
                            <a:latin typeface="Cambria Math"/>
                          </a:rPr>
                          <m:t>𝟐</m:t>
                        </m:r>
                      </m:sub>
                    </m:sSub>
                    <m:r>
                      <a:rPr lang="en-US" altLang="zh-CN" i="1">
                        <a:latin typeface="Cambria Math"/>
                      </a:rPr>
                      <m:t>+⋯+</m:t>
                    </m:r>
                    <m:sSub>
                      <m:sSubPr>
                        <m:ctrlPr>
                          <a:rPr lang="en-US" altLang="zh-CN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/>
                          </a:rPr>
                          <m:t>𝒂</m:t>
                        </m:r>
                      </m:e>
                      <m:sub>
                        <m:r>
                          <a:rPr lang="en-US" altLang="zh-CN" b="1" i="1" smtClean="0">
                            <a:latin typeface="Cambria Math"/>
                          </a:rPr>
                          <m:t>𝟐</m:t>
                        </m:r>
                        <m:r>
                          <a:rPr lang="en-US" altLang="zh-CN" b="1" i="1" smtClean="0">
                            <a:latin typeface="Cambria Math"/>
                          </a:rPr>
                          <m:t>𝒏</m:t>
                        </m:r>
                      </m:sub>
                    </m:sSub>
                    <m:sSub>
                      <m:sSubPr>
                        <m:ctrlPr>
                          <a:rPr lang="en-US" altLang="zh-CN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/>
                          </a:rPr>
                          <m:t> </m:t>
                        </m:r>
                        <m:r>
                          <a:rPr lang="en-US" altLang="zh-CN" i="1">
                            <a:latin typeface="Cambria Math"/>
                          </a:rPr>
                          <m:t>𝒙</m:t>
                        </m:r>
                      </m:e>
                      <m:sub>
                        <m:r>
                          <a:rPr lang="en-US" altLang="zh-CN" i="1">
                            <a:latin typeface="Cambria Math"/>
                          </a:rPr>
                          <m:t>𝒏</m:t>
                        </m:r>
                      </m:sub>
                    </m:sSub>
                    <m:r>
                      <a:rPr lang="en-US" altLang="zh-CN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/>
                          </a:rPr>
                          <m:t>𝒃</m:t>
                        </m:r>
                      </m:e>
                      <m:sub>
                        <m:r>
                          <a:rPr lang="en-US" altLang="zh-CN" b="1" i="1" smtClean="0">
                            <a:latin typeface="Cambria Math"/>
                          </a:rPr>
                          <m:t>𝟐</m:t>
                        </m:r>
                      </m:sub>
                    </m:sSub>
                  </m:oMath>
                </a14:m>
                <a:endParaRPr lang="en-US" altLang="zh-CN" dirty="0" smtClean="0"/>
              </a:p>
              <a:p>
                <a:pPr>
                  <a:lnSpc>
                    <a:spcPct val="150000"/>
                  </a:lnSpc>
                </a:pPr>
                <a:r>
                  <a:rPr lang="en-US" altLang="zh-CN" dirty="0" smtClean="0"/>
                  <a:t>             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/>
                      </a:rPr>
                      <m:t>⋯</m:t>
                    </m:r>
                  </m:oMath>
                </a14:m>
                <a:r>
                  <a:rPr lang="en-US" altLang="zh-CN" dirty="0" smtClean="0"/>
                  <a:t>               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⋯</m:t>
                    </m:r>
                  </m:oMath>
                </a14:m>
                <a:endParaRPr lang="en-US" altLang="zh-CN" dirty="0"/>
              </a:p>
              <a:p>
                <a:pPr>
                  <a:lnSpc>
                    <a:spcPct val="150000"/>
                  </a:lnSpc>
                </a:pPr>
                <a:r>
                  <a:rPr lang="en-US" altLang="zh-CN" dirty="0" smtClean="0"/>
                  <a:t>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/>
                          </a:rPr>
                          <m:t>𝒂</m:t>
                        </m:r>
                      </m:e>
                      <m:sub>
                        <m:r>
                          <a:rPr lang="en-US" altLang="zh-CN" b="1" i="1" smtClean="0">
                            <a:latin typeface="Cambria Math"/>
                          </a:rPr>
                          <m:t>𝒎</m:t>
                        </m:r>
                        <m:r>
                          <a:rPr lang="en-US" altLang="zh-CN" b="1" i="1" smtClean="0">
                            <a:latin typeface="Cambria Math"/>
                          </a:rPr>
                          <m:t>𝟏</m:t>
                        </m:r>
                      </m:sub>
                    </m:sSub>
                    <m:sSub>
                      <m:sSubPr>
                        <m:ctrlPr>
                          <a:rPr lang="en-US" altLang="zh-CN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/>
                          </a:rPr>
                          <m:t>𝒙</m:t>
                        </m:r>
                      </m:e>
                      <m:sub>
                        <m:r>
                          <a:rPr lang="en-US" altLang="zh-CN" i="1">
                            <a:latin typeface="Cambria Math"/>
                          </a:rPr>
                          <m:t>𝟏</m:t>
                        </m:r>
                      </m:sub>
                    </m:sSub>
                    <m:r>
                      <a:rPr lang="en-US" altLang="zh-CN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altLang="zh-CN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/>
                          </a:rPr>
                          <m:t>𝒂</m:t>
                        </m:r>
                      </m:e>
                      <m:sub>
                        <m:r>
                          <a:rPr lang="en-US" altLang="zh-CN" b="1" i="1" smtClean="0">
                            <a:latin typeface="Cambria Math"/>
                          </a:rPr>
                          <m:t>𝒎</m:t>
                        </m:r>
                        <m:r>
                          <a:rPr lang="en-US" altLang="zh-CN" b="1" i="1" smtClean="0">
                            <a:latin typeface="Cambria Math"/>
                          </a:rPr>
                          <m:t>𝟐</m:t>
                        </m:r>
                      </m:sub>
                    </m:sSub>
                    <m:sSub>
                      <m:sSubPr>
                        <m:ctrlPr>
                          <a:rPr lang="en-US" altLang="zh-CN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/>
                          </a:rPr>
                          <m:t>𝒙</m:t>
                        </m:r>
                      </m:e>
                      <m:sub>
                        <m:r>
                          <a:rPr lang="en-US" altLang="zh-CN" i="1">
                            <a:latin typeface="Cambria Math"/>
                          </a:rPr>
                          <m:t>𝟐</m:t>
                        </m:r>
                      </m:sub>
                    </m:sSub>
                    <m:r>
                      <a:rPr lang="en-US" altLang="zh-CN" i="1">
                        <a:latin typeface="Cambria Math"/>
                      </a:rPr>
                      <m:t>+⋯+</m:t>
                    </m:r>
                    <m:sSub>
                      <m:sSubPr>
                        <m:ctrlPr>
                          <a:rPr lang="en-US" altLang="zh-CN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/>
                          </a:rPr>
                          <m:t>𝒂</m:t>
                        </m:r>
                      </m:e>
                      <m:sub>
                        <m:r>
                          <a:rPr lang="en-US" altLang="zh-CN" b="1" i="1" smtClean="0">
                            <a:latin typeface="Cambria Math"/>
                          </a:rPr>
                          <m:t>𝒎𝒏</m:t>
                        </m:r>
                      </m:sub>
                    </m:sSub>
                    <m:sSub>
                      <m:sSubPr>
                        <m:ctrlPr>
                          <a:rPr lang="en-US" altLang="zh-CN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/>
                          </a:rPr>
                          <m:t>𝒙</m:t>
                        </m:r>
                      </m:e>
                      <m:sub>
                        <m:r>
                          <a:rPr lang="en-US" altLang="zh-CN" i="1">
                            <a:latin typeface="Cambria Math"/>
                          </a:rPr>
                          <m:t>𝒏</m:t>
                        </m:r>
                      </m:sub>
                    </m:sSub>
                    <m:r>
                      <a:rPr lang="en-US" altLang="zh-CN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/>
                          </a:rPr>
                          <m:t>𝒃</m:t>
                        </m:r>
                      </m:e>
                      <m:sub>
                        <m:r>
                          <a:rPr lang="en-US" altLang="zh-CN" b="1" i="1" smtClean="0">
                            <a:latin typeface="Cambria Math"/>
                          </a:rPr>
                          <m:t>𝒎</m:t>
                        </m:r>
                      </m:sub>
                    </m:sSub>
                  </m:oMath>
                </a14:m>
                <a:endParaRPr lang="en-US" altLang="zh-CN" dirty="0" smtClean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7793" y="200763"/>
                <a:ext cx="6981078" cy="2985433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1514142" y="3475043"/>
                <a:ext cx="6728380" cy="29854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dirty="0" smtClean="0"/>
                  <a:t>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/>
                          </a:rPr>
                          <m:t>𝒂</m:t>
                        </m:r>
                      </m:e>
                      <m:sub>
                        <m:r>
                          <a:rPr lang="en-US" altLang="zh-CN" b="1" i="1" smtClean="0">
                            <a:latin typeface="Cambria Math"/>
                          </a:rPr>
                          <m:t>𝟏𝟏</m:t>
                        </m:r>
                      </m:sub>
                    </m:sSub>
                    <m:sSub>
                      <m:sSubPr>
                        <m:ctrlPr>
                          <a:rPr lang="en-US" altLang="zh-CN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/>
                          </a:rPr>
                          <m:t>𝒌</m:t>
                        </m:r>
                      </m:e>
                      <m:sub>
                        <m:r>
                          <a:rPr lang="en-US" altLang="zh-CN" b="1" i="1" smtClean="0">
                            <a:latin typeface="Cambria Math"/>
                          </a:rPr>
                          <m:t>𝟏</m:t>
                        </m:r>
                      </m:sub>
                    </m:sSub>
                    <m:r>
                      <a:rPr lang="en-US" altLang="zh-CN" b="1" i="0" smtClean="0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altLang="zh-CN" b="1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/>
                          </a:rPr>
                          <m:t>𝒂</m:t>
                        </m:r>
                      </m:e>
                      <m:sub>
                        <m:r>
                          <a:rPr lang="en-US" altLang="zh-CN" b="1" i="1" smtClean="0">
                            <a:latin typeface="Cambria Math"/>
                          </a:rPr>
                          <m:t>𝟏𝟐</m:t>
                        </m:r>
                      </m:sub>
                    </m:sSub>
                    <m:sSub>
                      <m:sSubPr>
                        <m:ctrlPr>
                          <a:rPr lang="en-US" altLang="zh-CN" b="1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/>
                          </a:rPr>
                          <m:t> </m:t>
                        </m:r>
                        <m:r>
                          <a:rPr lang="en-US" altLang="zh-CN" b="1" i="1" smtClean="0">
                            <a:latin typeface="Cambria Math"/>
                          </a:rPr>
                          <m:t>𝒌</m:t>
                        </m:r>
                      </m:e>
                      <m:sub>
                        <m:r>
                          <a:rPr lang="en-US" altLang="zh-CN" b="1" i="1" smtClean="0">
                            <a:latin typeface="Cambria Math"/>
                          </a:rPr>
                          <m:t>𝟐</m:t>
                        </m:r>
                      </m:sub>
                    </m:sSub>
                    <m:r>
                      <a:rPr lang="en-US" altLang="zh-CN" b="1" i="1" smtClean="0">
                        <a:latin typeface="Cambria Math"/>
                      </a:rPr>
                      <m:t>+⋯+</m:t>
                    </m:r>
                    <m:sSub>
                      <m:sSubPr>
                        <m:ctrlPr>
                          <a:rPr lang="en-US" altLang="zh-CN" b="1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/>
                          </a:rPr>
                          <m:t>𝒂</m:t>
                        </m:r>
                      </m:e>
                      <m:sub>
                        <m:r>
                          <a:rPr lang="en-US" altLang="zh-CN" b="1" i="1" smtClean="0">
                            <a:latin typeface="Cambria Math"/>
                          </a:rPr>
                          <m:t>𝟏</m:t>
                        </m:r>
                        <m:r>
                          <a:rPr lang="en-US" altLang="zh-CN" b="1" i="1" smtClean="0">
                            <a:latin typeface="Cambria Math"/>
                          </a:rPr>
                          <m:t>𝒏</m:t>
                        </m:r>
                      </m:sub>
                    </m:sSub>
                    <m:sSub>
                      <m:sSubPr>
                        <m:ctrlPr>
                          <a:rPr lang="en-US" altLang="zh-CN" b="1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/>
                          </a:rPr>
                          <m:t> </m:t>
                        </m:r>
                        <m:r>
                          <a:rPr lang="en-US" altLang="zh-CN" b="1" i="1" smtClean="0">
                            <a:latin typeface="Cambria Math"/>
                          </a:rPr>
                          <m:t>𝒌</m:t>
                        </m:r>
                      </m:e>
                      <m:sub>
                        <m:r>
                          <a:rPr lang="en-US" altLang="zh-CN" b="1" i="1" smtClean="0">
                            <a:latin typeface="Cambria Math"/>
                          </a:rPr>
                          <m:t>𝒏</m:t>
                        </m:r>
                      </m:sub>
                    </m:sSub>
                    <m:r>
                      <a:rPr lang="en-US" altLang="zh-CN" b="1" i="1" smtClean="0">
                        <a:latin typeface="Cambria Math"/>
                      </a:rPr>
                      <m:t>=</m:t>
                    </m:r>
                    <m:r>
                      <a:rPr lang="en-US" altLang="zh-CN" b="1" i="1" smtClean="0">
                        <a:latin typeface="Cambria Math"/>
                      </a:rPr>
                      <m:t>𝟎</m:t>
                    </m:r>
                  </m:oMath>
                </a14:m>
                <a:endParaRPr lang="en-US" altLang="zh-CN" dirty="0" smtClean="0"/>
              </a:p>
              <a:p>
                <a:pPr>
                  <a:lnSpc>
                    <a:spcPct val="150000"/>
                  </a:lnSpc>
                </a:pPr>
                <a:r>
                  <a:rPr lang="en-US" altLang="zh-CN" dirty="0" smtClean="0"/>
                  <a:t>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/>
                          </a:rPr>
                          <m:t>𝒂</m:t>
                        </m:r>
                      </m:e>
                      <m:sub>
                        <m:r>
                          <a:rPr lang="en-US" altLang="zh-CN" b="1" i="1" smtClean="0">
                            <a:latin typeface="Cambria Math"/>
                          </a:rPr>
                          <m:t>𝟐𝟏</m:t>
                        </m:r>
                      </m:sub>
                    </m:sSub>
                    <m:sSub>
                      <m:sSubPr>
                        <m:ctrlPr>
                          <a:rPr lang="en-US" altLang="zh-CN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/>
                          </a:rPr>
                          <m:t>𝒌</m:t>
                        </m:r>
                      </m:e>
                      <m:sub>
                        <m:r>
                          <a:rPr lang="en-US" altLang="zh-CN" i="1">
                            <a:latin typeface="Cambria Math"/>
                          </a:rPr>
                          <m:t>𝟏</m:t>
                        </m:r>
                      </m:sub>
                    </m:sSub>
                    <m:r>
                      <a:rPr lang="en-US" altLang="zh-CN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altLang="zh-CN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/>
                          </a:rPr>
                          <m:t>𝒂</m:t>
                        </m:r>
                      </m:e>
                      <m:sub>
                        <m:r>
                          <a:rPr lang="en-US" altLang="zh-CN" b="1" i="1" smtClean="0">
                            <a:latin typeface="Cambria Math"/>
                          </a:rPr>
                          <m:t>𝟐𝟐</m:t>
                        </m:r>
                      </m:sub>
                    </m:sSub>
                    <m:sSub>
                      <m:sSubPr>
                        <m:ctrlPr>
                          <a:rPr lang="en-US" altLang="zh-CN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/>
                          </a:rPr>
                          <m:t> </m:t>
                        </m:r>
                        <m:r>
                          <a:rPr lang="en-US" altLang="zh-CN" b="1" i="1" smtClean="0">
                            <a:latin typeface="Cambria Math"/>
                          </a:rPr>
                          <m:t>𝒌</m:t>
                        </m:r>
                      </m:e>
                      <m:sub>
                        <m:r>
                          <a:rPr lang="en-US" altLang="zh-CN" i="1">
                            <a:latin typeface="Cambria Math"/>
                          </a:rPr>
                          <m:t>𝟐</m:t>
                        </m:r>
                      </m:sub>
                    </m:sSub>
                    <m:r>
                      <a:rPr lang="en-US" altLang="zh-CN" i="1">
                        <a:latin typeface="Cambria Math"/>
                      </a:rPr>
                      <m:t>+⋯+</m:t>
                    </m:r>
                    <m:sSub>
                      <m:sSubPr>
                        <m:ctrlPr>
                          <a:rPr lang="en-US" altLang="zh-CN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/>
                          </a:rPr>
                          <m:t>𝒂</m:t>
                        </m:r>
                      </m:e>
                      <m:sub>
                        <m:r>
                          <a:rPr lang="en-US" altLang="zh-CN" b="1" i="1" smtClean="0">
                            <a:latin typeface="Cambria Math"/>
                          </a:rPr>
                          <m:t>𝟐</m:t>
                        </m:r>
                        <m:r>
                          <a:rPr lang="en-US" altLang="zh-CN" b="1" i="1" smtClean="0">
                            <a:latin typeface="Cambria Math"/>
                          </a:rPr>
                          <m:t>𝒏</m:t>
                        </m:r>
                      </m:sub>
                    </m:sSub>
                    <m:sSub>
                      <m:sSubPr>
                        <m:ctrlPr>
                          <a:rPr lang="en-US" altLang="zh-CN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/>
                          </a:rPr>
                          <m:t> </m:t>
                        </m:r>
                        <m:r>
                          <a:rPr lang="en-US" altLang="zh-CN" b="1" i="1" smtClean="0">
                            <a:latin typeface="Cambria Math"/>
                          </a:rPr>
                          <m:t>𝒌</m:t>
                        </m:r>
                      </m:e>
                      <m:sub>
                        <m:r>
                          <a:rPr lang="en-US" altLang="zh-CN" i="1">
                            <a:latin typeface="Cambria Math"/>
                          </a:rPr>
                          <m:t>𝒏</m:t>
                        </m:r>
                      </m:sub>
                    </m:sSub>
                    <m:r>
                      <a:rPr lang="en-US" altLang="zh-CN" i="1">
                        <a:latin typeface="Cambria Math"/>
                      </a:rPr>
                      <m:t>=</m:t>
                    </m:r>
                    <m:r>
                      <a:rPr lang="en-US" altLang="zh-CN" b="1" i="1" smtClean="0">
                        <a:latin typeface="Cambria Math"/>
                      </a:rPr>
                      <m:t>𝟎</m:t>
                    </m:r>
                  </m:oMath>
                </a14:m>
                <a:endParaRPr lang="en-US" altLang="zh-CN" dirty="0" smtClean="0"/>
              </a:p>
              <a:p>
                <a:pPr>
                  <a:lnSpc>
                    <a:spcPct val="150000"/>
                  </a:lnSpc>
                </a:pPr>
                <a:r>
                  <a:rPr lang="en-US" altLang="zh-CN" dirty="0" smtClean="0"/>
                  <a:t>             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/>
                      </a:rPr>
                      <m:t>⋯</m:t>
                    </m:r>
                  </m:oMath>
                </a14:m>
                <a:r>
                  <a:rPr lang="en-US" altLang="zh-CN" dirty="0" smtClean="0"/>
                  <a:t>               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⋯</m:t>
                    </m:r>
                  </m:oMath>
                </a14:m>
                <a:endParaRPr lang="en-US" altLang="zh-CN" dirty="0"/>
              </a:p>
              <a:p>
                <a:pPr>
                  <a:lnSpc>
                    <a:spcPct val="150000"/>
                  </a:lnSpc>
                </a:pPr>
                <a:r>
                  <a:rPr lang="en-US" altLang="zh-CN" dirty="0" smtClean="0"/>
                  <a:t>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/>
                          </a:rPr>
                          <m:t>𝒂</m:t>
                        </m:r>
                      </m:e>
                      <m:sub>
                        <m:r>
                          <a:rPr lang="en-US" altLang="zh-CN" b="1" i="1" smtClean="0">
                            <a:latin typeface="Cambria Math"/>
                          </a:rPr>
                          <m:t>𝒎</m:t>
                        </m:r>
                        <m:r>
                          <a:rPr lang="en-US" altLang="zh-CN" b="1" i="1" smtClean="0">
                            <a:latin typeface="Cambria Math"/>
                          </a:rPr>
                          <m:t>𝟏</m:t>
                        </m:r>
                      </m:sub>
                    </m:sSub>
                    <m:sSub>
                      <m:sSubPr>
                        <m:ctrlPr>
                          <a:rPr lang="en-US" altLang="zh-CN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/>
                          </a:rPr>
                          <m:t>𝒌</m:t>
                        </m:r>
                      </m:e>
                      <m:sub>
                        <m:r>
                          <a:rPr lang="en-US" altLang="zh-CN" i="1">
                            <a:latin typeface="Cambria Math"/>
                          </a:rPr>
                          <m:t>𝟏</m:t>
                        </m:r>
                      </m:sub>
                    </m:sSub>
                    <m:r>
                      <a:rPr lang="en-US" altLang="zh-CN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altLang="zh-CN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/>
                          </a:rPr>
                          <m:t>𝒂</m:t>
                        </m:r>
                      </m:e>
                      <m:sub>
                        <m:r>
                          <a:rPr lang="en-US" altLang="zh-CN" b="1" i="1" smtClean="0">
                            <a:latin typeface="Cambria Math"/>
                          </a:rPr>
                          <m:t>𝒎</m:t>
                        </m:r>
                        <m:r>
                          <a:rPr lang="en-US" altLang="zh-CN" b="1" i="1" smtClean="0">
                            <a:latin typeface="Cambria Math"/>
                          </a:rPr>
                          <m:t>𝟐</m:t>
                        </m:r>
                      </m:sub>
                    </m:sSub>
                    <m:sSub>
                      <m:sSubPr>
                        <m:ctrlPr>
                          <a:rPr lang="en-US" altLang="zh-CN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/>
                          </a:rPr>
                          <m:t>𝒌</m:t>
                        </m:r>
                      </m:e>
                      <m:sub>
                        <m:r>
                          <a:rPr lang="en-US" altLang="zh-CN" i="1">
                            <a:latin typeface="Cambria Math"/>
                          </a:rPr>
                          <m:t>𝟐</m:t>
                        </m:r>
                      </m:sub>
                    </m:sSub>
                    <m:r>
                      <a:rPr lang="en-US" altLang="zh-CN" i="1">
                        <a:latin typeface="Cambria Math"/>
                      </a:rPr>
                      <m:t>+⋯+</m:t>
                    </m:r>
                    <m:sSub>
                      <m:sSubPr>
                        <m:ctrlPr>
                          <a:rPr lang="en-US" altLang="zh-CN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/>
                          </a:rPr>
                          <m:t>𝒂</m:t>
                        </m:r>
                      </m:e>
                      <m:sub>
                        <m:r>
                          <a:rPr lang="en-US" altLang="zh-CN" b="1" i="1" smtClean="0">
                            <a:latin typeface="Cambria Math"/>
                          </a:rPr>
                          <m:t>𝒎𝒏</m:t>
                        </m:r>
                      </m:sub>
                    </m:sSub>
                    <m:sSub>
                      <m:sSubPr>
                        <m:ctrlPr>
                          <a:rPr lang="en-US" altLang="zh-CN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/>
                          </a:rPr>
                          <m:t>𝒌</m:t>
                        </m:r>
                      </m:e>
                      <m:sub>
                        <m:r>
                          <a:rPr lang="en-US" altLang="zh-CN" i="1">
                            <a:latin typeface="Cambria Math"/>
                          </a:rPr>
                          <m:t>𝒏</m:t>
                        </m:r>
                      </m:sub>
                    </m:sSub>
                    <m:r>
                      <a:rPr lang="en-US" altLang="zh-CN" i="1">
                        <a:latin typeface="Cambria Math"/>
                      </a:rPr>
                      <m:t>=</m:t>
                    </m:r>
                    <m:r>
                      <a:rPr lang="en-US" altLang="zh-CN" b="1" i="1" smtClean="0">
                        <a:latin typeface="Cambria Math"/>
                      </a:rPr>
                      <m:t>𝟎</m:t>
                    </m:r>
                  </m:oMath>
                </a14:m>
                <a:endParaRPr lang="en-US" altLang="zh-CN" dirty="0" smtClean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4142" y="3475043"/>
                <a:ext cx="6728380" cy="2985433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AutoShape 16"/>
          <p:cNvSpPr>
            <a:spLocks/>
          </p:cNvSpPr>
          <p:nvPr/>
        </p:nvSpPr>
        <p:spPr bwMode="auto">
          <a:xfrm>
            <a:off x="1403350" y="527849"/>
            <a:ext cx="288925" cy="2541111"/>
          </a:xfrm>
          <a:prstGeom prst="leftBrace">
            <a:avLst>
              <a:gd name="adj1" fmla="val 49817"/>
              <a:gd name="adj2" fmla="val 50000"/>
            </a:avLst>
          </a:prstGeom>
          <a:noFill/>
          <a:ln w="38100">
            <a:solidFill>
              <a:srgbClr val="000080"/>
            </a:solidFill>
            <a:round/>
            <a:headEnd/>
            <a:tailEnd type="none" w="lg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12" name="AutoShape 16"/>
          <p:cNvSpPr>
            <a:spLocks/>
          </p:cNvSpPr>
          <p:nvPr/>
        </p:nvSpPr>
        <p:spPr bwMode="auto">
          <a:xfrm>
            <a:off x="1514141" y="3789040"/>
            <a:ext cx="288925" cy="2493006"/>
          </a:xfrm>
          <a:prstGeom prst="leftBrace">
            <a:avLst>
              <a:gd name="adj1" fmla="val 49817"/>
              <a:gd name="adj2" fmla="val 50000"/>
            </a:avLst>
          </a:prstGeom>
          <a:noFill/>
          <a:ln w="38100">
            <a:solidFill>
              <a:srgbClr val="000080"/>
            </a:solidFill>
            <a:round/>
            <a:headEnd/>
            <a:tailEnd type="none" w="lg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8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0688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8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1000"/>
                                        <p:tgtEl>
                                          <p:spTgt spid="50688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1.79191E-6 L 0.0059 -0.42335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5" y="-2117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68805" grpId="0"/>
      <p:bldP spid="5068806" grpId="0" animBg="1"/>
      <p:bldP spid="10" grpId="0"/>
      <p:bldP spid="10" grpId="1"/>
      <p:bldP spid="12" grpId="0" animBg="1"/>
    </p:bld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68313" y="549275"/>
            <a:ext cx="8229600" cy="5832475"/>
          </a:xfrm>
        </p:spPr>
        <p:txBody>
          <a:bodyPr/>
          <a:lstStyle/>
          <a:p>
            <a:pPr eaLnBrk="1" hangingPunct="1">
              <a:lnSpc>
                <a:spcPct val="130000"/>
              </a:lnSpc>
              <a:buFontTx/>
              <a:buNone/>
            </a:pPr>
            <a:r>
              <a:rPr lang="en-US" altLang="zh-CN" sz="3600" b="1" dirty="0" smtClean="0">
                <a:latin typeface="华文楷体" pitchFamily="2" charset="-122"/>
                <a:ea typeface="华文楷体" pitchFamily="2" charset="-122"/>
              </a:rPr>
              <a:t>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387793" y="200763"/>
                <a:ext cx="6981078" cy="29854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dirty="0" smtClean="0"/>
                  <a:t>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/>
                          </a:rPr>
                          <m:t>𝒂</m:t>
                        </m:r>
                      </m:e>
                      <m:sub>
                        <m:r>
                          <a:rPr lang="en-US" altLang="zh-CN" b="1" i="1" smtClean="0">
                            <a:latin typeface="Cambria Math"/>
                          </a:rPr>
                          <m:t>𝟏𝟏</m:t>
                        </m:r>
                      </m:sub>
                    </m:sSub>
                    <m:sSub>
                      <m:sSubPr>
                        <m:ctrlPr>
                          <a:rPr lang="en-US" altLang="zh-CN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/>
                          </a:rPr>
                          <m:t>𝒙</m:t>
                        </m:r>
                      </m:e>
                      <m:sub>
                        <m:r>
                          <a:rPr lang="en-US" altLang="zh-CN" b="1" i="1" smtClean="0">
                            <a:latin typeface="Cambria Math"/>
                          </a:rPr>
                          <m:t>𝟏</m:t>
                        </m:r>
                      </m:sub>
                    </m:sSub>
                    <m:r>
                      <a:rPr lang="en-US" altLang="zh-CN" b="1" i="0" smtClean="0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altLang="zh-CN" b="1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/>
                          </a:rPr>
                          <m:t>𝒂</m:t>
                        </m:r>
                      </m:e>
                      <m:sub>
                        <m:r>
                          <a:rPr lang="en-US" altLang="zh-CN" b="1" i="1" smtClean="0">
                            <a:latin typeface="Cambria Math"/>
                          </a:rPr>
                          <m:t>𝟏𝟐</m:t>
                        </m:r>
                      </m:sub>
                    </m:sSub>
                    <m:sSub>
                      <m:sSubPr>
                        <m:ctrlPr>
                          <a:rPr lang="en-US" altLang="zh-CN" b="1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/>
                          </a:rPr>
                          <m:t> </m:t>
                        </m:r>
                        <m:r>
                          <a:rPr lang="en-US" altLang="zh-CN" b="1" i="1" smtClean="0">
                            <a:latin typeface="Cambria Math"/>
                          </a:rPr>
                          <m:t>𝒙</m:t>
                        </m:r>
                      </m:e>
                      <m:sub>
                        <m:r>
                          <a:rPr lang="en-US" altLang="zh-CN" b="1" i="1" smtClean="0">
                            <a:latin typeface="Cambria Math"/>
                          </a:rPr>
                          <m:t>𝟐</m:t>
                        </m:r>
                      </m:sub>
                    </m:sSub>
                    <m:r>
                      <a:rPr lang="en-US" altLang="zh-CN" b="1" i="1" smtClean="0">
                        <a:latin typeface="Cambria Math"/>
                      </a:rPr>
                      <m:t>+⋯+</m:t>
                    </m:r>
                    <m:sSub>
                      <m:sSubPr>
                        <m:ctrlPr>
                          <a:rPr lang="en-US" altLang="zh-CN" b="1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/>
                          </a:rPr>
                          <m:t>𝒂</m:t>
                        </m:r>
                      </m:e>
                      <m:sub>
                        <m:r>
                          <a:rPr lang="en-US" altLang="zh-CN" b="1" i="1" smtClean="0">
                            <a:latin typeface="Cambria Math"/>
                          </a:rPr>
                          <m:t>𝟏</m:t>
                        </m:r>
                        <m:r>
                          <a:rPr lang="en-US" altLang="zh-CN" b="1" i="1" smtClean="0">
                            <a:latin typeface="Cambria Math"/>
                          </a:rPr>
                          <m:t>𝒏</m:t>
                        </m:r>
                      </m:sub>
                    </m:sSub>
                    <m:sSub>
                      <m:sSubPr>
                        <m:ctrlPr>
                          <a:rPr lang="en-US" altLang="zh-CN" b="1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/>
                          </a:rPr>
                          <m:t> </m:t>
                        </m:r>
                        <m:r>
                          <a:rPr lang="en-US" altLang="zh-CN" b="1" i="1" smtClean="0">
                            <a:latin typeface="Cambria Math"/>
                          </a:rPr>
                          <m:t>𝒙</m:t>
                        </m:r>
                      </m:e>
                      <m:sub>
                        <m:r>
                          <a:rPr lang="en-US" altLang="zh-CN" b="1" i="1" smtClean="0">
                            <a:latin typeface="Cambria Math"/>
                          </a:rPr>
                          <m:t>𝒏</m:t>
                        </m:r>
                      </m:sub>
                    </m:sSub>
                    <m:r>
                      <a:rPr lang="en-US" altLang="zh-CN" b="1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altLang="zh-CN" b="1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/>
                          </a:rPr>
                          <m:t>𝒃</m:t>
                        </m:r>
                      </m:e>
                      <m:sub>
                        <m:r>
                          <a:rPr lang="en-US" altLang="zh-CN" b="1" i="1" smtClean="0">
                            <a:latin typeface="Cambria Math"/>
                          </a:rPr>
                          <m:t>𝟏</m:t>
                        </m:r>
                      </m:sub>
                    </m:sSub>
                  </m:oMath>
                </a14:m>
                <a:endParaRPr lang="en-US" altLang="zh-CN" dirty="0" smtClean="0"/>
              </a:p>
              <a:p>
                <a:pPr>
                  <a:lnSpc>
                    <a:spcPct val="150000"/>
                  </a:lnSpc>
                </a:pPr>
                <a:r>
                  <a:rPr lang="en-US" altLang="zh-CN" dirty="0" smtClean="0"/>
                  <a:t>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/>
                          </a:rPr>
                          <m:t>𝒂</m:t>
                        </m:r>
                      </m:e>
                      <m:sub>
                        <m:r>
                          <a:rPr lang="en-US" altLang="zh-CN" b="1" i="1" smtClean="0">
                            <a:latin typeface="Cambria Math"/>
                          </a:rPr>
                          <m:t>𝟐𝟏</m:t>
                        </m:r>
                      </m:sub>
                    </m:sSub>
                    <m:sSub>
                      <m:sSubPr>
                        <m:ctrlPr>
                          <a:rPr lang="en-US" altLang="zh-CN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/>
                          </a:rPr>
                          <m:t>𝒙</m:t>
                        </m:r>
                      </m:e>
                      <m:sub>
                        <m:r>
                          <a:rPr lang="en-US" altLang="zh-CN" i="1">
                            <a:latin typeface="Cambria Math"/>
                          </a:rPr>
                          <m:t>𝟏</m:t>
                        </m:r>
                      </m:sub>
                    </m:sSub>
                    <m:r>
                      <a:rPr lang="en-US" altLang="zh-CN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altLang="zh-CN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/>
                          </a:rPr>
                          <m:t>𝒂</m:t>
                        </m:r>
                      </m:e>
                      <m:sub>
                        <m:r>
                          <a:rPr lang="en-US" altLang="zh-CN" b="1" i="1" smtClean="0">
                            <a:latin typeface="Cambria Math"/>
                          </a:rPr>
                          <m:t>𝟐𝟐</m:t>
                        </m:r>
                      </m:sub>
                    </m:sSub>
                    <m:sSub>
                      <m:sSubPr>
                        <m:ctrlPr>
                          <a:rPr lang="en-US" altLang="zh-CN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/>
                          </a:rPr>
                          <m:t> </m:t>
                        </m:r>
                        <m:r>
                          <a:rPr lang="en-US" altLang="zh-CN" i="1">
                            <a:latin typeface="Cambria Math"/>
                          </a:rPr>
                          <m:t>𝒙</m:t>
                        </m:r>
                      </m:e>
                      <m:sub>
                        <m:r>
                          <a:rPr lang="en-US" altLang="zh-CN" i="1">
                            <a:latin typeface="Cambria Math"/>
                          </a:rPr>
                          <m:t>𝟐</m:t>
                        </m:r>
                      </m:sub>
                    </m:sSub>
                    <m:r>
                      <a:rPr lang="en-US" altLang="zh-CN" i="1">
                        <a:latin typeface="Cambria Math"/>
                      </a:rPr>
                      <m:t>+⋯+</m:t>
                    </m:r>
                    <m:sSub>
                      <m:sSubPr>
                        <m:ctrlPr>
                          <a:rPr lang="en-US" altLang="zh-CN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/>
                          </a:rPr>
                          <m:t>𝒂</m:t>
                        </m:r>
                      </m:e>
                      <m:sub>
                        <m:r>
                          <a:rPr lang="en-US" altLang="zh-CN" b="1" i="1" smtClean="0">
                            <a:latin typeface="Cambria Math"/>
                          </a:rPr>
                          <m:t>𝟐</m:t>
                        </m:r>
                        <m:r>
                          <a:rPr lang="en-US" altLang="zh-CN" b="1" i="1" smtClean="0">
                            <a:latin typeface="Cambria Math"/>
                          </a:rPr>
                          <m:t>𝒏</m:t>
                        </m:r>
                      </m:sub>
                    </m:sSub>
                    <m:sSub>
                      <m:sSubPr>
                        <m:ctrlPr>
                          <a:rPr lang="en-US" altLang="zh-CN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/>
                          </a:rPr>
                          <m:t> </m:t>
                        </m:r>
                        <m:r>
                          <a:rPr lang="en-US" altLang="zh-CN" i="1">
                            <a:latin typeface="Cambria Math"/>
                          </a:rPr>
                          <m:t>𝒙</m:t>
                        </m:r>
                      </m:e>
                      <m:sub>
                        <m:r>
                          <a:rPr lang="en-US" altLang="zh-CN" i="1">
                            <a:latin typeface="Cambria Math"/>
                          </a:rPr>
                          <m:t>𝒏</m:t>
                        </m:r>
                      </m:sub>
                    </m:sSub>
                    <m:r>
                      <a:rPr lang="en-US" altLang="zh-CN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/>
                          </a:rPr>
                          <m:t>𝒃</m:t>
                        </m:r>
                      </m:e>
                      <m:sub>
                        <m:r>
                          <a:rPr lang="en-US" altLang="zh-CN" b="1" i="1" smtClean="0">
                            <a:latin typeface="Cambria Math"/>
                          </a:rPr>
                          <m:t>𝟐</m:t>
                        </m:r>
                      </m:sub>
                    </m:sSub>
                  </m:oMath>
                </a14:m>
                <a:endParaRPr lang="en-US" altLang="zh-CN" dirty="0" smtClean="0"/>
              </a:p>
              <a:p>
                <a:pPr>
                  <a:lnSpc>
                    <a:spcPct val="150000"/>
                  </a:lnSpc>
                </a:pPr>
                <a:r>
                  <a:rPr lang="en-US" altLang="zh-CN" dirty="0" smtClean="0"/>
                  <a:t>             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/>
                      </a:rPr>
                      <m:t>⋯</m:t>
                    </m:r>
                  </m:oMath>
                </a14:m>
                <a:r>
                  <a:rPr lang="en-US" altLang="zh-CN" dirty="0" smtClean="0"/>
                  <a:t>               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⋯</m:t>
                    </m:r>
                  </m:oMath>
                </a14:m>
                <a:endParaRPr lang="en-US" altLang="zh-CN" dirty="0"/>
              </a:p>
              <a:p>
                <a:pPr>
                  <a:lnSpc>
                    <a:spcPct val="150000"/>
                  </a:lnSpc>
                </a:pPr>
                <a:r>
                  <a:rPr lang="en-US" altLang="zh-CN" dirty="0" smtClean="0"/>
                  <a:t>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/>
                          </a:rPr>
                          <m:t>𝒂</m:t>
                        </m:r>
                      </m:e>
                      <m:sub>
                        <m:r>
                          <a:rPr lang="en-US" altLang="zh-CN" b="1" i="1" smtClean="0">
                            <a:latin typeface="Cambria Math"/>
                          </a:rPr>
                          <m:t>𝒎</m:t>
                        </m:r>
                        <m:r>
                          <a:rPr lang="en-US" altLang="zh-CN" b="1" i="1" smtClean="0">
                            <a:latin typeface="Cambria Math"/>
                          </a:rPr>
                          <m:t>𝟏</m:t>
                        </m:r>
                      </m:sub>
                    </m:sSub>
                    <m:sSub>
                      <m:sSubPr>
                        <m:ctrlPr>
                          <a:rPr lang="en-US" altLang="zh-CN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/>
                          </a:rPr>
                          <m:t>𝒙</m:t>
                        </m:r>
                      </m:e>
                      <m:sub>
                        <m:r>
                          <a:rPr lang="en-US" altLang="zh-CN" i="1">
                            <a:latin typeface="Cambria Math"/>
                          </a:rPr>
                          <m:t>𝟏</m:t>
                        </m:r>
                      </m:sub>
                    </m:sSub>
                    <m:r>
                      <a:rPr lang="en-US" altLang="zh-CN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altLang="zh-CN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/>
                          </a:rPr>
                          <m:t>𝒂</m:t>
                        </m:r>
                      </m:e>
                      <m:sub>
                        <m:r>
                          <a:rPr lang="en-US" altLang="zh-CN" b="1" i="1" smtClean="0">
                            <a:latin typeface="Cambria Math"/>
                          </a:rPr>
                          <m:t>𝒎</m:t>
                        </m:r>
                        <m:r>
                          <a:rPr lang="en-US" altLang="zh-CN" b="1" i="1" smtClean="0">
                            <a:latin typeface="Cambria Math"/>
                          </a:rPr>
                          <m:t>𝟐</m:t>
                        </m:r>
                      </m:sub>
                    </m:sSub>
                    <m:sSub>
                      <m:sSubPr>
                        <m:ctrlPr>
                          <a:rPr lang="en-US" altLang="zh-CN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/>
                          </a:rPr>
                          <m:t>𝒙</m:t>
                        </m:r>
                      </m:e>
                      <m:sub>
                        <m:r>
                          <a:rPr lang="en-US" altLang="zh-CN" i="1">
                            <a:latin typeface="Cambria Math"/>
                          </a:rPr>
                          <m:t>𝟐</m:t>
                        </m:r>
                      </m:sub>
                    </m:sSub>
                    <m:r>
                      <a:rPr lang="en-US" altLang="zh-CN" i="1">
                        <a:latin typeface="Cambria Math"/>
                      </a:rPr>
                      <m:t>+⋯+</m:t>
                    </m:r>
                    <m:sSub>
                      <m:sSubPr>
                        <m:ctrlPr>
                          <a:rPr lang="en-US" altLang="zh-CN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/>
                          </a:rPr>
                          <m:t>𝒂</m:t>
                        </m:r>
                      </m:e>
                      <m:sub>
                        <m:r>
                          <a:rPr lang="en-US" altLang="zh-CN" b="1" i="1" smtClean="0">
                            <a:latin typeface="Cambria Math"/>
                          </a:rPr>
                          <m:t>𝒎𝒏</m:t>
                        </m:r>
                      </m:sub>
                    </m:sSub>
                    <m:sSub>
                      <m:sSubPr>
                        <m:ctrlPr>
                          <a:rPr lang="en-US" altLang="zh-CN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/>
                          </a:rPr>
                          <m:t>𝒙</m:t>
                        </m:r>
                      </m:e>
                      <m:sub>
                        <m:r>
                          <a:rPr lang="en-US" altLang="zh-CN" i="1">
                            <a:latin typeface="Cambria Math"/>
                          </a:rPr>
                          <m:t>𝒏</m:t>
                        </m:r>
                      </m:sub>
                    </m:sSub>
                    <m:r>
                      <a:rPr lang="en-US" altLang="zh-CN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/>
                          </a:rPr>
                          <m:t>𝒃</m:t>
                        </m:r>
                      </m:e>
                      <m:sub>
                        <m:r>
                          <a:rPr lang="en-US" altLang="zh-CN" b="1" i="1" smtClean="0">
                            <a:latin typeface="Cambria Math"/>
                          </a:rPr>
                          <m:t>𝒎</m:t>
                        </m:r>
                      </m:sub>
                    </m:sSub>
                  </m:oMath>
                </a14:m>
                <a:endParaRPr lang="en-US" altLang="zh-CN" dirty="0" smtClean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7793" y="200763"/>
                <a:ext cx="6981078" cy="2985433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AutoShape 16"/>
          <p:cNvSpPr>
            <a:spLocks/>
          </p:cNvSpPr>
          <p:nvPr/>
        </p:nvSpPr>
        <p:spPr bwMode="auto">
          <a:xfrm>
            <a:off x="1403350" y="527849"/>
            <a:ext cx="288925" cy="2541111"/>
          </a:xfrm>
          <a:prstGeom prst="leftBrace">
            <a:avLst>
              <a:gd name="adj1" fmla="val 49817"/>
              <a:gd name="adj2" fmla="val 50000"/>
            </a:avLst>
          </a:prstGeom>
          <a:noFill/>
          <a:ln w="38100">
            <a:solidFill>
              <a:srgbClr val="000080"/>
            </a:solidFill>
            <a:round/>
            <a:headEnd/>
            <a:tailEnd type="none" w="lg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12" name="AutoShape 16"/>
          <p:cNvSpPr>
            <a:spLocks/>
          </p:cNvSpPr>
          <p:nvPr/>
        </p:nvSpPr>
        <p:spPr bwMode="auto">
          <a:xfrm>
            <a:off x="946772" y="3789040"/>
            <a:ext cx="288925" cy="2522148"/>
          </a:xfrm>
          <a:prstGeom prst="leftBrace">
            <a:avLst>
              <a:gd name="adj1" fmla="val 49817"/>
              <a:gd name="adj2" fmla="val 50000"/>
            </a:avLst>
          </a:prstGeom>
          <a:noFill/>
          <a:ln w="38100">
            <a:solidFill>
              <a:srgbClr val="000080"/>
            </a:solidFill>
            <a:round/>
            <a:headEnd/>
            <a:tailEnd type="none" w="lg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928725" y="3475039"/>
                <a:ext cx="7899214" cy="29854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dirty="0" smtClean="0"/>
                  <a:t>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/>
                          </a:rPr>
                          <m:t>𝒂</m:t>
                        </m:r>
                      </m:e>
                      <m:sub>
                        <m:r>
                          <a:rPr lang="en-US" altLang="zh-CN" b="1" i="1" smtClean="0">
                            <a:latin typeface="Cambria Math"/>
                          </a:rPr>
                          <m:t>𝟏𝟏</m:t>
                        </m:r>
                      </m:sub>
                    </m:sSub>
                    <m:r>
                      <a:rPr lang="en-US" altLang="zh-CN" b="1" i="0" smtClean="0">
                        <a:latin typeface="Cambria Math"/>
                      </a:rPr>
                      <m:t> (</m:t>
                    </m:r>
                    <m:sSub>
                      <m:sSubPr>
                        <m:ctrlPr>
                          <a:rPr lang="en-US" altLang="zh-CN" b="1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/>
                          </a:rPr>
                          <m:t>𝒙</m:t>
                        </m:r>
                      </m:e>
                      <m:sub>
                        <m:r>
                          <a:rPr lang="en-US" altLang="zh-CN" b="1" i="1" smtClean="0">
                            <a:latin typeface="Cambria Math"/>
                          </a:rPr>
                          <m:t>𝟏</m:t>
                        </m:r>
                      </m:sub>
                    </m:sSub>
                    <m:r>
                      <a:rPr lang="en-US" altLang="zh-CN" b="1" i="1" smtClean="0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altLang="zh-CN" b="1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/>
                          </a:rPr>
                          <m:t>𝒌</m:t>
                        </m:r>
                      </m:e>
                      <m:sub>
                        <m:r>
                          <a:rPr lang="en-US" altLang="zh-CN" b="1" i="1" smtClean="0">
                            <a:latin typeface="Cambria Math"/>
                          </a:rPr>
                          <m:t>𝟏</m:t>
                        </m:r>
                      </m:sub>
                    </m:sSub>
                    <m:r>
                      <a:rPr lang="en-US" altLang="zh-CN" b="1" i="0" smtClean="0">
                        <a:latin typeface="Cambria Math"/>
                      </a:rPr>
                      <m:t>)+</m:t>
                    </m:r>
                    <m:r>
                      <a:rPr lang="en-US" altLang="zh-CN" b="1" i="1" smtClean="0">
                        <a:latin typeface="Cambria Math"/>
                      </a:rPr>
                      <m:t>⋯+</m:t>
                    </m:r>
                    <m:sSub>
                      <m:sSubPr>
                        <m:ctrlPr>
                          <a:rPr lang="en-US" altLang="zh-CN" b="1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/>
                          </a:rPr>
                          <m:t>𝒂</m:t>
                        </m:r>
                      </m:e>
                      <m:sub>
                        <m:r>
                          <a:rPr lang="en-US" altLang="zh-CN" b="1" i="1" smtClean="0">
                            <a:latin typeface="Cambria Math"/>
                          </a:rPr>
                          <m:t>𝟏</m:t>
                        </m:r>
                        <m:r>
                          <a:rPr lang="en-US" altLang="zh-CN" b="1" i="1" smtClean="0">
                            <a:latin typeface="Cambria Math"/>
                          </a:rPr>
                          <m:t>𝒏</m:t>
                        </m:r>
                      </m:sub>
                    </m:sSub>
                    <m:r>
                      <a:rPr lang="en-US" altLang="zh-CN">
                        <a:latin typeface="Cambria Math"/>
                      </a:rPr>
                      <m:t>(</m:t>
                    </m:r>
                    <m:sSub>
                      <m:sSubPr>
                        <m:ctrlPr>
                          <a:rPr lang="en-US" altLang="zh-CN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/>
                          </a:rPr>
                          <m:t>𝒙</m:t>
                        </m:r>
                      </m:e>
                      <m:sub>
                        <m:r>
                          <a:rPr lang="en-US" altLang="zh-CN" b="1" i="1" smtClean="0">
                            <a:latin typeface="Cambria Math"/>
                          </a:rPr>
                          <m:t>𝒏</m:t>
                        </m:r>
                      </m:sub>
                    </m:sSub>
                    <m:r>
                      <a:rPr lang="en-US" altLang="zh-CN" i="1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altLang="zh-CN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/>
                          </a:rPr>
                          <m:t>𝒌</m:t>
                        </m:r>
                      </m:e>
                      <m:sub>
                        <m:r>
                          <a:rPr lang="en-US" altLang="zh-CN" b="1" i="1" smtClean="0">
                            <a:latin typeface="Cambria Math"/>
                          </a:rPr>
                          <m:t>𝒏</m:t>
                        </m:r>
                      </m:sub>
                    </m:sSub>
                    <m:r>
                      <a:rPr lang="en-US" altLang="zh-CN">
                        <a:latin typeface="Cambria Math"/>
                      </a:rPr>
                      <m:t>)</m:t>
                    </m:r>
                    <m:r>
                      <a:rPr lang="en-US" altLang="zh-CN" b="1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altLang="zh-CN" b="1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/>
                          </a:rPr>
                          <m:t>𝒃</m:t>
                        </m:r>
                      </m:e>
                      <m:sub>
                        <m:r>
                          <a:rPr lang="en-US" altLang="zh-CN" b="1" i="1" smtClean="0">
                            <a:latin typeface="Cambria Math"/>
                          </a:rPr>
                          <m:t>𝟏</m:t>
                        </m:r>
                      </m:sub>
                    </m:sSub>
                  </m:oMath>
                </a14:m>
                <a:endParaRPr lang="en-US" altLang="zh-CN" dirty="0" smtClean="0"/>
              </a:p>
              <a:p>
                <a:pPr>
                  <a:lnSpc>
                    <a:spcPct val="150000"/>
                  </a:lnSpc>
                </a:pPr>
                <a:r>
                  <a:rPr lang="en-US" altLang="zh-CN" dirty="0" smtClean="0"/>
                  <a:t>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/>
                          </a:rPr>
                          <m:t>𝒂</m:t>
                        </m:r>
                      </m:e>
                      <m:sub>
                        <m:r>
                          <a:rPr lang="en-US" altLang="zh-CN" b="1" i="1" smtClean="0">
                            <a:latin typeface="Cambria Math"/>
                          </a:rPr>
                          <m:t>𝟐𝟏</m:t>
                        </m:r>
                      </m:sub>
                    </m:sSub>
                    <m:r>
                      <a:rPr lang="en-US" altLang="zh-CN" b="1" i="0" smtClean="0">
                        <a:latin typeface="Cambria Math"/>
                      </a:rPr>
                      <m:t> </m:t>
                    </m:r>
                    <m:r>
                      <a:rPr lang="en-US" altLang="zh-CN">
                        <a:latin typeface="Cambria Math"/>
                      </a:rPr>
                      <m:t>(</m:t>
                    </m:r>
                    <m:sSub>
                      <m:sSubPr>
                        <m:ctrlPr>
                          <a:rPr lang="en-US" altLang="zh-CN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/>
                          </a:rPr>
                          <m:t>𝒙</m:t>
                        </m:r>
                      </m:e>
                      <m:sub>
                        <m:r>
                          <a:rPr lang="en-US" altLang="zh-CN" b="1" i="1" smtClean="0">
                            <a:latin typeface="Cambria Math"/>
                          </a:rPr>
                          <m:t>𝟏</m:t>
                        </m:r>
                      </m:sub>
                    </m:sSub>
                    <m:r>
                      <a:rPr lang="en-US" altLang="zh-CN" i="1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altLang="zh-CN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/>
                          </a:rPr>
                          <m:t>𝒌</m:t>
                        </m:r>
                      </m:e>
                      <m:sub>
                        <m:r>
                          <a:rPr lang="en-US" altLang="zh-CN" b="1" i="1" smtClean="0">
                            <a:latin typeface="Cambria Math"/>
                          </a:rPr>
                          <m:t>𝟏</m:t>
                        </m:r>
                      </m:sub>
                    </m:sSub>
                    <m:r>
                      <a:rPr lang="en-US" altLang="zh-CN">
                        <a:latin typeface="Cambria Math"/>
                      </a:rPr>
                      <m:t>)+</m:t>
                    </m:r>
                    <m:r>
                      <a:rPr lang="en-US" altLang="zh-CN" i="1">
                        <a:latin typeface="Cambria Math"/>
                      </a:rPr>
                      <m:t>⋯+</m:t>
                    </m:r>
                    <m:sSub>
                      <m:sSubPr>
                        <m:ctrlPr>
                          <a:rPr lang="en-US" altLang="zh-CN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/>
                          </a:rPr>
                          <m:t>𝒂</m:t>
                        </m:r>
                      </m:e>
                      <m:sub>
                        <m:r>
                          <a:rPr lang="en-US" altLang="zh-CN" b="1" i="1" smtClean="0">
                            <a:latin typeface="Cambria Math"/>
                          </a:rPr>
                          <m:t>𝟐</m:t>
                        </m:r>
                        <m:r>
                          <a:rPr lang="en-US" altLang="zh-CN" b="1" i="1" smtClean="0">
                            <a:latin typeface="Cambria Math"/>
                          </a:rPr>
                          <m:t>𝒏</m:t>
                        </m:r>
                      </m:sub>
                    </m:sSub>
                    <m:r>
                      <a:rPr lang="en-US" altLang="zh-CN">
                        <a:latin typeface="Cambria Math"/>
                      </a:rPr>
                      <m:t>(</m:t>
                    </m:r>
                    <m:sSub>
                      <m:sSubPr>
                        <m:ctrlPr>
                          <a:rPr lang="en-US" altLang="zh-CN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/>
                          </a:rPr>
                          <m:t>𝒙</m:t>
                        </m:r>
                      </m:e>
                      <m:sub>
                        <m:r>
                          <a:rPr lang="en-US" altLang="zh-CN" b="1" i="1" smtClean="0">
                            <a:latin typeface="Cambria Math"/>
                          </a:rPr>
                          <m:t>𝒏</m:t>
                        </m:r>
                      </m:sub>
                    </m:sSub>
                    <m:r>
                      <a:rPr lang="en-US" altLang="zh-CN" i="1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altLang="zh-CN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/>
                          </a:rPr>
                          <m:t>𝒌</m:t>
                        </m:r>
                      </m:e>
                      <m:sub>
                        <m:r>
                          <a:rPr lang="en-US" altLang="zh-CN" b="1" i="1" smtClean="0">
                            <a:latin typeface="Cambria Math"/>
                          </a:rPr>
                          <m:t>𝒏</m:t>
                        </m:r>
                      </m:sub>
                    </m:sSub>
                    <m:r>
                      <a:rPr lang="en-US" altLang="zh-CN">
                        <a:latin typeface="Cambria Math"/>
                      </a:rPr>
                      <m:t>)</m:t>
                    </m:r>
                    <m:r>
                      <a:rPr lang="en-US" altLang="zh-CN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/>
                          </a:rPr>
                          <m:t>𝒃</m:t>
                        </m:r>
                      </m:e>
                      <m:sub>
                        <m:r>
                          <a:rPr lang="en-US" altLang="zh-CN" b="1" i="1" smtClean="0">
                            <a:latin typeface="Cambria Math"/>
                          </a:rPr>
                          <m:t>𝟐</m:t>
                        </m:r>
                      </m:sub>
                    </m:sSub>
                  </m:oMath>
                </a14:m>
                <a:endParaRPr lang="en-US" altLang="zh-CN" dirty="0" smtClean="0"/>
              </a:p>
              <a:p>
                <a:pPr>
                  <a:lnSpc>
                    <a:spcPct val="150000"/>
                  </a:lnSpc>
                </a:pPr>
                <a:r>
                  <a:rPr lang="en-US" altLang="zh-CN" dirty="0" smtClean="0"/>
                  <a:t>             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/>
                      </a:rPr>
                      <m:t>⋯</m:t>
                    </m:r>
                  </m:oMath>
                </a14:m>
                <a:r>
                  <a:rPr lang="en-US" altLang="zh-CN" dirty="0" smtClean="0"/>
                  <a:t>               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⋯</m:t>
                    </m:r>
                  </m:oMath>
                </a14:m>
                <a:endParaRPr lang="en-US" altLang="zh-CN" dirty="0"/>
              </a:p>
              <a:p>
                <a:pPr>
                  <a:lnSpc>
                    <a:spcPct val="150000"/>
                  </a:lnSpc>
                </a:pPr>
                <a:r>
                  <a:rPr lang="en-US" altLang="zh-CN" dirty="0" smtClean="0"/>
                  <a:t>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/>
                          </a:rPr>
                          <m:t>𝒂</m:t>
                        </m:r>
                      </m:e>
                      <m:sub>
                        <m:r>
                          <a:rPr lang="en-US" altLang="zh-CN" b="1" i="1" smtClean="0">
                            <a:latin typeface="Cambria Math"/>
                          </a:rPr>
                          <m:t>𝒎</m:t>
                        </m:r>
                        <m:r>
                          <a:rPr lang="en-US" altLang="zh-CN" b="1" i="1" smtClean="0">
                            <a:latin typeface="Cambria Math"/>
                          </a:rPr>
                          <m:t>𝟏</m:t>
                        </m:r>
                      </m:sub>
                    </m:sSub>
                    <m:r>
                      <a:rPr lang="en-US" altLang="zh-CN">
                        <a:latin typeface="Cambria Math"/>
                      </a:rPr>
                      <m:t>(</m:t>
                    </m:r>
                    <m:sSub>
                      <m:sSubPr>
                        <m:ctrlPr>
                          <a:rPr lang="en-US" altLang="zh-CN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/>
                          </a:rPr>
                          <m:t>𝒙</m:t>
                        </m:r>
                      </m:e>
                      <m:sub>
                        <m:r>
                          <a:rPr lang="en-US" altLang="zh-CN" b="1" i="1" smtClean="0">
                            <a:latin typeface="Cambria Math"/>
                          </a:rPr>
                          <m:t>𝟏</m:t>
                        </m:r>
                      </m:sub>
                    </m:sSub>
                    <m:r>
                      <a:rPr lang="en-US" altLang="zh-CN" i="1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altLang="zh-CN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/>
                          </a:rPr>
                          <m:t>𝒌</m:t>
                        </m:r>
                      </m:e>
                      <m:sub>
                        <m:r>
                          <a:rPr lang="en-US" altLang="zh-CN" b="1" i="1" smtClean="0">
                            <a:latin typeface="Cambria Math"/>
                          </a:rPr>
                          <m:t>𝟏</m:t>
                        </m:r>
                      </m:sub>
                    </m:sSub>
                    <m:r>
                      <a:rPr lang="en-US" altLang="zh-CN">
                        <a:latin typeface="Cambria Math"/>
                      </a:rPr>
                      <m:t>)+</m:t>
                    </m:r>
                    <m:r>
                      <a:rPr lang="en-US" altLang="zh-CN" i="1">
                        <a:latin typeface="Cambria Math"/>
                      </a:rPr>
                      <m:t>⋯+</m:t>
                    </m:r>
                    <m:sSub>
                      <m:sSubPr>
                        <m:ctrlPr>
                          <a:rPr lang="en-US" altLang="zh-CN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/>
                          </a:rPr>
                          <m:t>𝒂</m:t>
                        </m:r>
                      </m:e>
                      <m:sub>
                        <m:r>
                          <a:rPr lang="en-US" altLang="zh-CN" b="1" i="1" smtClean="0">
                            <a:latin typeface="Cambria Math"/>
                          </a:rPr>
                          <m:t>𝒎𝒏</m:t>
                        </m:r>
                      </m:sub>
                    </m:sSub>
                    <m:r>
                      <a:rPr lang="en-US" altLang="zh-CN">
                        <a:latin typeface="Cambria Math"/>
                      </a:rPr>
                      <m:t>(</m:t>
                    </m:r>
                    <m:sSub>
                      <m:sSubPr>
                        <m:ctrlPr>
                          <a:rPr lang="en-US" altLang="zh-CN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/>
                          </a:rPr>
                          <m:t>𝒙</m:t>
                        </m:r>
                      </m:e>
                      <m:sub>
                        <m:r>
                          <a:rPr lang="en-US" altLang="zh-CN" b="1" i="1" smtClean="0">
                            <a:latin typeface="Cambria Math"/>
                          </a:rPr>
                          <m:t>𝒏</m:t>
                        </m:r>
                      </m:sub>
                    </m:sSub>
                    <m:r>
                      <a:rPr lang="en-US" altLang="zh-CN" i="1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altLang="zh-CN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/>
                          </a:rPr>
                          <m:t>𝒌</m:t>
                        </m:r>
                      </m:e>
                      <m:sub>
                        <m:r>
                          <a:rPr lang="en-US" altLang="zh-CN" b="1" i="1" smtClean="0">
                            <a:latin typeface="Cambria Math"/>
                          </a:rPr>
                          <m:t>𝒏</m:t>
                        </m:r>
                      </m:sub>
                    </m:sSub>
                    <m:r>
                      <a:rPr lang="en-US" altLang="zh-CN">
                        <a:latin typeface="Cambria Math"/>
                      </a:rPr>
                      <m:t>)</m:t>
                    </m:r>
                    <m:r>
                      <a:rPr lang="en-US" altLang="zh-CN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/>
                          </a:rPr>
                          <m:t>𝒃</m:t>
                        </m:r>
                      </m:e>
                      <m:sub>
                        <m:r>
                          <a:rPr lang="en-US" altLang="zh-CN" b="1" i="1" smtClean="0">
                            <a:latin typeface="Cambria Math"/>
                          </a:rPr>
                          <m:t>𝒎</m:t>
                        </m:r>
                      </m:sub>
                    </m:sSub>
                  </m:oMath>
                </a14:m>
                <a:endParaRPr lang="en-US" altLang="zh-CN" dirty="0" smtClean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8725" y="3475039"/>
                <a:ext cx="7899214" cy="2985433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43755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-3.98844E-6 L -0.04132 0.4208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66" y="2104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68313" y="549275"/>
            <a:ext cx="8229600" cy="5832475"/>
          </a:xfrm>
        </p:spPr>
        <p:txBody>
          <a:bodyPr/>
          <a:lstStyle/>
          <a:p>
            <a:pPr eaLnBrk="1" hangingPunct="1">
              <a:lnSpc>
                <a:spcPct val="130000"/>
              </a:lnSpc>
              <a:buFontTx/>
              <a:buNone/>
            </a:pPr>
            <a:r>
              <a:rPr lang="en-US" altLang="zh-CN" sz="3600" b="1" dirty="0" smtClean="0">
                <a:latin typeface="华文楷体" pitchFamily="2" charset="-122"/>
                <a:ea typeface="华文楷体" pitchFamily="2" charset="-122"/>
              </a:rPr>
              <a:t>  </a:t>
            </a:r>
          </a:p>
        </p:txBody>
      </p:sp>
      <p:sp>
        <p:nvSpPr>
          <p:cNvPr id="5068805" name="Rectangle 5"/>
          <p:cNvSpPr>
            <a:spLocks noChangeArrowheads="1"/>
          </p:cNvSpPr>
          <p:nvPr/>
        </p:nvSpPr>
        <p:spPr bwMode="auto">
          <a:xfrm>
            <a:off x="468313" y="4292600"/>
            <a:ext cx="1079500" cy="173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kumimoji="0" lang="zh-CN" altLang="en-US" sz="3600" dirty="0">
                <a:solidFill>
                  <a:srgbClr val="000000"/>
                </a:solidFill>
                <a:ea typeface="华文楷体" pitchFamily="2" charset="-122"/>
              </a:rPr>
              <a:t>导</a:t>
            </a:r>
          </a:p>
          <a:p>
            <a:pPr algn="ctr" eaLnBrk="1" hangingPunct="1"/>
            <a:r>
              <a:rPr kumimoji="0" lang="zh-CN" altLang="en-US" sz="3600" dirty="0">
                <a:solidFill>
                  <a:srgbClr val="000000"/>
                </a:solidFill>
                <a:ea typeface="华文楷体" pitchFamily="2" charset="-122"/>
              </a:rPr>
              <a:t>出</a:t>
            </a:r>
          </a:p>
          <a:p>
            <a:pPr algn="ctr" eaLnBrk="1" hangingPunct="1"/>
            <a:r>
              <a:rPr kumimoji="0" lang="zh-CN" altLang="en-US" sz="3600" dirty="0">
                <a:solidFill>
                  <a:srgbClr val="000000"/>
                </a:solidFill>
                <a:ea typeface="华文楷体" pitchFamily="2" charset="-122"/>
              </a:rPr>
              <a:t>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387793" y="200763"/>
                <a:ext cx="6981078" cy="29854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dirty="0" smtClean="0">
                    <a:solidFill>
                      <a:srgbClr val="000000"/>
                    </a:solidFill>
                  </a:rPr>
                  <a:t>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𝒂</m:t>
                        </m:r>
                      </m:e>
                      <m:sub>
                        <m:r>
                          <a:rPr lang="en-US" altLang="zh-CN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𝟏𝟏</m:t>
                        </m:r>
                      </m:sub>
                    </m:sSub>
                    <m:sSub>
                      <m:sSubPr>
                        <m:ctrlPr>
                          <a:rPr lang="en-US" altLang="zh-CN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𝒙</m:t>
                        </m:r>
                      </m:e>
                      <m:sub>
                        <m:r>
                          <a:rPr lang="en-US" altLang="zh-CN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𝟏</m:t>
                        </m:r>
                      </m:sub>
                    </m:sSub>
                    <m:r>
                      <a:rPr lang="en-US" altLang="zh-CN" smtClean="0">
                        <a:solidFill>
                          <a:srgbClr val="000000"/>
                        </a:solidFill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altLang="zh-CN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𝒂</m:t>
                        </m:r>
                      </m:e>
                      <m:sub>
                        <m:r>
                          <a:rPr lang="en-US" altLang="zh-CN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𝟏𝟐</m:t>
                        </m:r>
                      </m:sub>
                    </m:sSub>
                    <m:sSub>
                      <m:sSubPr>
                        <m:ctrlPr>
                          <a:rPr lang="en-US" altLang="zh-CN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 </m:t>
                        </m:r>
                        <m:r>
                          <a:rPr lang="en-US" altLang="zh-CN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𝒙</m:t>
                        </m:r>
                      </m:e>
                      <m:sub>
                        <m:r>
                          <a:rPr lang="en-US" altLang="zh-CN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𝟐</m:t>
                        </m:r>
                      </m:sub>
                    </m:sSub>
                    <m:r>
                      <a:rPr lang="en-US" altLang="zh-CN" i="1" smtClean="0">
                        <a:solidFill>
                          <a:srgbClr val="000000"/>
                        </a:solidFill>
                        <a:latin typeface="Cambria Math"/>
                      </a:rPr>
                      <m:t>+⋯+</m:t>
                    </m:r>
                    <m:sSub>
                      <m:sSubPr>
                        <m:ctrlPr>
                          <a:rPr lang="en-US" altLang="zh-CN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𝒂</m:t>
                        </m:r>
                      </m:e>
                      <m:sub>
                        <m:r>
                          <a:rPr lang="en-US" altLang="zh-CN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𝟏</m:t>
                        </m:r>
                        <m:r>
                          <a:rPr lang="en-US" altLang="zh-CN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𝒏</m:t>
                        </m:r>
                      </m:sub>
                    </m:sSub>
                    <m:sSub>
                      <m:sSubPr>
                        <m:ctrlPr>
                          <a:rPr lang="en-US" altLang="zh-CN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 </m:t>
                        </m:r>
                        <m:r>
                          <a:rPr lang="en-US" altLang="zh-CN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𝒙</m:t>
                        </m:r>
                      </m:e>
                      <m:sub>
                        <m:r>
                          <a:rPr lang="en-US" altLang="zh-CN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𝒏</m:t>
                        </m:r>
                      </m:sub>
                    </m:sSub>
                    <m:r>
                      <a:rPr lang="en-US" altLang="zh-CN" i="1" smtClean="0">
                        <a:solidFill>
                          <a:srgbClr val="000000"/>
                        </a:solidFill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altLang="zh-CN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𝒃</m:t>
                        </m:r>
                      </m:e>
                      <m:sub>
                        <m:r>
                          <a:rPr lang="en-US" altLang="zh-CN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𝟏</m:t>
                        </m:r>
                      </m:sub>
                    </m:sSub>
                  </m:oMath>
                </a14:m>
                <a:endParaRPr lang="en-US" altLang="zh-CN" dirty="0" smtClean="0">
                  <a:solidFill>
                    <a:srgbClr val="000000"/>
                  </a:solidFill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dirty="0" smtClean="0">
                    <a:solidFill>
                      <a:srgbClr val="000000"/>
                    </a:solidFill>
                  </a:rPr>
                  <a:t>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rgbClr val="00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/>
                          </a:rPr>
                          <m:t>𝒂</m:t>
                        </m:r>
                      </m:e>
                      <m:sub>
                        <m:r>
                          <a:rPr lang="en-US" altLang="zh-CN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𝟐𝟏</m:t>
                        </m:r>
                      </m:sub>
                    </m:sSub>
                    <m:sSub>
                      <m:sSubPr>
                        <m:ctrlPr>
                          <a:rPr lang="en-US" altLang="zh-CN" i="1">
                            <a:solidFill>
                              <a:srgbClr val="00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/>
                          </a:rPr>
                          <m:t>𝒙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/>
                          </a:rPr>
                          <m:t>𝟏</m:t>
                        </m:r>
                      </m:sub>
                    </m:sSub>
                    <m:r>
                      <a:rPr lang="en-US" altLang="zh-CN">
                        <a:solidFill>
                          <a:srgbClr val="000000"/>
                        </a:solidFill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altLang="zh-CN" i="1">
                            <a:solidFill>
                              <a:srgbClr val="00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/>
                          </a:rPr>
                          <m:t>𝒂</m:t>
                        </m:r>
                      </m:e>
                      <m:sub>
                        <m:r>
                          <a:rPr lang="en-US" altLang="zh-CN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𝟐𝟐</m:t>
                        </m:r>
                      </m:sub>
                    </m:sSub>
                    <m:sSub>
                      <m:sSubPr>
                        <m:ctrlPr>
                          <a:rPr lang="en-US" altLang="zh-CN" i="1">
                            <a:solidFill>
                              <a:srgbClr val="00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 </m:t>
                        </m:r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/>
                          </a:rPr>
                          <m:t>𝒙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/>
                          </a:rPr>
                          <m:t>𝟐</m:t>
                        </m:r>
                      </m:sub>
                    </m:sSub>
                    <m:r>
                      <a:rPr lang="en-US" altLang="zh-CN" i="1">
                        <a:solidFill>
                          <a:srgbClr val="000000"/>
                        </a:solidFill>
                        <a:latin typeface="Cambria Math"/>
                      </a:rPr>
                      <m:t>+⋯+</m:t>
                    </m:r>
                    <m:sSub>
                      <m:sSubPr>
                        <m:ctrlPr>
                          <a:rPr lang="en-US" altLang="zh-CN" i="1">
                            <a:solidFill>
                              <a:srgbClr val="00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/>
                          </a:rPr>
                          <m:t>𝒂</m:t>
                        </m:r>
                      </m:e>
                      <m:sub>
                        <m:r>
                          <a:rPr lang="en-US" altLang="zh-CN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𝟐</m:t>
                        </m:r>
                        <m:r>
                          <a:rPr lang="en-US" altLang="zh-CN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𝒏</m:t>
                        </m:r>
                      </m:sub>
                    </m:sSub>
                    <m:sSub>
                      <m:sSubPr>
                        <m:ctrlPr>
                          <a:rPr lang="en-US" altLang="zh-CN" i="1">
                            <a:solidFill>
                              <a:srgbClr val="00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 </m:t>
                        </m:r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/>
                          </a:rPr>
                          <m:t>𝒙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/>
                          </a:rPr>
                          <m:t>𝒏</m:t>
                        </m:r>
                      </m:sub>
                    </m:sSub>
                    <m:r>
                      <a:rPr lang="en-US" altLang="zh-CN" i="1">
                        <a:solidFill>
                          <a:srgbClr val="000000"/>
                        </a:solidFill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solidFill>
                              <a:srgbClr val="00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/>
                          </a:rPr>
                          <m:t>𝒃</m:t>
                        </m:r>
                      </m:e>
                      <m:sub>
                        <m:r>
                          <a:rPr lang="en-US" altLang="zh-CN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𝟐</m:t>
                        </m:r>
                      </m:sub>
                    </m:sSub>
                  </m:oMath>
                </a14:m>
                <a:endParaRPr lang="en-US" altLang="zh-CN" dirty="0" smtClean="0">
                  <a:solidFill>
                    <a:srgbClr val="000000"/>
                  </a:solidFill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dirty="0" smtClean="0">
                    <a:solidFill>
                      <a:srgbClr val="000000"/>
                    </a:solidFill>
                  </a:rPr>
                  <a:t>             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rgbClr val="000000"/>
                        </a:solidFill>
                        <a:latin typeface="Cambria Math"/>
                      </a:rPr>
                      <m:t>⋯</m:t>
                    </m:r>
                  </m:oMath>
                </a14:m>
                <a:r>
                  <a:rPr lang="en-US" altLang="zh-CN" dirty="0" smtClean="0">
                    <a:solidFill>
                      <a:srgbClr val="000000"/>
                    </a:solidFill>
                  </a:rPr>
                  <a:t>               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rgbClr val="000000"/>
                        </a:solidFill>
                        <a:latin typeface="Cambria Math"/>
                      </a:rPr>
                      <m:t>⋯</m:t>
                    </m:r>
                  </m:oMath>
                </a14:m>
                <a:endParaRPr lang="en-US" altLang="zh-CN" dirty="0">
                  <a:solidFill>
                    <a:srgbClr val="000000"/>
                  </a:solidFill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dirty="0" smtClean="0">
                    <a:solidFill>
                      <a:srgbClr val="000000"/>
                    </a:solidFill>
                  </a:rPr>
                  <a:t>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rgbClr val="00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/>
                          </a:rPr>
                          <m:t>𝒂</m:t>
                        </m:r>
                      </m:e>
                      <m:sub>
                        <m:r>
                          <a:rPr lang="en-US" altLang="zh-CN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𝒎</m:t>
                        </m:r>
                        <m:r>
                          <a:rPr lang="en-US" altLang="zh-CN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𝟏</m:t>
                        </m:r>
                      </m:sub>
                    </m:sSub>
                    <m:sSub>
                      <m:sSubPr>
                        <m:ctrlPr>
                          <a:rPr lang="en-US" altLang="zh-CN" i="1">
                            <a:solidFill>
                              <a:srgbClr val="00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/>
                          </a:rPr>
                          <m:t>𝒙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/>
                          </a:rPr>
                          <m:t>𝟏</m:t>
                        </m:r>
                      </m:sub>
                    </m:sSub>
                    <m:r>
                      <a:rPr lang="en-US" altLang="zh-CN">
                        <a:solidFill>
                          <a:srgbClr val="000000"/>
                        </a:solidFill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altLang="zh-CN" i="1">
                            <a:solidFill>
                              <a:srgbClr val="00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/>
                          </a:rPr>
                          <m:t>𝒂</m:t>
                        </m:r>
                      </m:e>
                      <m:sub>
                        <m:r>
                          <a:rPr lang="en-US" altLang="zh-CN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𝒎</m:t>
                        </m:r>
                        <m:r>
                          <a:rPr lang="en-US" altLang="zh-CN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𝟐</m:t>
                        </m:r>
                      </m:sub>
                    </m:sSub>
                    <m:sSub>
                      <m:sSubPr>
                        <m:ctrlPr>
                          <a:rPr lang="en-US" altLang="zh-CN" i="1">
                            <a:solidFill>
                              <a:srgbClr val="00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/>
                          </a:rPr>
                          <m:t>𝒙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/>
                          </a:rPr>
                          <m:t>𝟐</m:t>
                        </m:r>
                      </m:sub>
                    </m:sSub>
                    <m:r>
                      <a:rPr lang="en-US" altLang="zh-CN" i="1">
                        <a:solidFill>
                          <a:srgbClr val="000000"/>
                        </a:solidFill>
                        <a:latin typeface="Cambria Math"/>
                      </a:rPr>
                      <m:t>+⋯+</m:t>
                    </m:r>
                    <m:sSub>
                      <m:sSubPr>
                        <m:ctrlPr>
                          <a:rPr lang="en-US" altLang="zh-CN" i="1">
                            <a:solidFill>
                              <a:srgbClr val="00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/>
                          </a:rPr>
                          <m:t>𝒂</m:t>
                        </m:r>
                      </m:e>
                      <m:sub>
                        <m:r>
                          <a:rPr lang="en-US" altLang="zh-CN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𝒎𝒏</m:t>
                        </m:r>
                      </m:sub>
                    </m:sSub>
                    <m:sSub>
                      <m:sSubPr>
                        <m:ctrlPr>
                          <a:rPr lang="en-US" altLang="zh-CN" i="1">
                            <a:solidFill>
                              <a:srgbClr val="00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/>
                          </a:rPr>
                          <m:t>𝒙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/>
                          </a:rPr>
                          <m:t>𝒏</m:t>
                        </m:r>
                      </m:sub>
                    </m:sSub>
                    <m:r>
                      <a:rPr lang="en-US" altLang="zh-CN" i="1">
                        <a:solidFill>
                          <a:srgbClr val="000000"/>
                        </a:solidFill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solidFill>
                              <a:srgbClr val="00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/>
                          </a:rPr>
                          <m:t>𝒃</m:t>
                        </m:r>
                      </m:e>
                      <m:sub>
                        <m:r>
                          <a:rPr lang="en-US" altLang="zh-CN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𝒎</m:t>
                        </m:r>
                      </m:sub>
                    </m:sSub>
                  </m:oMath>
                </a14:m>
                <a:endParaRPr lang="en-US" altLang="zh-CN" dirty="0" smtClean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7793" y="200763"/>
                <a:ext cx="6981078" cy="2985433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1514142" y="3475043"/>
                <a:ext cx="6728380" cy="29854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dirty="0" smtClean="0">
                    <a:solidFill>
                      <a:srgbClr val="000000"/>
                    </a:solidFill>
                  </a:rPr>
                  <a:t>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𝒂</m:t>
                        </m:r>
                      </m:e>
                      <m:sub>
                        <m:r>
                          <a:rPr lang="en-US" altLang="zh-CN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𝟏𝟏</m:t>
                        </m:r>
                      </m:sub>
                    </m:sSub>
                    <m:sSub>
                      <m:sSubPr>
                        <m:ctrlPr>
                          <a:rPr lang="en-US" altLang="zh-CN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𝒌</m:t>
                        </m:r>
                      </m:e>
                      <m:sub>
                        <m:r>
                          <a:rPr lang="en-US" altLang="zh-CN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𝟏</m:t>
                        </m:r>
                      </m:sub>
                    </m:sSub>
                    <m:r>
                      <a:rPr lang="en-US" altLang="zh-CN" smtClean="0">
                        <a:solidFill>
                          <a:srgbClr val="000000"/>
                        </a:solidFill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altLang="zh-CN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𝒂</m:t>
                        </m:r>
                      </m:e>
                      <m:sub>
                        <m:r>
                          <a:rPr lang="en-US" altLang="zh-CN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𝟏𝟐</m:t>
                        </m:r>
                      </m:sub>
                    </m:sSub>
                    <m:sSub>
                      <m:sSubPr>
                        <m:ctrlPr>
                          <a:rPr lang="en-US" altLang="zh-CN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 </m:t>
                        </m:r>
                        <m:r>
                          <a:rPr lang="en-US" altLang="zh-CN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𝒌</m:t>
                        </m:r>
                      </m:e>
                      <m:sub>
                        <m:r>
                          <a:rPr lang="en-US" altLang="zh-CN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𝟐</m:t>
                        </m:r>
                      </m:sub>
                    </m:sSub>
                    <m:r>
                      <a:rPr lang="en-US" altLang="zh-CN" i="1" smtClean="0">
                        <a:solidFill>
                          <a:srgbClr val="000000"/>
                        </a:solidFill>
                        <a:latin typeface="Cambria Math"/>
                      </a:rPr>
                      <m:t>+⋯+</m:t>
                    </m:r>
                    <m:sSub>
                      <m:sSubPr>
                        <m:ctrlPr>
                          <a:rPr lang="en-US" altLang="zh-CN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𝒂</m:t>
                        </m:r>
                      </m:e>
                      <m:sub>
                        <m:r>
                          <a:rPr lang="en-US" altLang="zh-CN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𝟏</m:t>
                        </m:r>
                        <m:r>
                          <a:rPr lang="en-US" altLang="zh-CN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𝒏</m:t>
                        </m:r>
                      </m:sub>
                    </m:sSub>
                    <m:sSub>
                      <m:sSubPr>
                        <m:ctrlPr>
                          <a:rPr lang="en-US" altLang="zh-CN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 </m:t>
                        </m:r>
                        <m:r>
                          <a:rPr lang="en-US" altLang="zh-CN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𝒌</m:t>
                        </m:r>
                      </m:e>
                      <m:sub>
                        <m:r>
                          <a:rPr lang="en-US" altLang="zh-CN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𝒏</m:t>
                        </m:r>
                      </m:sub>
                    </m:sSub>
                    <m:r>
                      <a:rPr lang="en-US" altLang="zh-CN" i="1" smtClean="0">
                        <a:solidFill>
                          <a:srgbClr val="000000"/>
                        </a:solidFill>
                        <a:latin typeface="Cambria Math"/>
                      </a:rPr>
                      <m:t>=</m:t>
                    </m:r>
                    <m:r>
                      <a:rPr lang="en-US" altLang="zh-CN" i="1" smtClean="0">
                        <a:solidFill>
                          <a:srgbClr val="000000"/>
                        </a:solidFill>
                        <a:latin typeface="Cambria Math"/>
                      </a:rPr>
                      <m:t>𝟎</m:t>
                    </m:r>
                  </m:oMath>
                </a14:m>
                <a:endParaRPr lang="en-US" altLang="zh-CN" dirty="0" smtClean="0">
                  <a:solidFill>
                    <a:srgbClr val="000000"/>
                  </a:solidFill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dirty="0" smtClean="0">
                    <a:solidFill>
                      <a:srgbClr val="000000"/>
                    </a:solidFill>
                  </a:rPr>
                  <a:t>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rgbClr val="00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/>
                          </a:rPr>
                          <m:t>𝒂</m:t>
                        </m:r>
                      </m:e>
                      <m:sub>
                        <m:r>
                          <a:rPr lang="en-US" altLang="zh-CN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𝟐𝟏</m:t>
                        </m:r>
                      </m:sub>
                    </m:sSub>
                    <m:sSub>
                      <m:sSubPr>
                        <m:ctrlPr>
                          <a:rPr lang="en-US" altLang="zh-CN" i="1">
                            <a:solidFill>
                              <a:srgbClr val="00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𝒌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/>
                          </a:rPr>
                          <m:t>𝟏</m:t>
                        </m:r>
                      </m:sub>
                    </m:sSub>
                    <m:r>
                      <a:rPr lang="en-US" altLang="zh-CN">
                        <a:solidFill>
                          <a:srgbClr val="000000"/>
                        </a:solidFill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altLang="zh-CN" i="1">
                            <a:solidFill>
                              <a:srgbClr val="00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/>
                          </a:rPr>
                          <m:t>𝒂</m:t>
                        </m:r>
                      </m:e>
                      <m:sub>
                        <m:r>
                          <a:rPr lang="en-US" altLang="zh-CN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𝟐𝟐</m:t>
                        </m:r>
                      </m:sub>
                    </m:sSub>
                    <m:sSub>
                      <m:sSubPr>
                        <m:ctrlPr>
                          <a:rPr lang="en-US" altLang="zh-CN" i="1">
                            <a:solidFill>
                              <a:srgbClr val="00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 </m:t>
                        </m:r>
                        <m:r>
                          <a:rPr lang="en-US" altLang="zh-CN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𝒌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/>
                          </a:rPr>
                          <m:t>𝟐</m:t>
                        </m:r>
                      </m:sub>
                    </m:sSub>
                    <m:r>
                      <a:rPr lang="en-US" altLang="zh-CN" i="1">
                        <a:solidFill>
                          <a:srgbClr val="000000"/>
                        </a:solidFill>
                        <a:latin typeface="Cambria Math"/>
                      </a:rPr>
                      <m:t>+⋯+</m:t>
                    </m:r>
                    <m:sSub>
                      <m:sSubPr>
                        <m:ctrlPr>
                          <a:rPr lang="en-US" altLang="zh-CN" i="1">
                            <a:solidFill>
                              <a:srgbClr val="00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/>
                          </a:rPr>
                          <m:t>𝒂</m:t>
                        </m:r>
                      </m:e>
                      <m:sub>
                        <m:r>
                          <a:rPr lang="en-US" altLang="zh-CN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𝟐</m:t>
                        </m:r>
                        <m:r>
                          <a:rPr lang="en-US" altLang="zh-CN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𝒏</m:t>
                        </m:r>
                      </m:sub>
                    </m:sSub>
                    <m:sSub>
                      <m:sSubPr>
                        <m:ctrlPr>
                          <a:rPr lang="en-US" altLang="zh-CN" i="1">
                            <a:solidFill>
                              <a:srgbClr val="00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 </m:t>
                        </m:r>
                        <m:r>
                          <a:rPr lang="en-US" altLang="zh-CN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𝒌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/>
                          </a:rPr>
                          <m:t>𝒏</m:t>
                        </m:r>
                      </m:sub>
                    </m:sSub>
                    <m:r>
                      <a:rPr lang="en-US" altLang="zh-CN" i="1">
                        <a:solidFill>
                          <a:srgbClr val="000000"/>
                        </a:solidFill>
                        <a:latin typeface="Cambria Math"/>
                      </a:rPr>
                      <m:t>=</m:t>
                    </m:r>
                    <m:r>
                      <a:rPr lang="en-US" altLang="zh-CN" i="1" smtClean="0">
                        <a:solidFill>
                          <a:srgbClr val="000000"/>
                        </a:solidFill>
                        <a:latin typeface="Cambria Math"/>
                      </a:rPr>
                      <m:t>𝟎</m:t>
                    </m:r>
                  </m:oMath>
                </a14:m>
                <a:endParaRPr lang="en-US" altLang="zh-CN" dirty="0" smtClean="0">
                  <a:solidFill>
                    <a:srgbClr val="000000"/>
                  </a:solidFill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dirty="0" smtClean="0">
                    <a:solidFill>
                      <a:srgbClr val="000000"/>
                    </a:solidFill>
                  </a:rPr>
                  <a:t>             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rgbClr val="000000"/>
                        </a:solidFill>
                        <a:latin typeface="Cambria Math"/>
                      </a:rPr>
                      <m:t>⋯</m:t>
                    </m:r>
                  </m:oMath>
                </a14:m>
                <a:r>
                  <a:rPr lang="en-US" altLang="zh-CN" dirty="0" smtClean="0">
                    <a:solidFill>
                      <a:srgbClr val="000000"/>
                    </a:solidFill>
                  </a:rPr>
                  <a:t>               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rgbClr val="000000"/>
                        </a:solidFill>
                        <a:latin typeface="Cambria Math"/>
                      </a:rPr>
                      <m:t>⋯</m:t>
                    </m:r>
                  </m:oMath>
                </a14:m>
                <a:endParaRPr lang="en-US" altLang="zh-CN" dirty="0">
                  <a:solidFill>
                    <a:srgbClr val="000000"/>
                  </a:solidFill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dirty="0" smtClean="0">
                    <a:solidFill>
                      <a:srgbClr val="000000"/>
                    </a:solidFill>
                  </a:rPr>
                  <a:t>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rgbClr val="00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/>
                          </a:rPr>
                          <m:t>𝒂</m:t>
                        </m:r>
                      </m:e>
                      <m:sub>
                        <m:r>
                          <a:rPr lang="en-US" altLang="zh-CN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𝒎</m:t>
                        </m:r>
                        <m:r>
                          <a:rPr lang="en-US" altLang="zh-CN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𝟏</m:t>
                        </m:r>
                      </m:sub>
                    </m:sSub>
                    <m:sSub>
                      <m:sSubPr>
                        <m:ctrlPr>
                          <a:rPr lang="en-US" altLang="zh-CN" i="1">
                            <a:solidFill>
                              <a:srgbClr val="00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𝒌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/>
                          </a:rPr>
                          <m:t>𝟏</m:t>
                        </m:r>
                      </m:sub>
                    </m:sSub>
                    <m:r>
                      <a:rPr lang="en-US" altLang="zh-CN">
                        <a:solidFill>
                          <a:srgbClr val="000000"/>
                        </a:solidFill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altLang="zh-CN" i="1">
                            <a:solidFill>
                              <a:srgbClr val="00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/>
                          </a:rPr>
                          <m:t>𝒂</m:t>
                        </m:r>
                      </m:e>
                      <m:sub>
                        <m:r>
                          <a:rPr lang="en-US" altLang="zh-CN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𝒎</m:t>
                        </m:r>
                        <m:r>
                          <a:rPr lang="en-US" altLang="zh-CN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𝟐</m:t>
                        </m:r>
                      </m:sub>
                    </m:sSub>
                    <m:sSub>
                      <m:sSubPr>
                        <m:ctrlPr>
                          <a:rPr lang="en-US" altLang="zh-CN" i="1">
                            <a:solidFill>
                              <a:srgbClr val="00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𝒌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/>
                          </a:rPr>
                          <m:t>𝟐</m:t>
                        </m:r>
                      </m:sub>
                    </m:sSub>
                    <m:r>
                      <a:rPr lang="en-US" altLang="zh-CN" i="1">
                        <a:solidFill>
                          <a:srgbClr val="000000"/>
                        </a:solidFill>
                        <a:latin typeface="Cambria Math"/>
                      </a:rPr>
                      <m:t>+⋯+</m:t>
                    </m:r>
                    <m:sSub>
                      <m:sSubPr>
                        <m:ctrlPr>
                          <a:rPr lang="en-US" altLang="zh-CN" i="1">
                            <a:solidFill>
                              <a:srgbClr val="00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/>
                          </a:rPr>
                          <m:t>𝒂</m:t>
                        </m:r>
                      </m:e>
                      <m:sub>
                        <m:r>
                          <a:rPr lang="en-US" altLang="zh-CN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𝒎𝒏</m:t>
                        </m:r>
                      </m:sub>
                    </m:sSub>
                    <m:sSub>
                      <m:sSubPr>
                        <m:ctrlPr>
                          <a:rPr lang="en-US" altLang="zh-CN" i="1">
                            <a:solidFill>
                              <a:srgbClr val="00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𝒌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/>
                          </a:rPr>
                          <m:t>𝒏</m:t>
                        </m:r>
                      </m:sub>
                    </m:sSub>
                    <m:r>
                      <a:rPr lang="en-US" altLang="zh-CN" i="1">
                        <a:solidFill>
                          <a:srgbClr val="000000"/>
                        </a:solidFill>
                        <a:latin typeface="Cambria Math"/>
                      </a:rPr>
                      <m:t>=</m:t>
                    </m:r>
                    <m:r>
                      <a:rPr lang="en-US" altLang="zh-CN" i="1" smtClean="0">
                        <a:solidFill>
                          <a:srgbClr val="000000"/>
                        </a:solidFill>
                        <a:latin typeface="Cambria Math"/>
                      </a:rPr>
                      <m:t>𝟎</m:t>
                    </m:r>
                  </m:oMath>
                </a14:m>
                <a:endParaRPr lang="en-US" altLang="zh-CN" dirty="0" smtClean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4142" y="3475043"/>
                <a:ext cx="6728380" cy="2985433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AutoShape 16"/>
          <p:cNvSpPr>
            <a:spLocks/>
          </p:cNvSpPr>
          <p:nvPr/>
        </p:nvSpPr>
        <p:spPr bwMode="auto">
          <a:xfrm>
            <a:off x="1403350" y="527849"/>
            <a:ext cx="288925" cy="2541111"/>
          </a:xfrm>
          <a:prstGeom prst="leftBrace">
            <a:avLst>
              <a:gd name="adj1" fmla="val 49817"/>
              <a:gd name="adj2" fmla="val 50000"/>
            </a:avLst>
          </a:prstGeom>
          <a:noFill/>
          <a:ln w="38100">
            <a:solidFill>
              <a:srgbClr val="000080"/>
            </a:solidFill>
            <a:round/>
            <a:headEnd/>
            <a:tailEnd type="none" w="lg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2" name="AutoShape 16"/>
          <p:cNvSpPr>
            <a:spLocks/>
          </p:cNvSpPr>
          <p:nvPr/>
        </p:nvSpPr>
        <p:spPr bwMode="auto">
          <a:xfrm>
            <a:off x="1514141" y="3789040"/>
            <a:ext cx="288925" cy="2493006"/>
          </a:xfrm>
          <a:prstGeom prst="leftBrace">
            <a:avLst>
              <a:gd name="adj1" fmla="val 49817"/>
              <a:gd name="adj2" fmla="val 50000"/>
            </a:avLst>
          </a:prstGeom>
          <a:noFill/>
          <a:ln w="38100">
            <a:solidFill>
              <a:srgbClr val="000080"/>
            </a:solidFill>
            <a:round/>
            <a:headEnd/>
            <a:tailEnd type="none" w="lg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9859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8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50688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68805" grpId="0"/>
      <p:bldP spid="10" grpId="0"/>
      <p:bldP spid="12" grpId="0" animBg="1"/>
    </p:bld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61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476250"/>
            <a:ext cx="8229600" cy="5689600"/>
          </a:xfrm>
        </p:spPr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zh-CN" altLang="en-US" sz="3600" b="1" dirty="0" smtClean="0">
                <a:latin typeface="Times New Roman" pitchFamily="18" charset="0"/>
                <a:ea typeface="华文楷体" pitchFamily="2" charset="-122"/>
              </a:rPr>
              <a:t>若  </a:t>
            </a:r>
            <a:r>
              <a:rPr lang="zh-CN" altLang="en-US" sz="3600" b="1" dirty="0" smtClean="0">
                <a:latin typeface="Times New Roman" pitchFamily="18" charset="0"/>
                <a:sym typeface="Symbol" pitchFamily="18" charset="2"/>
              </a:rPr>
              <a:t> </a:t>
            </a:r>
            <a:r>
              <a:rPr lang="en-US" altLang="zh-CN" sz="3600" b="1" dirty="0" smtClean="0">
                <a:latin typeface="Times New Roman" pitchFamily="18" charset="0"/>
                <a:sym typeface="Symbol" pitchFamily="18" charset="2"/>
              </a:rPr>
              <a:t>=</a:t>
            </a:r>
            <a:r>
              <a:rPr lang="en-US" altLang="zh-CN" sz="3600" b="1" dirty="0" smtClean="0">
                <a:latin typeface="Times New Roman" pitchFamily="18" charset="0"/>
                <a:ea typeface="华文楷体" pitchFamily="2" charset="-122"/>
              </a:rPr>
              <a:t> </a:t>
            </a:r>
            <a:r>
              <a:rPr lang="en-US" altLang="zh-CN" sz="3600" b="1" dirty="0" smtClean="0">
                <a:latin typeface="Times New Roman" pitchFamily="18" charset="0"/>
                <a:sym typeface="Symbol" pitchFamily="18" charset="2"/>
              </a:rPr>
              <a:t>[ </a:t>
            </a:r>
            <a:r>
              <a:rPr lang="en-US" altLang="zh-CN" sz="3600" b="1" i="1" dirty="0" smtClean="0">
                <a:latin typeface="Times New Roman" pitchFamily="18" charset="0"/>
                <a:ea typeface="华文楷体" pitchFamily="2" charset="-122"/>
              </a:rPr>
              <a:t>x</a:t>
            </a:r>
            <a:r>
              <a:rPr lang="en-US" altLang="zh-CN" sz="3600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1 </a:t>
            </a:r>
            <a:r>
              <a:rPr lang="en-US" altLang="zh-CN" sz="3600" b="1" dirty="0" smtClean="0">
                <a:solidFill>
                  <a:srgbClr val="000000"/>
                </a:solidFill>
                <a:latin typeface="Times New Roman" pitchFamily="18" charset="0"/>
                <a:sym typeface="Symbol" pitchFamily="18" charset="2"/>
              </a:rPr>
              <a:t>  </a:t>
            </a:r>
            <a:r>
              <a:rPr lang="en-US" altLang="zh-CN" sz="3600" b="1" i="1" dirty="0" smtClean="0">
                <a:latin typeface="Times New Roman" pitchFamily="18" charset="0"/>
                <a:ea typeface="华文楷体" pitchFamily="2" charset="-122"/>
              </a:rPr>
              <a:t>x</a:t>
            </a:r>
            <a:r>
              <a:rPr lang="en-US" altLang="zh-CN" sz="3600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2</a:t>
            </a:r>
            <a:r>
              <a:rPr lang="en-US" altLang="zh-CN" sz="3600" b="1" dirty="0" smtClean="0">
                <a:solidFill>
                  <a:srgbClr val="000000"/>
                </a:solidFill>
                <a:latin typeface="Times New Roman" pitchFamily="18" charset="0"/>
                <a:sym typeface="Euclid Math One"/>
              </a:rPr>
              <a:t> </a:t>
            </a:r>
            <a:r>
              <a:rPr lang="en-US" altLang="zh-CN" sz="3600" b="1" dirty="0" smtClean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altLang="zh-CN" sz="3600" b="1" dirty="0" smtClean="0">
                <a:solidFill>
                  <a:srgbClr val="000000"/>
                </a:solidFill>
                <a:latin typeface="Times New Roman" pitchFamily="18" charset="0"/>
                <a:sym typeface="Symbol" pitchFamily="18" charset="2"/>
              </a:rPr>
              <a:t>… </a:t>
            </a:r>
            <a:r>
              <a:rPr lang="en-US" altLang="zh-CN" sz="3600" b="1" dirty="0" smtClean="0">
                <a:solidFill>
                  <a:srgbClr val="000000"/>
                </a:solidFill>
                <a:latin typeface="Times New Roman" pitchFamily="18" charset="0"/>
                <a:sym typeface="Euclid Math One"/>
              </a:rPr>
              <a:t> </a:t>
            </a:r>
            <a:r>
              <a:rPr lang="en-US" altLang="zh-CN" sz="3600" b="1" i="1" dirty="0" err="1" smtClean="0">
                <a:latin typeface="Times New Roman" pitchFamily="18" charset="0"/>
                <a:ea typeface="华文楷体" pitchFamily="2" charset="-122"/>
              </a:rPr>
              <a:t>x</a:t>
            </a:r>
            <a:r>
              <a:rPr lang="en-US" altLang="zh-CN" sz="3600" b="1" baseline="-30000" dirty="0" err="1" smtClean="0">
                <a:solidFill>
                  <a:srgbClr val="000000"/>
                </a:solidFill>
                <a:latin typeface="Times New Roman" pitchFamily="18" charset="0"/>
              </a:rPr>
              <a:t>n</a:t>
            </a:r>
            <a:r>
              <a:rPr lang="en-US" altLang="zh-CN" sz="3600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altLang="zh-CN" sz="3600" b="1" dirty="0" smtClean="0">
                <a:latin typeface="Times New Roman" pitchFamily="18" charset="0"/>
                <a:sym typeface="Symbol" pitchFamily="18" charset="2"/>
              </a:rPr>
              <a:t>]</a:t>
            </a:r>
            <a:r>
              <a:rPr lang="en-US" altLang="zh-CN" sz="3600" b="1" dirty="0" smtClean="0">
                <a:latin typeface="Times New Roman" pitchFamily="18" charset="0"/>
                <a:ea typeface="华文楷体" pitchFamily="2" charset="-122"/>
              </a:rPr>
              <a:t> </a:t>
            </a:r>
            <a:r>
              <a:rPr lang="zh-CN" altLang="en-US" sz="3600" b="1" dirty="0" smtClean="0">
                <a:latin typeface="Times New Roman" pitchFamily="18" charset="0"/>
                <a:ea typeface="华文楷体" pitchFamily="2" charset="-122"/>
              </a:rPr>
              <a:t>是</a:t>
            </a:r>
            <a:r>
              <a:rPr lang="zh-CN" altLang="en-US" sz="3600" b="1" dirty="0" smtClean="0">
                <a:latin typeface="华文楷体" pitchFamily="2" charset="-122"/>
                <a:ea typeface="华文楷体" pitchFamily="2" charset="-122"/>
              </a:rPr>
              <a:t>方程组</a:t>
            </a:r>
            <a:r>
              <a:rPr lang="zh-CN" altLang="en-US" sz="3600" b="1" dirty="0" smtClean="0">
                <a:latin typeface="Times New Roman" pitchFamily="18" charset="0"/>
                <a:ea typeface="华文楷体" pitchFamily="2" charset="-122"/>
              </a:rPr>
              <a:t>的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sz="3600" b="1" dirty="0" smtClean="0">
                <a:latin typeface="Times New Roman" pitchFamily="18" charset="0"/>
                <a:ea typeface="华文楷体" pitchFamily="2" charset="-122"/>
              </a:rPr>
              <a:t>    一个 </a:t>
            </a:r>
            <a:r>
              <a:rPr lang="en-US" altLang="zh-CN" sz="3600" b="1" dirty="0" smtClean="0">
                <a:latin typeface="Times New Roman" pitchFamily="18" charset="0"/>
                <a:ea typeface="华文楷体" pitchFamily="2" charset="-122"/>
              </a:rPr>
              <a:t>(</a:t>
            </a:r>
            <a:r>
              <a:rPr lang="zh-CN" altLang="en-US" sz="3600" b="1" dirty="0" smtClean="0">
                <a:latin typeface="Times New Roman" pitchFamily="18" charset="0"/>
                <a:ea typeface="华文楷体" pitchFamily="2" charset="-122"/>
              </a:rPr>
              <a:t>特</a:t>
            </a:r>
            <a:r>
              <a:rPr lang="en-US" altLang="zh-CN" sz="3600" b="1" dirty="0" smtClean="0">
                <a:latin typeface="Times New Roman" pitchFamily="18" charset="0"/>
                <a:ea typeface="华文楷体" pitchFamily="2" charset="-122"/>
              </a:rPr>
              <a:t>) </a:t>
            </a:r>
            <a:r>
              <a:rPr lang="zh-CN" altLang="en-US" sz="3600" b="1" dirty="0" smtClean="0">
                <a:latin typeface="Times New Roman" pitchFamily="18" charset="0"/>
                <a:ea typeface="华文楷体" pitchFamily="2" charset="-122"/>
              </a:rPr>
              <a:t>解</a:t>
            </a:r>
            <a:r>
              <a:rPr lang="en-US" altLang="zh-CN" sz="3600" b="1" dirty="0" smtClean="0">
                <a:latin typeface="Times New Roman" pitchFamily="18" charset="0"/>
                <a:ea typeface="华文楷体" pitchFamily="2" charset="-122"/>
              </a:rPr>
              <a:t>,   </a:t>
            </a:r>
            <a:r>
              <a:rPr lang="en-US" altLang="zh-CN" sz="3600" b="1" dirty="0" smtClean="0">
                <a:latin typeface="Times New Roman" pitchFamily="18" charset="0"/>
                <a:sym typeface="Symbol" pitchFamily="18" charset="2"/>
              </a:rPr>
              <a:t> =</a:t>
            </a:r>
            <a:r>
              <a:rPr lang="en-US" altLang="zh-CN" sz="3600" b="1" dirty="0" smtClean="0">
                <a:latin typeface="Times New Roman" pitchFamily="18" charset="0"/>
                <a:ea typeface="华文楷体" pitchFamily="2" charset="-122"/>
              </a:rPr>
              <a:t> </a:t>
            </a:r>
            <a:r>
              <a:rPr lang="en-US" altLang="zh-CN" sz="3600" b="1" dirty="0" smtClean="0">
                <a:latin typeface="Times New Roman" pitchFamily="18" charset="0"/>
                <a:sym typeface="Symbol" pitchFamily="18" charset="2"/>
              </a:rPr>
              <a:t>[ </a:t>
            </a:r>
            <a:r>
              <a:rPr lang="en-US" altLang="zh-CN" sz="3600" b="1" i="1" dirty="0" smtClean="0">
                <a:latin typeface="Times New Roman" pitchFamily="18" charset="0"/>
                <a:ea typeface="华文楷体" pitchFamily="2" charset="-122"/>
              </a:rPr>
              <a:t>k</a:t>
            </a:r>
            <a:r>
              <a:rPr lang="en-US" altLang="zh-CN" sz="3600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1 </a:t>
            </a:r>
            <a:r>
              <a:rPr lang="en-US" altLang="zh-CN" sz="3600" b="1" dirty="0" smtClean="0">
                <a:solidFill>
                  <a:srgbClr val="000000"/>
                </a:solidFill>
                <a:latin typeface="Times New Roman" pitchFamily="18" charset="0"/>
                <a:sym typeface="Symbol" pitchFamily="18" charset="2"/>
              </a:rPr>
              <a:t>  </a:t>
            </a:r>
            <a:r>
              <a:rPr lang="en-US" altLang="zh-CN" sz="3600" b="1" i="1" dirty="0" smtClean="0">
                <a:latin typeface="Times New Roman" pitchFamily="18" charset="0"/>
                <a:ea typeface="华文楷体" pitchFamily="2" charset="-122"/>
              </a:rPr>
              <a:t>k</a:t>
            </a:r>
            <a:r>
              <a:rPr lang="en-US" altLang="zh-CN" sz="3600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2</a:t>
            </a:r>
            <a:r>
              <a:rPr lang="en-US" altLang="zh-CN" sz="3600" b="1" dirty="0" smtClean="0">
                <a:solidFill>
                  <a:srgbClr val="000000"/>
                </a:solidFill>
                <a:latin typeface="Times New Roman" pitchFamily="18" charset="0"/>
                <a:sym typeface="Euclid Math One"/>
              </a:rPr>
              <a:t> </a:t>
            </a:r>
            <a:r>
              <a:rPr lang="en-US" altLang="zh-CN" sz="3600" b="1" dirty="0" smtClean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altLang="zh-CN" sz="3600" b="1" dirty="0" smtClean="0">
                <a:solidFill>
                  <a:srgbClr val="000000"/>
                </a:solidFill>
                <a:latin typeface="Times New Roman" pitchFamily="18" charset="0"/>
                <a:sym typeface="Symbol" pitchFamily="18" charset="2"/>
              </a:rPr>
              <a:t>…  </a:t>
            </a:r>
            <a:r>
              <a:rPr lang="en-US" altLang="zh-CN" sz="3600" b="1" i="1" dirty="0" err="1" smtClean="0">
                <a:latin typeface="Times New Roman" pitchFamily="18" charset="0"/>
                <a:ea typeface="华文楷体" pitchFamily="2" charset="-122"/>
              </a:rPr>
              <a:t>k</a:t>
            </a:r>
            <a:r>
              <a:rPr lang="en-US" altLang="zh-CN" sz="3600" b="1" baseline="-30000" dirty="0" err="1" smtClean="0">
                <a:solidFill>
                  <a:srgbClr val="000000"/>
                </a:solidFill>
                <a:latin typeface="Times New Roman" pitchFamily="18" charset="0"/>
              </a:rPr>
              <a:t>n</a:t>
            </a:r>
            <a:r>
              <a:rPr lang="en-US" altLang="zh-CN" sz="3600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altLang="zh-CN" sz="3600" b="1" dirty="0" smtClean="0">
                <a:latin typeface="Times New Roman" pitchFamily="18" charset="0"/>
                <a:sym typeface="Symbol" pitchFamily="18" charset="2"/>
              </a:rPr>
              <a:t>]</a:t>
            </a:r>
            <a:r>
              <a:rPr lang="en-US" altLang="zh-CN" sz="3600" b="1" dirty="0" smtClean="0">
                <a:latin typeface="Times New Roman" pitchFamily="18" charset="0"/>
                <a:ea typeface="华文楷体" pitchFamily="2" charset="-122"/>
              </a:rPr>
              <a:t> 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sz="3600" b="1" dirty="0" smtClean="0">
                <a:latin typeface="Times New Roman" pitchFamily="18" charset="0"/>
                <a:ea typeface="华文楷体" pitchFamily="2" charset="-122"/>
              </a:rPr>
              <a:t>   </a:t>
            </a:r>
            <a:r>
              <a:rPr lang="zh-CN" altLang="en-US" sz="3600" b="1" dirty="0" smtClean="0">
                <a:latin typeface="Times New Roman" pitchFamily="18" charset="0"/>
                <a:ea typeface="华文楷体" pitchFamily="2" charset="-122"/>
              </a:rPr>
              <a:t>是导出组的解 </a:t>
            </a:r>
            <a:r>
              <a:rPr lang="en-US" altLang="zh-CN" sz="3600" b="1" dirty="0" smtClean="0">
                <a:latin typeface="Times New Roman" pitchFamily="18" charset="0"/>
                <a:ea typeface="华文楷体" pitchFamily="2" charset="-122"/>
              </a:rPr>
              <a:t>,   </a:t>
            </a:r>
            <a:r>
              <a:rPr lang="zh-CN" altLang="en-US" sz="3600" b="1" dirty="0" smtClean="0">
                <a:latin typeface="Times New Roman" pitchFamily="18" charset="0"/>
                <a:ea typeface="华文楷体" pitchFamily="2" charset="-122"/>
              </a:rPr>
              <a:t>则 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sz="3600" b="1" dirty="0" smtClean="0">
                <a:latin typeface="Times New Roman" pitchFamily="18" charset="0"/>
                <a:sym typeface="Symbol" pitchFamily="18" charset="2"/>
              </a:rPr>
              <a:t>      </a:t>
            </a:r>
            <a:r>
              <a:rPr lang="zh-CN" altLang="en-US" sz="3600" b="1" dirty="0" smtClean="0">
                <a:latin typeface="Times New Roman" pitchFamily="18" charset="0"/>
              </a:rPr>
              <a:t> </a:t>
            </a:r>
            <a:r>
              <a:rPr lang="en-US" altLang="zh-CN" sz="3600" b="1" dirty="0" smtClean="0">
                <a:latin typeface="Times New Roman" pitchFamily="18" charset="0"/>
              </a:rPr>
              <a:t>+ </a:t>
            </a:r>
            <a:r>
              <a:rPr lang="en-US" altLang="zh-CN" sz="3600" b="1" dirty="0" smtClean="0">
                <a:latin typeface="Times New Roman" pitchFamily="18" charset="0"/>
                <a:sym typeface="Symbol" pitchFamily="18" charset="2"/>
              </a:rPr>
              <a:t> = [ </a:t>
            </a:r>
            <a:r>
              <a:rPr lang="en-US" altLang="zh-CN" sz="3600" b="1" i="1" dirty="0" smtClean="0">
                <a:latin typeface="Times New Roman" pitchFamily="18" charset="0"/>
                <a:ea typeface="华文楷体" pitchFamily="2" charset="-122"/>
              </a:rPr>
              <a:t>x</a:t>
            </a:r>
            <a:r>
              <a:rPr lang="en-US" altLang="zh-CN" sz="3600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1 </a:t>
            </a:r>
            <a:r>
              <a:rPr lang="en-US" altLang="zh-CN" sz="3600" b="1" dirty="0" smtClean="0">
                <a:solidFill>
                  <a:srgbClr val="000000"/>
                </a:solidFill>
                <a:latin typeface="Times New Roman" pitchFamily="18" charset="0"/>
                <a:sym typeface="Symbol" pitchFamily="18" charset="2"/>
              </a:rPr>
              <a:t>+</a:t>
            </a:r>
            <a:r>
              <a:rPr lang="en-US" altLang="zh-CN" sz="3600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altLang="zh-CN" sz="3600" b="1" i="1" dirty="0" smtClean="0">
                <a:latin typeface="Times New Roman" pitchFamily="18" charset="0"/>
                <a:ea typeface="华文楷体" pitchFamily="2" charset="-122"/>
              </a:rPr>
              <a:t>k</a:t>
            </a:r>
            <a:r>
              <a:rPr lang="en-US" altLang="zh-CN" sz="3600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1 </a:t>
            </a:r>
            <a:r>
              <a:rPr lang="en-US" altLang="zh-CN" sz="3600" b="1" dirty="0" smtClean="0">
                <a:solidFill>
                  <a:srgbClr val="000000"/>
                </a:solidFill>
                <a:latin typeface="Times New Roman" pitchFamily="18" charset="0"/>
                <a:sym typeface="Symbol" pitchFamily="18" charset="2"/>
              </a:rPr>
              <a:t>  </a:t>
            </a:r>
            <a:r>
              <a:rPr lang="en-US" altLang="zh-CN" sz="3600" b="1" i="1" dirty="0" smtClean="0">
                <a:latin typeface="Times New Roman" pitchFamily="18" charset="0"/>
                <a:ea typeface="华文楷体" pitchFamily="2" charset="-122"/>
              </a:rPr>
              <a:t>x</a:t>
            </a:r>
            <a:r>
              <a:rPr lang="en-US" altLang="zh-CN" sz="3600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2</a:t>
            </a:r>
            <a:r>
              <a:rPr lang="en-US" altLang="zh-CN" sz="3600" b="1" dirty="0" smtClean="0">
                <a:solidFill>
                  <a:srgbClr val="000000"/>
                </a:solidFill>
                <a:latin typeface="Times New Roman" pitchFamily="18" charset="0"/>
                <a:sym typeface="Euclid Math One"/>
              </a:rPr>
              <a:t> </a:t>
            </a:r>
            <a:r>
              <a:rPr lang="en-US" altLang="zh-CN" sz="3600" b="1" dirty="0" smtClean="0">
                <a:solidFill>
                  <a:srgbClr val="000000"/>
                </a:solidFill>
                <a:latin typeface="Times New Roman" pitchFamily="18" charset="0"/>
                <a:sym typeface="Symbol" pitchFamily="18" charset="2"/>
              </a:rPr>
              <a:t>+ </a:t>
            </a:r>
            <a:r>
              <a:rPr lang="en-US" altLang="zh-CN" sz="3600" b="1" i="1" dirty="0" smtClean="0">
                <a:latin typeface="Times New Roman" pitchFamily="18" charset="0"/>
                <a:ea typeface="华文楷体" pitchFamily="2" charset="-122"/>
              </a:rPr>
              <a:t>k</a:t>
            </a:r>
            <a:r>
              <a:rPr lang="en-US" altLang="zh-CN" sz="3600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2 </a:t>
            </a:r>
            <a:r>
              <a:rPr lang="en-US" altLang="zh-CN" sz="3600" b="1" dirty="0" smtClean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altLang="zh-CN" sz="3600" b="1" dirty="0" smtClean="0">
                <a:solidFill>
                  <a:srgbClr val="000000"/>
                </a:solidFill>
                <a:latin typeface="Times New Roman" pitchFamily="18" charset="0"/>
                <a:sym typeface="Symbol" pitchFamily="18" charset="2"/>
              </a:rPr>
              <a:t>… </a:t>
            </a:r>
            <a:r>
              <a:rPr lang="en-US" altLang="zh-CN" sz="3600" b="1" dirty="0" smtClean="0">
                <a:solidFill>
                  <a:srgbClr val="000000"/>
                </a:solidFill>
                <a:latin typeface="Times New Roman" pitchFamily="18" charset="0"/>
                <a:sym typeface="Euclid Math One"/>
              </a:rPr>
              <a:t> </a:t>
            </a:r>
            <a:r>
              <a:rPr lang="en-US" altLang="zh-CN" sz="3600" b="1" i="1" dirty="0" err="1" smtClean="0">
                <a:latin typeface="Times New Roman" pitchFamily="18" charset="0"/>
                <a:ea typeface="华文楷体" pitchFamily="2" charset="-122"/>
              </a:rPr>
              <a:t>x</a:t>
            </a:r>
            <a:r>
              <a:rPr lang="en-US" altLang="zh-CN" sz="3600" b="1" baseline="-30000" dirty="0" err="1" smtClean="0">
                <a:solidFill>
                  <a:srgbClr val="000000"/>
                </a:solidFill>
                <a:latin typeface="Times New Roman" pitchFamily="18" charset="0"/>
              </a:rPr>
              <a:t>n</a:t>
            </a:r>
            <a:r>
              <a:rPr lang="en-US" altLang="zh-CN" sz="3600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altLang="zh-CN" sz="3600" b="1" dirty="0" smtClean="0">
                <a:solidFill>
                  <a:srgbClr val="000000"/>
                </a:solidFill>
                <a:latin typeface="Times New Roman" pitchFamily="18" charset="0"/>
                <a:sym typeface="Symbol" pitchFamily="18" charset="2"/>
              </a:rPr>
              <a:t>+ </a:t>
            </a:r>
            <a:r>
              <a:rPr lang="en-US" altLang="zh-CN" sz="3600" b="1" i="1" dirty="0" err="1" smtClean="0">
                <a:latin typeface="Times New Roman" pitchFamily="18" charset="0"/>
                <a:ea typeface="华文楷体" pitchFamily="2" charset="-122"/>
              </a:rPr>
              <a:t>k</a:t>
            </a:r>
            <a:r>
              <a:rPr lang="en-US" altLang="zh-CN" sz="3600" b="1" baseline="-30000" dirty="0" err="1" smtClean="0">
                <a:solidFill>
                  <a:srgbClr val="000000"/>
                </a:solidFill>
                <a:latin typeface="Times New Roman" pitchFamily="18" charset="0"/>
              </a:rPr>
              <a:t>n</a:t>
            </a:r>
            <a:r>
              <a:rPr lang="en-US" altLang="zh-CN" sz="3600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altLang="zh-CN" sz="3600" b="1" dirty="0" smtClean="0">
                <a:latin typeface="Times New Roman" pitchFamily="18" charset="0"/>
                <a:sym typeface="Symbol" pitchFamily="18" charset="2"/>
              </a:rPr>
              <a:t>]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sz="3600" b="1" dirty="0" smtClean="0">
                <a:latin typeface="Times New Roman" pitchFamily="18" charset="0"/>
                <a:ea typeface="华文楷体" pitchFamily="2" charset="-122"/>
              </a:rPr>
              <a:t>   </a:t>
            </a:r>
            <a:r>
              <a:rPr lang="zh-CN" altLang="en-US" sz="3600" b="1" dirty="0" smtClean="0">
                <a:latin typeface="Times New Roman" pitchFamily="18" charset="0"/>
                <a:ea typeface="华文楷体" pitchFamily="2" charset="-122"/>
              </a:rPr>
              <a:t>是</a:t>
            </a:r>
            <a:r>
              <a:rPr lang="zh-CN" altLang="en-US" sz="3600" b="1" dirty="0" smtClean="0">
                <a:latin typeface="华文楷体" pitchFamily="2" charset="-122"/>
                <a:ea typeface="华文楷体" pitchFamily="2" charset="-122"/>
              </a:rPr>
              <a:t>方程组</a:t>
            </a:r>
            <a:r>
              <a:rPr lang="zh-CN" altLang="en-US" sz="3600" b="1" dirty="0" smtClean="0">
                <a:latin typeface="Times New Roman" pitchFamily="18" charset="0"/>
                <a:ea typeface="华文楷体" pitchFamily="2" charset="-122"/>
              </a:rPr>
              <a:t>的一个解 </a:t>
            </a:r>
            <a:r>
              <a:rPr lang="en-US" altLang="zh-CN" sz="3600" b="1" dirty="0" smtClean="0">
                <a:latin typeface="Times New Roman" pitchFamily="18" charset="0"/>
                <a:ea typeface="华文楷体" pitchFamily="2" charset="-122"/>
              </a:rPr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61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476250"/>
            <a:ext cx="8229600" cy="5689600"/>
          </a:xfrm>
        </p:spPr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zh-CN" altLang="en-US" sz="3600" b="1" dirty="0">
                <a:latin typeface="Times New Roman" pitchFamily="18" charset="0"/>
                <a:ea typeface="华文楷体" pitchFamily="2" charset="-122"/>
              </a:rPr>
              <a:t>若  </a:t>
            </a:r>
            <a:r>
              <a:rPr lang="zh-CN" altLang="en-US" sz="3600" b="1" dirty="0">
                <a:latin typeface="Times New Roman" pitchFamily="18" charset="0"/>
                <a:sym typeface="Symbol" pitchFamily="18" charset="2"/>
              </a:rPr>
              <a:t> </a:t>
            </a:r>
            <a:r>
              <a:rPr lang="en-US" altLang="zh-CN" sz="3600" b="1" dirty="0">
                <a:latin typeface="Times New Roman" pitchFamily="18" charset="0"/>
                <a:sym typeface="Symbol" pitchFamily="18" charset="2"/>
              </a:rPr>
              <a:t>=</a:t>
            </a:r>
            <a:r>
              <a:rPr lang="en-US" altLang="zh-CN" sz="3600" b="1" dirty="0">
                <a:latin typeface="Times New Roman" pitchFamily="18" charset="0"/>
                <a:ea typeface="华文楷体" pitchFamily="2" charset="-122"/>
              </a:rPr>
              <a:t> </a:t>
            </a:r>
            <a:r>
              <a:rPr lang="en-US" altLang="zh-CN" sz="3600" b="1" dirty="0">
                <a:latin typeface="Times New Roman" pitchFamily="18" charset="0"/>
                <a:sym typeface="Symbol" pitchFamily="18" charset="2"/>
              </a:rPr>
              <a:t>[ </a:t>
            </a:r>
            <a:r>
              <a:rPr lang="en-US" altLang="zh-CN" sz="3600" b="1" i="1" dirty="0">
                <a:latin typeface="Times New Roman" pitchFamily="18" charset="0"/>
                <a:ea typeface="华文楷体" pitchFamily="2" charset="-122"/>
              </a:rPr>
              <a:t>x</a:t>
            </a:r>
            <a:r>
              <a:rPr lang="en-US" altLang="zh-CN" sz="3600" b="1" baseline="-30000" dirty="0">
                <a:solidFill>
                  <a:srgbClr val="000000"/>
                </a:solidFill>
                <a:latin typeface="Times New Roman" pitchFamily="18" charset="0"/>
              </a:rPr>
              <a:t>1 </a:t>
            </a:r>
            <a:r>
              <a:rPr lang="en-US" altLang="zh-CN" sz="3600" b="1" dirty="0">
                <a:solidFill>
                  <a:srgbClr val="000000"/>
                </a:solidFill>
                <a:latin typeface="Times New Roman" pitchFamily="18" charset="0"/>
                <a:sym typeface="Symbol" pitchFamily="18" charset="2"/>
              </a:rPr>
              <a:t>  </a:t>
            </a:r>
            <a:r>
              <a:rPr lang="en-US" altLang="zh-CN" sz="3600" b="1" i="1" dirty="0">
                <a:latin typeface="Times New Roman" pitchFamily="18" charset="0"/>
                <a:ea typeface="华文楷体" pitchFamily="2" charset="-122"/>
              </a:rPr>
              <a:t>x</a:t>
            </a:r>
            <a:r>
              <a:rPr lang="en-US" altLang="zh-CN" sz="3600" b="1" baseline="-30000" dirty="0">
                <a:solidFill>
                  <a:srgbClr val="000000"/>
                </a:solidFill>
                <a:latin typeface="Times New Roman" pitchFamily="18" charset="0"/>
              </a:rPr>
              <a:t>2</a:t>
            </a:r>
            <a:r>
              <a:rPr lang="en-US" altLang="zh-CN" sz="3600" b="1" dirty="0">
                <a:solidFill>
                  <a:srgbClr val="000000"/>
                </a:solidFill>
                <a:latin typeface="Times New Roman" pitchFamily="18" charset="0"/>
                <a:sym typeface="Euclid Math One"/>
              </a:rPr>
              <a:t> </a:t>
            </a:r>
            <a:r>
              <a:rPr lang="en-US" altLang="zh-CN" sz="3600" b="1" dirty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altLang="zh-CN" sz="3600" b="1" dirty="0">
                <a:solidFill>
                  <a:srgbClr val="000000"/>
                </a:solidFill>
                <a:latin typeface="Times New Roman" pitchFamily="18" charset="0"/>
                <a:sym typeface="Symbol" pitchFamily="18" charset="2"/>
              </a:rPr>
              <a:t>… </a:t>
            </a:r>
            <a:r>
              <a:rPr lang="en-US" altLang="zh-CN" sz="3600" b="1" dirty="0">
                <a:solidFill>
                  <a:srgbClr val="000000"/>
                </a:solidFill>
                <a:latin typeface="Times New Roman" pitchFamily="18" charset="0"/>
                <a:sym typeface="Euclid Math One"/>
              </a:rPr>
              <a:t> </a:t>
            </a:r>
            <a:r>
              <a:rPr lang="en-US" altLang="zh-CN" sz="3600" b="1" i="1" dirty="0" err="1">
                <a:latin typeface="Times New Roman" pitchFamily="18" charset="0"/>
                <a:ea typeface="华文楷体" pitchFamily="2" charset="-122"/>
              </a:rPr>
              <a:t>x</a:t>
            </a:r>
            <a:r>
              <a:rPr lang="en-US" altLang="zh-CN" sz="3600" b="1" baseline="-30000" dirty="0" err="1">
                <a:solidFill>
                  <a:srgbClr val="000000"/>
                </a:solidFill>
                <a:latin typeface="Times New Roman" pitchFamily="18" charset="0"/>
              </a:rPr>
              <a:t>n</a:t>
            </a:r>
            <a:r>
              <a:rPr lang="en-US" altLang="zh-CN" sz="3600" b="1" baseline="-30000" dirty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altLang="zh-CN" sz="3600" b="1" dirty="0">
                <a:latin typeface="Times New Roman" pitchFamily="18" charset="0"/>
                <a:sym typeface="Symbol" pitchFamily="18" charset="2"/>
              </a:rPr>
              <a:t>]</a:t>
            </a:r>
            <a:r>
              <a:rPr lang="en-US" altLang="zh-CN" sz="3600" b="1" dirty="0">
                <a:latin typeface="Times New Roman" pitchFamily="18" charset="0"/>
                <a:ea typeface="华文楷体" pitchFamily="2" charset="-122"/>
              </a:rPr>
              <a:t> </a:t>
            </a:r>
            <a:r>
              <a:rPr lang="zh-CN" altLang="en-US" sz="3600" b="1" dirty="0" smtClean="0">
                <a:latin typeface="Times New Roman" pitchFamily="18" charset="0"/>
                <a:ea typeface="华文楷体" pitchFamily="2" charset="-122"/>
              </a:rPr>
              <a:t>是</a:t>
            </a:r>
            <a:r>
              <a:rPr lang="zh-CN" altLang="en-US" sz="3600" b="1" dirty="0">
                <a:latin typeface="华文楷体" pitchFamily="2" charset="-122"/>
                <a:ea typeface="华文楷体" pitchFamily="2" charset="-122"/>
              </a:rPr>
              <a:t>方程组</a:t>
            </a:r>
            <a:r>
              <a:rPr lang="zh-CN" altLang="en-US" sz="3600" b="1" dirty="0">
                <a:latin typeface="Times New Roman" pitchFamily="18" charset="0"/>
                <a:ea typeface="华文楷体" pitchFamily="2" charset="-122"/>
              </a:rPr>
              <a:t>的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sz="3600" b="1" dirty="0">
                <a:latin typeface="Times New Roman" pitchFamily="18" charset="0"/>
                <a:ea typeface="华文楷体" pitchFamily="2" charset="-122"/>
              </a:rPr>
              <a:t>   一个 </a:t>
            </a:r>
            <a:r>
              <a:rPr lang="en-US" altLang="zh-CN" sz="3600" b="1" dirty="0">
                <a:latin typeface="Times New Roman" pitchFamily="18" charset="0"/>
                <a:ea typeface="华文楷体" pitchFamily="2" charset="-122"/>
              </a:rPr>
              <a:t>(</a:t>
            </a:r>
            <a:r>
              <a:rPr lang="zh-CN" altLang="en-US" sz="3600" b="1" dirty="0">
                <a:latin typeface="Times New Roman" pitchFamily="18" charset="0"/>
                <a:ea typeface="华文楷体" pitchFamily="2" charset="-122"/>
              </a:rPr>
              <a:t>特</a:t>
            </a:r>
            <a:r>
              <a:rPr lang="en-US" altLang="zh-CN" sz="3600" b="1" dirty="0">
                <a:latin typeface="Times New Roman" pitchFamily="18" charset="0"/>
                <a:ea typeface="华文楷体" pitchFamily="2" charset="-122"/>
              </a:rPr>
              <a:t>) </a:t>
            </a:r>
            <a:r>
              <a:rPr lang="zh-CN" altLang="en-US" sz="3600" b="1" dirty="0">
                <a:latin typeface="Times New Roman" pitchFamily="18" charset="0"/>
                <a:ea typeface="华文楷体" pitchFamily="2" charset="-122"/>
              </a:rPr>
              <a:t>解 </a:t>
            </a:r>
            <a:r>
              <a:rPr lang="en-US" altLang="zh-CN" sz="3600" b="1" dirty="0" smtClean="0">
                <a:latin typeface="Times New Roman" pitchFamily="18" charset="0"/>
                <a:ea typeface="华文楷体" pitchFamily="2" charset="-122"/>
              </a:rPr>
              <a:t>,  </a:t>
            </a:r>
            <a:r>
              <a:rPr lang="en-US" altLang="zh-CN" sz="3600" b="1" dirty="0" smtClean="0">
                <a:latin typeface="Times New Roman" pitchFamily="18" charset="0"/>
                <a:sym typeface="Symbol" pitchFamily="18" charset="2"/>
              </a:rPr>
              <a:t> </a:t>
            </a:r>
            <a:r>
              <a:rPr lang="zh-CN" altLang="en-US" sz="3600" b="1" dirty="0" smtClean="0">
                <a:latin typeface="Times New Roman" pitchFamily="18" charset="0"/>
                <a:ea typeface="华文楷体" pitchFamily="2" charset="-122"/>
              </a:rPr>
              <a:t>是</a:t>
            </a:r>
            <a:r>
              <a:rPr lang="zh-CN" altLang="en-US" sz="3600" b="1" dirty="0" smtClean="0">
                <a:latin typeface="华文楷体" pitchFamily="2" charset="-122"/>
                <a:ea typeface="华文楷体" pitchFamily="2" charset="-122"/>
              </a:rPr>
              <a:t>方</a:t>
            </a:r>
            <a:r>
              <a:rPr lang="zh-CN" altLang="en-US" sz="3600" b="1" dirty="0">
                <a:latin typeface="华文楷体" pitchFamily="2" charset="-122"/>
                <a:ea typeface="华文楷体" pitchFamily="2" charset="-122"/>
              </a:rPr>
              <a:t>程组</a:t>
            </a:r>
            <a:r>
              <a:rPr lang="zh-CN" altLang="en-US" sz="3600" b="1" dirty="0">
                <a:latin typeface="Times New Roman" pitchFamily="18" charset="0"/>
                <a:ea typeface="华文楷体" pitchFamily="2" charset="-122"/>
              </a:rPr>
              <a:t>的任意一</a:t>
            </a:r>
            <a:r>
              <a:rPr lang="zh-CN" altLang="en-US" sz="3600" b="1" dirty="0" smtClean="0">
                <a:latin typeface="Times New Roman" pitchFamily="18" charset="0"/>
                <a:ea typeface="华文楷体" pitchFamily="2" charset="-122"/>
              </a:rPr>
              <a:t>解</a:t>
            </a:r>
            <a:r>
              <a:rPr lang="en-US" altLang="zh-CN" sz="3600" b="1" dirty="0" smtClean="0">
                <a:latin typeface="Times New Roman" pitchFamily="18" charset="0"/>
                <a:ea typeface="华文楷体" pitchFamily="2" charset="-122"/>
              </a:rPr>
              <a:t>,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sz="3600" b="1" dirty="0">
                <a:latin typeface="Times New Roman" pitchFamily="18" charset="0"/>
                <a:ea typeface="华文楷体" pitchFamily="2" charset="-122"/>
              </a:rPr>
              <a:t> </a:t>
            </a:r>
            <a:r>
              <a:rPr lang="en-US" altLang="zh-CN" sz="3600" b="1" dirty="0" smtClean="0">
                <a:latin typeface="Times New Roman" pitchFamily="18" charset="0"/>
                <a:ea typeface="华文楷体" pitchFamily="2" charset="-122"/>
              </a:rPr>
              <a:t>  </a:t>
            </a:r>
            <a:r>
              <a:rPr lang="zh-CN" altLang="en-US" sz="3600" b="1" dirty="0" smtClean="0">
                <a:latin typeface="Times New Roman" pitchFamily="18" charset="0"/>
                <a:ea typeface="华文楷体" pitchFamily="2" charset="-122"/>
              </a:rPr>
              <a:t>则  </a:t>
            </a:r>
            <a:r>
              <a:rPr lang="zh-CN" altLang="en-US" sz="3600" b="1" dirty="0" smtClean="0">
                <a:latin typeface="Times New Roman" pitchFamily="18" charset="0"/>
                <a:sym typeface="Symbol" pitchFamily="18" charset="2"/>
              </a:rPr>
              <a:t></a:t>
            </a:r>
            <a:r>
              <a:rPr lang="en-US" altLang="zh-CN" sz="3600" b="1" dirty="0">
                <a:latin typeface="Times New Roman" pitchFamily="18" charset="0"/>
                <a:sym typeface="Symbol" pitchFamily="18" charset="2"/>
              </a:rPr>
              <a:t> </a:t>
            </a:r>
            <a:r>
              <a:rPr lang="en-US" altLang="zh-CN" sz="3600" b="1" dirty="0" smtClean="0">
                <a:latin typeface="Times New Roman" pitchFamily="18" charset="0"/>
                <a:sym typeface="Symbol" pitchFamily="18" charset="2"/>
              </a:rPr>
              <a:t>=  </a:t>
            </a:r>
            <a:r>
              <a:rPr lang="en-US" altLang="zh-CN" sz="3600" dirty="0">
                <a:sym typeface="MT Extra" pitchFamily="18" charset="2"/>
              </a:rPr>
              <a:t>–</a:t>
            </a:r>
            <a:r>
              <a:rPr lang="zh-CN" altLang="en-US" sz="3600" b="1" dirty="0" smtClean="0">
                <a:latin typeface="Times New Roman" pitchFamily="18" charset="0"/>
                <a:sym typeface="Symbol" pitchFamily="18" charset="2"/>
              </a:rPr>
              <a:t>   </a:t>
            </a:r>
            <a:r>
              <a:rPr lang="zh-CN" altLang="en-US" sz="3600" b="1" dirty="0" smtClean="0">
                <a:latin typeface="Times New Roman" pitchFamily="18" charset="0"/>
                <a:ea typeface="华文楷体" pitchFamily="2" charset="-122"/>
              </a:rPr>
              <a:t>是</a:t>
            </a:r>
            <a:r>
              <a:rPr lang="zh-CN" altLang="en-US" sz="3600" b="1" dirty="0">
                <a:latin typeface="Times New Roman" pitchFamily="18" charset="0"/>
                <a:ea typeface="华文楷体" pitchFamily="2" charset="-122"/>
              </a:rPr>
              <a:t>导出组的解 </a:t>
            </a:r>
            <a:r>
              <a:rPr lang="en-US" altLang="zh-CN" sz="3600" b="1" dirty="0" smtClean="0">
                <a:latin typeface="Times New Roman" pitchFamily="18" charset="0"/>
                <a:ea typeface="华文楷体" pitchFamily="2" charset="-122"/>
              </a:rPr>
              <a:t>. 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en-US" sz="3600" b="1" dirty="0" smtClean="0">
                <a:latin typeface="Times New Roman" pitchFamily="18" charset="0"/>
                <a:ea typeface="华文楷体" pitchFamily="2" charset="-122"/>
              </a:rPr>
              <a:t>固定一个特解  </a:t>
            </a:r>
            <a:r>
              <a:rPr lang="zh-CN" altLang="en-US" sz="3600" b="1" dirty="0" smtClean="0">
                <a:latin typeface="Times New Roman" pitchFamily="18" charset="0"/>
                <a:sym typeface="Symbol" pitchFamily="18" charset="2"/>
              </a:rPr>
              <a:t></a:t>
            </a:r>
            <a:r>
              <a:rPr lang="zh-CN" altLang="en-US" sz="3600" b="1" dirty="0" smtClean="0">
                <a:latin typeface="Times New Roman" pitchFamily="18" charset="0"/>
                <a:ea typeface="华文楷体" pitchFamily="2" charset="-122"/>
              </a:rPr>
              <a:t> </a:t>
            </a:r>
            <a:r>
              <a:rPr lang="en-US" altLang="zh-CN" sz="3600" b="1" dirty="0" smtClean="0">
                <a:latin typeface="Times New Roman" pitchFamily="18" charset="0"/>
                <a:ea typeface="华文楷体" pitchFamily="2" charset="-122"/>
              </a:rPr>
              <a:t>,  </a:t>
            </a:r>
            <a:r>
              <a:rPr lang="zh-CN" altLang="en-US" sz="3600" b="1" dirty="0" smtClean="0">
                <a:latin typeface="Times New Roman" pitchFamily="18" charset="0"/>
                <a:ea typeface="华文楷体" pitchFamily="2" charset="-122"/>
              </a:rPr>
              <a:t>让 </a:t>
            </a:r>
            <a:r>
              <a:rPr lang="zh-CN" altLang="en-US" sz="3600" b="1" dirty="0" smtClean="0">
                <a:latin typeface="Times New Roman" pitchFamily="18" charset="0"/>
                <a:sym typeface="Symbol" pitchFamily="18" charset="2"/>
              </a:rPr>
              <a:t> </a:t>
            </a:r>
            <a:r>
              <a:rPr lang="zh-CN" altLang="en-US" sz="3600" b="1" dirty="0" smtClean="0">
                <a:latin typeface="Times New Roman" pitchFamily="18" charset="0"/>
                <a:ea typeface="华文楷体" pitchFamily="2" charset="-122"/>
              </a:rPr>
              <a:t>取遍导出组</a:t>
            </a:r>
            <a:endParaRPr lang="en-US" altLang="zh-CN" sz="3600" b="1" dirty="0" smtClean="0">
              <a:latin typeface="Times New Roman" pitchFamily="18" charset="0"/>
              <a:ea typeface="华文楷体" pitchFamily="2" charset="-122"/>
            </a:endParaRPr>
          </a:p>
          <a:p>
            <a:pPr marL="0" indent="0" eaLnBrk="1" hangingPunct="1">
              <a:lnSpc>
                <a:spcPct val="150000"/>
              </a:lnSpc>
              <a:buNone/>
            </a:pPr>
            <a:r>
              <a:rPr lang="en-US" altLang="zh-CN" sz="3600" b="1" dirty="0">
                <a:latin typeface="Times New Roman" pitchFamily="18" charset="0"/>
                <a:ea typeface="华文楷体" pitchFamily="2" charset="-122"/>
              </a:rPr>
              <a:t> </a:t>
            </a:r>
            <a:r>
              <a:rPr lang="en-US" altLang="zh-CN" sz="3600" b="1" dirty="0" smtClean="0">
                <a:latin typeface="Times New Roman" pitchFamily="18" charset="0"/>
                <a:ea typeface="华文楷体" pitchFamily="2" charset="-122"/>
              </a:rPr>
              <a:t>  </a:t>
            </a:r>
            <a:r>
              <a:rPr lang="zh-CN" altLang="en-US" sz="3600" b="1" dirty="0" smtClean="0">
                <a:latin typeface="Times New Roman" pitchFamily="18" charset="0"/>
                <a:ea typeface="华文楷体" pitchFamily="2" charset="-122"/>
              </a:rPr>
              <a:t>所</a:t>
            </a:r>
            <a:r>
              <a:rPr lang="zh-CN" altLang="en-US" sz="3600" b="1" dirty="0">
                <a:latin typeface="Times New Roman" pitchFamily="18" charset="0"/>
                <a:ea typeface="华文楷体" pitchFamily="2" charset="-122"/>
              </a:rPr>
              <a:t>有的解</a:t>
            </a:r>
            <a:r>
              <a:rPr lang="en-US" altLang="zh-CN" sz="3600" b="1" dirty="0" smtClean="0">
                <a:latin typeface="Times New Roman" pitchFamily="18" charset="0"/>
                <a:ea typeface="华文楷体" pitchFamily="2" charset="-122"/>
              </a:rPr>
              <a:t>,   </a:t>
            </a:r>
            <a:r>
              <a:rPr lang="en-US" altLang="zh-CN" sz="3600" b="1" dirty="0" smtClean="0">
                <a:latin typeface="Times New Roman" pitchFamily="18" charset="0"/>
                <a:sym typeface="Symbol" pitchFamily="18" charset="2"/>
              </a:rPr>
              <a:t> </a:t>
            </a:r>
            <a:r>
              <a:rPr lang="zh-CN" altLang="en-US" sz="3600" b="1" dirty="0" smtClean="0">
                <a:latin typeface="Times New Roman" pitchFamily="18" charset="0"/>
                <a:ea typeface="华文楷体" pitchFamily="2" charset="-122"/>
              </a:rPr>
              <a:t>则  </a:t>
            </a:r>
            <a:r>
              <a:rPr lang="en-US" altLang="zh-CN" sz="3600" b="1" dirty="0" smtClean="0">
                <a:latin typeface="Times New Roman" pitchFamily="18" charset="0"/>
                <a:sym typeface="Symbol" pitchFamily="18" charset="2"/>
              </a:rPr>
              <a:t></a:t>
            </a:r>
            <a:r>
              <a:rPr lang="en-US" altLang="zh-CN" sz="3600" b="1" dirty="0" smtClean="0">
                <a:latin typeface="Times New Roman" pitchFamily="18" charset="0"/>
              </a:rPr>
              <a:t> + </a:t>
            </a:r>
            <a:r>
              <a:rPr lang="en-US" altLang="zh-CN" sz="3600" b="1" dirty="0" smtClean="0">
                <a:latin typeface="Times New Roman" pitchFamily="18" charset="0"/>
                <a:sym typeface="Symbol" pitchFamily="18" charset="2"/>
              </a:rPr>
              <a:t>  </a:t>
            </a:r>
            <a:r>
              <a:rPr lang="zh-CN" altLang="en-US" sz="3600" b="1" dirty="0" smtClean="0">
                <a:latin typeface="Times New Roman" pitchFamily="18" charset="0"/>
                <a:ea typeface="华文楷体" pitchFamily="2" charset="-122"/>
              </a:rPr>
              <a:t>取遍</a:t>
            </a:r>
            <a:r>
              <a:rPr lang="zh-CN" altLang="en-US" sz="3600" b="1" dirty="0" smtClean="0">
                <a:latin typeface="华文楷体" pitchFamily="2" charset="-122"/>
                <a:ea typeface="华文楷体" pitchFamily="2" charset="-122"/>
              </a:rPr>
              <a:t>方程组</a:t>
            </a:r>
            <a:endParaRPr lang="en-US" altLang="zh-CN" sz="3600" b="1" dirty="0" smtClean="0">
              <a:latin typeface="华文楷体" pitchFamily="2" charset="-122"/>
              <a:ea typeface="华文楷体" pitchFamily="2" charset="-122"/>
            </a:endParaRPr>
          </a:p>
          <a:p>
            <a:pPr marL="0" indent="0" eaLnBrk="1" hangingPunct="1">
              <a:lnSpc>
                <a:spcPct val="150000"/>
              </a:lnSpc>
              <a:buNone/>
            </a:pPr>
            <a:r>
              <a:rPr lang="en-US" altLang="zh-CN" sz="3600" b="1" dirty="0">
                <a:latin typeface="华文楷体" pitchFamily="2" charset="-122"/>
                <a:ea typeface="华文楷体" pitchFamily="2" charset="-122"/>
              </a:rPr>
              <a:t> </a:t>
            </a:r>
            <a:r>
              <a:rPr lang="en-US" altLang="zh-CN" sz="3600" b="1" dirty="0" smtClean="0">
                <a:latin typeface="华文楷体" pitchFamily="2" charset="-122"/>
                <a:ea typeface="华文楷体" pitchFamily="2" charset="-122"/>
              </a:rPr>
              <a:t>  </a:t>
            </a:r>
            <a:r>
              <a:rPr lang="zh-CN" altLang="en-US" sz="3600" b="1" dirty="0" smtClean="0">
                <a:latin typeface="Times New Roman" pitchFamily="18" charset="0"/>
                <a:ea typeface="华文楷体" pitchFamily="2" charset="-122"/>
              </a:rPr>
              <a:t>所</a:t>
            </a:r>
            <a:r>
              <a:rPr lang="zh-CN" altLang="en-US" sz="3600" b="1" dirty="0">
                <a:latin typeface="Times New Roman" pitchFamily="18" charset="0"/>
                <a:ea typeface="华文楷体" pitchFamily="2" charset="-122"/>
              </a:rPr>
              <a:t>有的</a:t>
            </a:r>
            <a:r>
              <a:rPr lang="zh-CN" altLang="en-US" sz="3600" b="1" dirty="0" smtClean="0">
                <a:latin typeface="Times New Roman" pitchFamily="18" charset="0"/>
                <a:ea typeface="华文楷体" pitchFamily="2" charset="-122"/>
              </a:rPr>
              <a:t>解</a:t>
            </a:r>
            <a:r>
              <a:rPr lang="en-US" altLang="zh-CN" sz="3600" b="1" dirty="0" smtClean="0">
                <a:latin typeface="Times New Roman" pitchFamily="18" charset="0"/>
                <a:ea typeface="华文楷体" pitchFamily="2" charset="-122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411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61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7861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61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47861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61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47861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13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395288" y="692150"/>
            <a:ext cx="8229600" cy="5400675"/>
          </a:xfrm>
        </p:spPr>
        <p:txBody>
          <a:bodyPr/>
          <a:lstStyle/>
          <a:p>
            <a:pPr eaLnBrk="1" hangingPunct="1">
              <a:lnSpc>
                <a:spcPct val="135000"/>
              </a:lnSpc>
              <a:buFontTx/>
              <a:buNone/>
            </a:pPr>
            <a:r>
              <a:rPr lang="en-US" altLang="zh-CN" b="1" dirty="0" smtClean="0">
                <a:latin typeface="Times New Roman" pitchFamily="18" charset="0"/>
              </a:rPr>
              <a:t> </a:t>
            </a:r>
            <a:r>
              <a:rPr lang="zh-CN" altLang="en-US" b="1" dirty="0" smtClean="0">
                <a:latin typeface="Times New Roman" pitchFamily="18" charset="0"/>
              </a:rPr>
              <a:t>例</a:t>
            </a:r>
            <a:r>
              <a:rPr lang="en-US" altLang="zh-CN" b="1" dirty="0" smtClean="0">
                <a:latin typeface="Times New Roman" pitchFamily="18" charset="0"/>
              </a:rPr>
              <a:t>: </a:t>
            </a:r>
            <a:r>
              <a:rPr lang="zh-CN" altLang="en-US" b="1" dirty="0" smtClean="0">
                <a:latin typeface="Times New Roman" pitchFamily="18" charset="0"/>
              </a:rPr>
              <a:t>一组向量</a:t>
            </a:r>
          </a:p>
          <a:p>
            <a:pPr eaLnBrk="1" hangingPunct="1">
              <a:lnSpc>
                <a:spcPct val="135000"/>
              </a:lnSpc>
              <a:buFontTx/>
              <a:buNone/>
            </a:pPr>
            <a:r>
              <a:rPr lang="zh-CN" altLang="en-US" sz="3600" b="1" i="1" dirty="0" smtClean="0">
                <a:latin typeface="Times New Roman" pitchFamily="18" charset="0"/>
                <a:sym typeface="Symbol" pitchFamily="18" charset="2"/>
              </a:rPr>
              <a:t>                 </a:t>
            </a:r>
            <a:r>
              <a:rPr lang="zh-CN" altLang="en-US" b="1" dirty="0" smtClean="0">
                <a:latin typeface="Times New Roman" pitchFamily="18" charset="0"/>
                <a:sym typeface="Symbol" pitchFamily="18" charset="2"/>
              </a:rPr>
              <a:t>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1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,</a:t>
            </a:r>
            <a:r>
              <a:rPr lang="en-US" altLang="zh-CN" b="1" i="1" dirty="0" smtClean="0">
                <a:latin typeface="Times New Roman" pitchFamily="18" charset="0"/>
                <a:sym typeface="Euclid Math One"/>
              </a:rPr>
              <a:t>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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2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 , … ,</a:t>
            </a:r>
            <a:r>
              <a:rPr lang="en-US" altLang="zh-CN" b="1" i="1" dirty="0" smtClean="0">
                <a:latin typeface="Times New Roman" pitchFamily="18" charset="0"/>
                <a:sym typeface="Euclid Math One"/>
              </a:rPr>
              <a:t>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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s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 </a:t>
            </a:r>
            <a:r>
              <a:rPr lang="en-US" altLang="zh-CN" b="1" dirty="0" smtClean="0">
                <a:latin typeface="Times New Roman" pitchFamily="18" charset="0"/>
                <a:sym typeface="Euclid Math One"/>
              </a:rPr>
              <a:t>V</a:t>
            </a:r>
            <a:r>
              <a:rPr lang="en-US" altLang="zh-CN" b="1" dirty="0" smtClean="0">
                <a:latin typeface="Times New Roman" pitchFamily="18" charset="0"/>
              </a:rPr>
              <a:t> ,   s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</a:t>
            </a:r>
            <a:r>
              <a:rPr lang="en-US" altLang="zh-CN" b="1" dirty="0" smtClean="0">
                <a:latin typeface="Times New Roman" pitchFamily="18" charset="0"/>
              </a:rPr>
              <a:t> 1</a:t>
            </a:r>
          </a:p>
          <a:p>
            <a:pPr eaLnBrk="1" hangingPunct="1">
              <a:lnSpc>
                <a:spcPct val="135000"/>
              </a:lnSpc>
              <a:buFontTx/>
              <a:buNone/>
            </a:pPr>
            <a:r>
              <a:rPr lang="en-US" altLang="zh-CN" b="1" dirty="0" smtClean="0">
                <a:latin typeface="Times New Roman" pitchFamily="18" charset="0"/>
              </a:rPr>
              <a:t>  </a:t>
            </a:r>
            <a:r>
              <a:rPr lang="zh-CN" altLang="en-US" b="1" dirty="0" smtClean="0">
                <a:latin typeface="Times New Roman" pitchFamily="18" charset="0"/>
              </a:rPr>
              <a:t>的全体线性组合</a:t>
            </a:r>
          </a:p>
          <a:p>
            <a:pPr eaLnBrk="1" hangingPunct="1">
              <a:lnSpc>
                <a:spcPct val="135000"/>
              </a:lnSpc>
              <a:buFontTx/>
              <a:buNone/>
            </a:pPr>
            <a:r>
              <a:rPr lang="zh-CN" altLang="en-US" sz="3600" b="1" dirty="0" smtClean="0">
                <a:latin typeface="Times New Roman" pitchFamily="18" charset="0"/>
              </a:rPr>
              <a:t>      </a:t>
            </a:r>
            <a:r>
              <a:rPr lang="en-US" altLang="zh-CN" sz="4000" b="1" dirty="0" smtClean="0">
                <a:latin typeface="Times New Roman" pitchFamily="18" charset="0"/>
              </a:rPr>
              <a:t>{</a:t>
            </a:r>
            <a:r>
              <a:rPr lang="en-US" altLang="zh-CN" b="1" dirty="0" smtClean="0">
                <a:latin typeface="Times New Roman" pitchFamily="18" charset="0"/>
              </a:rPr>
              <a:t>  </a:t>
            </a:r>
            <a:r>
              <a:rPr lang="en-US" altLang="zh-CN" b="1" i="1" dirty="0" smtClean="0">
                <a:latin typeface="Times New Roman" pitchFamily="18" charset="0"/>
                <a:sym typeface="Symbol" pitchFamily="18" charset="2"/>
              </a:rPr>
              <a:t>k</a:t>
            </a:r>
            <a:r>
              <a:rPr lang="en-US" altLang="zh-CN" b="1" baseline="-30000" dirty="0" smtClean="0">
                <a:latin typeface="Times New Roman" pitchFamily="18" charset="0"/>
              </a:rPr>
              <a:t>1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</a:t>
            </a:r>
            <a:r>
              <a:rPr lang="en-US" altLang="zh-CN" b="1" baseline="-30000" dirty="0" smtClean="0">
                <a:latin typeface="Times New Roman" pitchFamily="18" charset="0"/>
              </a:rPr>
              <a:t>1</a:t>
            </a:r>
            <a:r>
              <a:rPr lang="zh-CN" altLang="en-US" b="1" dirty="0" smtClean="0">
                <a:latin typeface="Times New Roman" pitchFamily="18" charset="0"/>
                <a:sym typeface="Symbol" pitchFamily="18" charset="2"/>
              </a:rPr>
              <a:t>＋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…</a:t>
            </a:r>
            <a:r>
              <a:rPr lang="zh-CN" altLang="en-US" b="1" dirty="0" smtClean="0">
                <a:latin typeface="Times New Roman" pitchFamily="18" charset="0"/>
                <a:sym typeface="Symbol" pitchFamily="18" charset="2"/>
              </a:rPr>
              <a:t>＋ </a:t>
            </a:r>
            <a:r>
              <a:rPr lang="en-US" altLang="zh-CN" b="1" i="1" dirty="0" err="1" smtClean="0">
                <a:latin typeface="Times New Roman" pitchFamily="18" charset="0"/>
                <a:sym typeface="Symbol" pitchFamily="18" charset="2"/>
              </a:rPr>
              <a:t>k</a:t>
            </a:r>
            <a:r>
              <a:rPr lang="en-US" altLang="zh-CN" b="1" baseline="-30000" dirty="0" err="1" smtClean="0">
                <a:latin typeface="Times New Roman" pitchFamily="18" charset="0"/>
              </a:rPr>
              <a:t>s</a:t>
            </a:r>
            <a:r>
              <a:rPr lang="en-US" altLang="zh-CN" b="1" baseline="-30000" dirty="0" smtClean="0">
                <a:latin typeface="Times New Roman" pitchFamily="18" charset="0"/>
              </a:rPr>
              <a:t>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</a:t>
            </a:r>
            <a:r>
              <a:rPr lang="en-US" altLang="zh-CN" b="1" baseline="-30000" dirty="0" smtClean="0">
                <a:latin typeface="Times New Roman" pitchFamily="18" charset="0"/>
              </a:rPr>
              <a:t>s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 </a:t>
            </a:r>
            <a:r>
              <a:rPr lang="en-US" altLang="zh-CN" b="1" dirty="0" smtClean="0">
                <a:latin typeface="Times New Roman" pitchFamily="18" charset="0"/>
              </a:rPr>
              <a:t>|  </a:t>
            </a:r>
            <a:r>
              <a:rPr lang="en-US" altLang="zh-CN" b="1" i="1" dirty="0" smtClean="0">
                <a:latin typeface="Times New Roman" pitchFamily="18" charset="0"/>
                <a:sym typeface="Symbol" pitchFamily="18" charset="2"/>
              </a:rPr>
              <a:t>k</a:t>
            </a:r>
            <a:r>
              <a:rPr lang="en-US" altLang="zh-CN" b="1" baseline="-30000" dirty="0" smtClean="0">
                <a:latin typeface="Times New Roman" pitchFamily="18" charset="0"/>
              </a:rPr>
              <a:t>1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, … , </a:t>
            </a:r>
            <a:r>
              <a:rPr lang="en-US" altLang="zh-CN" b="1" i="1" dirty="0" err="1" smtClean="0">
                <a:latin typeface="Times New Roman" pitchFamily="18" charset="0"/>
                <a:sym typeface="Symbol" pitchFamily="18" charset="2"/>
              </a:rPr>
              <a:t>k</a:t>
            </a:r>
            <a:r>
              <a:rPr lang="en-US" altLang="zh-CN" b="1" baseline="-30000" dirty="0" err="1" smtClean="0">
                <a:latin typeface="Times New Roman" pitchFamily="18" charset="0"/>
              </a:rPr>
              <a:t>s</a:t>
            </a:r>
            <a:r>
              <a:rPr lang="en-US" altLang="zh-CN" b="1" dirty="0" smtClean="0">
                <a:latin typeface="Times New Roman" pitchFamily="18" charset="0"/>
              </a:rPr>
              <a:t>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 </a:t>
            </a:r>
            <a:r>
              <a:rPr lang="en-US" altLang="zh-CN" b="1" dirty="0" smtClean="0">
                <a:latin typeface="Times New Roman" pitchFamily="18" charset="0"/>
                <a:sym typeface="Euclid Math One"/>
              </a:rPr>
              <a:t>K</a:t>
            </a:r>
            <a:r>
              <a:rPr lang="en-US" altLang="zh-CN" sz="40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4000" b="1" dirty="0" smtClean="0">
                <a:latin typeface="Times New Roman" pitchFamily="18" charset="0"/>
              </a:rPr>
              <a:t>}</a:t>
            </a:r>
            <a:r>
              <a:rPr lang="en-US" altLang="zh-CN" b="1" dirty="0" smtClean="0">
                <a:latin typeface="Times New Roman" pitchFamily="18" charset="0"/>
              </a:rPr>
              <a:t> </a:t>
            </a:r>
          </a:p>
          <a:p>
            <a:pPr eaLnBrk="1" hangingPunct="1">
              <a:lnSpc>
                <a:spcPct val="135000"/>
              </a:lnSpc>
              <a:buFontTx/>
              <a:buNone/>
            </a:pPr>
            <a:r>
              <a:rPr lang="zh-CN" altLang="en-US" b="1" dirty="0" smtClean="0">
                <a:latin typeface="Times New Roman" pitchFamily="18" charset="0"/>
              </a:rPr>
              <a:t>  构成 </a:t>
            </a:r>
            <a:r>
              <a:rPr lang="en-US" altLang="zh-CN" b="1" dirty="0" smtClean="0">
                <a:latin typeface="Times New Roman" pitchFamily="18" charset="0"/>
                <a:sym typeface="Euclid Math One"/>
              </a:rPr>
              <a:t>V</a:t>
            </a:r>
            <a:r>
              <a:rPr lang="en-US" altLang="zh-CN" sz="4000" b="1" baseline="30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zh-CN" altLang="en-US" b="1" dirty="0" smtClean="0">
                <a:latin typeface="Times New Roman" pitchFamily="18" charset="0"/>
              </a:rPr>
              <a:t>的一个线性子空间 </a:t>
            </a:r>
            <a:r>
              <a:rPr lang="en-US" altLang="zh-CN" b="1" dirty="0" smtClean="0">
                <a:latin typeface="Times New Roman" pitchFamily="18" charset="0"/>
              </a:rPr>
              <a:t>,  </a:t>
            </a:r>
            <a:r>
              <a:rPr lang="zh-CN" altLang="en-US" b="1" dirty="0" smtClean="0">
                <a:latin typeface="Times New Roman" pitchFamily="18" charset="0"/>
              </a:rPr>
              <a:t>记为</a:t>
            </a:r>
          </a:p>
          <a:p>
            <a:pPr eaLnBrk="1" hangingPunct="1">
              <a:lnSpc>
                <a:spcPct val="135000"/>
              </a:lnSpc>
              <a:buFontTx/>
              <a:buNone/>
            </a:pPr>
            <a:r>
              <a:rPr lang="zh-CN" altLang="en-US" b="1" dirty="0" smtClean="0">
                <a:latin typeface="Times New Roman" pitchFamily="18" charset="0"/>
              </a:rPr>
              <a:t>                       </a:t>
            </a:r>
            <a:r>
              <a:rPr lang="en-US" altLang="zh-CN" b="1" dirty="0" smtClean="0">
                <a:latin typeface="Times New Roman" pitchFamily="18" charset="0"/>
              </a:rPr>
              <a:t>&lt; 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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1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,</a:t>
            </a:r>
            <a:r>
              <a:rPr lang="en-US" altLang="zh-CN" b="1" i="1" dirty="0" smtClean="0">
                <a:latin typeface="Times New Roman" pitchFamily="18" charset="0"/>
                <a:sym typeface="Euclid Math One"/>
              </a:rPr>
              <a:t>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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2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 , … ,</a:t>
            </a:r>
            <a:r>
              <a:rPr lang="en-US" altLang="zh-CN" b="1" i="1" dirty="0" smtClean="0">
                <a:latin typeface="Times New Roman" pitchFamily="18" charset="0"/>
                <a:sym typeface="Euclid Math One"/>
              </a:rPr>
              <a:t>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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s</a:t>
            </a:r>
            <a:r>
              <a:rPr lang="en-US" altLang="zh-CN" b="1" dirty="0" smtClean="0">
                <a:latin typeface="Times New Roman" pitchFamily="18" charset="0"/>
              </a:rPr>
              <a:t> &gt;  </a:t>
            </a:r>
          </a:p>
          <a:p>
            <a:pPr eaLnBrk="1" hangingPunct="1">
              <a:lnSpc>
                <a:spcPct val="130000"/>
              </a:lnSpc>
              <a:buFontTx/>
              <a:buNone/>
            </a:pPr>
            <a:endParaRPr lang="en-US" altLang="zh-CN" b="1" dirty="0" smtClean="0">
              <a:latin typeface="Times New Roman" pitchFamily="18" charset="0"/>
            </a:endParaRPr>
          </a:p>
        </p:txBody>
      </p:sp>
      <p:sp>
        <p:nvSpPr>
          <p:cNvPr id="5129220" name="Rectangle 4"/>
          <p:cNvSpPr>
            <a:spLocks noChangeArrowheads="1"/>
          </p:cNvSpPr>
          <p:nvPr/>
        </p:nvSpPr>
        <p:spPr bwMode="auto">
          <a:xfrm>
            <a:off x="3492500" y="5734050"/>
            <a:ext cx="1812925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kumimoji="0" lang="zh-CN" altLang="en-US">
                <a:latin typeface="Times New Roman" pitchFamily="18" charset="0"/>
              </a:rPr>
              <a:t>生成元组</a:t>
            </a:r>
          </a:p>
        </p:txBody>
      </p:sp>
      <p:sp>
        <p:nvSpPr>
          <p:cNvPr id="5129221" name="AutoShape 5"/>
          <p:cNvSpPr>
            <a:spLocks/>
          </p:cNvSpPr>
          <p:nvPr/>
        </p:nvSpPr>
        <p:spPr bwMode="auto">
          <a:xfrm rot="-5400000">
            <a:off x="4392613" y="4400550"/>
            <a:ext cx="215900" cy="2447925"/>
          </a:xfrm>
          <a:prstGeom prst="leftBrace">
            <a:avLst>
              <a:gd name="adj1" fmla="val 94485"/>
              <a:gd name="adj2" fmla="val 50000"/>
            </a:avLst>
          </a:prstGeom>
          <a:noFill/>
          <a:ln w="38100">
            <a:solidFill>
              <a:srgbClr val="000080"/>
            </a:solidFill>
            <a:round/>
            <a:headEnd/>
            <a:tailEnd type="none" w="lg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9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1292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1292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1292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1292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1292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9220" grpId="0"/>
      <p:bldP spid="5129221" grpId="0" animBg="1"/>
    </p:bld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978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zh-CN" sz="5400" b="1" dirty="0" smtClean="0"/>
              <a:t> </a:t>
            </a:r>
            <a:r>
              <a:rPr lang="zh-CN" altLang="en-US" b="1" dirty="0" smtClean="0"/>
              <a:t>作业：</a:t>
            </a:r>
            <a:r>
              <a:rPr lang="en-US" altLang="zh-CN" b="1" dirty="0" smtClean="0"/>
              <a:t>11 </a:t>
            </a:r>
            <a:r>
              <a:rPr lang="zh-CN" altLang="en-US" b="1" dirty="0" smtClean="0"/>
              <a:t>月 </a:t>
            </a:r>
            <a:r>
              <a:rPr lang="en-US" altLang="zh-CN" b="1" dirty="0" smtClean="0"/>
              <a:t>21 </a:t>
            </a:r>
            <a:r>
              <a:rPr lang="zh-CN" altLang="en-US" b="1" dirty="0" smtClean="0"/>
              <a:t>日 交</a:t>
            </a:r>
          </a:p>
        </p:txBody>
      </p:sp>
      <p:sp>
        <p:nvSpPr>
          <p:cNvPr id="38297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600200"/>
            <a:ext cx="8229600" cy="4781550"/>
          </a:xfrm>
          <a:solidFill>
            <a:srgbClr val="00FF00">
              <a:alpha val="70195"/>
            </a:srgbClr>
          </a:solidFill>
        </p:spPr>
        <p:txBody>
          <a:bodyPr/>
          <a:lstStyle/>
          <a:p>
            <a:pPr eaLnBrk="1" hangingPunct="1">
              <a:lnSpc>
                <a:spcPct val="150000"/>
              </a:lnSpc>
              <a:buNone/>
            </a:pPr>
            <a:r>
              <a:rPr lang="en-US" altLang="zh-CN" sz="4000" b="1" dirty="0" smtClean="0"/>
              <a:t> </a:t>
            </a:r>
            <a:r>
              <a:rPr lang="en-US" altLang="zh-CN" sz="4000" b="1" dirty="0"/>
              <a:t>§</a:t>
            </a:r>
            <a:r>
              <a:rPr lang="en-US" altLang="zh-CN" sz="4000" b="1" dirty="0" smtClean="0">
                <a:latin typeface="Times New Roman" pitchFamily="18" charset="0"/>
                <a:cs typeface="Times New Roman" pitchFamily="18" charset="0"/>
              </a:rPr>
              <a:t>3.8        8,   10,   17</a:t>
            </a:r>
            <a:endParaRPr lang="en-US" altLang="zh-CN" sz="4000" b="1" dirty="0" smtClean="0"/>
          </a:p>
          <a:p>
            <a:pPr eaLnBrk="1" hangingPunct="1">
              <a:lnSpc>
                <a:spcPct val="150000"/>
              </a:lnSpc>
              <a:buNone/>
            </a:pPr>
            <a:r>
              <a:rPr lang="en-US" altLang="zh-CN" sz="4000" b="1" dirty="0" smtClean="0"/>
              <a:t> §</a:t>
            </a:r>
            <a:r>
              <a:rPr lang="en-US" altLang="zh-CN" sz="4000" b="1" dirty="0" smtClean="0">
                <a:latin typeface="Times New Roman" pitchFamily="18" charset="0"/>
                <a:cs typeface="Times New Roman" pitchFamily="18" charset="0"/>
              </a:rPr>
              <a:t>3.9        4,    13,   14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sz="4000" b="1" dirty="0" smtClean="0"/>
              <a:t> §</a:t>
            </a:r>
            <a:r>
              <a:rPr lang="en-US" altLang="zh-CN" sz="4000" b="1" dirty="0">
                <a:latin typeface="Times New Roman" pitchFamily="18" charset="0"/>
                <a:cs typeface="Times New Roman" pitchFamily="18" charset="0"/>
              </a:rPr>
              <a:t>4.1      </a:t>
            </a:r>
            <a:r>
              <a:rPr lang="en-US" altLang="zh-CN" sz="4000" b="1" dirty="0" smtClean="0">
                <a:latin typeface="Times New Roman" pitchFamily="18" charset="0"/>
                <a:cs typeface="Times New Roman" pitchFamily="18" charset="0"/>
              </a:rPr>
              <a:t>  4</a:t>
            </a:r>
            <a:r>
              <a:rPr lang="en-US" altLang="zh-CN" sz="4000" b="1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altLang="zh-CN" sz="4000" b="1" dirty="0" smtClean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4000" b="1" dirty="0">
                <a:latin typeface="Times New Roman" pitchFamily="18" charset="0"/>
                <a:cs typeface="Times New Roman" pitchFamily="18" charset="0"/>
              </a:rPr>
              <a:t>8,    9</a:t>
            </a:r>
            <a:r>
              <a:rPr lang="en-US" altLang="zh-CN" sz="4000" b="1" dirty="0">
                <a:latin typeface="Times New Roman" pitchFamily="18" charset="0"/>
              </a:rPr>
              <a:t> ,  </a:t>
            </a:r>
            <a:r>
              <a:rPr lang="en-US" altLang="zh-CN" sz="4000" b="1" dirty="0" smtClean="0">
                <a:latin typeface="Times New Roman" pitchFamily="18" charset="0"/>
              </a:rPr>
              <a:t> 10 </a:t>
            </a:r>
            <a:endParaRPr lang="en-US" altLang="zh-CN" sz="4000" b="1" dirty="0">
              <a:latin typeface="Times New Roman" pitchFamily="18" charset="0"/>
            </a:endParaRP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sz="4000" b="1" dirty="0" smtClean="0">
                <a:latin typeface="Times New Roman" pitchFamily="18" charset="0"/>
              </a:rPr>
              <a:t>补充题</a:t>
            </a:r>
            <a:r>
              <a:rPr lang="en-US" altLang="zh-CN" sz="4000" b="1" dirty="0" smtClean="0">
                <a:latin typeface="Times New Roman" pitchFamily="18" charset="0"/>
              </a:rPr>
              <a:t>:  1,  2</a:t>
            </a:r>
          </a:p>
        </p:txBody>
      </p:sp>
    </p:spTree>
    <p:extLst>
      <p:ext uri="{BB962C8B-B14F-4D97-AF65-F5344CB8AC3E}">
        <p14:creationId xmlns:p14="http://schemas.microsoft.com/office/powerpoint/2010/main" val="122969328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459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404813"/>
            <a:ext cx="8229600" cy="5976937"/>
          </a:xfrm>
          <a:solidFill>
            <a:srgbClr val="00FF00">
              <a:alpha val="70195"/>
            </a:srgbClr>
          </a:solidFill>
        </p:spPr>
        <p:txBody>
          <a:bodyPr/>
          <a:lstStyle/>
          <a:p>
            <a:pPr marL="609600" indent="-609600">
              <a:lnSpc>
                <a:spcPct val="150000"/>
              </a:lnSpc>
              <a:buFontTx/>
              <a:buNone/>
            </a:pPr>
            <a:r>
              <a:rPr lang="zh-CN" altLang="en-US" sz="2800" b="1" dirty="0" smtClean="0">
                <a:latin typeface="Times New Roman" pitchFamily="18" charset="0"/>
              </a:rPr>
              <a:t>补充题</a:t>
            </a:r>
            <a:r>
              <a:rPr lang="en-US" altLang="zh-CN" sz="2800" b="1" dirty="0" smtClean="0">
                <a:latin typeface="Times New Roman" pitchFamily="18" charset="0"/>
              </a:rPr>
              <a:t>:</a:t>
            </a:r>
          </a:p>
          <a:p>
            <a:pPr marL="609600" indent="-609600">
              <a:lnSpc>
                <a:spcPct val="150000"/>
              </a:lnSpc>
              <a:buFontTx/>
              <a:buAutoNum type="arabicPeriod"/>
            </a:pPr>
            <a:r>
              <a:rPr lang="zh-CN" altLang="en-US" sz="2800" b="1" dirty="0" smtClean="0">
                <a:latin typeface="Times New Roman" pitchFamily="18" charset="0"/>
              </a:rPr>
              <a:t>设</a:t>
            </a:r>
            <a:r>
              <a:rPr lang="en-US" altLang="zh-CN" sz="2800" b="1" dirty="0" smtClean="0">
                <a:latin typeface="Times New Roman" pitchFamily="18" charset="0"/>
              </a:rPr>
              <a:t> </a:t>
            </a:r>
            <a:r>
              <a:rPr lang="en-US" altLang="zh-CN" sz="2800" b="1" dirty="0" smtClean="0">
                <a:latin typeface="Times New Roman" pitchFamily="18" charset="0"/>
                <a:sym typeface="Symbol" pitchFamily="18" charset="2"/>
              </a:rPr>
              <a:t></a:t>
            </a:r>
            <a:r>
              <a:rPr lang="en-US" altLang="zh-CN" sz="2800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1 </a:t>
            </a:r>
            <a:r>
              <a:rPr lang="en-US" altLang="zh-CN" sz="2800" b="1" dirty="0" smtClean="0">
                <a:latin typeface="Times New Roman" pitchFamily="18" charset="0"/>
                <a:sym typeface="Euclid Math One"/>
              </a:rPr>
              <a:t>, </a:t>
            </a:r>
            <a:r>
              <a:rPr lang="en-US" altLang="zh-CN" sz="2800" b="1" dirty="0" smtClean="0">
                <a:latin typeface="Times New Roman" pitchFamily="18" charset="0"/>
                <a:sym typeface="Symbol" pitchFamily="18" charset="2"/>
              </a:rPr>
              <a:t>…</a:t>
            </a:r>
            <a:r>
              <a:rPr lang="en-US" altLang="zh-CN" sz="2800" b="1" i="1" dirty="0" smtClean="0">
                <a:latin typeface="Times New Roman" pitchFamily="18" charset="0"/>
                <a:sym typeface="Euclid Math One"/>
              </a:rPr>
              <a:t> </a:t>
            </a:r>
            <a:r>
              <a:rPr lang="en-US" altLang="zh-CN" sz="2800" b="1" dirty="0" smtClean="0">
                <a:latin typeface="Times New Roman" pitchFamily="18" charset="0"/>
                <a:sym typeface="Euclid Math One"/>
              </a:rPr>
              <a:t>, </a:t>
            </a:r>
            <a:r>
              <a:rPr lang="en-US" altLang="zh-CN" sz="2800" b="1" dirty="0" smtClean="0">
                <a:latin typeface="Times New Roman" pitchFamily="18" charset="0"/>
                <a:sym typeface="Symbol" pitchFamily="18" charset="2"/>
              </a:rPr>
              <a:t></a:t>
            </a:r>
            <a:r>
              <a:rPr lang="en-US" altLang="zh-CN" sz="2800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4  </a:t>
            </a:r>
            <a:r>
              <a:rPr lang="en-US" altLang="zh-CN" sz="2800" b="1" dirty="0" smtClean="0">
                <a:latin typeface="Times New Roman" pitchFamily="18" charset="0"/>
                <a:sym typeface="Euclid Math One"/>
              </a:rPr>
              <a:t>, </a:t>
            </a:r>
            <a:r>
              <a:rPr lang="en-US" altLang="zh-CN" sz="2800" b="1" dirty="0" smtClean="0">
                <a:latin typeface="Times New Roman" pitchFamily="18" charset="0"/>
                <a:sym typeface="Symbol" pitchFamily="18" charset="2"/>
              </a:rPr>
              <a:t> </a:t>
            </a:r>
            <a:r>
              <a:rPr lang="en-US" altLang="zh-CN" sz="2800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1 </a:t>
            </a:r>
            <a:r>
              <a:rPr lang="en-US" altLang="zh-CN" sz="2800" b="1" dirty="0" smtClean="0">
                <a:latin typeface="Times New Roman" pitchFamily="18" charset="0"/>
                <a:sym typeface="Euclid Math One"/>
              </a:rPr>
              <a:t>, </a:t>
            </a:r>
            <a:r>
              <a:rPr lang="en-US" altLang="zh-CN" sz="2800" b="1" dirty="0" smtClean="0">
                <a:latin typeface="Times New Roman" pitchFamily="18" charset="0"/>
                <a:sym typeface="Symbol" pitchFamily="18" charset="2"/>
              </a:rPr>
              <a:t>…</a:t>
            </a:r>
            <a:r>
              <a:rPr lang="en-US" altLang="zh-CN" sz="2800" b="1" i="1" dirty="0" smtClean="0">
                <a:latin typeface="Times New Roman" pitchFamily="18" charset="0"/>
                <a:sym typeface="Euclid Math One"/>
              </a:rPr>
              <a:t> </a:t>
            </a:r>
            <a:r>
              <a:rPr lang="en-US" altLang="zh-CN" sz="2800" b="1" dirty="0" smtClean="0">
                <a:latin typeface="Times New Roman" pitchFamily="18" charset="0"/>
                <a:sym typeface="Euclid Math One"/>
              </a:rPr>
              <a:t>, </a:t>
            </a:r>
            <a:r>
              <a:rPr lang="en-US" altLang="zh-CN" sz="2800" b="1" dirty="0" smtClean="0">
                <a:latin typeface="Times New Roman" pitchFamily="18" charset="0"/>
                <a:sym typeface="Symbol" pitchFamily="18" charset="2"/>
              </a:rPr>
              <a:t> </a:t>
            </a:r>
            <a:r>
              <a:rPr lang="en-US" altLang="zh-CN" sz="2800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4  </a:t>
            </a:r>
            <a:r>
              <a:rPr lang="zh-CN" altLang="en-US" sz="2800" b="1" dirty="0" smtClean="0">
                <a:latin typeface="Times New Roman" pitchFamily="18" charset="0"/>
              </a:rPr>
              <a:t>是实矩阵</a:t>
            </a:r>
            <a:endParaRPr lang="en-US" altLang="zh-CN" sz="2800" b="1" dirty="0" smtClean="0">
              <a:latin typeface="Times New Roman" pitchFamily="18" charset="0"/>
            </a:endParaRPr>
          </a:p>
          <a:p>
            <a:pPr marL="609600" indent="-609600">
              <a:lnSpc>
                <a:spcPct val="150000"/>
              </a:lnSpc>
              <a:buFontTx/>
              <a:buNone/>
            </a:pPr>
            <a:endParaRPr lang="en-US" altLang="zh-CN" sz="2800" b="1" dirty="0" smtClean="0">
              <a:latin typeface="Times New Roman" pitchFamily="18" charset="0"/>
            </a:endParaRPr>
          </a:p>
          <a:p>
            <a:pPr marL="609600" indent="-609600">
              <a:lnSpc>
                <a:spcPct val="150000"/>
              </a:lnSpc>
              <a:buFontTx/>
              <a:buNone/>
            </a:pPr>
            <a:r>
              <a:rPr lang="en-US" altLang="zh-CN" sz="2800" b="1" dirty="0" smtClean="0">
                <a:latin typeface="Times New Roman" pitchFamily="18" charset="0"/>
              </a:rPr>
              <a:t>             A = </a:t>
            </a:r>
          </a:p>
          <a:p>
            <a:pPr marL="609600" indent="-609600">
              <a:lnSpc>
                <a:spcPct val="150000"/>
              </a:lnSpc>
              <a:buFontTx/>
              <a:buNone/>
            </a:pPr>
            <a:r>
              <a:rPr lang="en-US" altLang="zh-CN" sz="2800" b="1" dirty="0" smtClean="0">
                <a:latin typeface="Times New Roman" pitchFamily="18" charset="0"/>
                <a:sym typeface="Euclid Math One"/>
              </a:rPr>
              <a:t> </a:t>
            </a:r>
          </a:p>
          <a:p>
            <a:pPr marL="609600" indent="-609600">
              <a:lnSpc>
                <a:spcPct val="150000"/>
              </a:lnSpc>
              <a:buFontTx/>
              <a:buNone/>
            </a:pPr>
            <a:r>
              <a:rPr lang="zh-CN" altLang="en-US" sz="2800" b="1" dirty="0" smtClean="0">
                <a:latin typeface="Times New Roman" pitchFamily="18" charset="0"/>
                <a:sym typeface="Euclid Math One"/>
              </a:rPr>
              <a:t>  </a:t>
            </a:r>
            <a:r>
              <a:rPr lang="en-US" altLang="zh-CN" sz="2800" b="1" dirty="0" smtClean="0">
                <a:latin typeface="Times New Roman" pitchFamily="18" charset="0"/>
                <a:sym typeface="Euclid Math One"/>
              </a:rPr>
              <a:t> </a:t>
            </a:r>
            <a:r>
              <a:rPr lang="zh-CN" altLang="en-US" sz="2800" b="1" dirty="0" smtClean="0">
                <a:latin typeface="Times New Roman" pitchFamily="18" charset="0"/>
                <a:sym typeface="Euclid Math One"/>
              </a:rPr>
              <a:t>的列向量组 </a:t>
            </a:r>
            <a:r>
              <a:rPr lang="en-US" altLang="zh-CN" sz="2800" b="1" dirty="0" smtClean="0">
                <a:latin typeface="Times New Roman" pitchFamily="18" charset="0"/>
                <a:sym typeface="Euclid Math One"/>
              </a:rPr>
              <a:t>.  </a:t>
            </a:r>
          </a:p>
          <a:p>
            <a:pPr marL="609600" indent="-609600">
              <a:lnSpc>
                <a:spcPct val="150000"/>
              </a:lnSpc>
              <a:buFontTx/>
              <a:buNone/>
            </a:pPr>
            <a:r>
              <a:rPr lang="en-US" altLang="zh-CN" sz="2800" b="1" dirty="0" smtClean="0">
                <a:latin typeface="Times New Roman" pitchFamily="18" charset="0"/>
                <a:sym typeface="Euclid Math One"/>
              </a:rPr>
              <a:t>   </a:t>
            </a:r>
            <a:r>
              <a:rPr lang="zh-CN" altLang="en-US" sz="2800" b="1" dirty="0" smtClean="0">
                <a:latin typeface="Times New Roman" pitchFamily="18" charset="0"/>
                <a:sym typeface="Euclid Math One"/>
              </a:rPr>
              <a:t>求函数  </a:t>
            </a:r>
            <a:r>
              <a:rPr lang="en-US" altLang="zh-CN" sz="2800" b="1" i="1" dirty="0" smtClean="0">
                <a:latin typeface="Times New Roman" pitchFamily="18" charset="0"/>
                <a:sym typeface="Euclid Math One"/>
              </a:rPr>
              <a:t>f</a:t>
            </a:r>
            <a:r>
              <a:rPr lang="en-US" altLang="zh-CN" sz="2800" b="1" dirty="0" smtClean="0">
                <a:latin typeface="Times New Roman" pitchFamily="18" charset="0"/>
                <a:sym typeface="Euclid Math One"/>
              </a:rPr>
              <a:t> ( X ) = </a:t>
            </a:r>
            <a:r>
              <a:rPr lang="en-US" altLang="zh-CN" sz="2800" b="1" i="1" dirty="0" smtClean="0">
                <a:latin typeface="Times New Roman" pitchFamily="18" charset="0"/>
                <a:sym typeface="Euclid Math One"/>
              </a:rPr>
              <a:t>a</a:t>
            </a:r>
            <a:r>
              <a:rPr lang="en-US" altLang="zh-CN" sz="2800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1 </a:t>
            </a:r>
            <a:r>
              <a:rPr lang="en-US" altLang="zh-CN" sz="2800" b="1" i="1" dirty="0" smtClean="0">
                <a:latin typeface="Times New Roman" pitchFamily="18" charset="0"/>
                <a:sym typeface="Euclid Math One"/>
              </a:rPr>
              <a:t>x</a:t>
            </a:r>
            <a:r>
              <a:rPr lang="en-US" altLang="zh-CN" sz="2800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1 </a:t>
            </a:r>
            <a:r>
              <a:rPr lang="en-US" altLang="zh-CN" sz="2800" b="1" dirty="0" smtClean="0">
                <a:latin typeface="Times New Roman" pitchFamily="18" charset="0"/>
                <a:sym typeface="Euclid Math One"/>
              </a:rPr>
              <a:t>+ … +</a:t>
            </a:r>
            <a:r>
              <a:rPr lang="en-US" altLang="zh-CN" sz="2800" b="1" i="1" dirty="0" smtClean="0">
                <a:latin typeface="Times New Roman" pitchFamily="18" charset="0"/>
                <a:sym typeface="Euclid Math One"/>
              </a:rPr>
              <a:t> a</a:t>
            </a:r>
            <a:r>
              <a:rPr lang="en-US" altLang="zh-CN" sz="2800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4 </a:t>
            </a:r>
            <a:r>
              <a:rPr lang="en-US" altLang="zh-CN" sz="2800" b="1" i="1" dirty="0" smtClean="0">
                <a:latin typeface="Times New Roman" pitchFamily="18" charset="0"/>
                <a:sym typeface="Euclid Math One"/>
              </a:rPr>
              <a:t>x</a:t>
            </a:r>
            <a:r>
              <a:rPr lang="en-US" altLang="zh-CN" sz="2800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4 </a:t>
            </a:r>
            <a:r>
              <a:rPr lang="en-US" altLang="zh-CN" sz="2800" b="1" dirty="0" smtClean="0">
                <a:latin typeface="Times New Roman" pitchFamily="18" charset="0"/>
                <a:sym typeface="Euclid Math One"/>
              </a:rPr>
              <a:t> </a:t>
            </a:r>
            <a:r>
              <a:rPr lang="en-US" altLang="zh-CN" sz="2800" dirty="0" smtClean="0">
                <a:sym typeface="MT Extra" pitchFamily="18" charset="2"/>
              </a:rPr>
              <a:t>– </a:t>
            </a:r>
            <a:r>
              <a:rPr lang="en-US" altLang="zh-CN" sz="2800" b="1" dirty="0" smtClean="0">
                <a:latin typeface="Times New Roman" pitchFamily="18" charset="0"/>
              </a:rPr>
              <a:t>1 , </a:t>
            </a:r>
            <a:r>
              <a:rPr lang="zh-CN" altLang="en-US" sz="2800" b="1" dirty="0" smtClean="0">
                <a:latin typeface="Times New Roman" pitchFamily="18" charset="0"/>
              </a:rPr>
              <a:t>使得</a:t>
            </a:r>
            <a:endParaRPr lang="en-US" altLang="zh-CN" sz="2800" b="1" dirty="0" smtClean="0">
              <a:latin typeface="Times New Roman" pitchFamily="18" charset="0"/>
            </a:endParaRPr>
          </a:p>
          <a:p>
            <a:pPr marL="609600" indent="-609600">
              <a:lnSpc>
                <a:spcPct val="150000"/>
              </a:lnSpc>
              <a:buFontTx/>
              <a:buNone/>
            </a:pPr>
            <a:r>
              <a:rPr lang="en-US" altLang="zh-CN" sz="2800" b="1" i="1" dirty="0" smtClean="0">
                <a:latin typeface="Times New Roman" pitchFamily="18" charset="0"/>
                <a:sym typeface="Euclid Math One"/>
              </a:rPr>
              <a:t>      f</a:t>
            </a:r>
            <a:r>
              <a:rPr lang="en-US" altLang="zh-CN" sz="2800" b="1" dirty="0" smtClean="0">
                <a:latin typeface="Times New Roman" pitchFamily="18" charset="0"/>
                <a:sym typeface="Euclid Math One"/>
              </a:rPr>
              <a:t> ( </a:t>
            </a:r>
            <a:r>
              <a:rPr lang="en-US" altLang="zh-CN" sz="2800" b="1" dirty="0" smtClean="0">
                <a:latin typeface="Times New Roman" pitchFamily="18" charset="0"/>
                <a:sym typeface="Symbol" pitchFamily="18" charset="2"/>
              </a:rPr>
              <a:t></a:t>
            </a:r>
            <a:r>
              <a:rPr lang="en-US" altLang="zh-CN" sz="2800" b="1" baseline="-30000" dirty="0" err="1" smtClean="0">
                <a:solidFill>
                  <a:srgbClr val="000000"/>
                </a:solidFill>
                <a:latin typeface="Times New Roman" pitchFamily="18" charset="0"/>
              </a:rPr>
              <a:t>i</a:t>
            </a:r>
            <a:r>
              <a:rPr lang="en-US" altLang="zh-CN" sz="2800" b="1" dirty="0" smtClean="0">
                <a:latin typeface="Times New Roman" pitchFamily="18" charset="0"/>
                <a:sym typeface="Euclid Math One"/>
              </a:rPr>
              <a:t> ) </a:t>
            </a:r>
            <a:r>
              <a:rPr lang="en-US" altLang="zh-CN" sz="2800" b="1" dirty="0" smtClean="0">
                <a:latin typeface="Times New Roman" pitchFamily="18" charset="0"/>
                <a:sym typeface="Symbol" pitchFamily="18" charset="2"/>
              </a:rPr>
              <a:t> 0 , 1  </a:t>
            </a:r>
            <a:r>
              <a:rPr lang="en-US" altLang="zh-CN" sz="2800" b="1" dirty="0" err="1" smtClean="0">
                <a:latin typeface="Times New Roman" pitchFamily="18" charset="0"/>
                <a:sym typeface="Symbol" pitchFamily="18" charset="2"/>
              </a:rPr>
              <a:t>i</a:t>
            </a:r>
            <a:r>
              <a:rPr lang="en-US" altLang="zh-CN" sz="2800" b="1" dirty="0" smtClean="0">
                <a:latin typeface="Times New Roman" pitchFamily="18" charset="0"/>
                <a:sym typeface="Symbol" pitchFamily="18" charset="2"/>
              </a:rPr>
              <a:t>  4 ;      </a:t>
            </a:r>
            <a:r>
              <a:rPr lang="en-US" altLang="zh-CN" sz="2800" b="1" i="1" dirty="0" smtClean="0">
                <a:latin typeface="Times New Roman" pitchFamily="18" charset="0"/>
                <a:sym typeface="Euclid Math One"/>
              </a:rPr>
              <a:t>f</a:t>
            </a:r>
            <a:r>
              <a:rPr lang="en-US" altLang="zh-CN" sz="2800" b="1" dirty="0" smtClean="0">
                <a:latin typeface="Times New Roman" pitchFamily="18" charset="0"/>
                <a:sym typeface="Euclid Math One"/>
              </a:rPr>
              <a:t> ( </a:t>
            </a:r>
            <a:r>
              <a:rPr lang="en-US" altLang="zh-CN" sz="2800" b="1" dirty="0" smtClean="0">
                <a:latin typeface="Times New Roman" pitchFamily="18" charset="0"/>
                <a:sym typeface="Symbol" pitchFamily="18" charset="2"/>
              </a:rPr>
              <a:t></a:t>
            </a:r>
            <a:r>
              <a:rPr lang="en-US" altLang="zh-CN" sz="2800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j</a:t>
            </a:r>
            <a:r>
              <a:rPr lang="en-US" altLang="zh-CN" sz="2800" b="1" dirty="0" smtClean="0">
                <a:latin typeface="Times New Roman" pitchFamily="18" charset="0"/>
                <a:sym typeface="Euclid Math One"/>
              </a:rPr>
              <a:t> ) </a:t>
            </a:r>
            <a:r>
              <a:rPr lang="en-US" altLang="zh-CN" sz="2800" b="1" dirty="0" smtClean="0">
                <a:latin typeface="Times New Roman" pitchFamily="18" charset="0"/>
                <a:sym typeface="Symbol" pitchFamily="18" charset="2"/>
              </a:rPr>
              <a:t> 0 , 1  j  4 .</a:t>
            </a:r>
            <a:endParaRPr lang="en-US" altLang="zh-CN" sz="2800" b="1" dirty="0" smtClean="0">
              <a:latin typeface="Times New Roman" pitchFamily="18" charset="0"/>
              <a:sym typeface="Euclid Math One"/>
            </a:endParaRPr>
          </a:p>
          <a:p>
            <a:pPr marL="609600" indent="-609600">
              <a:lnSpc>
                <a:spcPct val="150000"/>
              </a:lnSpc>
              <a:buFontTx/>
              <a:buNone/>
            </a:pPr>
            <a:endParaRPr lang="en-US" altLang="zh-CN" sz="2800" b="1" dirty="0" smtClean="0">
              <a:latin typeface="Times New Roman" pitchFamily="18" charset="0"/>
              <a:sym typeface="Euclid Math One"/>
            </a:endParaRPr>
          </a:p>
          <a:p>
            <a:pPr marL="609600" indent="-609600">
              <a:lnSpc>
                <a:spcPct val="150000"/>
              </a:lnSpc>
              <a:buFontTx/>
              <a:buNone/>
            </a:pPr>
            <a:r>
              <a:rPr lang="en-US" altLang="zh-CN" sz="2800" b="1" dirty="0" smtClean="0">
                <a:latin typeface="Times New Roman" pitchFamily="18" charset="0"/>
                <a:sym typeface="Euclid Math One"/>
              </a:rPr>
              <a:t> </a:t>
            </a:r>
            <a:endParaRPr lang="en-US" altLang="zh-CN" sz="2800" b="1" dirty="0" smtClean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275458" name="Object 2"/>
          <p:cNvGraphicFramePr>
            <a:graphicFrameLocks noChangeAspect="1"/>
          </p:cNvGraphicFramePr>
          <p:nvPr/>
        </p:nvGraphicFramePr>
        <p:xfrm>
          <a:off x="2411413" y="1916113"/>
          <a:ext cx="5111750" cy="2273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6117" name="公式" r:id="rId3" imgW="2044440" imgH="914400" progId="Equation.3">
                  <p:embed/>
                </p:oleObj>
              </mc:Choice>
              <mc:Fallback>
                <p:oleObj name="公式" r:id="rId3" imgW="2044440" imgH="914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11413" y="1916113"/>
                        <a:ext cx="5111750" cy="2273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17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99736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0"/>
            <a:ext cx="8229600" cy="6597352"/>
          </a:xfrm>
          <a:solidFill>
            <a:srgbClr val="00FF00">
              <a:alpha val="70195"/>
            </a:srgbClr>
          </a:solidFill>
        </p:spPr>
        <p:txBody>
          <a:bodyPr/>
          <a:lstStyle/>
          <a:p>
            <a:pPr marL="609600" indent="-609600">
              <a:lnSpc>
                <a:spcPct val="150000"/>
              </a:lnSpc>
              <a:buFontTx/>
              <a:buNone/>
            </a:pPr>
            <a:r>
              <a:rPr lang="en-US" altLang="zh-CN" sz="2800" b="1" dirty="0" smtClean="0">
                <a:latin typeface="Times New Roman" pitchFamily="18" charset="0"/>
              </a:rPr>
              <a:t>2.  </a:t>
            </a:r>
            <a:r>
              <a:rPr lang="zh-CN" altLang="zh-CN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设</a:t>
            </a:r>
            <a:r>
              <a:rPr lang="en-US" altLang="zh-CN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l-GR" altLang="zh-CN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α</a:t>
            </a:r>
            <a:r>
              <a:rPr lang="el-GR" altLang="zh-CN" sz="2800" b="1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 </a:t>
            </a:r>
            <a:r>
              <a:rPr lang="el-GR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α</a:t>
            </a:r>
            <a:r>
              <a:rPr lang="el-GR" altLang="zh-CN" sz="28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l-GR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, α</a:t>
            </a:r>
            <a:r>
              <a:rPr lang="el-GR" altLang="zh-CN" sz="28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 </a:t>
            </a:r>
            <a:r>
              <a:rPr lang="el-GR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α</a:t>
            </a:r>
            <a:r>
              <a:rPr lang="el-GR" altLang="zh-CN" sz="28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 </a:t>
            </a:r>
            <a:r>
              <a:rPr lang="el-GR" altLang="zh-CN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altLang="zh-CN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l-GR" altLang="zh-CN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l-GR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β</a:t>
            </a:r>
            <a:r>
              <a:rPr lang="el-GR" altLang="zh-CN" sz="28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 </a:t>
            </a:r>
            <a:r>
              <a:rPr lang="el-GR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β</a:t>
            </a:r>
            <a:r>
              <a:rPr lang="el-GR" altLang="zh-CN" sz="28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 </a:t>
            </a:r>
            <a:r>
              <a:rPr lang="el-GR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β</a:t>
            </a:r>
            <a:r>
              <a:rPr lang="el-GR" altLang="zh-CN" sz="28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 </a:t>
            </a:r>
            <a:r>
              <a:rPr lang="en-US" altLang="zh-CN" sz="2800" b="1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zh-CN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依</a:t>
            </a:r>
            <a:r>
              <a:rPr lang="zh-CN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次</a:t>
            </a:r>
            <a:r>
              <a:rPr lang="zh-CN" altLang="zh-CN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是</a:t>
            </a:r>
            <a:r>
              <a:rPr lang="en-US" altLang="zh-CN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  <a:r>
              <a:rPr lang="zh-CN" altLang="zh-CN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的列向量</a:t>
            </a:r>
            <a:r>
              <a:rPr lang="en-US" altLang="zh-CN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:</a:t>
            </a:r>
            <a:r>
              <a:rPr lang="el-GR" altLang="zh-CN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CN" sz="28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A</a:t>
            </a:r>
            <a:r>
              <a:rPr lang="el-GR" altLang="zh-CN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l-GR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                     </a:t>
            </a:r>
            <a:r>
              <a:rPr lang="en-US" altLang="zh-CN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</a:t>
            </a:r>
            <a:r>
              <a:rPr lang="en-US" altLang="zh-CN" sz="2800" b="1" dirty="0" smtClean="0">
                <a:latin typeface="Times New Roman" pitchFamily="18" charset="0"/>
                <a:sym typeface="Symbol" pitchFamily="18" charset="2"/>
              </a:rPr>
              <a:t> M</a:t>
            </a:r>
            <a:r>
              <a:rPr lang="en-US" altLang="zh-CN" sz="2800" b="1" baseline="-30000" dirty="0">
                <a:solidFill>
                  <a:srgbClr val="000000"/>
                </a:solidFill>
                <a:latin typeface="Times New Roman" pitchFamily="18" charset="0"/>
              </a:rPr>
              <a:t>4, </a:t>
            </a:r>
            <a:r>
              <a:rPr lang="en-US" altLang="zh-CN" sz="2800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7</a:t>
            </a:r>
            <a:r>
              <a:rPr lang="en-US" altLang="zh-CN" sz="2800" b="1" dirty="0" smtClean="0">
                <a:latin typeface="Times New Roman" pitchFamily="18" charset="0"/>
                <a:sym typeface="Symbol" pitchFamily="18" charset="2"/>
              </a:rPr>
              <a:t>( </a:t>
            </a:r>
            <a:r>
              <a:rPr lang="en-US" altLang="zh-CN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altLang="zh-CN" sz="2800" b="1" baseline="-30000" dirty="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</a:rPr>
              <a:t> </a:t>
            </a:r>
            <a:r>
              <a:rPr lang="en-US" altLang="zh-CN" sz="2800" b="1" dirty="0" smtClean="0">
                <a:latin typeface="Times New Roman" pitchFamily="18" charset="0"/>
                <a:sym typeface="Symbol" pitchFamily="18" charset="2"/>
              </a:rPr>
              <a:t>)</a:t>
            </a:r>
            <a:r>
              <a:rPr lang="en-US" altLang="zh-CN" sz="2800" b="1" dirty="0" smtClean="0">
                <a:latin typeface="Times New Roman" pitchFamily="18" charset="0"/>
              </a:rPr>
              <a:t> </a:t>
            </a:r>
            <a:endParaRPr lang="en-US" altLang="zh-CN" sz="28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zh-CN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设</a:t>
            </a:r>
            <a:r>
              <a:rPr lang="en-US" altLang="zh-CN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zh-CN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el-GR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&lt; α</a:t>
            </a:r>
            <a:r>
              <a:rPr lang="el-GR" altLang="zh-CN" sz="28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 </a:t>
            </a:r>
            <a:r>
              <a:rPr lang="el-GR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α</a:t>
            </a:r>
            <a:r>
              <a:rPr lang="el-GR" altLang="zh-CN" sz="28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l-GR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, α</a:t>
            </a:r>
            <a:r>
              <a:rPr lang="el-GR" altLang="zh-CN" sz="28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 </a:t>
            </a:r>
            <a:r>
              <a:rPr lang="el-GR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α</a:t>
            </a:r>
            <a:r>
              <a:rPr lang="el-GR" altLang="zh-CN" sz="28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 </a:t>
            </a:r>
            <a:r>
              <a:rPr lang="el-GR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&gt; </a:t>
            </a:r>
            <a:r>
              <a:rPr lang="el-GR" altLang="zh-CN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W</a:t>
            </a:r>
            <a:r>
              <a:rPr lang="el-GR" altLang="zh-CN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l-GR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&lt; β</a:t>
            </a:r>
            <a:r>
              <a:rPr lang="el-GR" altLang="zh-CN" sz="28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 </a:t>
            </a:r>
            <a:r>
              <a:rPr lang="el-GR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β</a:t>
            </a:r>
            <a:r>
              <a:rPr lang="el-GR" altLang="zh-CN" sz="28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 </a:t>
            </a:r>
            <a:r>
              <a:rPr lang="el-GR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β</a:t>
            </a:r>
            <a:r>
              <a:rPr lang="el-GR" altLang="zh-CN" sz="28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 </a:t>
            </a:r>
            <a:r>
              <a:rPr lang="el-GR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&gt; 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l-GR" altLang="zh-CN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zh-CN" altLang="zh-C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l-GR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1 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zh-CN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求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 + W </a:t>
            </a:r>
            <a:r>
              <a:rPr lang="zh-CN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与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 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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 </a:t>
            </a:r>
            <a:r>
              <a:rPr lang="zh-CN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的维数与基底 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zh-CN" altLang="zh-C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2) </a:t>
            </a:r>
            <a:r>
              <a:rPr lang="en-US" altLang="zh-CN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zh-CN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设 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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[ 2 3 2 2 ]</a:t>
            </a:r>
            <a:r>
              <a:rPr lang="en-US" altLang="zh-CN" sz="2800" b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altLang="zh-CN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zh-CN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判</a:t>
            </a:r>
            <a:r>
              <a:rPr lang="zh-CN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断集合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 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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W ) 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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 </a:t>
            </a:r>
            <a:endParaRPr lang="en-US" altLang="zh-CN" sz="28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zh-CN" altLang="zh-CN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是否非</a:t>
            </a:r>
            <a:r>
              <a:rPr lang="zh-CN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空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r>
              <a:rPr lang="en-US" altLang="zh-CN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zh-CN" altLang="zh-CN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若</a:t>
            </a:r>
            <a:r>
              <a:rPr lang="zh-CN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非空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把它可</a:t>
            </a:r>
            <a:r>
              <a:rPr lang="zh-CN" altLang="zh-CN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写</a:t>
            </a:r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成</a:t>
            </a:r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sz="2800" b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</a:t>
            </a:r>
            <a:r>
              <a:rPr lang="en-US" altLang="zh-CN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+ W </a:t>
            </a:r>
            <a:r>
              <a:rPr lang="en-US" altLang="zh-CN" sz="2800" b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 </a:t>
            </a:r>
            <a:r>
              <a:rPr lang="en-US" altLang="zh-CN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zh-CN" altLang="zh-CN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的</a:t>
            </a:r>
            <a:r>
              <a:rPr lang="zh-CN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形</a:t>
            </a:r>
            <a:r>
              <a:rPr lang="zh-CN" altLang="zh-CN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式</a:t>
            </a:r>
            <a:r>
              <a:rPr lang="en-US" altLang="zh-CN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,   </a:t>
            </a:r>
            <a:r>
              <a:rPr lang="zh-CN" altLang="zh-CN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这里</a:t>
            </a:r>
            <a:r>
              <a:rPr lang="en-US" altLang="zh-CN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b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  </a:t>
            </a:r>
            <a:r>
              <a:rPr lang="en-US" altLang="zh-CN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l-GR" altLang="zh-CN" sz="2800" b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altLang="zh-CN" sz="2800" b="1" dirty="0" smtClean="0">
              <a:solidFill>
                <a:srgbClr val="000000"/>
              </a:solidFill>
              <a:latin typeface="Times New Roman" pitchFamily="18" charset="0"/>
              <a:ea typeface="华文楷体" pitchFamily="2" charset="-122"/>
              <a:cs typeface="Times New Roman" pitchFamily="18" charset="0"/>
            </a:endParaRPr>
          </a:p>
          <a:p>
            <a:pPr marL="609600" indent="-609600">
              <a:lnSpc>
                <a:spcPct val="150000"/>
              </a:lnSpc>
              <a:buFontTx/>
              <a:buNone/>
            </a:pPr>
            <a:endParaRPr lang="en-US" altLang="zh-CN" sz="2800" b="1" dirty="0" smtClean="0">
              <a:latin typeface="Times New Roman" pitchFamily="18" charset="0"/>
              <a:sym typeface="Euclid Math One" pitchFamily="18" charset="2"/>
            </a:endParaRPr>
          </a:p>
          <a:p>
            <a:pPr marL="609600" indent="-609600">
              <a:lnSpc>
                <a:spcPct val="150000"/>
              </a:lnSpc>
              <a:buFontTx/>
              <a:buNone/>
            </a:pPr>
            <a:r>
              <a:rPr lang="en-US" altLang="zh-CN" sz="2800" b="1" dirty="0" smtClean="0">
                <a:latin typeface="Times New Roman" pitchFamily="18" charset="0"/>
                <a:sym typeface="Euclid Math One" pitchFamily="18" charset="2"/>
              </a:rPr>
              <a:t> </a:t>
            </a:r>
            <a:endParaRPr lang="en-US" altLang="zh-CN" sz="2800" b="1" dirty="0" smtClean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64330259"/>
              </p:ext>
            </p:extLst>
          </p:nvPr>
        </p:nvGraphicFramePr>
        <p:xfrm>
          <a:off x="2339752" y="836712"/>
          <a:ext cx="3744416" cy="21290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952" r:id="rId3" imgW="1612800" imgH="914400" progId="">
                  <p:embed/>
                </p:oleObj>
              </mc:Choice>
              <mc:Fallback>
                <p:oleObj r:id="rId3" imgW="1612800" imgH="91440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39752" y="836712"/>
                        <a:ext cx="3744416" cy="212903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88708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68313" y="549275"/>
            <a:ext cx="8229600" cy="5543550"/>
          </a:xfrm>
          <a:solidFill>
            <a:srgbClr val="00FF00">
              <a:alpha val="70195"/>
            </a:srgbClr>
          </a:solidFill>
        </p:spPr>
        <p:txBody>
          <a:bodyPr/>
          <a:lstStyle/>
          <a:p>
            <a:pPr>
              <a:lnSpc>
                <a:spcPct val="150000"/>
              </a:lnSpc>
              <a:buFontTx/>
              <a:buNone/>
            </a:pPr>
            <a:r>
              <a:rPr lang="en-US" altLang="zh-CN" sz="4400" b="1" dirty="0" smtClean="0">
                <a:solidFill>
                  <a:schemeClr val="tx2"/>
                </a:solidFill>
                <a:latin typeface="Times New Roman" pitchFamily="18" charset="0"/>
              </a:rPr>
              <a:t>                  </a:t>
            </a:r>
            <a:r>
              <a:rPr lang="zh-CN" altLang="en-US" sz="4400" b="1" dirty="0" smtClean="0">
                <a:solidFill>
                  <a:schemeClr val="tx2"/>
                </a:solidFill>
                <a:latin typeface="Times New Roman" pitchFamily="18" charset="0"/>
              </a:rPr>
              <a:t>期中考试 </a:t>
            </a:r>
            <a:r>
              <a:rPr lang="en-US" altLang="zh-CN" sz="4400" b="1" dirty="0" smtClean="0">
                <a:solidFill>
                  <a:schemeClr val="tx2"/>
                </a:solidFill>
                <a:latin typeface="Times New Roman" pitchFamily="18" charset="0"/>
              </a:rPr>
              <a:t>:</a:t>
            </a:r>
            <a:endParaRPr lang="en-US" altLang="zh-CN" sz="4400" b="1" dirty="0" smtClean="0"/>
          </a:p>
          <a:p>
            <a:pPr>
              <a:lnSpc>
                <a:spcPct val="150000"/>
              </a:lnSpc>
              <a:buFontTx/>
              <a:buNone/>
            </a:pPr>
            <a:r>
              <a:rPr lang="en-US" altLang="zh-CN" sz="3600" b="1" dirty="0" smtClean="0">
                <a:latin typeface="Times New Roman" pitchFamily="18" charset="0"/>
                <a:cs typeface="Times New Roman" pitchFamily="18" charset="0"/>
              </a:rPr>
              <a:t>      11 </a:t>
            </a:r>
            <a:r>
              <a:rPr lang="zh-CN" altLang="en-US" sz="3600" b="1" dirty="0" smtClean="0">
                <a:latin typeface="Times New Roman" pitchFamily="18" charset="0"/>
                <a:cs typeface="Times New Roman" pitchFamily="18" charset="0"/>
              </a:rPr>
              <a:t>月 </a:t>
            </a:r>
            <a:r>
              <a:rPr lang="en-US" altLang="zh-CN" sz="3600" b="1" dirty="0" smtClean="0">
                <a:latin typeface="Times New Roman" pitchFamily="18" charset="0"/>
                <a:cs typeface="Times New Roman" pitchFamily="18" charset="0"/>
              </a:rPr>
              <a:t>14 </a:t>
            </a:r>
            <a:r>
              <a:rPr lang="zh-CN" altLang="en-US" sz="3600" b="1" dirty="0" smtClean="0">
                <a:latin typeface="Times New Roman" pitchFamily="18" charset="0"/>
                <a:cs typeface="Times New Roman" pitchFamily="18" charset="0"/>
              </a:rPr>
              <a:t>日 </a:t>
            </a:r>
            <a:r>
              <a:rPr lang="en-US" altLang="zh-CN" sz="3600" b="1" dirty="0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zh-CN" altLang="en-US" sz="3600" b="1" dirty="0" smtClean="0">
                <a:latin typeface="Times New Roman" pitchFamily="18" charset="0"/>
                <a:cs typeface="Times New Roman" pitchFamily="18" charset="0"/>
              </a:rPr>
              <a:t>周三</a:t>
            </a:r>
            <a:r>
              <a:rPr lang="en-US" altLang="zh-CN" sz="3600" b="1" dirty="0" smtClean="0">
                <a:latin typeface="Times New Roman" pitchFamily="18" charset="0"/>
                <a:cs typeface="Times New Roman" pitchFamily="18" charset="0"/>
              </a:rPr>
              <a:t>)   </a:t>
            </a:r>
            <a:r>
              <a:rPr lang="zh-CN" altLang="en-US" sz="3600" b="1" dirty="0" smtClean="0">
                <a:latin typeface="Times New Roman" pitchFamily="18" charset="0"/>
                <a:cs typeface="Times New Roman" pitchFamily="18" charset="0"/>
              </a:rPr>
              <a:t>第 </a:t>
            </a:r>
            <a:r>
              <a:rPr lang="en-US" altLang="zh-CN" sz="3600" b="1" dirty="0" smtClean="0">
                <a:latin typeface="Times New Roman" pitchFamily="18" charset="0"/>
                <a:cs typeface="Times New Roman" pitchFamily="18" charset="0"/>
              </a:rPr>
              <a:t>10 - 11 </a:t>
            </a:r>
            <a:r>
              <a:rPr lang="zh-CN" altLang="en-US" sz="3600" b="1" dirty="0" smtClean="0">
                <a:latin typeface="Times New Roman" pitchFamily="18" charset="0"/>
                <a:cs typeface="Times New Roman" pitchFamily="18" charset="0"/>
              </a:rPr>
              <a:t>节</a:t>
            </a:r>
            <a:endParaRPr lang="en-US" altLang="zh-CN" sz="3600" b="1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50000"/>
              </a:lnSpc>
              <a:buFontTx/>
              <a:buNone/>
            </a:pPr>
            <a:r>
              <a:rPr lang="en-US" altLang="zh-CN" sz="3600" b="1" dirty="0" smtClean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zh-CN" altLang="en-US" sz="3600" b="1" dirty="0" smtClean="0"/>
              <a:t>理</a:t>
            </a:r>
            <a:r>
              <a:rPr lang="zh-CN" altLang="en-US" sz="3600" b="1" dirty="0"/>
              <a:t>教</a:t>
            </a:r>
            <a:r>
              <a:rPr lang="en-US" altLang="zh-CN" sz="3600" b="1" dirty="0" smtClean="0"/>
              <a:t>103 </a:t>
            </a:r>
            <a:r>
              <a:rPr lang="zh-CN" altLang="en-US" sz="3600" b="1" dirty="0" smtClean="0"/>
              <a:t>和 理</a:t>
            </a:r>
            <a:r>
              <a:rPr lang="zh-CN" altLang="en-US" sz="3600" b="1" dirty="0"/>
              <a:t>教</a:t>
            </a:r>
            <a:r>
              <a:rPr lang="en-US" altLang="zh-CN" sz="3600" b="1" dirty="0"/>
              <a:t>106</a:t>
            </a:r>
            <a:r>
              <a:rPr lang="zh-CN" altLang="en-US" sz="3600" b="1" dirty="0"/>
              <a:t>，各考</a:t>
            </a:r>
            <a:r>
              <a:rPr lang="en-US" altLang="zh-CN" sz="3600" b="1" dirty="0"/>
              <a:t>100</a:t>
            </a:r>
            <a:r>
              <a:rPr lang="zh-CN" altLang="en-US" sz="3600" b="1" dirty="0"/>
              <a:t>人</a:t>
            </a:r>
            <a:endParaRPr lang="en-US" altLang="zh-CN" sz="3600" b="1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50000"/>
              </a:lnSpc>
              <a:buFontTx/>
              <a:buNone/>
            </a:pPr>
            <a:r>
              <a:rPr lang="en-US" altLang="zh-CN" sz="36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zh-CN" altLang="en-US" sz="3600" b="1" dirty="0" smtClean="0">
                <a:latin typeface="Times New Roman" pitchFamily="18" charset="0"/>
                <a:cs typeface="Times New Roman" pitchFamily="18" charset="0"/>
              </a:rPr>
              <a:t>考试范围</a:t>
            </a:r>
            <a:r>
              <a:rPr lang="en-US" altLang="zh-CN" sz="3600" b="1" dirty="0" smtClean="0">
                <a:latin typeface="Times New Roman" pitchFamily="18" charset="0"/>
                <a:cs typeface="Times New Roman" pitchFamily="18" charset="0"/>
              </a:rPr>
              <a:t>:  </a:t>
            </a:r>
            <a:r>
              <a:rPr lang="zh-CN" altLang="en-US" sz="3600" b="1" dirty="0" smtClean="0">
                <a:latin typeface="Times New Roman" pitchFamily="18" charset="0"/>
                <a:cs typeface="Times New Roman" pitchFamily="18" charset="0"/>
              </a:rPr>
              <a:t>第 </a:t>
            </a:r>
            <a:r>
              <a:rPr lang="en-US" altLang="zh-CN" sz="3600" b="1" dirty="0" smtClean="0">
                <a:latin typeface="Times New Roman" pitchFamily="18" charset="0"/>
                <a:cs typeface="Times New Roman" pitchFamily="18" charset="0"/>
              </a:rPr>
              <a:t>1, 2 </a:t>
            </a:r>
            <a:r>
              <a:rPr lang="zh-CN" altLang="en-US" sz="3600" b="1" dirty="0" smtClean="0">
                <a:latin typeface="Times New Roman" pitchFamily="18" charset="0"/>
                <a:cs typeface="Times New Roman" pitchFamily="18" charset="0"/>
              </a:rPr>
              <a:t>章 </a:t>
            </a:r>
            <a:r>
              <a:rPr lang="en-US" altLang="zh-CN" sz="3600" b="1" dirty="0" smtClean="0">
                <a:latin typeface="Times New Roman" pitchFamily="18" charset="0"/>
                <a:cs typeface="Times New Roman" pitchFamily="18" charset="0"/>
              </a:rPr>
              <a:t>,   </a:t>
            </a:r>
          </a:p>
          <a:p>
            <a:pPr>
              <a:lnSpc>
                <a:spcPct val="150000"/>
              </a:lnSpc>
              <a:buFontTx/>
              <a:buNone/>
            </a:pPr>
            <a:r>
              <a:rPr lang="en-US" altLang="zh-CN" sz="36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600" b="1" dirty="0" smtClean="0">
                <a:latin typeface="Times New Roman" pitchFamily="18" charset="0"/>
                <a:cs typeface="Times New Roman" pitchFamily="18" charset="0"/>
              </a:rPr>
              <a:t>                    </a:t>
            </a:r>
            <a:r>
              <a:rPr lang="zh-CN" altLang="en-US" sz="3600" b="1" dirty="0" smtClean="0">
                <a:latin typeface="Times New Roman" pitchFamily="18" charset="0"/>
                <a:cs typeface="Times New Roman" pitchFamily="18" charset="0"/>
              </a:rPr>
              <a:t>第 </a:t>
            </a:r>
            <a:r>
              <a:rPr lang="en-US" altLang="zh-CN" sz="3600" b="1" smtClean="0">
                <a:latin typeface="Times New Roman" pitchFamily="18" charset="0"/>
                <a:cs typeface="Times New Roman" pitchFamily="18" charset="0"/>
              </a:rPr>
              <a:t>3 , 4 </a:t>
            </a:r>
            <a:r>
              <a:rPr lang="zh-CN" altLang="en-US" sz="3600" b="1" dirty="0" smtClean="0">
                <a:latin typeface="Times New Roman" pitchFamily="18" charset="0"/>
                <a:cs typeface="Times New Roman" pitchFamily="18" charset="0"/>
              </a:rPr>
              <a:t>章 课上讲到的内容</a:t>
            </a:r>
          </a:p>
        </p:txBody>
      </p:sp>
    </p:spTree>
    <p:extLst>
      <p:ext uri="{BB962C8B-B14F-4D97-AF65-F5344CB8AC3E}">
        <p14:creationId xmlns:p14="http://schemas.microsoft.com/office/powerpoint/2010/main" val="1885788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256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1981200"/>
            <a:ext cx="8229600" cy="4184650"/>
          </a:xfrm>
        </p:spPr>
        <p:txBody>
          <a:bodyPr/>
          <a:lstStyle/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sz="3600" b="1" dirty="0" smtClean="0"/>
              <a:t> </a:t>
            </a:r>
            <a:r>
              <a:rPr lang="zh-CN" altLang="en-US" sz="3600" b="1" dirty="0" smtClean="0">
                <a:ea typeface="华文楷体" pitchFamily="2" charset="-122"/>
              </a:rPr>
              <a:t>定理</a:t>
            </a:r>
            <a:r>
              <a:rPr lang="zh-CN" altLang="en-US" sz="3600" b="1" dirty="0" smtClean="0"/>
              <a:t>：</a:t>
            </a:r>
            <a:r>
              <a:rPr lang="zh-CN" altLang="en-US" sz="3600" b="1" dirty="0" smtClean="0">
                <a:ea typeface="华文楷体" pitchFamily="2" charset="-122"/>
              </a:rPr>
              <a:t>若</a:t>
            </a:r>
            <a:r>
              <a:rPr lang="zh-CN" altLang="en-US" sz="3600" b="1" dirty="0" smtClean="0">
                <a:latin typeface="Times New Roman" pitchFamily="18" charset="0"/>
                <a:ea typeface="华文楷体" pitchFamily="2" charset="-122"/>
              </a:rPr>
              <a:t>线性方程组有一个特解</a:t>
            </a:r>
            <a:r>
              <a:rPr lang="zh-CN" altLang="en-US" sz="3600" b="1" dirty="0" smtClean="0">
                <a:latin typeface="Times New Roman" pitchFamily="18" charset="0"/>
              </a:rPr>
              <a:t>  </a:t>
            </a:r>
            <a:r>
              <a:rPr lang="zh-CN" altLang="en-US" sz="3600" b="1" dirty="0" smtClean="0">
                <a:latin typeface="Times New Roman" pitchFamily="18" charset="0"/>
                <a:sym typeface="Symbol" pitchFamily="18" charset="2"/>
              </a:rPr>
              <a:t> </a:t>
            </a:r>
            <a:r>
              <a:rPr lang="en-US" altLang="zh-CN" sz="3600" b="1" dirty="0" smtClean="0">
                <a:latin typeface="Times New Roman" pitchFamily="18" charset="0"/>
              </a:rPr>
              <a:t>,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sz="3600" b="1" dirty="0" smtClean="0">
                <a:latin typeface="Times New Roman" pitchFamily="18" charset="0"/>
              </a:rPr>
              <a:t> </a:t>
            </a:r>
            <a:r>
              <a:rPr lang="zh-CN" altLang="en-US" sz="3600" b="1" dirty="0" smtClean="0">
                <a:latin typeface="Times New Roman" pitchFamily="18" charset="0"/>
                <a:ea typeface="华文楷体" pitchFamily="2" charset="-122"/>
              </a:rPr>
              <a:t>则方程组的解集合为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sz="3600" b="1" dirty="0" smtClean="0">
                <a:latin typeface="Times New Roman" pitchFamily="18" charset="0"/>
              </a:rPr>
              <a:t>               </a:t>
            </a:r>
            <a:r>
              <a:rPr lang="zh-CN" altLang="en-US" sz="3600" b="1" dirty="0" smtClean="0">
                <a:latin typeface="Times New Roman" pitchFamily="18" charset="0"/>
                <a:sym typeface="Symbol" pitchFamily="18" charset="2"/>
              </a:rPr>
              <a:t>  </a:t>
            </a:r>
            <a:r>
              <a:rPr lang="en-US" altLang="zh-CN" sz="3600" b="1" dirty="0" smtClean="0">
                <a:latin typeface="Times New Roman" pitchFamily="18" charset="0"/>
                <a:sym typeface="Symbol" pitchFamily="18" charset="2"/>
              </a:rPr>
              <a:t>+ W  = </a:t>
            </a:r>
            <a:r>
              <a:rPr lang="en-US" altLang="zh-CN" sz="4000" dirty="0" smtClean="0">
                <a:latin typeface="Times New Roman" pitchFamily="18" charset="0"/>
                <a:sym typeface="Symbol" pitchFamily="18" charset="2"/>
              </a:rPr>
              <a:t>{ </a:t>
            </a:r>
            <a:r>
              <a:rPr lang="en-US" altLang="zh-CN" sz="3600" b="1" dirty="0" smtClean="0">
                <a:latin typeface="Times New Roman" pitchFamily="18" charset="0"/>
                <a:sym typeface="Symbol" pitchFamily="18" charset="2"/>
              </a:rPr>
              <a:t> +   |   W </a:t>
            </a:r>
            <a:r>
              <a:rPr lang="en-US" altLang="zh-CN" sz="4000" dirty="0" smtClean="0">
                <a:latin typeface="Times New Roman" pitchFamily="18" charset="0"/>
                <a:sym typeface="Symbol" pitchFamily="18" charset="2"/>
              </a:rPr>
              <a:t>} </a:t>
            </a:r>
            <a:endParaRPr lang="en-US" altLang="zh-CN" sz="4000" dirty="0" smtClean="0">
              <a:latin typeface="Times New Roman" pitchFamily="18" charset="0"/>
            </a:endParaRP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sz="3600" b="1" dirty="0" smtClean="0">
                <a:latin typeface="Times New Roman" pitchFamily="18" charset="0"/>
              </a:rPr>
              <a:t> </a:t>
            </a:r>
            <a:r>
              <a:rPr lang="zh-CN" altLang="en-US" sz="3600" b="1" dirty="0" smtClean="0">
                <a:latin typeface="Times New Roman" pitchFamily="18" charset="0"/>
                <a:ea typeface="华文楷体" pitchFamily="2" charset="-122"/>
              </a:rPr>
              <a:t>这里</a:t>
            </a:r>
            <a:r>
              <a:rPr lang="zh-CN" altLang="en-US" sz="3600" b="1" dirty="0" smtClean="0">
                <a:latin typeface="Times New Roman" pitchFamily="18" charset="0"/>
              </a:rPr>
              <a:t> </a:t>
            </a:r>
            <a:r>
              <a:rPr lang="en-US" altLang="zh-CN" sz="3600" b="1" dirty="0" smtClean="0">
                <a:latin typeface="Times New Roman" pitchFamily="18" charset="0"/>
              </a:rPr>
              <a:t>W </a:t>
            </a:r>
            <a:r>
              <a:rPr lang="zh-CN" altLang="en-US" sz="3600" b="1" dirty="0" smtClean="0">
                <a:latin typeface="Times New Roman" pitchFamily="18" charset="0"/>
                <a:ea typeface="华文楷体" pitchFamily="2" charset="-122"/>
              </a:rPr>
              <a:t>是导出组的解空间</a:t>
            </a:r>
            <a:r>
              <a:rPr lang="en-US" altLang="zh-CN" sz="3600" b="1" dirty="0" smtClean="0">
                <a:latin typeface="Times New Roman" pitchFamily="18" charset="0"/>
              </a:rPr>
              <a:t>.</a:t>
            </a:r>
          </a:p>
        </p:txBody>
      </p:sp>
      <p:pic>
        <p:nvPicPr>
          <p:cNvPr id="669699" name="Picture 3" descr="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70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69700" name="Rectangle 4"/>
          <p:cNvSpPr>
            <a:spLocks noGrp="1" noChangeArrowheads="1"/>
          </p:cNvSpPr>
          <p:nvPr>
            <p:ph type="title"/>
          </p:nvPr>
        </p:nvSpPr>
        <p:spPr>
          <a:xfrm>
            <a:off x="468313" y="0"/>
            <a:ext cx="8229600" cy="1143000"/>
          </a:xfrm>
        </p:spPr>
        <p:txBody>
          <a:bodyPr/>
          <a:lstStyle/>
          <a:p>
            <a:pPr eaLnBrk="1" hangingPunct="1"/>
            <a:r>
              <a:rPr lang="zh-CN" altLang="en-US" sz="4000" b="1" smtClean="0">
                <a:solidFill>
                  <a:schemeClr val="bg1"/>
                </a:solidFill>
              </a:rPr>
              <a:t>非齐次方程组解的结构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25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48025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95" name="Line 2"/>
          <p:cNvSpPr>
            <a:spLocks noChangeShapeType="1"/>
          </p:cNvSpPr>
          <p:nvPr/>
        </p:nvSpPr>
        <p:spPr bwMode="auto">
          <a:xfrm flipV="1">
            <a:off x="1331913" y="5229225"/>
            <a:ext cx="7056437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4396" name="Line 3"/>
          <p:cNvSpPr>
            <a:spLocks noChangeShapeType="1"/>
          </p:cNvSpPr>
          <p:nvPr/>
        </p:nvSpPr>
        <p:spPr bwMode="auto">
          <a:xfrm flipV="1">
            <a:off x="4716463" y="2420938"/>
            <a:ext cx="0" cy="40322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144386" name="Object 4"/>
          <p:cNvGraphicFramePr>
            <a:graphicFrameLocks noChangeAspect="1"/>
          </p:cNvGraphicFramePr>
          <p:nvPr/>
        </p:nvGraphicFramePr>
        <p:xfrm>
          <a:off x="4787900" y="5300663"/>
          <a:ext cx="508000" cy="55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043" name="公式" r:id="rId3" imgW="126720" imgH="139680" progId="Equation.3">
                  <p:embed/>
                </p:oleObj>
              </mc:Choice>
              <mc:Fallback>
                <p:oleObj name="公式" r:id="rId3" imgW="126720" imgH="13968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87900" y="5300663"/>
                        <a:ext cx="508000" cy="558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4397" name="Line 5"/>
          <p:cNvSpPr>
            <a:spLocks noChangeShapeType="1"/>
          </p:cNvSpPr>
          <p:nvPr/>
        </p:nvSpPr>
        <p:spPr bwMode="auto">
          <a:xfrm flipV="1">
            <a:off x="3276600" y="2781300"/>
            <a:ext cx="4032250" cy="38163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817926" name="Line 6"/>
          <p:cNvSpPr>
            <a:spLocks noChangeShapeType="1"/>
          </p:cNvSpPr>
          <p:nvPr/>
        </p:nvSpPr>
        <p:spPr bwMode="auto">
          <a:xfrm flipV="1">
            <a:off x="4716463" y="4508500"/>
            <a:ext cx="1943100" cy="722313"/>
          </a:xfrm>
          <a:prstGeom prst="line">
            <a:avLst/>
          </a:prstGeom>
          <a:noFill/>
          <a:ln w="63500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4817927" name="Object 7"/>
          <p:cNvGraphicFramePr>
            <a:graphicFrameLocks noChangeAspect="1"/>
          </p:cNvGraphicFramePr>
          <p:nvPr/>
        </p:nvGraphicFramePr>
        <p:xfrm>
          <a:off x="4859338" y="2349500"/>
          <a:ext cx="444500" cy="704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044" name="Equation" r:id="rId5" imgW="114120" imgH="203040" progId="">
                  <p:embed/>
                </p:oleObj>
              </mc:Choice>
              <mc:Fallback>
                <p:oleObj name="Equation" r:id="rId5" imgW="114120" imgH="203040" progId="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59338" y="2349500"/>
                        <a:ext cx="444500" cy="704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17928" name="Freeform 8"/>
          <p:cNvSpPr>
            <a:spLocks/>
          </p:cNvSpPr>
          <p:nvPr/>
        </p:nvSpPr>
        <p:spPr bwMode="auto">
          <a:xfrm>
            <a:off x="3132138" y="3573463"/>
            <a:ext cx="4681537" cy="2663825"/>
          </a:xfrm>
          <a:custGeom>
            <a:avLst/>
            <a:gdLst>
              <a:gd name="T0" fmla="*/ 0 w 2949"/>
              <a:gd name="T1" fmla="*/ 2147483647 h 1678"/>
              <a:gd name="T2" fmla="*/ 2147483647 w 2949"/>
              <a:gd name="T3" fmla="*/ 2147483647 h 1678"/>
              <a:gd name="T4" fmla="*/ 2147483647 w 2949"/>
              <a:gd name="T5" fmla="*/ 0 h 1678"/>
              <a:gd name="T6" fmla="*/ 2147483647 w 2949"/>
              <a:gd name="T7" fmla="*/ 2147483647 h 1678"/>
              <a:gd name="T8" fmla="*/ 0 w 2949"/>
              <a:gd name="T9" fmla="*/ 2147483647 h 167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949"/>
              <a:gd name="T16" fmla="*/ 0 h 1678"/>
              <a:gd name="T17" fmla="*/ 2949 w 2949"/>
              <a:gd name="T18" fmla="*/ 1678 h 167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949" h="1678">
                <a:moveTo>
                  <a:pt x="0" y="1678"/>
                </a:moveTo>
                <a:lnTo>
                  <a:pt x="772" y="907"/>
                </a:lnTo>
                <a:lnTo>
                  <a:pt x="2949" y="0"/>
                </a:lnTo>
                <a:lnTo>
                  <a:pt x="2268" y="861"/>
                </a:lnTo>
                <a:lnTo>
                  <a:pt x="0" y="1678"/>
                </a:lnTo>
                <a:close/>
              </a:path>
            </a:pathLst>
          </a:custGeom>
          <a:solidFill>
            <a:srgbClr val="0000FF">
              <a:alpha val="5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817929" name="Line 9"/>
          <p:cNvSpPr>
            <a:spLocks noChangeShapeType="1"/>
          </p:cNvSpPr>
          <p:nvPr/>
        </p:nvSpPr>
        <p:spPr bwMode="auto">
          <a:xfrm flipV="1">
            <a:off x="6659563" y="2565400"/>
            <a:ext cx="503237" cy="1944688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817930" name="Line 10"/>
          <p:cNvSpPr>
            <a:spLocks noChangeShapeType="1"/>
          </p:cNvSpPr>
          <p:nvPr/>
        </p:nvSpPr>
        <p:spPr bwMode="auto">
          <a:xfrm flipH="1" flipV="1">
            <a:off x="4140200" y="3933825"/>
            <a:ext cx="576263" cy="1223963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4817931" name="Object 11"/>
          <p:cNvGraphicFramePr>
            <a:graphicFrameLocks noChangeAspect="1"/>
          </p:cNvGraphicFramePr>
          <p:nvPr/>
        </p:nvGraphicFramePr>
        <p:xfrm>
          <a:off x="3489325" y="3284538"/>
          <a:ext cx="593725" cy="704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045" name="Equation" r:id="rId7" imgW="152280" imgH="203040" progId="">
                  <p:embed/>
                </p:oleObj>
              </mc:Choice>
              <mc:Fallback>
                <p:oleObj name="Equation" r:id="rId7" imgW="152280" imgH="203040" progId="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89325" y="3284538"/>
                        <a:ext cx="593725" cy="704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17932" name="Object 12"/>
          <p:cNvGraphicFramePr>
            <a:graphicFrameLocks noChangeAspect="1"/>
          </p:cNvGraphicFramePr>
          <p:nvPr/>
        </p:nvGraphicFramePr>
        <p:xfrm>
          <a:off x="539750" y="5516563"/>
          <a:ext cx="3497263" cy="644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046" name="公式" r:id="rId9" imgW="1104840" imgH="203040" progId="Equation.3">
                  <p:embed/>
                </p:oleObj>
              </mc:Choice>
              <mc:Fallback>
                <p:oleObj name="公式" r:id="rId9" imgW="1104840" imgH="203040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750" y="5516563"/>
                        <a:ext cx="3497263" cy="644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17934" name="Object 14"/>
          <p:cNvGraphicFramePr>
            <a:graphicFrameLocks noChangeAspect="1"/>
          </p:cNvGraphicFramePr>
          <p:nvPr/>
        </p:nvGraphicFramePr>
        <p:xfrm>
          <a:off x="1908175" y="692150"/>
          <a:ext cx="5905500" cy="757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047" name="公式" r:id="rId11" imgW="1587240" imgH="203040" progId="Equation.3">
                  <p:embed/>
                </p:oleObj>
              </mc:Choice>
              <mc:Fallback>
                <p:oleObj name="公式" r:id="rId11" imgW="1587240" imgH="203040" progId="Equation.3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8175" y="692150"/>
                        <a:ext cx="5905500" cy="757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17935" name="Object 15"/>
          <p:cNvGraphicFramePr>
            <a:graphicFrameLocks noChangeAspect="1"/>
          </p:cNvGraphicFramePr>
          <p:nvPr/>
        </p:nvGraphicFramePr>
        <p:xfrm>
          <a:off x="684213" y="3284538"/>
          <a:ext cx="2533650" cy="644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048" name="公式" r:id="rId13" imgW="799920" imgH="203040" progId="Equation.3">
                  <p:embed/>
                </p:oleObj>
              </mc:Choice>
              <mc:Fallback>
                <p:oleObj name="公式" r:id="rId13" imgW="799920" imgH="203040" progId="Equation.3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4213" y="3284538"/>
                        <a:ext cx="2533650" cy="644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17936" name="Line 16"/>
          <p:cNvSpPr>
            <a:spLocks noChangeShapeType="1"/>
          </p:cNvSpPr>
          <p:nvPr/>
        </p:nvSpPr>
        <p:spPr bwMode="auto">
          <a:xfrm flipV="1">
            <a:off x="4716463" y="3284538"/>
            <a:ext cx="431800" cy="1944687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817937" name="Freeform 17"/>
          <p:cNvSpPr>
            <a:spLocks/>
          </p:cNvSpPr>
          <p:nvPr/>
        </p:nvSpPr>
        <p:spPr bwMode="auto">
          <a:xfrm>
            <a:off x="3132138" y="3573463"/>
            <a:ext cx="4681537" cy="2663825"/>
          </a:xfrm>
          <a:custGeom>
            <a:avLst/>
            <a:gdLst>
              <a:gd name="T0" fmla="*/ 0 w 2949"/>
              <a:gd name="T1" fmla="*/ 2147483647 h 1678"/>
              <a:gd name="T2" fmla="*/ 2147483647 w 2949"/>
              <a:gd name="T3" fmla="*/ 2147483647 h 1678"/>
              <a:gd name="T4" fmla="*/ 2147483647 w 2949"/>
              <a:gd name="T5" fmla="*/ 0 h 1678"/>
              <a:gd name="T6" fmla="*/ 2147483647 w 2949"/>
              <a:gd name="T7" fmla="*/ 2147483647 h 1678"/>
              <a:gd name="T8" fmla="*/ 0 w 2949"/>
              <a:gd name="T9" fmla="*/ 2147483647 h 167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949"/>
              <a:gd name="T16" fmla="*/ 0 h 1678"/>
              <a:gd name="T17" fmla="*/ 2949 w 2949"/>
              <a:gd name="T18" fmla="*/ 1678 h 167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949" h="1678">
                <a:moveTo>
                  <a:pt x="0" y="1678"/>
                </a:moveTo>
                <a:lnTo>
                  <a:pt x="772" y="907"/>
                </a:lnTo>
                <a:lnTo>
                  <a:pt x="2949" y="0"/>
                </a:lnTo>
                <a:lnTo>
                  <a:pt x="2268" y="861"/>
                </a:lnTo>
                <a:lnTo>
                  <a:pt x="0" y="1678"/>
                </a:lnTo>
                <a:close/>
              </a:path>
            </a:pathLst>
          </a:custGeom>
          <a:solidFill>
            <a:srgbClr val="00FF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4817938" name="Object 18"/>
          <p:cNvGraphicFramePr>
            <a:graphicFrameLocks noChangeAspect="1"/>
          </p:cNvGraphicFramePr>
          <p:nvPr/>
        </p:nvGraphicFramePr>
        <p:xfrm>
          <a:off x="6443663" y="1700213"/>
          <a:ext cx="1382712" cy="704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049" name="Equation" r:id="rId15" imgW="355320" imgH="203040" progId="">
                  <p:embed/>
                </p:oleObj>
              </mc:Choice>
              <mc:Fallback>
                <p:oleObj name="Equation" r:id="rId15" imgW="355320" imgH="203040" progId="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43663" y="1700213"/>
                        <a:ext cx="1382712" cy="704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17939" name="Object 19"/>
          <p:cNvGraphicFramePr>
            <a:graphicFrameLocks noChangeAspect="1"/>
          </p:cNvGraphicFramePr>
          <p:nvPr/>
        </p:nvGraphicFramePr>
        <p:xfrm>
          <a:off x="6659563" y="4292600"/>
          <a:ext cx="530225" cy="612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050" name="Equation" r:id="rId17" imgW="126720" imgH="164880" progId="">
                  <p:embed/>
                </p:oleObj>
              </mc:Choice>
              <mc:Fallback>
                <p:oleObj name="Equation" r:id="rId17" imgW="126720" imgH="164880" progId="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59563" y="4292600"/>
                        <a:ext cx="530225" cy="612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17940" name="Object 20"/>
          <p:cNvGraphicFramePr>
            <a:graphicFrameLocks noChangeAspect="1"/>
          </p:cNvGraphicFramePr>
          <p:nvPr/>
        </p:nvGraphicFramePr>
        <p:xfrm>
          <a:off x="3635375" y="2349500"/>
          <a:ext cx="1085850" cy="644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051" name="公式" r:id="rId19" imgW="342720" imgH="203040" progId="Equation.3">
                  <p:embed/>
                </p:oleObj>
              </mc:Choice>
              <mc:Fallback>
                <p:oleObj name="公式" r:id="rId19" imgW="342720" imgH="203040" progId="Equation.3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35375" y="2349500"/>
                        <a:ext cx="1085850" cy="644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7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8179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7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8179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8179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7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48179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7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8179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8179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3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7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5" dur="500"/>
                                        <p:tgtEl>
                                          <p:spTgt spid="48179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7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48179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2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7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8179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8179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7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48179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2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7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8179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8179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7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2.36994E-6 L 0.05503 -0.2726 " pathEditMode="relative" ptsTypes="AA">
                                      <p:cBhvr>
                                        <p:cTn id="51" dur="2000" fill="hold"/>
                                        <p:tgtEl>
                                          <p:spTgt spid="48179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7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48179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48179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48179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7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000"/>
                                        <p:tgtEl>
                                          <p:spTgt spid="48179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 nodeType="clickPar">
                      <p:stCondLst>
                        <p:cond delay="indefinite"/>
                      </p:stCondLst>
                      <p:childTnLst>
                        <p:par>
                          <p:cTn id="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7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48179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70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7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48179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48179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17926" grpId="0" animBg="1"/>
      <p:bldP spid="4817928" grpId="0" animBg="1"/>
      <p:bldP spid="4817929" grpId="0" animBg="1"/>
      <p:bldP spid="4817930" grpId="0" animBg="1"/>
      <p:bldP spid="4817936" grpId="0" animBg="1"/>
      <p:bldP spid="4817937" grpId="0" animBg="1"/>
      <p:bldP spid="4817937" grpId="1" animBg="1"/>
    </p:bld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870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1989138"/>
            <a:ext cx="8229600" cy="4137025"/>
          </a:xfrm>
        </p:spPr>
        <p:txBody>
          <a:bodyPr/>
          <a:lstStyle/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sz="4000" b="1" dirty="0" smtClean="0">
                <a:latin typeface="华文楷体" pitchFamily="2" charset="-122"/>
                <a:ea typeface="华文楷体" pitchFamily="2" charset="-122"/>
              </a:rPr>
              <a:t>     </a:t>
            </a:r>
            <a:r>
              <a:rPr lang="zh-CN" altLang="en-US" sz="3600" b="1" dirty="0" smtClean="0">
                <a:latin typeface="华文楷体" pitchFamily="2" charset="-122"/>
                <a:ea typeface="华文楷体" pitchFamily="2" charset="-122"/>
              </a:rPr>
              <a:t>若方程组的常数列向量非零 </a:t>
            </a:r>
            <a:r>
              <a:rPr lang="en-US" altLang="zh-CN" sz="3600" b="1" dirty="0" smtClean="0">
                <a:latin typeface="华文楷体" pitchFamily="2" charset="-122"/>
                <a:ea typeface="华文楷体" pitchFamily="2" charset="-122"/>
              </a:rPr>
              <a:t>, 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sz="3600" b="1" dirty="0" smtClean="0">
                <a:latin typeface="华文楷体" pitchFamily="2" charset="-122"/>
                <a:ea typeface="华文楷体" pitchFamily="2" charset="-122"/>
              </a:rPr>
              <a:t> </a:t>
            </a:r>
            <a:r>
              <a:rPr lang="zh-CN" altLang="en-US" sz="3600" b="1" dirty="0" smtClean="0">
                <a:latin typeface="华文楷体" pitchFamily="2" charset="-122"/>
                <a:ea typeface="华文楷体" pitchFamily="2" charset="-122"/>
              </a:rPr>
              <a:t>方程组</a:t>
            </a:r>
            <a:r>
              <a:rPr lang="zh-CN" altLang="en-US" sz="3600" b="1" dirty="0" smtClean="0">
                <a:latin typeface="Times New Roman" pitchFamily="18" charset="0"/>
                <a:ea typeface="华文楷体" pitchFamily="2" charset="-122"/>
                <a:sym typeface="Symbol" pitchFamily="18" charset="2"/>
              </a:rPr>
              <a:t>的</a:t>
            </a:r>
            <a:r>
              <a:rPr lang="zh-CN" altLang="en-US" sz="3600" b="1" dirty="0" smtClean="0">
                <a:latin typeface="华文楷体" pitchFamily="2" charset="-122"/>
                <a:ea typeface="华文楷体" pitchFamily="2" charset="-122"/>
              </a:rPr>
              <a:t>解集合即使非空</a:t>
            </a:r>
            <a:r>
              <a:rPr lang="en-US" altLang="zh-CN" sz="3600" b="1" dirty="0" smtClean="0">
                <a:latin typeface="华文楷体" pitchFamily="2" charset="-122"/>
                <a:ea typeface="华文楷体" pitchFamily="2" charset="-122"/>
              </a:rPr>
              <a:t>, </a:t>
            </a:r>
            <a:r>
              <a:rPr lang="zh-CN" altLang="en-US" sz="3600" b="1" dirty="0" smtClean="0">
                <a:latin typeface="华文楷体" pitchFamily="2" charset="-122"/>
                <a:ea typeface="华文楷体" pitchFamily="2" charset="-122"/>
              </a:rPr>
              <a:t>也构不成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sz="3600" b="1" dirty="0" smtClean="0">
                <a:latin typeface="华文楷体" pitchFamily="2" charset="-122"/>
                <a:ea typeface="华文楷体" pitchFamily="2" charset="-122"/>
              </a:rPr>
              <a:t> 子空间</a:t>
            </a:r>
            <a:r>
              <a:rPr lang="en-US" altLang="zh-CN" sz="3600" b="1" dirty="0" smtClean="0">
                <a:latin typeface="华文楷体" pitchFamily="2" charset="-122"/>
                <a:ea typeface="华文楷体" pitchFamily="2" charset="-122"/>
              </a:rPr>
              <a:t>,  </a:t>
            </a:r>
            <a:r>
              <a:rPr lang="zh-CN" altLang="en-US" sz="3600" b="1" dirty="0" smtClean="0">
                <a:latin typeface="华文楷体" pitchFamily="2" charset="-122"/>
                <a:ea typeface="华文楷体" pitchFamily="2" charset="-122"/>
              </a:rPr>
              <a:t>而是被特解平移了的线性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sz="3600" b="1" dirty="0" smtClean="0">
                <a:latin typeface="华文楷体" pitchFamily="2" charset="-122"/>
                <a:ea typeface="华文楷体" pitchFamily="2" charset="-122"/>
              </a:rPr>
              <a:t> 子空间</a:t>
            </a:r>
            <a:r>
              <a:rPr lang="en-US" altLang="zh-CN" sz="3600" b="1" dirty="0" smtClean="0">
                <a:latin typeface="华文楷体" pitchFamily="2" charset="-122"/>
                <a:ea typeface="华文楷体" pitchFamily="2" charset="-122"/>
              </a:rPr>
              <a:t>(</a:t>
            </a:r>
            <a:r>
              <a:rPr lang="zh-CN" altLang="en-US" sz="3600" b="1" dirty="0" smtClean="0">
                <a:latin typeface="华文楷体" pitchFamily="2" charset="-122"/>
                <a:ea typeface="华文楷体" pitchFamily="2" charset="-122"/>
              </a:rPr>
              <a:t>线性流形</a:t>
            </a:r>
            <a:r>
              <a:rPr lang="en-US" altLang="zh-CN" sz="3600" b="1" dirty="0" smtClean="0">
                <a:latin typeface="华文楷体" pitchFamily="2" charset="-122"/>
                <a:ea typeface="华文楷体" pitchFamily="2" charset="-122"/>
              </a:rPr>
              <a:t>).</a:t>
            </a:r>
            <a:endParaRPr lang="en-US" altLang="zh-CN" sz="3600" b="1" dirty="0" smtClean="0">
              <a:latin typeface="宋体" pitchFamily="2" charset="-122"/>
            </a:endParaRPr>
          </a:p>
        </p:txBody>
      </p:sp>
      <p:pic>
        <p:nvPicPr>
          <p:cNvPr id="670723" name="Picture 3" descr="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70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0724" name="Rectangle 7"/>
          <p:cNvSpPr>
            <a:spLocks noGrp="1" noChangeArrowheads="1"/>
          </p:cNvSpPr>
          <p:nvPr>
            <p:ph type="title"/>
          </p:nvPr>
        </p:nvSpPr>
        <p:spPr>
          <a:xfrm>
            <a:off x="468313" y="0"/>
            <a:ext cx="8229600" cy="1143000"/>
          </a:xfrm>
        </p:spPr>
        <p:txBody>
          <a:bodyPr/>
          <a:lstStyle/>
          <a:p>
            <a:pPr eaLnBrk="1" hangingPunct="1"/>
            <a:r>
              <a:rPr lang="zh-CN" altLang="en-US" sz="4000" b="1" smtClean="0">
                <a:solidFill>
                  <a:schemeClr val="bg1"/>
                </a:solidFill>
              </a:rPr>
              <a:t>非齐次方程组解的结构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87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8087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8087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8087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87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8087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8087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8087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87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8087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8087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8087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870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80870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80870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80870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74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908050"/>
            <a:ext cx="8229600" cy="4959350"/>
          </a:xfrm>
        </p:spPr>
        <p:txBody>
          <a:bodyPr/>
          <a:lstStyle/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sz="3600" b="1" dirty="0" smtClean="0">
                <a:latin typeface="华文楷体" pitchFamily="2" charset="-122"/>
                <a:ea typeface="华文楷体" pitchFamily="2" charset="-122"/>
              </a:rPr>
              <a:t>例</a:t>
            </a:r>
            <a:r>
              <a:rPr lang="en-US" altLang="zh-CN" sz="3600" b="1" dirty="0" smtClean="0">
                <a:latin typeface="华文楷体" pitchFamily="2" charset="-122"/>
                <a:ea typeface="华文楷体" pitchFamily="2" charset="-122"/>
              </a:rPr>
              <a:t>. 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sz="3600" b="1" dirty="0" smtClean="0">
                <a:latin typeface="华文楷体" pitchFamily="2" charset="-122"/>
                <a:ea typeface="华文楷体" pitchFamily="2" charset="-122"/>
              </a:rPr>
              <a:t>  设矩阵  </a:t>
            </a:r>
            <a:r>
              <a:rPr lang="en-US" altLang="zh-CN" sz="3600" b="1" dirty="0" smtClean="0">
                <a:latin typeface="Times New Roman" pitchFamily="18" charset="0"/>
                <a:ea typeface="华文楷体" pitchFamily="2" charset="-122"/>
              </a:rPr>
              <a:t>A</a:t>
            </a:r>
            <a:r>
              <a:rPr lang="en-US" altLang="zh-CN" sz="3600" b="1" dirty="0" smtClean="0">
                <a:latin typeface="华文楷体" pitchFamily="2" charset="-122"/>
                <a:ea typeface="华文楷体" pitchFamily="2" charset="-122"/>
              </a:rPr>
              <a:t> </a:t>
            </a:r>
            <a:r>
              <a:rPr lang="zh-CN" altLang="en-US" sz="3600" b="1" dirty="0" smtClean="0">
                <a:latin typeface="华文楷体" pitchFamily="2" charset="-122"/>
                <a:ea typeface="华文楷体" pitchFamily="2" charset="-122"/>
              </a:rPr>
              <a:t>的列向量为 </a:t>
            </a:r>
            <a:r>
              <a:rPr lang="zh-CN" altLang="en-US" sz="3600" b="1" dirty="0" smtClean="0">
                <a:latin typeface="Times New Roman" pitchFamily="18" charset="0"/>
                <a:ea typeface="华文楷体" pitchFamily="2" charset="-122"/>
                <a:sym typeface="Symbol" pitchFamily="18" charset="2"/>
              </a:rPr>
              <a:t></a:t>
            </a:r>
            <a:r>
              <a:rPr lang="en-US" altLang="zh-CN" sz="3600" b="1" baseline="-30000" dirty="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</a:rPr>
              <a:t>1 </a:t>
            </a:r>
            <a:r>
              <a:rPr lang="en-US" altLang="zh-CN" sz="3600" b="1" dirty="0" smtClean="0">
                <a:latin typeface="Times New Roman" pitchFamily="18" charset="0"/>
                <a:ea typeface="华文楷体" pitchFamily="2" charset="-122"/>
                <a:sym typeface="Symbol" pitchFamily="18" charset="2"/>
              </a:rPr>
              <a:t>, </a:t>
            </a:r>
            <a:r>
              <a:rPr lang="en-US" altLang="zh-CN" sz="3600" b="1" baseline="-30000" dirty="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</a:rPr>
              <a:t>2 </a:t>
            </a:r>
            <a:r>
              <a:rPr lang="en-US" altLang="zh-CN" sz="3600" b="1" dirty="0" smtClean="0">
                <a:latin typeface="Times New Roman" pitchFamily="18" charset="0"/>
                <a:ea typeface="华文楷体" pitchFamily="2" charset="-122"/>
                <a:sym typeface="Symbol" pitchFamily="18" charset="2"/>
              </a:rPr>
              <a:t>, </a:t>
            </a:r>
            <a:r>
              <a:rPr lang="en-US" altLang="zh-CN" sz="3600" b="1" baseline="-30000" dirty="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</a:rPr>
              <a:t>3 </a:t>
            </a:r>
            <a:r>
              <a:rPr lang="en-US" altLang="zh-CN" sz="3600" b="1" dirty="0" smtClean="0">
                <a:latin typeface="Times New Roman" pitchFamily="18" charset="0"/>
                <a:ea typeface="华文楷体" pitchFamily="2" charset="-122"/>
                <a:sym typeface="Symbol" pitchFamily="18" charset="2"/>
              </a:rPr>
              <a:t>, </a:t>
            </a:r>
            <a:r>
              <a:rPr lang="en-US" altLang="zh-CN" sz="3600" b="1" baseline="-30000" dirty="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</a:rPr>
              <a:t>4</a:t>
            </a:r>
            <a:r>
              <a:rPr lang="en-US" altLang="zh-CN" sz="3600" b="1" baseline="-30000" dirty="0" smtClean="0">
                <a:solidFill>
                  <a:srgbClr val="000000"/>
                </a:solidFill>
                <a:latin typeface="华文楷体" pitchFamily="2" charset="-122"/>
                <a:ea typeface="华文楷体" pitchFamily="2" charset="-122"/>
              </a:rPr>
              <a:t> </a:t>
            </a:r>
            <a:r>
              <a:rPr lang="en-US" altLang="zh-CN" sz="3600" b="1" dirty="0" smtClean="0">
                <a:latin typeface="Times New Roman" pitchFamily="18" charset="0"/>
                <a:ea typeface="华文楷体" pitchFamily="2" charset="-122"/>
                <a:sym typeface="Symbol" pitchFamily="18" charset="2"/>
              </a:rPr>
              <a:t>,</a:t>
            </a:r>
            <a:endParaRPr lang="en-US" altLang="zh-CN" sz="3600" b="1" dirty="0" smtClean="0">
              <a:latin typeface="华文楷体" pitchFamily="2" charset="-122"/>
              <a:ea typeface="华文楷体" pitchFamily="2" charset="-122"/>
              <a:sym typeface="Symbol" pitchFamily="18" charset="2"/>
            </a:endParaRP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sz="3600" b="1" dirty="0" smtClean="0">
                <a:latin typeface="华文楷体" pitchFamily="2" charset="-122"/>
                <a:ea typeface="华文楷体" pitchFamily="2" charset="-122"/>
              </a:rPr>
              <a:t>已知 </a:t>
            </a:r>
            <a:r>
              <a:rPr lang="zh-CN" altLang="en-US" sz="3600" b="1" dirty="0" smtClean="0">
                <a:latin typeface="Times New Roman" pitchFamily="18" charset="0"/>
                <a:ea typeface="华文楷体" pitchFamily="2" charset="-122"/>
                <a:sym typeface="Symbol" pitchFamily="18" charset="2"/>
              </a:rPr>
              <a:t></a:t>
            </a:r>
            <a:r>
              <a:rPr lang="en-US" altLang="zh-CN" sz="3600" b="1" baseline="-30000" dirty="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</a:rPr>
              <a:t>1 </a:t>
            </a:r>
            <a:r>
              <a:rPr lang="en-US" altLang="zh-CN" sz="3600" b="1" dirty="0" smtClean="0">
                <a:latin typeface="Times New Roman" pitchFamily="18" charset="0"/>
                <a:ea typeface="华文楷体" pitchFamily="2" charset="-122"/>
                <a:sym typeface="Symbol" pitchFamily="18" charset="2"/>
              </a:rPr>
              <a:t>, </a:t>
            </a:r>
            <a:r>
              <a:rPr lang="en-US" altLang="zh-CN" sz="3600" b="1" baseline="-30000" dirty="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</a:rPr>
              <a:t>2  </a:t>
            </a:r>
            <a:r>
              <a:rPr lang="en-US" altLang="zh-CN" sz="3600" b="1" dirty="0" smtClean="0">
                <a:latin typeface="Times New Roman" pitchFamily="18" charset="0"/>
                <a:ea typeface="华文楷体" pitchFamily="2" charset="-122"/>
                <a:sym typeface="Symbol" pitchFamily="18" charset="2"/>
              </a:rPr>
              <a:t>, </a:t>
            </a:r>
            <a:r>
              <a:rPr lang="en-US" altLang="zh-CN" sz="3600" b="1" baseline="-30000" dirty="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</a:rPr>
              <a:t>3</a:t>
            </a:r>
            <a:r>
              <a:rPr lang="en-US" altLang="zh-CN" sz="3600" b="1" baseline="-30000" dirty="0" smtClean="0">
                <a:solidFill>
                  <a:srgbClr val="000000"/>
                </a:solidFill>
                <a:latin typeface="华文楷体" pitchFamily="2" charset="-122"/>
                <a:ea typeface="华文楷体" pitchFamily="2" charset="-122"/>
              </a:rPr>
              <a:t>  </a:t>
            </a:r>
            <a:r>
              <a:rPr lang="zh-CN" altLang="en-US" sz="3600" b="1" dirty="0" smtClean="0">
                <a:latin typeface="华文楷体" pitchFamily="2" charset="-122"/>
                <a:ea typeface="华文楷体" pitchFamily="2" charset="-122"/>
              </a:rPr>
              <a:t>线性无关</a:t>
            </a:r>
            <a:r>
              <a:rPr lang="en-US" altLang="zh-CN" sz="3600" b="1" dirty="0" smtClean="0">
                <a:latin typeface="Times New Roman" pitchFamily="18" charset="0"/>
                <a:ea typeface="华文楷体" pitchFamily="2" charset="-122"/>
                <a:sym typeface="Symbol" pitchFamily="18" charset="2"/>
              </a:rPr>
              <a:t>, </a:t>
            </a:r>
            <a:r>
              <a:rPr lang="en-US" altLang="zh-CN" sz="3600" b="1" dirty="0" smtClean="0">
                <a:latin typeface="华文楷体" pitchFamily="2" charset="-122"/>
                <a:ea typeface="华文楷体" pitchFamily="2" charset="-122"/>
              </a:rPr>
              <a:t> </a:t>
            </a:r>
            <a:r>
              <a:rPr lang="en-US" altLang="zh-CN" sz="3600" b="1" dirty="0" smtClean="0">
                <a:latin typeface="Times New Roman" pitchFamily="18" charset="0"/>
                <a:ea typeface="华文楷体" pitchFamily="2" charset="-122"/>
                <a:sym typeface="Symbol" pitchFamily="18" charset="2"/>
              </a:rPr>
              <a:t></a:t>
            </a:r>
            <a:r>
              <a:rPr lang="en-US" altLang="zh-CN" sz="3600" b="1" baseline="-30000" dirty="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</a:rPr>
              <a:t>4 </a:t>
            </a:r>
            <a:r>
              <a:rPr lang="en-US" altLang="zh-CN" sz="3600" b="1" dirty="0" smtClean="0">
                <a:latin typeface="Times New Roman" pitchFamily="18" charset="0"/>
                <a:ea typeface="华文楷体" pitchFamily="2" charset="-122"/>
              </a:rPr>
              <a:t>= 2</a:t>
            </a:r>
            <a:r>
              <a:rPr lang="en-US" altLang="zh-CN" sz="3600" b="1" dirty="0" smtClean="0">
                <a:latin typeface="Times New Roman" pitchFamily="18" charset="0"/>
                <a:ea typeface="华文楷体" pitchFamily="2" charset="-122"/>
                <a:sym typeface="Symbol" pitchFamily="18" charset="2"/>
              </a:rPr>
              <a:t></a:t>
            </a:r>
            <a:r>
              <a:rPr lang="en-US" altLang="zh-CN" sz="3600" b="1" baseline="-30000" dirty="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</a:rPr>
              <a:t>2 </a:t>
            </a:r>
            <a:r>
              <a:rPr lang="en-US" altLang="zh-CN" sz="3600" dirty="0" smtClean="0">
                <a:sym typeface="MT Extra" pitchFamily="18" charset="2"/>
              </a:rPr>
              <a:t>–</a:t>
            </a:r>
            <a:r>
              <a:rPr lang="en-US" altLang="zh-CN" sz="3600" b="1" dirty="0" smtClean="0">
                <a:latin typeface="Times New Roman" pitchFamily="18" charset="0"/>
                <a:ea typeface="华文楷体" pitchFamily="2" charset="-122"/>
                <a:sym typeface="Symbol" pitchFamily="18" charset="2"/>
              </a:rPr>
              <a:t> </a:t>
            </a:r>
            <a:r>
              <a:rPr lang="en-US" altLang="zh-CN" sz="3600" b="1" baseline="-30000" dirty="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</a:rPr>
              <a:t>3 </a:t>
            </a:r>
            <a:r>
              <a:rPr lang="en-US" altLang="zh-CN" sz="3600" b="1" dirty="0" smtClean="0">
                <a:latin typeface="Times New Roman" pitchFamily="18" charset="0"/>
                <a:ea typeface="华文楷体" pitchFamily="2" charset="-122"/>
                <a:sym typeface="Symbol" pitchFamily="18" charset="2"/>
              </a:rPr>
              <a:t>.</a:t>
            </a:r>
            <a:r>
              <a:rPr lang="en-US" altLang="zh-CN" sz="3600" b="1" dirty="0" smtClean="0">
                <a:latin typeface="华文楷体" pitchFamily="2" charset="-122"/>
                <a:ea typeface="华文楷体" pitchFamily="2" charset="-122"/>
                <a:sym typeface="Symbol" pitchFamily="18" charset="2"/>
              </a:rPr>
              <a:t> 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sz="3600" b="1" dirty="0" smtClean="0">
                <a:latin typeface="华文楷体" pitchFamily="2" charset="-122"/>
                <a:ea typeface="华文楷体" pitchFamily="2" charset="-122"/>
                <a:sym typeface="Symbol" pitchFamily="18" charset="2"/>
              </a:rPr>
              <a:t>如果  </a:t>
            </a:r>
            <a:r>
              <a:rPr lang="zh-CN" altLang="en-US" sz="3600" b="1" dirty="0" smtClean="0">
                <a:latin typeface="Times New Roman" pitchFamily="18" charset="0"/>
                <a:ea typeface="华文楷体" pitchFamily="2" charset="-122"/>
                <a:sym typeface="Symbol" pitchFamily="18" charset="2"/>
              </a:rPr>
              <a:t> </a:t>
            </a:r>
            <a:r>
              <a:rPr lang="en-US" altLang="zh-CN" sz="3600" b="1" dirty="0" smtClean="0">
                <a:latin typeface="Times New Roman" pitchFamily="18" charset="0"/>
                <a:ea typeface="华文楷体" pitchFamily="2" charset="-122"/>
                <a:sym typeface="Symbol" pitchFamily="18" charset="2"/>
              </a:rPr>
              <a:t>= </a:t>
            </a:r>
            <a:r>
              <a:rPr lang="en-US" altLang="zh-CN" sz="3600" b="1" baseline="-30000" dirty="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</a:rPr>
              <a:t>1 </a:t>
            </a:r>
            <a:r>
              <a:rPr lang="en-US" altLang="zh-CN" sz="3600" b="1" dirty="0" smtClean="0">
                <a:latin typeface="Times New Roman" pitchFamily="18" charset="0"/>
                <a:ea typeface="华文楷体" pitchFamily="2" charset="-122"/>
                <a:sym typeface="Symbol" pitchFamily="18" charset="2"/>
              </a:rPr>
              <a:t>+ </a:t>
            </a:r>
            <a:r>
              <a:rPr lang="en-US" altLang="zh-CN" sz="3600" b="1" baseline="-30000" dirty="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</a:rPr>
              <a:t>3 </a:t>
            </a:r>
            <a:r>
              <a:rPr lang="en-US" altLang="zh-CN" sz="3600" b="1" dirty="0" smtClean="0">
                <a:latin typeface="Times New Roman" pitchFamily="18" charset="0"/>
                <a:ea typeface="华文楷体" pitchFamily="2" charset="-122"/>
                <a:sym typeface="Symbol" pitchFamily="18" charset="2"/>
              </a:rPr>
              <a:t>+ </a:t>
            </a:r>
            <a:r>
              <a:rPr lang="en-US" altLang="zh-CN" sz="3600" b="1" baseline="-30000" dirty="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</a:rPr>
              <a:t>4</a:t>
            </a:r>
            <a:r>
              <a:rPr lang="en-US" altLang="zh-CN" sz="3600" b="1" dirty="0" smtClean="0">
                <a:latin typeface="Times New Roman" pitchFamily="18" charset="0"/>
                <a:ea typeface="华文楷体" pitchFamily="2" charset="-122"/>
              </a:rPr>
              <a:t> ,</a:t>
            </a:r>
            <a:r>
              <a:rPr lang="en-US" altLang="zh-CN" sz="3600" b="1" dirty="0" smtClean="0">
                <a:latin typeface="华文楷体" pitchFamily="2" charset="-122"/>
                <a:ea typeface="华文楷体" pitchFamily="2" charset="-122"/>
              </a:rPr>
              <a:t>  </a:t>
            </a:r>
            <a:r>
              <a:rPr lang="zh-CN" altLang="en-US" sz="3600" b="1" dirty="0" smtClean="0">
                <a:latin typeface="华文楷体" pitchFamily="2" charset="-122"/>
                <a:ea typeface="华文楷体" pitchFamily="2" charset="-122"/>
              </a:rPr>
              <a:t>求 </a:t>
            </a:r>
            <a:r>
              <a:rPr lang="en-US" altLang="zh-CN" sz="3600" b="1" dirty="0" smtClean="0">
                <a:latin typeface="Times New Roman" pitchFamily="18" charset="0"/>
                <a:ea typeface="华文楷体" pitchFamily="2" charset="-122"/>
              </a:rPr>
              <a:t>A X = </a:t>
            </a:r>
            <a:r>
              <a:rPr lang="en-US" altLang="zh-CN" sz="3600" b="1" dirty="0" smtClean="0">
                <a:latin typeface="Times New Roman" pitchFamily="18" charset="0"/>
                <a:ea typeface="华文楷体" pitchFamily="2" charset="-122"/>
                <a:sym typeface="Symbol" pitchFamily="18" charset="2"/>
              </a:rPr>
              <a:t></a:t>
            </a:r>
            <a:r>
              <a:rPr lang="en-US" altLang="zh-CN" sz="3600" b="1" dirty="0" smtClean="0">
                <a:latin typeface="华文楷体" pitchFamily="2" charset="-122"/>
                <a:ea typeface="华文楷体" pitchFamily="2" charset="-122"/>
                <a:sym typeface="Symbol" pitchFamily="18" charset="2"/>
              </a:rPr>
              <a:t> </a:t>
            </a:r>
            <a:r>
              <a:rPr lang="zh-CN" altLang="en-US" sz="3600" b="1" dirty="0" smtClean="0">
                <a:latin typeface="华文楷体" pitchFamily="2" charset="-122"/>
                <a:ea typeface="华文楷体" pitchFamily="2" charset="-122"/>
                <a:sym typeface="Symbol" pitchFamily="18" charset="2"/>
              </a:rPr>
              <a:t>的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sz="3600" b="1" dirty="0" smtClean="0">
                <a:latin typeface="华文楷体" pitchFamily="2" charset="-122"/>
                <a:ea typeface="华文楷体" pitchFamily="2" charset="-122"/>
                <a:sym typeface="Symbol" pitchFamily="18" charset="2"/>
              </a:rPr>
              <a:t>通解</a:t>
            </a:r>
            <a:r>
              <a:rPr lang="en-US" altLang="zh-CN" sz="3600" b="1" dirty="0" smtClean="0">
                <a:latin typeface="华文楷体" pitchFamily="2" charset="-122"/>
                <a:ea typeface="华文楷体" pitchFamily="2" charset="-122"/>
                <a:sym typeface="Symbol" pitchFamily="18" charset="2"/>
              </a:rPr>
              <a:t>.</a:t>
            </a:r>
            <a:endParaRPr lang="en-US" altLang="zh-CN" sz="3600" b="1" dirty="0" smtClean="0">
              <a:latin typeface="华文楷体" pitchFamily="2" charset="-122"/>
              <a:ea typeface="华文楷体" pitchFamily="2" charset="-122"/>
            </a:endParaRPr>
          </a:p>
          <a:p>
            <a:pPr eaLnBrk="1" hangingPunct="1">
              <a:buFontTx/>
              <a:buNone/>
            </a:pPr>
            <a:r>
              <a:rPr lang="en-US" altLang="zh-CN" b="1" dirty="0" smtClean="0">
                <a:latin typeface="Times New Roman" pitchFamily="18" charset="0"/>
              </a:rPr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1700213"/>
            <a:ext cx="8229600" cy="4608512"/>
          </a:xfrm>
        </p:spPr>
        <p:txBody>
          <a:bodyPr/>
          <a:lstStyle/>
          <a:p>
            <a:pPr eaLnBrk="1" hangingPunct="1">
              <a:lnSpc>
                <a:spcPct val="135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</a:rPr>
              <a:t>  </a:t>
            </a:r>
            <a:r>
              <a:rPr lang="zh-CN" altLang="en-US" b="1" smtClean="0">
                <a:latin typeface="Times New Roman" pitchFamily="18" charset="0"/>
              </a:rPr>
              <a:t>若线性空间 </a:t>
            </a:r>
            <a:r>
              <a:rPr lang="en-US" altLang="zh-CN" b="1" smtClean="0">
                <a:latin typeface="Times New Roman" pitchFamily="18" charset="0"/>
              </a:rPr>
              <a:t>V </a:t>
            </a:r>
            <a:r>
              <a:rPr lang="zh-CN" altLang="en-US" b="1" smtClean="0">
                <a:latin typeface="Times New Roman" pitchFamily="18" charset="0"/>
              </a:rPr>
              <a:t>的子集 </a:t>
            </a:r>
            <a:r>
              <a:rPr lang="en-US" altLang="zh-CN" b="1" smtClean="0">
                <a:latin typeface="Times New Roman" pitchFamily="18" charset="0"/>
              </a:rPr>
              <a:t>W </a:t>
            </a:r>
            <a:r>
              <a:rPr lang="zh-CN" altLang="en-US" b="1" smtClean="0">
                <a:latin typeface="Times New Roman" pitchFamily="18" charset="0"/>
              </a:rPr>
              <a:t>满足</a:t>
            </a:r>
            <a:endParaRPr lang="en-US" altLang="zh-CN" b="1" smtClean="0">
              <a:latin typeface="Times New Roman" pitchFamily="18" charset="0"/>
            </a:endParaRPr>
          </a:p>
          <a:p>
            <a:pPr eaLnBrk="1" hangingPunct="1">
              <a:lnSpc>
                <a:spcPct val="135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</a:rPr>
              <a:t>    1)   0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</a:t>
            </a:r>
            <a:r>
              <a:rPr lang="en-US" altLang="zh-CN" b="1" smtClean="0">
                <a:latin typeface="Times New Roman" pitchFamily="18" charset="0"/>
              </a:rPr>
              <a:t> W</a:t>
            </a:r>
          </a:p>
          <a:p>
            <a:pPr eaLnBrk="1" hangingPunct="1">
              <a:lnSpc>
                <a:spcPct val="135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</a:rPr>
              <a:t>    2)  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 ,   </a:t>
            </a:r>
            <a:r>
              <a:rPr lang="en-US" altLang="zh-CN" b="1" smtClean="0">
                <a:latin typeface="Times New Roman" pitchFamily="18" charset="0"/>
              </a:rPr>
              <a:t> W    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       +  </a:t>
            </a:r>
            <a:r>
              <a:rPr lang="en-US" altLang="zh-CN" b="1" smtClean="0">
                <a:latin typeface="Times New Roman" pitchFamily="18" charset="0"/>
              </a:rPr>
              <a:t> W </a:t>
            </a:r>
          </a:p>
          <a:p>
            <a:pPr eaLnBrk="1" hangingPunct="1">
              <a:lnSpc>
                <a:spcPct val="135000"/>
              </a:lnSpc>
              <a:buFontTx/>
              <a:buNone/>
            </a:pPr>
            <a:r>
              <a:rPr lang="en-US" altLang="zh-CN" b="1" i="1" smtClean="0">
                <a:latin typeface="Times New Roman" pitchFamily="18" charset="0"/>
              </a:rPr>
              <a:t>    </a:t>
            </a:r>
            <a:r>
              <a:rPr lang="en-US" altLang="zh-CN" b="1" smtClean="0">
                <a:latin typeface="Times New Roman" pitchFamily="18" charset="0"/>
              </a:rPr>
              <a:t>3)</a:t>
            </a:r>
            <a:r>
              <a:rPr lang="en-US" altLang="zh-CN" b="1" i="1" smtClean="0">
                <a:latin typeface="Times New Roman" pitchFamily="18" charset="0"/>
              </a:rPr>
              <a:t>   k</a:t>
            </a:r>
            <a:r>
              <a:rPr lang="en-US" altLang="zh-CN" b="1" smtClean="0">
                <a:latin typeface="Times New Roman" pitchFamily="18" charset="0"/>
              </a:rPr>
              <a:t>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</a:t>
            </a:r>
            <a:r>
              <a:rPr lang="en-US" altLang="zh-CN" b="1" smtClean="0">
                <a:latin typeface="Times New Roman" pitchFamily="18" charset="0"/>
              </a:rPr>
              <a:t> K , 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 </a:t>
            </a:r>
            <a:r>
              <a:rPr lang="en-US" altLang="zh-CN" b="1" smtClean="0">
                <a:latin typeface="Times New Roman" pitchFamily="18" charset="0"/>
              </a:rPr>
              <a:t> W    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      </a:t>
            </a:r>
            <a:r>
              <a:rPr lang="en-US" altLang="zh-CN" b="1" i="1" smtClean="0">
                <a:latin typeface="Times New Roman" pitchFamily="18" charset="0"/>
              </a:rPr>
              <a:t>k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  </a:t>
            </a:r>
            <a:r>
              <a:rPr lang="en-US" altLang="zh-CN" b="1" smtClean="0">
                <a:latin typeface="Times New Roman" pitchFamily="18" charset="0"/>
              </a:rPr>
              <a:t> W</a:t>
            </a:r>
          </a:p>
          <a:p>
            <a:pPr eaLnBrk="1" hangingPunct="1">
              <a:lnSpc>
                <a:spcPct val="135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</a:rPr>
              <a:t>  则 </a:t>
            </a:r>
            <a:r>
              <a:rPr lang="en-US" altLang="zh-CN" b="1" smtClean="0">
                <a:latin typeface="Times New Roman" pitchFamily="18" charset="0"/>
              </a:rPr>
              <a:t>W </a:t>
            </a:r>
            <a:r>
              <a:rPr lang="zh-CN" altLang="en-US" b="1" smtClean="0">
                <a:latin typeface="Times New Roman" pitchFamily="18" charset="0"/>
              </a:rPr>
              <a:t>在 </a:t>
            </a:r>
            <a:r>
              <a:rPr lang="en-US" altLang="zh-CN" b="1" smtClean="0">
                <a:latin typeface="Times New Roman" pitchFamily="18" charset="0"/>
              </a:rPr>
              <a:t>V </a:t>
            </a:r>
            <a:r>
              <a:rPr lang="zh-CN" altLang="en-US" b="1" smtClean="0">
                <a:latin typeface="Times New Roman" pitchFamily="18" charset="0"/>
              </a:rPr>
              <a:t>的运算下也构成线性空间</a:t>
            </a:r>
            <a:r>
              <a:rPr lang="en-US" altLang="zh-CN" b="1" smtClean="0">
                <a:latin typeface="Times New Roman" pitchFamily="18" charset="0"/>
              </a:rPr>
              <a:t>,  </a:t>
            </a:r>
          </a:p>
          <a:p>
            <a:pPr eaLnBrk="1" hangingPunct="1">
              <a:lnSpc>
                <a:spcPct val="135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</a:rPr>
              <a:t>  称为 </a:t>
            </a:r>
            <a:r>
              <a:rPr lang="en-US" altLang="zh-CN" b="1" smtClean="0">
                <a:latin typeface="Times New Roman" pitchFamily="18" charset="0"/>
                <a:sym typeface="Euclid Math One" pitchFamily="18" charset="2"/>
              </a:rPr>
              <a:t>V</a:t>
            </a:r>
            <a:r>
              <a:rPr lang="en-US" altLang="zh-CN" b="1" baseline="3000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zh-CN" altLang="en-US" b="1" smtClean="0">
                <a:latin typeface="Times New Roman" pitchFamily="18" charset="0"/>
              </a:rPr>
              <a:t>的线性子空间</a:t>
            </a:r>
            <a:r>
              <a:rPr lang="en-US" altLang="zh-CN" b="1" smtClean="0">
                <a:latin typeface="Times New Roman" pitchFamily="18" charset="0"/>
              </a:rPr>
              <a:t>.</a:t>
            </a:r>
          </a:p>
        </p:txBody>
      </p:sp>
      <p:pic>
        <p:nvPicPr>
          <p:cNvPr id="141315" name="Picture 4" descr="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70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1316" name="Rectangle 6"/>
          <p:cNvSpPr>
            <a:spLocks noGrp="1" noChangeArrowheads="1"/>
          </p:cNvSpPr>
          <p:nvPr>
            <p:ph type="title"/>
          </p:nvPr>
        </p:nvSpPr>
        <p:spPr>
          <a:xfrm>
            <a:off x="539750" y="44450"/>
            <a:ext cx="8229600" cy="1143000"/>
          </a:xfrm>
          <a:noFill/>
        </p:spPr>
        <p:txBody>
          <a:bodyPr/>
          <a:lstStyle/>
          <a:p>
            <a:pPr eaLnBrk="1" hangingPunct="1"/>
            <a:r>
              <a:rPr lang="zh-CN" altLang="en-US" sz="4000" b="1" smtClean="0">
                <a:solidFill>
                  <a:schemeClr val="bg1"/>
                </a:solidFill>
              </a:rPr>
              <a:t>线性子空间</a:t>
            </a:r>
          </a:p>
        </p:txBody>
      </p:sp>
    </p:spTree>
    <p:extLst>
      <p:ext uri="{BB962C8B-B14F-4D97-AF65-F5344CB8AC3E}">
        <p14:creationId xmlns:p14="http://schemas.microsoft.com/office/powerpoint/2010/main" val="714997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68313" y="476250"/>
            <a:ext cx="8229600" cy="5905500"/>
          </a:xfrm>
        </p:spPr>
        <p:txBody>
          <a:bodyPr/>
          <a:lstStyle/>
          <a:p>
            <a:pPr eaLnBrk="1" hangingPunct="1">
              <a:lnSpc>
                <a:spcPct val="130000"/>
              </a:lnSpc>
              <a:buFontTx/>
              <a:buNone/>
            </a:pPr>
            <a:r>
              <a:rPr lang="zh-CN" altLang="en-US" b="1" dirty="0" smtClean="0">
                <a:latin typeface="Times New Roman" pitchFamily="18" charset="0"/>
              </a:rPr>
              <a:t>定理</a:t>
            </a:r>
            <a:r>
              <a:rPr lang="en-US" altLang="zh-CN" b="1" dirty="0" smtClean="0">
                <a:latin typeface="Times New Roman" pitchFamily="18" charset="0"/>
              </a:rPr>
              <a:t>: 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b="1" dirty="0" smtClean="0">
                <a:latin typeface="Times New Roman" pitchFamily="18" charset="0"/>
              </a:rPr>
              <a:t>   </a:t>
            </a:r>
            <a:r>
              <a:rPr lang="en-US" altLang="zh-CN" b="1" dirty="0">
                <a:latin typeface="Times New Roman" pitchFamily="18" charset="0"/>
              </a:rPr>
              <a:t> </a:t>
            </a:r>
            <a:r>
              <a:rPr lang="en-US" altLang="zh-CN" b="1" dirty="0" smtClean="0">
                <a:latin typeface="Times New Roman" pitchFamily="18" charset="0"/>
              </a:rPr>
              <a:t> </a:t>
            </a:r>
            <a:r>
              <a:rPr lang="zh-CN" altLang="en-US" b="1" dirty="0" smtClean="0">
                <a:latin typeface="Times New Roman" pitchFamily="18" charset="0"/>
              </a:rPr>
              <a:t>子</a:t>
            </a:r>
            <a:r>
              <a:rPr lang="zh-CN" altLang="en-US" b="1" dirty="0">
                <a:latin typeface="Times New Roman" pitchFamily="18" charset="0"/>
              </a:rPr>
              <a:t>空间</a:t>
            </a:r>
            <a:r>
              <a:rPr lang="zh-CN" altLang="en-US" b="1" dirty="0" smtClean="0">
                <a:latin typeface="Times New Roman" pitchFamily="18" charset="0"/>
              </a:rPr>
              <a:t> </a:t>
            </a:r>
            <a:r>
              <a:rPr lang="en-US" altLang="zh-CN" b="1" dirty="0" smtClean="0">
                <a:latin typeface="Times New Roman" pitchFamily="18" charset="0"/>
              </a:rPr>
              <a:t>W </a:t>
            </a:r>
            <a:r>
              <a:rPr lang="zh-CN" altLang="en-US" b="1" dirty="0" smtClean="0">
                <a:latin typeface="Times New Roman" pitchFamily="18" charset="0"/>
              </a:rPr>
              <a:t>的基底都能扩充成 </a:t>
            </a:r>
            <a:r>
              <a:rPr lang="en-US" altLang="zh-CN" b="1" dirty="0" smtClean="0">
                <a:latin typeface="Times New Roman" pitchFamily="18" charset="0"/>
              </a:rPr>
              <a:t>V </a:t>
            </a:r>
            <a:r>
              <a:rPr lang="zh-CN" altLang="en-US" b="1" dirty="0" smtClean="0">
                <a:latin typeface="Times New Roman" pitchFamily="18" charset="0"/>
              </a:rPr>
              <a:t>的基底</a:t>
            </a:r>
            <a:r>
              <a:rPr lang="en-US" altLang="zh-CN" b="1" dirty="0" smtClean="0">
                <a:latin typeface="Times New Roman" pitchFamily="18" charset="0"/>
              </a:rPr>
              <a:t>.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b="1" dirty="0" smtClean="0">
                <a:latin typeface="Times New Roman" pitchFamily="18" charset="0"/>
              </a:rPr>
              <a:t>   特别的</a:t>
            </a:r>
            <a:r>
              <a:rPr lang="en-US" altLang="zh-CN" b="1" dirty="0" smtClean="0">
                <a:latin typeface="Times New Roman" pitchFamily="18" charset="0"/>
              </a:rPr>
              <a:t>,  </a:t>
            </a:r>
            <a:r>
              <a:rPr lang="zh-CN" altLang="en-US" b="1" dirty="0" smtClean="0">
                <a:latin typeface="Times New Roman" pitchFamily="18" charset="0"/>
              </a:rPr>
              <a:t>我们有                               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b="1" dirty="0" smtClean="0">
                <a:latin typeface="Times New Roman" pitchFamily="18" charset="0"/>
              </a:rPr>
              <a:t>                       </a:t>
            </a:r>
            <a:r>
              <a:rPr lang="en-US" altLang="zh-CN" b="1" dirty="0" smtClean="0">
                <a:latin typeface="Times New Roman" pitchFamily="18" charset="0"/>
              </a:rPr>
              <a:t>dim W 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</a:t>
            </a:r>
            <a:r>
              <a:rPr lang="en-US" altLang="zh-CN" b="1" dirty="0" smtClean="0">
                <a:latin typeface="Times New Roman" pitchFamily="18" charset="0"/>
              </a:rPr>
              <a:t>  dim V , 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dirty="0" smtClean="0">
                <a:latin typeface="Times New Roman" pitchFamily="18" charset="0"/>
              </a:rPr>
              <a:t>  </a:t>
            </a:r>
            <a:r>
              <a:rPr lang="zh-CN" altLang="en-US" b="1" dirty="0" smtClean="0">
                <a:latin typeface="Times New Roman" pitchFamily="18" charset="0"/>
              </a:rPr>
              <a:t>且等号成立当且仅当 </a:t>
            </a:r>
            <a:r>
              <a:rPr lang="en-US" altLang="zh-CN" b="1" dirty="0" smtClean="0">
                <a:latin typeface="Times New Roman" pitchFamily="18" charset="0"/>
              </a:rPr>
              <a:t>W = V.</a:t>
            </a:r>
          </a:p>
        </p:txBody>
      </p:sp>
    </p:spTree>
    <p:extLst>
      <p:ext uri="{BB962C8B-B14F-4D97-AF65-F5344CB8AC3E}">
        <p14:creationId xmlns:p14="http://schemas.microsoft.com/office/powerpoint/2010/main" val="3725496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62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755650" y="1989138"/>
            <a:ext cx="7781925" cy="4071937"/>
          </a:xfrm>
        </p:spPr>
        <p:txBody>
          <a:bodyPr/>
          <a:lstStyle/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dirty="0" smtClean="0">
                <a:latin typeface="Times New Roman" pitchFamily="18" charset="0"/>
              </a:rPr>
              <a:t>     </a:t>
            </a:r>
            <a:r>
              <a:rPr lang="zh-CN" altLang="en-US" b="1" dirty="0" smtClean="0">
                <a:latin typeface="Times New Roman" pitchFamily="18" charset="0"/>
              </a:rPr>
              <a:t>向量 </a:t>
            </a:r>
            <a:r>
              <a:rPr lang="zh-CN" altLang="en-US" b="1" dirty="0" smtClean="0">
                <a:latin typeface="Times New Roman" pitchFamily="18" charset="0"/>
                <a:sym typeface="Symbol" pitchFamily="18" charset="2"/>
              </a:rPr>
              <a:t> </a:t>
            </a:r>
            <a:r>
              <a:rPr lang="zh-CN" altLang="en-US" b="1" dirty="0" smtClean="0">
                <a:latin typeface="Times New Roman" pitchFamily="18" charset="0"/>
              </a:rPr>
              <a:t>可被 </a:t>
            </a:r>
            <a:r>
              <a:rPr lang="zh-CN" altLang="en-US" b="1" dirty="0" smtClean="0">
                <a:latin typeface="Times New Roman" pitchFamily="18" charset="0"/>
                <a:sym typeface="Symbol" pitchFamily="18" charset="2"/>
              </a:rPr>
              <a:t>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1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, … ,</a:t>
            </a:r>
            <a:r>
              <a:rPr lang="en-US" altLang="zh-CN" b="1" dirty="0" smtClean="0">
                <a:latin typeface="Times New Roman" pitchFamily="18" charset="0"/>
                <a:sym typeface="Euclid Math One"/>
              </a:rPr>
              <a:t>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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s</a:t>
            </a:r>
            <a:r>
              <a:rPr lang="en-US" altLang="zh-CN" b="1" dirty="0" smtClean="0">
                <a:latin typeface="Times New Roman" pitchFamily="18" charset="0"/>
              </a:rPr>
              <a:t>  </a:t>
            </a:r>
            <a:r>
              <a:rPr lang="zh-CN" altLang="en-US" b="1" dirty="0" smtClean="0">
                <a:latin typeface="Times New Roman" pitchFamily="18" charset="0"/>
              </a:rPr>
              <a:t>线性表出     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b="1" dirty="0" smtClean="0">
                <a:latin typeface="Times New Roman" pitchFamily="18" charset="0"/>
              </a:rPr>
              <a:t>  当且仅当  </a:t>
            </a:r>
            <a:r>
              <a:rPr lang="zh-CN" altLang="en-US" b="1" dirty="0" smtClean="0">
                <a:latin typeface="Times New Roman" pitchFamily="18" charset="0"/>
                <a:sym typeface="Symbol" pitchFamily="18" charset="2"/>
              </a:rPr>
              <a:t>  </a:t>
            </a:r>
            <a:r>
              <a:rPr lang="zh-CN" altLang="en-US" b="1" dirty="0" smtClean="0">
                <a:solidFill>
                  <a:srgbClr val="000000"/>
                </a:solidFill>
                <a:latin typeface="Times New Roman" pitchFamily="18" charset="0"/>
              </a:rPr>
              <a:t>落在子空间</a:t>
            </a:r>
            <a:r>
              <a:rPr lang="zh-CN" altLang="en-US" b="1" dirty="0" smtClean="0">
                <a:latin typeface="Times New Roman" pitchFamily="18" charset="0"/>
                <a:sym typeface="Symbol" pitchFamily="18" charset="2"/>
              </a:rPr>
              <a:t>  </a:t>
            </a:r>
            <a:r>
              <a:rPr lang="en-US" altLang="zh-CN" b="1" dirty="0" smtClean="0">
                <a:solidFill>
                  <a:srgbClr val="000000"/>
                </a:solidFill>
                <a:latin typeface="Times New Roman" pitchFamily="18" charset="0"/>
              </a:rPr>
              <a:t>&lt;  </a:t>
            </a:r>
            <a:r>
              <a:rPr lang="en-US" altLang="zh-CN" b="1" dirty="0" smtClean="0">
                <a:solidFill>
                  <a:srgbClr val="000000"/>
                </a:solidFill>
                <a:latin typeface="Times New Roman" pitchFamily="18" charset="0"/>
                <a:sym typeface="Symbol" pitchFamily="18" charset="2"/>
              </a:rPr>
              <a:t>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1 </a:t>
            </a:r>
            <a:r>
              <a:rPr lang="en-US" altLang="zh-CN" b="1" dirty="0" smtClean="0">
                <a:solidFill>
                  <a:srgbClr val="000000"/>
                </a:solidFill>
                <a:latin typeface="Times New Roman" pitchFamily="18" charset="0"/>
                <a:sym typeface="Symbol" pitchFamily="18" charset="2"/>
              </a:rPr>
              <a:t>, … ,</a:t>
            </a:r>
            <a:r>
              <a:rPr lang="en-US" altLang="zh-CN" b="1" dirty="0" smtClean="0">
                <a:solidFill>
                  <a:srgbClr val="000000"/>
                </a:solidFill>
                <a:latin typeface="Times New Roman" pitchFamily="18" charset="0"/>
                <a:sym typeface="Euclid Math One"/>
              </a:rPr>
              <a:t> </a:t>
            </a:r>
            <a:r>
              <a:rPr lang="en-US" altLang="zh-CN" b="1" dirty="0" smtClean="0">
                <a:solidFill>
                  <a:srgbClr val="000000"/>
                </a:solidFill>
                <a:latin typeface="Times New Roman" pitchFamily="18" charset="0"/>
                <a:sym typeface="Symbol" pitchFamily="18" charset="2"/>
              </a:rPr>
              <a:t>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s</a:t>
            </a:r>
            <a:r>
              <a:rPr lang="en-US" altLang="zh-CN" b="1" dirty="0" smtClean="0">
                <a:solidFill>
                  <a:srgbClr val="000000"/>
                </a:solidFill>
                <a:latin typeface="Times New Roman" pitchFamily="18" charset="0"/>
              </a:rPr>
              <a:t> &gt;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dirty="0" smtClean="0">
                <a:solidFill>
                  <a:srgbClr val="000000"/>
                </a:solidFill>
                <a:latin typeface="Times New Roman" pitchFamily="18" charset="0"/>
              </a:rPr>
              <a:t>  </a:t>
            </a:r>
            <a:r>
              <a:rPr lang="zh-CN" altLang="en-US" b="1" dirty="0" smtClean="0">
                <a:solidFill>
                  <a:srgbClr val="000000"/>
                </a:solidFill>
                <a:latin typeface="Times New Roman" pitchFamily="18" charset="0"/>
              </a:rPr>
              <a:t>中 </a:t>
            </a:r>
            <a:r>
              <a:rPr lang="en-US" altLang="zh-CN" b="1" dirty="0" smtClean="0">
                <a:solidFill>
                  <a:srgbClr val="000000"/>
                </a:solidFill>
                <a:latin typeface="Times New Roman" pitchFamily="18" charset="0"/>
              </a:rPr>
              <a:t>,  </a:t>
            </a:r>
            <a:r>
              <a:rPr lang="zh-CN" altLang="en-US" b="1" dirty="0" smtClean="0">
                <a:latin typeface="Times New Roman" pitchFamily="18" charset="0"/>
              </a:rPr>
              <a:t>即存在系数  </a:t>
            </a:r>
            <a:r>
              <a:rPr lang="en-US" altLang="zh-CN" b="1" i="1" dirty="0" smtClean="0">
                <a:latin typeface="Times New Roman" pitchFamily="18" charset="0"/>
                <a:sym typeface="Symbol" pitchFamily="18" charset="2"/>
              </a:rPr>
              <a:t>k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1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,</a:t>
            </a:r>
            <a:r>
              <a:rPr lang="en-US" altLang="zh-CN" b="1" i="1" dirty="0" smtClean="0">
                <a:latin typeface="Times New Roman" pitchFamily="18" charset="0"/>
                <a:sym typeface="Euclid Math One"/>
              </a:rPr>
              <a:t>  </a:t>
            </a:r>
            <a:r>
              <a:rPr lang="en-US" altLang="zh-CN" b="1" i="1" dirty="0" smtClean="0">
                <a:latin typeface="Times New Roman" pitchFamily="18" charset="0"/>
                <a:sym typeface="Symbol" pitchFamily="18" charset="2"/>
              </a:rPr>
              <a:t>k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2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 , … ,</a:t>
            </a:r>
            <a:r>
              <a:rPr lang="en-US" altLang="zh-CN" b="1" i="1" dirty="0" smtClean="0">
                <a:latin typeface="Times New Roman" pitchFamily="18" charset="0"/>
                <a:sym typeface="Euclid Math One"/>
              </a:rPr>
              <a:t> </a:t>
            </a:r>
            <a:r>
              <a:rPr lang="en-US" altLang="zh-CN" b="1" i="1" dirty="0" err="1" smtClean="0">
                <a:latin typeface="Times New Roman" pitchFamily="18" charset="0"/>
                <a:sym typeface="Symbol" pitchFamily="18" charset="2"/>
              </a:rPr>
              <a:t>k</a:t>
            </a:r>
            <a:r>
              <a:rPr lang="en-US" altLang="zh-CN" b="1" baseline="-30000" dirty="0" err="1" smtClean="0">
                <a:solidFill>
                  <a:srgbClr val="000000"/>
                </a:solidFill>
                <a:latin typeface="Times New Roman" pitchFamily="18" charset="0"/>
              </a:rPr>
              <a:t>s</a:t>
            </a:r>
            <a:r>
              <a:rPr lang="en-US" altLang="zh-CN" b="1" dirty="0" smtClean="0">
                <a:latin typeface="Times New Roman" pitchFamily="18" charset="0"/>
              </a:rPr>
              <a:t>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,   </a:t>
            </a:r>
            <a:r>
              <a:rPr lang="zh-CN" altLang="en-US" b="1" dirty="0" smtClean="0">
                <a:latin typeface="Times New Roman" pitchFamily="18" charset="0"/>
              </a:rPr>
              <a:t>使得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i="1" dirty="0" smtClean="0">
                <a:solidFill>
                  <a:srgbClr val="333399"/>
                </a:solidFill>
                <a:latin typeface="Times New Roman" pitchFamily="18" charset="0"/>
                <a:sym typeface="Symbol" pitchFamily="18" charset="2"/>
              </a:rPr>
              <a:t>         k</a:t>
            </a:r>
            <a:r>
              <a:rPr lang="en-US" altLang="zh-CN" b="1" baseline="-30000" dirty="0" smtClean="0">
                <a:solidFill>
                  <a:srgbClr val="333399"/>
                </a:solidFill>
                <a:latin typeface="Times New Roman" pitchFamily="18" charset="0"/>
              </a:rPr>
              <a:t>1 </a:t>
            </a:r>
            <a:r>
              <a:rPr lang="en-US" altLang="zh-CN" b="1" dirty="0" smtClean="0">
                <a:solidFill>
                  <a:srgbClr val="333399"/>
                </a:solidFill>
                <a:latin typeface="Times New Roman" pitchFamily="18" charset="0"/>
                <a:sym typeface="Symbol" pitchFamily="18" charset="2"/>
              </a:rPr>
              <a:t></a:t>
            </a:r>
            <a:r>
              <a:rPr lang="en-US" altLang="zh-CN" b="1" baseline="-30000" dirty="0" smtClean="0">
                <a:solidFill>
                  <a:srgbClr val="333399"/>
                </a:solidFill>
                <a:latin typeface="Times New Roman" pitchFamily="18" charset="0"/>
              </a:rPr>
              <a:t>1</a:t>
            </a:r>
            <a:r>
              <a:rPr lang="en-US" altLang="zh-CN" b="1" dirty="0" smtClean="0">
                <a:solidFill>
                  <a:srgbClr val="333399"/>
                </a:solidFill>
                <a:latin typeface="Times New Roman" pitchFamily="18" charset="0"/>
                <a:sym typeface="Symbol" pitchFamily="18" charset="2"/>
              </a:rPr>
              <a:t> </a:t>
            </a:r>
            <a:r>
              <a:rPr lang="zh-CN" altLang="en-US" b="1" dirty="0" smtClean="0">
                <a:solidFill>
                  <a:srgbClr val="333399"/>
                </a:solidFill>
                <a:latin typeface="Times New Roman" pitchFamily="18" charset="0"/>
                <a:sym typeface="Symbol" pitchFamily="18" charset="2"/>
              </a:rPr>
              <a:t>＋ </a:t>
            </a:r>
            <a:r>
              <a:rPr lang="en-US" altLang="zh-CN" b="1" i="1" dirty="0" smtClean="0">
                <a:solidFill>
                  <a:srgbClr val="333399"/>
                </a:solidFill>
                <a:latin typeface="Times New Roman" pitchFamily="18" charset="0"/>
                <a:sym typeface="Symbol" pitchFamily="18" charset="2"/>
              </a:rPr>
              <a:t>k</a:t>
            </a:r>
            <a:r>
              <a:rPr lang="en-US" altLang="zh-CN" b="1" baseline="-30000" dirty="0" smtClean="0">
                <a:solidFill>
                  <a:srgbClr val="333399"/>
                </a:solidFill>
                <a:latin typeface="Times New Roman" pitchFamily="18" charset="0"/>
              </a:rPr>
              <a:t>2 </a:t>
            </a:r>
            <a:r>
              <a:rPr lang="en-US" altLang="zh-CN" b="1" dirty="0" smtClean="0">
                <a:solidFill>
                  <a:srgbClr val="333399"/>
                </a:solidFill>
                <a:latin typeface="Times New Roman" pitchFamily="18" charset="0"/>
                <a:sym typeface="Symbol" pitchFamily="18" charset="2"/>
              </a:rPr>
              <a:t></a:t>
            </a:r>
            <a:r>
              <a:rPr lang="en-US" altLang="zh-CN" b="1" baseline="-30000" dirty="0" smtClean="0">
                <a:solidFill>
                  <a:srgbClr val="333399"/>
                </a:solidFill>
                <a:latin typeface="Times New Roman" pitchFamily="18" charset="0"/>
              </a:rPr>
              <a:t>2</a:t>
            </a:r>
            <a:r>
              <a:rPr lang="en-US" altLang="zh-CN" b="1" dirty="0" smtClean="0">
                <a:solidFill>
                  <a:srgbClr val="333399"/>
                </a:solidFill>
                <a:latin typeface="Times New Roman" pitchFamily="18" charset="0"/>
                <a:sym typeface="Symbol" pitchFamily="18" charset="2"/>
              </a:rPr>
              <a:t> </a:t>
            </a:r>
            <a:r>
              <a:rPr lang="zh-CN" altLang="en-US" b="1" dirty="0" smtClean="0">
                <a:solidFill>
                  <a:srgbClr val="333399"/>
                </a:solidFill>
                <a:latin typeface="Times New Roman" pitchFamily="18" charset="0"/>
                <a:sym typeface="Symbol" pitchFamily="18" charset="2"/>
              </a:rPr>
              <a:t>＋ </a:t>
            </a:r>
            <a:r>
              <a:rPr lang="en-US" altLang="zh-CN" b="1" dirty="0" smtClean="0">
                <a:solidFill>
                  <a:srgbClr val="333399"/>
                </a:solidFill>
                <a:latin typeface="Times New Roman" pitchFamily="18" charset="0"/>
                <a:sym typeface="Symbol" pitchFamily="18" charset="2"/>
              </a:rPr>
              <a:t>… </a:t>
            </a:r>
            <a:r>
              <a:rPr lang="zh-CN" altLang="en-US" b="1" dirty="0" smtClean="0">
                <a:solidFill>
                  <a:srgbClr val="333399"/>
                </a:solidFill>
                <a:latin typeface="Times New Roman" pitchFamily="18" charset="0"/>
                <a:sym typeface="Symbol" pitchFamily="18" charset="2"/>
              </a:rPr>
              <a:t>＋ </a:t>
            </a:r>
            <a:r>
              <a:rPr lang="en-US" altLang="zh-CN" b="1" i="1" dirty="0" err="1" smtClean="0">
                <a:solidFill>
                  <a:srgbClr val="333399"/>
                </a:solidFill>
                <a:latin typeface="Times New Roman" pitchFamily="18" charset="0"/>
                <a:sym typeface="Symbol" pitchFamily="18" charset="2"/>
              </a:rPr>
              <a:t>k</a:t>
            </a:r>
            <a:r>
              <a:rPr lang="en-US" altLang="zh-CN" sz="3600" b="1" baseline="-30000" dirty="0" err="1" smtClean="0">
                <a:solidFill>
                  <a:srgbClr val="333399"/>
                </a:solidFill>
                <a:latin typeface="Times New Roman" pitchFamily="18" charset="0"/>
              </a:rPr>
              <a:t>s</a:t>
            </a:r>
            <a:r>
              <a:rPr lang="en-US" altLang="zh-CN" b="1" baseline="-30000" dirty="0" smtClean="0">
                <a:solidFill>
                  <a:srgbClr val="333399"/>
                </a:solidFill>
                <a:latin typeface="Times New Roman" pitchFamily="18" charset="0"/>
              </a:rPr>
              <a:t> </a:t>
            </a:r>
            <a:r>
              <a:rPr lang="en-US" altLang="zh-CN" b="1" dirty="0" smtClean="0">
                <a:solidFill>
                  <a:srgbClr val="333399"/>
                </a:solidFill>
                <a:latin typeface="Times New Roman" pitchFamily="18" charset="0"/>
                <a:sym typeface="Symbol" pitchFamily="18" charset="2"/>
              </a:rPr>
              <a:t></a:t>
            </a:r>
            <a:r>
              <a:rPr lang="en-US" altLang="zh-CN" sz="3600" b="1" baseline="-30000" dirty="0" smtClean="0">
                <a:solidFill>
                  <a:srgbClr val="333399"/>
                </a:solidFill>
                <a:latin typeface="Times New Roman" pitchFamily="18" charset="0"/>
              </a:rPr>
              <a:t>s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 =</a:t>
            </a:r>
            <a:r>
              <a:rPr lang="zh-CN" altLang="en-US" b="1" dirty="0" smtClean="0">
                <a:latin typeface="Times New Roman" pitchFamily="18" charset="0"/>
                <a:sym typeface="Symbol" pitchFamily="18" charset="2"/>
              </a:rPr>
              <a:t> </a:t>
            </a:r>
            <a:endParaRPr lang="en-US" altLang="zh-CN" b="1" dirty="0" smtClean="0">
              <a:latin typeface="Times New Roman" pitchFamily="18" charset="0"/>
            </a:endParaRPr>
          </a:p>
        </p:txBody>
      </p:sp>
      <p:pic>
        <p:nvPicPr>
          <p:cNvPr id="604163" name="Picture 4" descr="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70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4164" name="Rectangle 6"/>
          <p:cNvSpPr>
            <a:spLocks noGrp="1" noChangeArrowheads="1"/>
          </p:cNvSpPr>
          <p:nvPr>
            <p:ph type="title"/>
          </p:nvPr>
        </p:nvSpPr>
        <p:spPr>
          <a:xfrm>
            <a:off x="611188" y="44450"/>
            <a:ext cx="8229600" cy="1143000"/>
          </a:xfrm>
        </p:spPr>
        <p:txBody>
          <a:bodyPr/>
          <a:lstStyle/>
          <a:p>
            <a:pPr eaLnBrk="1" hangingPunct="1"/>
            <a:r>
              <a:rPr lang="zh-CN" altLang="en-US" sz="4000" b="1" smtClean="0">
                <a:solidFill>
                  <a:schemeClr val="bg1"/>
                </a:solidFill>
                <a:latin typeface="Times New Roman" pitchFamily="18" charset="0"/>
              </a:rPr>
              <a:t>线性表出的几何意义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309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620713"/>
            <a:ext cx="8229600" cy="5688012"/>
          </a:xfrm>
        </p:spPr>
        <p:txBody>
          <a:bodyPr/>
          <a:lstStyle/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dirty="0" smtClean="0">
                <a:latin typeface="Times New Roman" pitchFamily="18" charset="0"/>
              </a:rPr>
              <a:t>  </a:t>
            </a:r>
            <a:r>
              <a:rPr lang="zh-CN" altLang="en-US" b="1" dirty="0" smtClean="0">
                <a:latin typeface="Times New Roman" pitchFamily="18" charset="0"/>
              </a:rPr>
              <a:t>给出子空间的几种方式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b="1" dirty="0" smtClean="0">
                <a:latin typeface="Times New Roman" pitchFamily="18" charset="0"/>
              </a:rPr>
              <a:t> </a:t>
            </a:r>
            <a:r>
              <a:rPr lang="en-US" altLang="zh-CN" b="1" dirty="0" smtClean="0">
                <a:latin typeface="Times New Roman" pitchFamily="18" charset="0"/>
              </a:rPr>
              <a:t>1) </a:t>
            </a:r>
            <a:r>
              <a:rPr lang="zh-CN" altLang="en-US" b="1" dirty="0" smtClean="0">
                <a:latin typeface="Times New Roman" pitchFamily="18" charset="0"/>
              </a:rPr>
              <a:t>指定子空间的一组生成元或基底：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b="1" dirty="0" smtClean="0">
                <a:latin typeface="Times New Roman" pitchFamily="18" charset="0"/>
              </a:rPr>
              <a:t>                 </a:t>
            </a:r>
            <a:r>
              <a:rPr lang="en-US" altLang="zh-CN" b="1" dirty="0" smtClean="0">
                <a:latin typeface="Times New Roman" pitchFamily="18" charset="0"/>
              </a:rPr>
              <a:t>W 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=  &lt;  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1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, … ,</a:t>
            </a:r>
            <a:r>
              <a:rPr lang="en-US" altLang="zh-CN" b="1" dirty="0" smtClean="0">
                <a:latin typeface="Times New Roman" pitchFamily="18" charset="0"/>
                <a:sym typeface="Euclid Math One" pitchFamily="18" charset="2"/>
              </a:rPr>
              <a:t>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 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s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 &gt;</a:t>
            </a:r>
            <a:endParaRPr lang="en-US" altLang="zh-CN" b="1" dirty="0" smtClean="0">
              <a:latin typeface="Times New Roman" pitchFamily="18" charset="0"/>
            </a:endParaRP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dirty="0" smtClean="0">
                <a:latin typeface="Times New Roman" pitchFamily="18" charset="0"/>
              </a:rPr>
              <a:t> 2) </a:t>
            </a:r>
            <a:r>
              <a:rPr lang="zh-CN" altLang="en-US" b="1" dirty="0" smtClean="0">
                <a:latin typeface="Times New Roman" pitchFamily="18" charset="0"/>
              </a:rPr>
              <a:t>作为齐次线性方程组的解空间</a:t>
            </a:r>
            <a:r>
              <a:rPr lang="en-US" altLang="zh-CN" b="1" dirty="0" smtClean="0">
                <a:latin typeface="Times New Roman" pitchFamily="18" charset="0"/>
              </a:rPr>
              <a:t>;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dirty="0" smtClean="0">
                <a:latin typeface="Times New Roman" pitchFamily="18" charset="0"/>
              </a:rPr>
              <a:t> 3) </a:t>
            </a:r>
            <a:r>
              <a:rPr lang="zh-CN" altLang="en-US" b="1" dirty="0" smtClean="0">
                <a:latin typeface="Times New Roman" pitchFamily="18" charset="0"/>
              </a:rPr>
              <a:t>通过子空间的运算得到</a:t>
            </a:r>
            <a:r>
              <a:rPr lang="en-US" altLang="zh-CN" b="1" dirty="0" smtClean="0">
                <a:latin typeface="Times New Roman" pitchFamily="18" charset="0"/>
              </a:rPr>
              <a:t>: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dirty="0" smtClean="0">
                <a:latin typeface="Times New Roman" pitchFamily="18" charset="0"/>
              </a:rPr>
              <a:t>             V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1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</a:t>
            </a:r>
            <a:r>
              <a:rPr lang="en-US" altLang="zh-CN" b="1" dirty="0" smtClean="0">
                <a:latin typeface="Times New Roman" pitchFamily="18" charset="0"/>
              </a:rPr>
              <a:t> V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2  </a:t>
            </a:r>
            <a:r>
              <a:rPr lang="en-US" altLang="zh-CN" b="1" dirty="0" smtClean="0">
                <a:latin typeface="Times New Roman" pitchFamily="18" charset="0"/>
              </a:rPr>
              <a:t>,  V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1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+</a:t>
            </a:r>
            <a:r>
              <a:rPr lang="en-US" altLang="zh-CN" b="1" dirty="0" smtClean="0">
                <a:latin typeface="Times New Roman" pitchFamily="18" charset="0"/>
              </a:rPr>
              <a:t> V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2  </a:t>
            </a:r>
            <a:r>
              <a:rPr lang="en-US" altLang="zh-CN" b="1" dirty="0" smtClean="0">
                <a:latin typeface="Times New Roman" pitchFamily="18" charset="0"/>
              </a:rPr>
              <a:t>,   U</a:t>
            </a:r>
            <a:r>
              <a:rPr lang="en-US" altLang="zh-CN" sz="3600" b="1" baseline="30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⊥</a:t>
            </a:r>
            <a:endParaRPr lang="en-US" altLang="zh-CN" b="1" dirty="0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9556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309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95309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309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495309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309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495309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1042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130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</a:rPr>
              <a:t>定理</a:t>
            </a:r>
            <a:r>
              <a:rPr lang="en-US" altLang="zh-CN" b="1" smtClean="0">
                <a:latin typeface="Times New Roman" pitchFamily="18" charset="0"/>
              </a:rPr>
              <a:t>: </a:t>
            </a:r>
          </a:p>
          <a:p>
            <a:pPr eaLnBrk="1" hangingPunct="1">
              <a:lnSpc>
                <a:spcPct val="130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</a:rPr>
              <a:t>  </a:t>
            </a:r>
            <a:r>
              <a:rPr lang="zh-CN" altLang="en-US" b="1" smtClean="0">
                <a:latin typeface="Times New Roman" pitchFamily="18" charset="0"/>
              </a:rPr>
              <a:t>若 </a:t>
            </a:r>
            <a:r>
              <a:rPr lang="en-US" altLang="zh-CN" b="1" smtClean="0">
                <a:latin typeface="Times New Roman" pitchFamily="18" charset="0"/>
              </a:rPr>
              <a:t>V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1 </a:t>
            </a:r>
            <a:r>
              <a:rPr lang="en-US" altLang="zh-CN" b="1" smtClean="0">
                <a:latin typeface="Times New Roman" pitchFamily="18" charset="0"/>
              </a:rPr>
              <a:t>, V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2</a:t>
            </a:r>
            <a:r>
              <a:rPr lang="en-US" altLang="zh-CN" b="1" smtClean="0">
                <a:latin typeface="Times New Roman" pitchFamily="18" charset="0"/>
              </a:rPr>
              <a:t> </a:t>
            </a:r>
            <a:r>
              <a:rPr lang="zh-CN" altLang="en-US" b="1" smtClean="0">
                <a:latin typeface="Times New Roman" pitchFamily="18" charset="0"/>
              </a:rPr>
              <a:t>是 </a:t>
            </a:r>
            <a:r>
              <a:rPr lang="en-US" altLang="zh-CN" b="1" smtClean="0">
                <a:latin typeface="Times New Roman" pitchFamily="18" charset="0"/>
              </a:rPr>
              <a:t>V </a:t>
            </a:r>
            <a:r>
              <a:rPr lang="zh-CN" altLang="en-US" b="1" smtClean="0">
                <a:latin typeface="Times New Roman" pitchFamily="18" charset="0"/>
              </a:rPr>
              <a:t>的子空间</a:t>
            </a:r>
            <a:r>
              <a:rPr lang="en-US" altLang="zh-CN" b="1" smtClean="0">
                <a:latin typeface="Times New Roman" pitchFamily="18" charset="0"/>
              </a:rPr>
              <a:t>,  </a:t>
            </a:r>
            <a:r>
              <a:rPr lang="zh-CN" altLang="en-US" b="1" smtClean="0">
                <a:latin typeface="Times New Roman" pitchFamily="18" charset="0"/>
              </a:rPr>
              <a:t>则 </a:t>
            </a:r>
            <a:r>
              <a:rPr lang="en-US" altLang="zh-CN" b="1" smtClean="0">
                <a:latin typeface="Times New Roman" pitchFamily="18" charset="0"/>
              </a:rPr>
              <a:t>V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1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</a:t>
            </a:r>
            <a:r>
              <a:rPr lang="en-US" altLang="zh-CN" b="1" smtClean="0">
                <a:latin typeface="Times New Roman" pitchFamily="18" charset="0"/>
              </a:rPr>
              <a:t> V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2 </a:t>
            </a:r>
            <a:r>
              <a:rPr lang="zh-CN" altLang="en-US" b="1" smtClean="0">
                <a:latin typeface="Times New Roman" pitchFamily="18" charset="0"/>
              </a:rPr>
              <a:t>也</a:t>
            </a:r>
            <a:endParaRPr lang="en-US" altLang="zh-CN" b="1" smtClean="0">
              <a:latin typeface="Times New Roman" pitchFamily="18" charset="0"/>
            </a:endParaRPr>
          </a:p>
          <a:p>
            <a:pPr eaLnBrk="1" hangingPunct="1">
              <a:lnSpc>
                <a:spcPct val="130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</a:rPr>
              <a:t>  </a:t>
            </a:r>
            <a:r>
              <a:rPr lang="zh-CN" altLang="en-US" b="1" smtClean="0">
                <a:latin typeface="Times New Roman" pitchFamily="18" charset="0"/>
              </a:rPr>
              <a:t>是 </a:t>
            </a:r>
            <a:r>
              <a:rPr lang="en-US" altLang="zh-CN" b="1" smtClean="0">
                <a:latin typeface="Times New Roman" pitchFamily="18" charset="0"/>
              </a:rPr>
              <a:t>V </a:t>
            </a:r>
            <a:r>
              <a:rPr lang="zh-CN" altLang="en-US" b="1" smtClean="0">
                <a:latin typeface="Times New Roman" pitchFamily="18" charset="0"/>
              </a:rPr>
              <a:t>的子空间</a:t>
            </a:r>
            <a:r>
              <a:rPr lang="en-US" altLang="zh-CN" b="1" smtClean="0">
                <a:latin typeface="Times New Roman" pitchFamily="18" charset="0"/>
              </a:rPr>
              <a:t>.</a:t>
            </a:r>
          </a:p>
          <a:p>
            <a:pPr eaLnBrk="1" hangingPunct="1">
              <a:lnSpc>
                <a:spcPct val="130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</a:rPr>
              <a:t>           </a:t>
            </a:r>
          </a:p>
          <a:p>
            <a:pPr eaLnBrk="1" hangingPunct="1">
              <a:lnSpc>
                <a:spcPct val="130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</a:rPr>
              <a:t>           V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1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</a:t>
            </a:r>
            <a:r>
              <a:rPr lang="en-US" altLang="zh-CN" b="1" smtClean="0">
                <a:latin typeface="Times New Roman" pitchFamily="18" charset="0"/>
              </a:rPr>
              <a:t> V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2 </a:t>
            </a:r>
            <a:r>
              <a:rPr lang="zh-CN" altLang="en-US" b="1" smtClean="0">
                <a:latin typeface="Times New Roman" pitchFamily="18" charset="0"/>
              </a:rPr>
              <a:t>也是 </a:t>
            </a:r>
            <a:r>
              <a:rPr lang="en-US" altLang="zh-CN" b="1" smtClean="0">
                <a:latin typeface="Times New Roman" pitchFamily="18" charset="0"/>
              </a:rPr>
              <a:t>V </a:t>
            </a:r>
            <a:r>
              <a:rPr lang="zh-CN" altLang="en-US" b="1" smtClean="0">
                <a:latin typeface="Times New Roman" pitchFamily="18" charset="0"/>
              </a:rPr>
              <a:t>的子空间吗 </a:t>
            </a:r>
            <a:r>
              <a:rPr lang="en-US" altLang="zh-CN" b="1" smtClean="0">
                <a:latin typeface="Times New Roman" pitchFamily="18" charset="0"/>
              </a:rPr>
              <a:t>?</a:t>
            </a:r>
          </a:p>
        </p:txBody>
      </p:sp>
      <p:pic>
        <p:nvPicPr>
          <p:cNvPr id="144387" name="Picture 3" descr="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70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4388" name="Rectangle 4"/>
          <p:cNvSpPr>
            <a:spLocks noGrp="1" noChangeArrowheads="1"/>
          </p:cNvSpPr>
          <p:nvPr>
            <p:ph type="title"/>
          </p:nvPr>
        </p:nvSpPr>
        <p:spPr>
          <a:xfrm>
            <a:off x="539750" y="44450"/>
            <a:ext cx="8229600" cy="1143000"/>
          </a:xfrm>
          <a:noFill/>
        </p:spPr>
        <p:txBody>
          <a:bodyPr/>
          <a:lstStyle/>
          <a:p>
            <a:pPr eaLnBrk="1" hangingPunct="1"/>
            <a:r>
              <a:rPr lang="zh-CN" altLang="en-US" sz="4000" b="1" smtClean="0">
                <a:solidFill>
                  <a:schemeClr val="bg1"/>
                </a:solidFill>
              </a:rPr>
              <a:t>子空间的交</a:t>
            </a:r>
          </a:p>
        </p:txBody>
      </p:sp>
    </p:spTree>
    <p:extLst>
      <p:ext uri="{BB962C8B-B14F-4D97-AF65-F5344CB8AC3E}">
        <p14:creationId xmlns:p14="http://schemas.microsoft.com/office/powerpoint/2010/main" val="1992578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10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9510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10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49510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b="1" dirty="0" smtClean="0">
                <a:latin typeface="Times New Roman" pitchFamily="18" charset="0"/>
              </a:rPr>
              <a:t>定理</a:t>
            </a:r>
            <a:r>
              <a:rPr lang="en-US" altLang="zh-CN" b="1" dirty="0" smtClean="0">
                <a:latin typeface="Times New Roman" pitchFamily="18" charset="0"/>
              </a:rPr>
              <a:t>:  </a:t>
            </a:r>
            <a:r>
              <a:rPr lang="zh-CN" altLang="en-US" b="1" dirty="0" smtClean="0">
                <a:latin typeface="Times New Roman" pitchFamily="18" charset="0"/>
              </a:rPr>
              <a:t>若 </a:t>
            </a:r>
            <a:r>
              <a:rPr lang="en-US" altLang="zh-CN" b="1" dirty="0" smtClean="0">
                <a:latin typeface="Times New Roman" pitchFamily="18" charset="0"/>
              </a:rPr>
              <a:t>V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1  </a:t>
            </a:r>
            <a:r>
              <a:rPr lang="en-US" altLang="zh-CN" b="1" dirty="0" smtClean="0">
                <a:latin typeface="Times New Roman" pitchFamily="18" charset="0"/>
              </a:rPr>
              <a:t>, V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2</a:t>
            </a:r>
            <a:r>
              <a:rPr lang="en-US" altLang="zh-CN" b="1" dirty="0" smtClean="0">
                <a:latin typeface="Times New Roman" pitchFamily="18" charset="0"/>
              </a:rPr>
              <a:t> </a:t>
            </a:r>
            <a:r>
              <a:rPr lang="zh-CN" altLang="en-US" b="1" dirty="0" smtClean="0">
                <a:latin typeface="Times New Roman" pitchFamily="18" charset="0"/>
              </a:rPr>
              <a:t>是 </a:t>
            </a:r>
            <a:r>
              <a:rPr lang="en-US" altLang="zh-CN" b="1" dirty="0" smtClean="0">
                <a:latin typeface="Times New Roman" pitchFamily="18" charset="0"/>
              </a:rPr>
              <a:t>V </a:t>
            </a:r>
            <a:r>
              <a:rPr lang="zh-CN" altLang="en-US" b="1" dirty="0" smtClean="0">
                <a:latin typeface="Times New Roman" pitchFamily="18" charset="0"/>
              </a:rPr>
              <a:t>的子空间</a:t>
            </a:r>
            <a:r>
              <a:rPr lang="en-US" altLang="zh-CN" b="1" dirty="0" smtClean="0">
                <a:latin typeface="Times New Roman" pitchFamily="18" charset="0"/>
              </a:rPr>
              <a:t>,  </a:t>
            </a:r>
            <a:r>
              <a:rPr lang="zh-CN" altLang="en-US" b="1" dirty="0" smtClean="0">
                <a:latin typeface="Times New Roman" pitchFamily="18" charset="0"/>
              </a:rPr>
              <a:t>则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b="1" dirty="0" smtClean="0">
                <a:latin typeface="Times New Roman" pitchFamily="18" charset="0"/>
              </a:rPr>
              <a:t>              </a:t>
            </a:r>
            <a:r>
              <a:rPr lang="en-US" altLang="zh-CN" sz="3600" b="1" dirty="0" smtClean="0">
                <a:latin typeface="Times New Roman" pitchFamily="18" charset="0"/>
              </a:rPr>
              <a:t>{</a:t>
            </a:r>
            <a:r>
              <a:rPr lang="en-US" altLang="zh-CN" b="1" dirty="0" smtClean="0">
                <a:latin typeface="Times New Roman" pitchFamily="18" charset="0"/>
              </a:rPr>
              <a:t> 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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1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+ 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2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  </a:t>
            </a:r>
            <a:r>
              <a:rPr lang="en-US" altLang="zh-CN" sz="3600" b="1" dirty="0" smtClean="0">
                <a:latin typeface="Times New Roman" pitchFamily="18" charset="0"/>
                <a:sym typeface="Symbol" pitchFamily="18" charset="2"/>
              </a:rPr>
              <a:t>|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  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1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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altLang="zh-CN" b="1" dirty="0" smtClean="0">
                <a:latin typeface="Times New Roman" pitchFamily="18" charset="0"/>
              </a:rPr>
              <a:t>V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1 </a:t>
            </a:r>
            <a:r>
              <a:rPr lang="en-US" altLang="zh-CN" b="1" dirty="0" smtClean="0">
                <a:latin typeface="Times New Roman" pitchFamily="18" charset="0"/>
              </a:rPr>
              <a:t>, 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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2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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altLang="zh-CN" b="1" dirty="0" smtClean="0">
                <a:latin typeface="Times New Roman" pitchFamily="18" charset="0"/>
              </a:rPr>
              <a:t>V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2  </a:t>
            </a:r>
            <a:r>
              <a:rPr lang="en-US" altLang="zh-CN" sz="3600" b="1" dirty="0" smtClean="0">
                <a:latin typeface="Times New Roman" pitchFamily="18" charset="0"/>
              </a:rPr>
              <a:t>}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dirty="0" smtClean="0">
                <a:latin typeface="Times New Roman" pitchFamily="18" charset="0"/>
              </a:rPr>
              <a:t>    </a:t>
            </a:r>
            <a:r>
              <a:rPr lang="zh-CN" altLang="en-US" b="1" dirty="0" smtClean="0">
                <a:latin typeface="Times New Roman" pitchFamily="18" charset="0"/>
              </a:rPr>
              <a:t>是 </a:t>
            </a:r>
            <a:r>
              <a:rPr lang="en-US" altLang="zh-CN" b="1" dirty="0" smtClean="0">
                <a:latin typeface="Times New Roman" pitchFamily="18" charset="0"/>
              </a:rPr>
              <a:t>V </a:t>
            </a:r>
            <a:r>
              <a:rPr lang="zh-CN" altLang="en-US" b="1" dirty="0" smtClean="0">
                <a:latin typeface="Times New Roman" pitchFamily="18" charset="0"/>
              </a:rPr>
              <a:t>的子空间</a:t>
            </a:r>
            <a:r>
              <a:rPr lang="en-US" altLang="zh-CN" b="1" dirty="0" smtClean="0">
                <a:latin typeface="Times New Roman" pitchFamily="18" charset="0"/>
              </a:rPr>
              <a:t>,  </a:t>
            </a:r>
            <a:r>
              <a:rPr lang="zh-CN" altLang="en-US" b="1" dirty="0" smtClean="0">
                <a:latin typeface="Times New Roman" pitchFamily="18" charset="0"/>
              </a:rPr>
              <a:t> 记为  </a:t>
            </a:r>
            <a:r>
              <a:rPr lang="en-US" altLang="zh-CN" b="1" dirty="0" smtClean="0">
                <a:latin typeface="Times New Roman" pitchFamily="18" charset="0"/>
              </a:rPr>
              <a:t>V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1 </a:t>
            </a:r>
            <a:r>
              <a:rPr lang="en-US" altLang="zh-CN" b="1" dirty="0" smtClean="0">
                <a:latin typeface="Times New Roman" pitchFamily="18" charset="0"/>
              </a:rPr>
              <a:t>+ V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2</a:t>
            </a:r>
            <a:r>
              <a:rPr lang="en-US" altLang="zh-CN" b="1" dirty="0" smtClean="0">
                <a:latin typeface="Times New Roman" pitchFamily="18" charset="0"/>
              </a:rPr>
              <a:t> .</a:t>
            </a:r>
          </a:p>
        </p:txBody>
      </p:sp>
      <p:pic>
        <p:nvPicPr>
          <p:cNvPr id="145411" name="Picture 3" descr="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70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5412" name="Rectangle 4"/>
          <p:cNvSpPr>
            <a:spLocks noGrp="1" noChangeArrowheads="1"/>
          </p:cNvSpPr>
          <p:nvPr>
            <p:ph type="title"/>
          </p:nvPr>
        </p:nvSpPr>
        <p:spPr>
          <a:xfrm>
            <a:off x="539750" y="44450"/>
            <a:ext cx="8229600" cy="1143000"/>
          </a:xfrm>
          <a:noFill/>
        </p:spPr>
        <p:txBody>
          <a:bodyPr/>
          <a:lstStyle/>
          <a:p>
            <a:pPr eaLnBrk="1" hangingPunct="1"/>
            <a:r>
              <a:rPr lang="zh-CN" altLang="en-US" sz="4000" b="1" smtClean="0">
                <a:solidFill>
                  <a:schemeClr val="bg1"/>
                </a:solidFill>
              </a:rPr>
              <a:t>子空间的和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605021" y="4509117"/>
                <a:ext cx="7607660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b="1" i="0" smtClean="0">
                            <a:latin typeface="Cambria Math"/>
                          </a:rPr>
                          <m:t>𝐕</m:t>
                        </m:r>
                      </m:e>
                      <m:sub>
                        <m:r>
                          <a:rPr lang="en-US" altLang="zh-CN" b="1" i="1" smtClean="0">
                            <a:latin typeface="Cambria Math"/>
                          </a:rPr>
                          <m:t>𝟏</m:t>
                        </m:r>
                      </m:sub>
                    </m:sSub>
                    <m:r>
                      <a:rPr lang="en-US" altLang="zh-CN" b="1" i="1" smtClean="0">
                        <a:latin typeface="Cambria Math"/>
                      </a:rPr>
                      <m:t>= </m:t>
                    </m:r>
                    <m:r>
                      <a:rPr lang="en-US" altLang="zh-CN" b="1" i="1" smtClean="0">
                        <a:latin typeface="Cambria Math"/>
                        <a:ea typeface="Cambria Math"/>
                      </a:rPr>
                      <m:t>&lt;</m:t>
                    </m:r>
                    <m:sSub>
                      <m:sSubPr>
                        <m:ctrlPr>
                          <a:rPr lang="en-US" altLang="zh-CN" b="1" i="1" smtClean="0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zh-CN" altLang="en-US" b="1" i="0" smtClean="0">
                            <a:latin typeface="Cambria Math"/>
                            <a:ea typeface="Cambria Math"/>
                          </a:rPr>
                          <m:t>𝛂</m:t>
                        </m:r>
                      </m:e>
                      <m:sub>
                        <m:r>
                          <a:rPr lang="en-US" altLang="zh-CN" b="1" i="1" smtClean="0">
                            <a:latin typeface="Cambria Math"/>
                            <a:ea typeface="Cambria Math"/>
                          </a:rPr>
                          <m:t>𝟏</m:t>
                        </m:r>
                      </m:sub>
                    </m:sSub>
                    <m:r>
                      <a:rPr lang="en-US" altLang="zh-CN" b="1" i="1" smtClean="0">
                        <a:latin typeface="Cambria Math"/>
                        <a:ea typeface="Cambria Math"/>
                      </a:rPr>
                      <m:t> ,⋯,</m:t>
                    </m:r>
                    <m:sSub>
                      <m:sSubPr>
                        <m:ctrlPr>
                          <a:rPr lang="en-US" altLang="zh-CN" b="1" i="1" smtClean="0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zh-CN" altLang="en-US">
                            <a:latin typeface="Cambria Math"/>
                            <a:ea typeface="Cambria Math"/>
                          </a:rPr>
                          <m:t>𝛂</m:t>
                        </m:r>
                      </m:e>
                      <m:sub>
                        <m:r>
                          <a:rPr lang="en-US" altLang="zh-CN" b="1" i="1" smtClean="0">
                            <a:latin typeface="Cambria Math"/>
                            <a:ea typeface="Cambria Math"/>
                          </a:rPr>
                          <m:t>𝒓</m:t>
                        </m:r>
                      </m:sub>
                    </m:sSub>
                    <m:r>
                      <a:rPr lang="en-US" altLang="zh-CN" b="1" i="1" smtClean="0">
                        <a:latin typeface="Cambria Math"/>
                        <a:ea typeface="Cambria Math"/>
                      </a:rPr>
                      <m:t>&gt; ,</m:t>
                    </m:r>
                  </m:oMath>
                </a14:m>
                <a:r>
                  <a:rPr lang="zh-CN" altLang="en-US" dirty="0" smtClean="0"/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b="1" i="0">
                            <a:latin typeface="Cambria Math"/>
                          </a:rPr>
                          <m:t>𝐕</m:t>
                        </m:r>
                      </m:e>
                      <m:sub>
                        <m:r>
                          <a:rPr lang="en-US" altLang="zh-CN" b="1" i="1" smtClean="0">
                            <a:latin typeface="Cambria Math"/>
                          </a:rPr>
                          <m:t>𝟐</m:t>
                        </m:r>
                      </m:sub>
                    </m:sSub>
                    <m:r>
                      <a:rPr lang="en-US" altLang="zh-CN" i="1">
                        <a:latin typeface="Cambria Math"/>
                      </a:rPr>
                      <m:t>=</m:t>
                    </m:r>
                    <m:r>
                      <a:rPr lang="en-US" altLang="zh-CN" b="1" i="1" smtClean="0">
                        <a:latin typeface="Cambria Math"/>
                      </a:rPr>
                      <m:t> </m:t>
                    </m:r>
                    <m:r>
                      <a:rPr lang="en-US" altLang="zh-CN" i="1">
                        <a:latin typeface="Cambria Math"/>
                        <a:ea typeface="Cambria Math"/>
                      </a:rPr>
                      <m:t>&lt;</m:t>
                    </m:r>
                    <m:sSub>
                      <m:sSubPr>
                        <m:ctrlPr>
                          <a:rPr lang="en-US" altLang="zh-CN" i="1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zh-CN" altLang="en-US" b="1" i="0" smtClean="0">
                            <a:latin typeface="Cambria Math"/>
                            <a:ea typeface="Cambria Math"/>
                          </a:rPr>
                          <m:t>𝛃</m:t>
                        </m:r>
                      </m:e>
                      <m:sub>
                        <m:r>
                          <a:rPr lang="en-US" altLang="zh-CN" b="1" i="1" smtClean="0">
                            <a:latin typeface="Cambria Math"/>
                            <a:ea typeface="Cambria Math"/>
                          </a:rPr>
                          <m:t>𝟏</m:t>
                        </m:r>
                      </m:sub>
                    </m:sSub>
                    <m:r>
                      <a:rPr lang="en-US" altLang="zh-CN" i="1">
                        <a:latin typeface="Cambria Math"/>
                        <a:ea typeface="Cambria Math"/>
                      </a:rPr>
                      <m:t> ,⋯,</m:t>
                    </m:r>
                    <m:sSub>
                      <m:sSubPr>
                        <m:ctrlPr>
                          <a:rPr lang="en-US" altLang="zh-CN" i="1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zh-CN" altLang="en-US">
                            <a:latin typeface="Cambria Math"/>
                            <a:ea typeface="Cambria Math"/>
                          </a:rPr>
                          <m:t>𝛃</m:t>
                        </m:r>
                      </m:e>
                      <m:sub>
                        <m:r>
                          <a:rPr lang="en-US" altLang="zh-CN" b="1" i="1" smtClean="0">
                            <a:latin typeface="Cambria Math"/>
                            <a:ea typeface="Cambria Math"/>
                          </a:rPr>
                          <m:t>𝒔</m:t>
                        </m:r>
                      </m:sub>
                    </m:sSub>
                    <m:r>
                      <a:rPr lang="en-US" altLang="zh-CN" i="1">
                        <a:latin typeface="Cambria Math"/>
                        <a:ea typeface="Cambria Math"/>
                      </a:rPr>
                      <m:t>&gt; 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021" y="4509117"/>
                <a:ext cx="7607660" cy="584775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045052" y="5517232"/>
                <a:ext cx="672759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b="1" i="0" smtClean="0">
                              <a:latin typeface="Cambria Math"/>
                            </a:rPr>
                            <m:t>𝐕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/>
                            </a:rPr>
                            <m:t>𝟏</m:t>
                          </m:r>
                        </m:sub>
                      </m:sSub>
                      <m:r>
                        <a:rPr lang="en-US" altLang="zh-CN" b="1" i="1" smtClean="0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altLang="zh-CN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>
                              <a:latin typeface="Cambria Math"/>
                            </a:rPr>
                            <m:t>𝐕</m:t>
                          </m:r>
                        </m:e>
                        <m:sub>
                          <m:r>
                            <a:rPr lang="en-US" altLang="zh-CN" i="1">
                              <a:latin typeface="Cambria Math"/>
                            </a:rPr>
                            <m:t>𝟐</m:t>
                          </m:r>
                        </m:sub>
                      </m:sSub>
                      <m:r>
                        <a:rPr lang="en-US" altLang="zh-CN" b="1" i="1" smtClean="0">
                          <a:latin typeface="Cambria Math"/>
                        </a:rPr>
                        <m:t>= </m:t>
                      </m:r>
                      <m:r>
                        <a:rPr lang="en-US" altLang="zh-CN" b="1" i="1" smtClean="0">
                          <a:latin typeface="Cambria Math"/>
                          <a:ea typeface="Cambria Math"/>
                        </a:rPr>
                        <m:t>&lt;</m:t>
                      </m:r>
                      <m:sSub>
                        <m:sSubPr>
                          <m:ctrlPr>
                            <a:rPr lang="en-US" altLang="zh-CN" b="1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zh-CN" altLang="en-US" b="1" i="0" smtClean="0">
                              <a:latin typeface="Cambria Math"/>
                              <a:ea typeface="Cambria Math"/>
                            </a:rPr>
                            <m:t>𝛂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/>
                              <a:ea typeface="Cambria Math"/>
                            </a:rPr>
                            <m:t>𝟏</m:t>
                          </m:r>
                        </m:sub>
                      </m:sSub>
                      <m:r>
                        <a:rPr lang="en-US" altLang="zh-CN" b="1" i="1" smtClean="0">
                          <a:latin typeface="Cambria Math"/>
                          <a:ea typeface="Cambria Math"/>
                        </a:rPr>
                        <m:t> ,⋯,</m:t>
                      </m:r>
                      <m:sSub>
                        <m:sSubPr>
                          <m:ctrlPr>
                            <a:rPr lang="en-US" altLang="zh-CN" b="1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zh-CN" altLang="en-US">
                              <a:latin typeface="Cambria Math"/>
                              <a:ea typeface="Cambria Math"/>
                            </a:rPr>
                            <m:t>𝛂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/>
                              <a:ea typeface="Cambria Math"/>
                            </a:rPr>
                            <m:t>𝒓</m:t>
                          </m:r>
                          <m:r>
                            <a:rPr lang="en-US" altLang="zh-CN" b="1" i="1" smtClean="0">
                              <a:latin typeface="Cambria Math"/>
                              <a:ea typeface="Cambria Math"/>
                            </a:rPr>
                            <m:t> </m:t>
                          </m:r>
                        </m:sub>
                      </m:sSub>
                      <m:r>
                        <a:rPr lang="en-US" altLang="zh-CN" b="1" i="1" smtClean="0">
                          <a:latin typeface="Cambria Math"/>
                          <a:ea typeface="Cambria Math"/>
                        </a:rPr>
                        <m:t>,</m:t>
                      </m:r>
                      <m:sSub>
                        <m:sSubPr>
                          <m:ctrlPr>
                            <a:rPr lang="en-US" altLang="zh-CN" i="1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zh-CN" altLang="en-US">
                              <a:latin typeface="Cambria Math"/>
                              <a:ea typeface="Cambria Math"/>
                            </a:rPr>
                            <m:t>𝛃</m:t>
                          </m:r>
                        </m:e>
                        <m:sub>
                          <m:r>
                            <a:rPr lang="en-US" altLang="zh-CN" i="1">
                              <a:latin typeface="Cambria Math"/>
                              <a:ea typeface="Cambria Math"/>
                            </a:rPr>
                            <m:t>𝟏</m:t>
                          </m:r>
                        </m:sub>
                      </m:sSub>
                      <m:r>
                        <a:rPr lang="en-US" altLang="zh-CN" i="1">
                          <a:latin typeface="Cambria Math"/>
                          <a:ea typeface="Cambria Math"/>
                        </a:rPr>
                        <m:t> ,⋯,</m:t>
                      </m:r>
                      <m:sSub>
                        <m:sSubPr>
                          <m:ctrlPr>
                            <a:rPr lang="en-US" altLang="zh-CN" i="1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zh-CN" altLang="en-US">
                              <a:latin typeface="Cambria Math"/>
                              <a:ea typeface="Cambria Math"/>
                            </a:rPr>
                            <m:t>𝛃</m:t>
                          </m:r>
                        </m:e>
                        <m:sub>
                          <m:r>
                            <a:rPr lang="en-US" altLang="zh-CN" i="1">
                              <a:latin typeface="Cambria Math"/>
                              <a:ea typeface="Cambria Math"/>
                            </a:rPr>
                            <m:t>𝒔</m:t>
                          </m:r>
                        </m:sub>
                      </m:sSub>
                      <m:r>
                        <a:rPr lang="en-US" altLang="zh-CN" b="1" i="1" smtClean="0">
                          <a:latin typeface="Cambria Math"/>
                          <a:ea typeface="Cambria Math"/>
                        </a:rPr>
                        <m:t>&gt;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5052" y="5517232"/>
                <a:ext cx="6727598" cy="584775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21685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/>
    </p:bldLst>
  </p:timing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46434" name="Rectangle 2"/>
              <p:cNvSpPr>
                <a:spLocks noGrp="1" noChangeArrowheads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eaLnBrk="1" hangingPunct="1">
                  <a:lnSpc>
                    <a:spcPct val="150000"/>
                  </a:lnSpc>
                  <a:buFontTx/>
                  <a:buNone/>
                </a:pPr>
                <a:r>
                  <a:rPr lang="zh-CN" altLang="en-US" b="1" dirty="0" smtClean="0">
                    <a:latin typeface="Times New Roman" pitchFamily="18" charset="0"/>
                  </a:rPr>
                  <a:t>定理</a:t>
                </a:r>
                <a:r>
                  <a:rPr lang="en-US" altLang="zh-CN" b="1" dirty="0" smtClean="0">
                    <a:latin typeface="Times New Roman" pitchFamily="18" charset="0"/>
                  </a:rPr>
                  <a:t>: </a:t>
                </a:r>
              </a:p>
              <a:p>
                <a:pPr eaLnBrk="1" hangingPunct="1">
                  <a:lnSpc>
                    <a:spcPct val="150000"/>
                  </a:lnSpc>
                  <a:buFontTx/>
                  <a:buNone/>
                </a:pPr>
                <a:r>
                  <a:rPr lang="en-US" altLang="zh-CN" b="1" dirty="0" smtClean="0">
                    <a:latin typeface="Times New Roman" pitchFamily="18" charset="0"/>
                  </a:rPr>
                  <a:t>  </a:t>
                </a:r>
                <a:r>
                  <a:rPr lang="zh-CN" altLang="en-US" b="1" dirty="0" smtClean="0">
                    <a:latin typeface="Times New Roman" pitchFamily="18" charset="0"/>
                  </a:rPr>
                  <a:t>若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b="1">
                            <a:latin typeface="Cambria Math"/>
                          </a:rPr>
                          <m:t>𝐕</m:t>
                        </m:r>
                      </m:e>
                      <m:sub>
                        <m:r>
                          <a:rPr lang="en-US" altLang="zh-CN" b="1" i="1">
                            <a:latin typeface="Cambria Math"/>
                          </a:rPr>
                          <m:t>𝟏</m:t>
                        </m:r>
                      </m:sub>
                    </m:sSub>
                    <m:r>
                      <a:rPr lang="en-US" altLang="zh-CN" b="1" i="1" smtClean="0">
                        <a:latin typeface="Cambria Math"/>
                      </a:rPr>
                      <m:t> ,</m:t>
                    </m:r>
                    <m:sSub>
                      <m:sSubPr>
                        <m:ctrlPr>
                          <a:rPr lang="en-US" altLang="zh-CN" b="1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b="1">
                            <a:latin typeface="Cambria Math"/>
                          </a:rPr>
                          <m:t>𝐕</m:t>
                        </m:r>
                      </m:e>
                      <m:sub>
                        <m:r>
                          <a:rPr lang="en-US" altLang="zh-CN" b="1" i="1">
                            <a:latin typeface="Cambria Math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zh-CN" altLang="en-US" b="1" dirty="0" smtClean="0">
                    <a:latin typeface="Times New Roman" pitchFamily="18" charset="0"/>
                  </a:rPr>
                  <a:t> </a:t>
                </a:r>
                <a:r>
                  <a:rPr lang="zh-CN" altLang="en-US" b="1" dirty="0" smtClean="0">
                    <a:latin typeface="Times New Roman" pitchFamily="18" charset="0"/>
                  </a:rPr>
                  <a:t>是线性空间 </a:t>
                </a:r>
                <a:r>
                  <a:rPr lang="en-US" altLang="zh-CN" b="1" dirty="0"/>
                  <a:t> </a:t>
                </a:r>
                <a14:m>
                  <m:oMath xmlns:m="http://schemas.openxmlformats.org/officeDocument/2006/math">
                    <m:r>
                      <a:rPr lang="en-US" altLang="zh-CN" b="1">
                        <a:latin typeface="Cambria Math"/>
                      </a:rPr>
                      <m:t>𝐕</m:t>
                    </m:r>
                  </m:oMath>
                </a14:m>
                <a:r>
                  <a:rPr lang="en-US" altLang="zh-CN" b="1" dirty="0" smtClean="0">
                    <a:latin typeface="Times New Roman" pitchFamily="18" charset="0"/>
                  </a:rPr>
                  <a:t> </a:t>
                </a:r>
                <a:r>
                  <a:rPr lang="zh-CN" altLang="en-US" b="1" dirty="0" smtClean="0">
                    <a:latin typeface="Times New Roman" pitchFamily="18" charset="0"/>
                  </a:rPr>
                  <a:t>的子空间</a:t>
                </a:r>
                <a:r>
                  <a:rPr lang="en-US" altLang="zh-CN" b="1" dirty="0" smtClean="0">
                    <a:latin typeface="Times New Roman" pitchFamily="18" charset="0"/>
                  </a:rPr>
                  <a:t>,  </a:t>
                </a:r>
                <a:r>
                  <a:rPr lang="en-US" altLang="zh-CN" b="1" dirty="0" smtClean="0">
                    <a:latin typeface="Times New Roman" pitchFamily="18" charset="0"/>
                  </a:rPr>
                  <a:t> </a:t>
                </a:r>
                <a:r>
                  <a:rPr lang="zh-CN" altLang="en-US" b="1" dirty="0" smtClean="0">
                    <a:latin typeface="Times New Roman" pitchFamily="18" charset="0"/>
                  </a:rPr>
                  <a:t>则有</a:t>
                </a:r>
                <a:endParaRPr lang="en-US" altLang="zh-CN" b="1" dirty="0">
                  <a:latin typeface="Times New Roman" pitchFamily="18" charset="0"/>
                </a:endParaRPr>
              </a:p>
              <a:p>
                <a:pPr eaLnBrk="1" hangingPunct="1">
                  <a:lnSpc>
                    <a:spcPct val="150000"/>
                  </a:lnSpc>
                  <a:buFontTx/>
                  <a:buNone/>
                </a:pPr>
                <a:r>
                  <a:rPr lang="en-US" altLang="zh-CN" b="1" dirty="0" smtClean="0"/>
                  <a:t>           </a:t>
                </a:r>
                <a14:m>
                  <m:oMath xmlns:m="http://schemas.openxmlformats.org/officeDocument/2006/math">
                    <m:r>
                      <a:rPr lang="en-US" altLang="zh-CN" b="1" i="0" smtClean="0">
                        <a:latin typeface="Cambria Math"/>
                      </a:rPr>
                      <m:t>𝐝𝐢𝐦</m:t>
                    </m:r>
                    <m:d>
                      <m:dPr>
                        <m:ctrlPr>
                          <a:rPr lang="en-US" altLang="zh-CN" b="1" i="1" smtClean="0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1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b="1" i="0" smtClean="0">
                                <a:latin typeface="Cambria Math"/>
                              </a:rPr>
                              <m:t>𝐕</m:t>
                            </m:r>
                          </m:e>
                          <m:sub>
                            <m:r>
                              <a:rPr lang="en-US" altLang="zh-CN" b="1" i="1" smtClean="0">
                                <a:latin typeface="Cambria Math"/>
                              </a:rPr>
                              <m:t>𝟏</m:t>
                            </m:r>
                          </m:sub>
                        </m:sSub>
                        <m:r>
                          <a:rPr lang="en-US" altLang="zh-CN" b="1" i="1" smtClean="0">
                            <a:latin typeface="Cambria Math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b="1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b="1" i="0" smtClean="0">
                                <a:latin typeface="Cambria Math"/>
                              </a:rPr>
                              <m:t>𝐕</m:t>
                            </m:r>
                          </m:e>
                          <m:sub>
                            <m:r>
                              <a:rPr lang="en-US" altLang="zh-CN" b="1" i="1" smtClean="0">
                                <a:latin typeface="Cambria Math"/>
                              </a:rPr>
                              <m:t>𝟐</m:t>
                            </m:r>
                          </m:sub>
                        </m:sSub>
                      </m:e>
                    </m:d>
                    <m:r>
                      <a:rPr lang="en-US" altLang="zh-CN" b="1" i="1" smtClean="0">
                        <a:latin typeface="Cambria Math"/>
                      </a:rPr>
                      <m:t>+</m:t>
                    </m:r>
                    <m:r>
                      <a:rPr lang="en-US" altLang="zh-CN" b="1" i="0">
                        <a:latin typeface="Cambria Math"/>
                      </a:rPr>
                      <m:t>𝐝𝐢𝐦</m:t>
                    </m:r>
                    <m:d>
                      <m:dPr>
                        <m:ctrlPr>
                          <a:rPr lang="en-US" altLang="zh-CN" b="1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1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b="1" i="0" smtClean="0">
                                <a:latin typeface="Cambria Math"/>
                              </a:rPr>
                              <m:t>𝐕</m:t>
                            </m:r>
                          </m:e>
                          <m:sub>
                            <m:r>
                              <a:rPr lang="en-US" altLang="zh-CN" b="1" i="1" smtClean="0">
                                <a:latin typeface="Cambria Math"/>
                              </a:rPr>
                              <m:t>𝟏</m:t>
                            </m:r>
                          </m:sub>
                        </m:sSub>
                        <m:r>
                          <a:rPr lang="en-US" altLang="zh-CN" b="1" i="1" smtClean="0">
                            <a:latin typeface="Cambria Math"/>
                          </a:rPr>
                          <m:t> </m:t>
                        </m:r>
                        <m:r>
                          <a:rPr lang="en-US" altLang="zh-CN" b="1" i="1" smtClean="0">
                            <a:latin typeface="Cambria Math"/>
                            <a:ea typeface="Cambria Math"/>
                          </a:rPr>
                          <m:t>⋂</m:t>
                        </m:r>
                        <m:r>
                          <a:rPr lang="en-US" altLang="zh-CN" b="1" i="1" smtClean="0">
                            <a:latin typeface="Cambria Math"/>
                          </a:rPr>
                          <m:t> </m:t>
                        </m:r>
                        <m:sSub>
                          <m:sSubPr>
                            <m:ctrlPr>
                              <a:rPr lang="en-US" altLang="zh-CN" b="1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b="1" i="0" smtClean="0">
                                <a:latin typeface="Cambria Math"/>
                              </a:rPr>
                              <m:t>𝐕</m:t>
                            </m:r>
                          </m:e>
                          <m:sub>
                            <m:r>
                              <a:rPr lang="en-US" altLang="zh-CN" b="1" i="1" smtClean="0">
                                <a:latin typeface="Cambria Math"/>
                              </a:rPr>
                              <m:t>𝟐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b="1" dirty="0"/>
                  <a:t> </a:t>
                </a:r>
                <a:endParaRPr lang="en-US" altLang="zh-CN" b="1" i="1" dirty="0" smtClean="0">
                  <a:latin typeface="Cambria Math"/>
                </a:endParaRPr>
              </a:p>
              <a:p>
                <a:pPr eaLnBrk="1" hangingPunct="1">
                  <a:lnSpc>
                    <a:spcPct val="150000"/>
                  </a:lnSpc>
                  <a:buFontTx/>
                  <a:buNone/>
                </a:pPr>
                <a:r>
                  <a:rPr lang="en-US" altLang="zh-CN" b="1" dirty="0" smtClean="0"/>
                  <a:t>                   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/>
                      </a:rPr>
                      <m:t> </m:t>
                    </m:r>
                    <m:r>
                      <a:rPr lang="en-US" altLang="zh-CN" b="1" i="1">
                        <a:latin typeface="Cambria Math"/>
                      </a:rPr>
                      <m:t>=</m:t>
                    </m:r>
                  </m:oMath>
                </a14:m>
                <a:r>
                  <a:rPr lang="en-US" altLang="zh-CN" b="1" dirty="0"/>
                  <a:t> </a:t>
                </a:r>
                <a14:m>
                  <m:oMath xmlns:m="http://schemas.openxmlformats.org/officeDocument/2006/math">
                    <m:r>
                      <a:rPr lang="en-US" altLang="zh-CN" b="1">
                        <a:latin typeface="Cambria Math"/>
                      </a:rPr>
                      <m:t>𝐝𝐢𝐦</m:t>
                    </m:r>
                    <m:sSub>
                      <m:sSubPr>
                        <m:ctrlPr>
                          <a:rPr lang="en-US" altLang="zh-CN" b="1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b="1">
                            <a:latin typeface="Cambria Math"/>
                          </a:rPr>
                          <m:t>𝐕</m:t>
                        </m:r>
                      </m:e>
                      <m:sub>
                        <m:r>
                          <a:rPr lang="en-US" altLang="zh-CN" b="1" i="1">
                            <a:latin typeface="Cambria Math"/>
                          </a:rPr>
                          <m:t>𝟏</m:t>
                        </m:r>
                      </m:sub>
                    </m:sSub>
                    <m:r>
                      <a:rPr lang="en-US" altLang="zh-CN" b="1" i="1">
                        <a:latin typeface="Cambria Math"/>
                      </a:rPr>
                      <m:t>+</m:t>
                    </m:r>
                    <m:r>
                      <a:rPr lang="en-US" altLang="zh-CN" b="1">
                        <a:latin typeface="Cambria Math"/>
                      </a:rPr>
                      <m:t>𝐝𝐢𝐦</m:t>
                    </m:r>
                    <m:sSub>
                      <m:sSubPr>
                        <m:ctrlPr>
                          <a:rPr lang="en-US" altLang="zh-CN" b="1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b="1">
                            <a:latin typeface="Cambria Math"/>
                          </a:rPr>
                          <m:t>𝐕</m:t>
                        </m:r>
                      </m:e>
                      <m:sub>
                        <m:r>
                          <a:rPr lang="en-US" altLang="zh-CN" b="1" i="1">
                            <a:latin typeface="Cambria Math"/>
                          </a:rPr>
                          <m:t>𝟐</m:t>
                        </m:r>
                      </m:sub>
                    </m:sSub>
                  </m:oMath>
                </a14:m>
                <a:endParaRPr lang="en-US" altLang="zh-CN" b="1" dirty="0" smtClean="0">
                  <a:latin typeface="Times New Roman" pitchFamily="18" charset="0"/>
                </a:endParaRPr>
              </a:p>
            </p:txBody>
          </p:sp>
        </mc:Choice>
        <mc:Fallback>
          <p:sp>
            <p:nvSpPr>
              <p:cNvPr id="146434" name="Rectang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 rotWithShape="1">
                <a:blip r:embed="rId2"/>
                <a:stretch>
                  <a:fillRect l="-18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6435" name="Picture 3" descr="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70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6436" name="Rectangle 4"/>
          <p:cNvSpPr>
            <a:spLocks noGrp="1" noChangeArrowheads="1"/>
          </p:cNvSpPr>
          <p:nvPr>
            <p:ph type="title"/>
          </p:nvPr>
        </p:nvSpPr>
        <p:spPr>
          <a:xfrm>
            <a:off x="539750" y="44450"/>
            <a:ext cx="8229600" cy="1143000"/>
          </a:xfrm>
          <a:noFill/>
        </p:spPr>
        <p:txBody>
          <a:bodyPr/>
          <a:lstStyle/>
          <a:p>
            <a:pPr eaLnBrk="1" hangingPunct="1"/>
            <a:r>
              <a:rPr lang="zh-CN" altLang="en-US" sz="4000" b="1" smtClean="0">
                <a:solidFill>
                  <a:schemeClr val="bg1"/>
                </a:solidFill>
              </a:rPr>
              <a:t>维数公式</a:t>
            </a:r>
          </a:p>
        </p:txBody>
      </p:sp>
    </p:spTree>
    <p:extLst>
      <p:ext uri="{BB962C8B-B14F-4D97-AF65-F5344CB8AC3E}">
        <p14:creationId xmlns:p14="http://schemas.microsoft.com/office/powerpoint/2010/main" val="3108463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2647" name="Rectangle 7"/>
          <p:cNvSpPr>
            <a:spLocks noChangeArrowheads="1"/>
          </p:cNvSpPr>
          <p:nvPr/>
        </p:nvSpPr>
        <p:spPr bwMode="auto">
          <a:xfrm>
            <a:off x="3203575" y="4941888"/>
            <a:ext cx="2879725" cy="1439862"/>
          </a:xfrm>
          <a:prstGeom prst="rect">
            <a:avLst/>
          </a:prstGeom>
          <a:solidFill>
            <a:srgbClr val="FFCC00">
              <a:alpha val="5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508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4592648" name="Rectangle 8"/>
          <p:cNvSpPr>
            <a:spLocks noChangeArrowheads="1"/>
          </p:cNvSpPr>
          <p:nvPr/>
        </p:nvSpPr>
        <p:spPr bwMode="auto">
          <a:xfrm>
            <a:off x="107950" y="2997200"/>
            <a:ext cx="4248150" cy="1512888"/>
          </a:xfrm>
          <a:prstGeom prst="rect">
            <a:avLst/>
          </a:prstGeom>
          <a:solidFill>
            <a:srgbClr val="FFCC00">
              <a:alpha val="5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508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4592649" name="Rectangle 9"/>
          <p:cNvSpPr>
            <a:spLocks noChangeArrowheads="1"/>
          </p:cNvSpPr>
          <p:nvPr/>
        </p:nvSpPr>
        <p:spPr bwMode="auto">
          <a:xfrm>
            <a:off x="4716463" y="2997200"/>
            <a:ext cx="4356100" cy="1512888"/>
          </a:xfrm>
          <a:prstGeom prst="rect">
            <a:avLst/>
          </a:prstGeom>
          <a:solidFill>
            <a:srgbClr val="FFCC00">
              <a:alpha val="5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508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4592650" name="Rectangle 10"/>
          <p:cNvSpPr>
            <a:spLocks noChangeArrowheads="1"/>
          </p:cNvSpPr>
          <p:nvPr/>
        </p:nvSpPr>
        <p:spPr bwMode="auto">
          <a:xfrm>
            <a:off x="1331913" y="476250"/>
            <a:ext cx="6696075" cy="1511300"/>
          </a:xfrm>
          <a:prstGeom prst="rect">
            <a:avLst/>
          </a:prstGeom>
          <a:solidFill>
            <a:srgbClr val="FF0000">
              <a:alpha val="5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508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graphicFrame>
        <p:nvGraphicFramePr>
          <p:cNvPr id="147465" name="Object 15"/>
          <p:cNvGraphicFramePr>
            <a:graphicFrameLocks noChangeAspect="1"/>
          </p:cNvGraphicFramePr>
          <p:nvPr/>
        </p:nvGraphicFramePr>
        <p:xfrm>
          <a:off x="6588125" y="3068638"/>
          <a:ext cx="569913" cy="601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1023" name="公式" r:id="rId3" imgW="203024" imgH="215713" progId="Equation.3">
                  <p:embed/>
                </p:oleObj>
              </mc:Choice>
              <mc:Fallback>
                <p:oleObj name="公式" r:id="rId3" imgW="203024" imgH="215713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88125" y="3068638"/>
                        <a:ext cx="569913" cy="6016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17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7466" name="Object 16"/>
          <p:cNvGraphicFramePr>
            <a:graphicFrameLocks noChangeAspect="1"/>
          </p:cNvGraphicFramePr>
          <p:nvPr/>
        </p:nvGraphicFramePr>
        <p:xfrm>
          <a:off x="1908175" y="3141663"/>
          <a:ext cx="517525" cy="582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1024" name="公式" r:id="rId5" imgW="190335" imgH="215713" progId="Equation.3">
                  <p:embed/>
                </p:oleObj>
              </mc:Choice>
              <mc:Fallback>
                <p:oleObj name="公式" r:id="rId5" imgW="190335" imgH="215713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8175" y="3141663"/>
                        <a:ext cx="517525" cy="5826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17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7467" name="Object 17"/>
          <p:cNvGraphicFramePr>
            <a:graphicFrameLocks noChangeAspect="1"/>
          </p:cNvGraphicFramePr>
          <p:nvPr/>
        </p:nvGraphicFramePr>
        <p:xfrm>
          <a:off x="3851275" y="5013325"/>
          <a:ext cx="1500188" cy="617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1025" name="公式" r:id="rId7" imgW="520474" imgH="215806" progId="Equation.3">
                  <p:embed/>
                </p:oleObj>
              </mc:Choice>
              <mc:Fallback>
                <p:oleObj name="公式" r:id="rId7" imgW="520474" imgH="215806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51275" y="5013325"/>
                        <a:ext cx="1500188" cy="6175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17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7469" name="Object 19"/>
          <p:cNvGraphicFramePr>
            <a:graphicFrameLocks noChangeAspect="1"/>
          </p:cNvGraphicFramePr>
          <p:nvPr/>
        </p:nvGraphicFramePr>
        <p:xfrm>
          <a:off x="3924300" y="549275"/>
          <a:ext cx="1398588" cy="603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1026" name="公式" r:id="rId9" imgW="494870" imgH="215713" progId="Equation.3">
                  <p:embed/>
                </p:oleObj>
              </mc:Choice>
              <mc:Fallback>
                <p:oleObj name="公式" r:id="rId9" imgW="494870" imgH="215713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24300" y="549275"/>
                        <a:ext cx="1398588" cy="603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17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92661" name="AutoShape 21"/>
          <p:cNvSpPr>
            <a:spLocks noChangeArrowheads="1"/>
          </p:cNvSpPr>
          <p:nvPr/>
        </p:nvSpPr>
        <p:spPr bwMode="auto">
          <a:xfrm>
            <a:off x="6588125" y="188913"/>
            <a:ext cx="2233613" cy="825500"/>
          </a:xfrm>
          <a:prstGeom prst="wedgeRoundRectCallout">
            <a:avLst>
              <a:gd name="adj1" fmla="val 7426"/>
              <a:gd name="adj2" fmla="val 71921"/>
              <a:gd name="adj3" fmla="val 16667"/>
            </a:avLst>
          </a:prstGeom>
          <a:solidFill>
            <a:srgbClr val="FFCC99"/>
          </a:solidFill>
          <a:ln w="63500" algn="ctr">
            <a:solidFill>
              <a:srgbClr val="0000FF"/>
            </a:solidFill>
            <a:miter lim="800000"/>
            <a:headEnd/>
            <a:tailEnd/>
          </a:ln>
        </p:spPr>
        <p:txBody>
          <a:bodyPr lIns="90000" tIns="46800" rIns="90000" bIns="46800" anchor="ctr" anchorCtr="1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>
                <a:solidFill>
                  <a:srgbClr val="000000"/>
                </a:solidFill>
                <a:latin typeface="Times New Roman" pitchFamily="18" charset="0"/>
              </a:rPr>
              <a:t>线性无关</a:t>
            </a:r>
            <a:r>
              <a:rPr lang="en-US" altLang="zh-CN">
                <a:solidFill>
                  <a:srgbClr val="000000"/>
                </a:solidFill>
                <a:latin typeface="Times New Roman" pitchFamily="18" charset="0"/>
              </a:rPr>
              <a:t>?</a:t>
            </a:r>
          </a:p>
        </p:txBody>
      </p:sp>
      <p:sp>
        <p:nvSpPr>
          <p:cNvPr id="4592662" name="Line 22"/>
          <p:cNvSpPr>
            <a:spLocks noChangeShapeType="1"/>
          </p:cNvSpPr>
          <p:nvPr/>
        </p:nvSpPr>
        <p:spPr bwMode="auto">
          <a:xfrm flipH="1" flipV="1">
            <a:off x="2339975" y="4508500"/>
            <a:ext cx="1008063" cy="1296988"/>
          </a:xfrm>
          <a:prstGeom prst="line">
            <a:avLst/>
          </a:prstGeom>
          <a:noFill/>
          <a:ln w="66675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pPr algn="ctr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4592663" name="Line 23"/>
          <p:cNvSpPr>
            <a:spLocks noChangeShapeType="1"/>
          </p:cNvSpPr>
          <p:nvPr/>
        </p:nvSpPr>
        <p:spPr bwMode="auto">
          <a:xfrm flipV="1">
            <a:off x="5940425" y="4508500"/>
            <a:ext cx="1008063" cy="1368425"/>
          </a:xfrm>
          <a:prstGeom prst="line">
            <a:avLst/>
          </a:prstGeom>
          <a:noFill/>
          <a:ln w="66675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pPr algn="ctr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4592664" name="Line 24"/>
          <p:cNvSpPr>
            <a:spLocks noChangeShapeType="1"/>
          </p:cNvSpPr>
          <p:nvPr/>
        </p:nvSpPr>
        <p:spPr bwMode="auto">
          <a:xfrm flipV="1">
            <a:off x="2627313" y="2060575"/>
            <a:ext cx="1008062" cy="936625"/>
          </a:xfrm>
          <a:prstGeom prst="line">
            <a:avLst/>
          </a:prstGeom>
          <a:noFill/>
          <a:ln w="66675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pPr algn="ctr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4592665" name="Line 25"/>
          <p:cNvSpPr>
            <a:spLocks noChangeShapeType="1"/>
          </p:cNvSpPr>
          <p:nvPr/>
        </p:nvSpPr>
        <p:spPr bwMode="auto">
          <a:xfrm flipH="1" flipV="1">
            <a:off x="5940425" y="2060575"/>
            <a:ext cx="863600" cy="936625"/>
          </a:xfrm>
          <a:prstGeom prst="line">
            <a:avLst/>
          </a:prstGeom>
          <a:noFill/>
          <a:ln w="66675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pPr algn="ctr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566003" y="2029837"/>
            <a:ext cx="8282186" cy="584775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algn="ctr"/>
            <a:r>
              <a:rPr kumimoji="0" lang="zh-CN" altLang="en-US" kern="0" dirty="0" smtClean="0">
                <a:solidFill>
                  <a:srgbClr val="000000"/>
                </a:solidFill>
                <a:latin typeface="Times New Roman" pitchFamily="18" charset="0"/>
                <a:ea typeface="宋体"/>
              </a:rPr>
              <a:t>向量个数 </a:t>
            </a:r>
            <a:r>
              <a:rPr kumimoji="0" lang="en-US" altLang="zh-CN" kern="0" dirty="0" smtClean="0">
                <a:solidFill>
                  <a:srgbClr val="000000"/>
                </a:solidFill>
                <a:latin typeface="Times New Roman" pitchFamily="18" charset="0"/>
                <a:ea typeface="宋体"/>
              </a:rPr>
              <a:t> </a:t>
            </a:r>
            <a:r>
              <a:rPr kumimoji="0" lang="en-US" altLang="zh-CN" kern="0" dirty="0">
                <a:solidFill>
                  <a:srgbClr val="000000"/>
                </a:solidFill>
                <a:latin typeface="Times New Roman" pitchFamily="18" charset="0"/>
                <a:ea typeface="宋体"/>
              </a:rPr>
              <a:t>= </a:t>
            </a:r>
            <a:r>
              <a:rPr kumimoji="0" lang="en-US" altLang="zh-CN" kern="0" dirty="0" smtClean="0">
                <a:solidFill>
                  <a:srgbClr val="000000"/>
                </a:solidFill>
                <a:latin typeface="Times New Roman" pitchFamily="18" charset="0"/>
                <a:ea typeface="宋体"/>
              </a:rPr>
              <a:t>dimV</a:t>
            </a:r>
            <a:r>
              <a:rPr kumimoji="0" lang="en-US" altLang="zh-CN" kern="0" baseline="-30000" dirty="0" smtClean="0">
                <a:solidFill>
                  <a:srgbClr val="000000"/>
                </a:solidFill>
                <a:latin typeface="Times New Roman" pitchFamily="18" charset="0"/>
                <a:ea typeface="宋体"/>
              </a:rPr>
              <a:t>1 </a:t>
            </a:r>
            <a:r>
              <a:rPr kumimoji="0" lang="en-US" altLang="zh-CN" kern="0" dirty="0" smtClean="0">
                <a:solidFill>
                  <a:srgbClr val="000000"/>
                </a:solidFill>
                <a:latin typeface="Times New Roman" pitchFamily="18" charset="0"/>
                <a:ea typeface="宋体"/>
              </a:rPr>
              <a:t> </a:t>
            </a:r>
            <a:r>
              <a:rPr kumimoji="0" lang="en-US" altLang="zh-CN" kern="0" dirty="0">
                <a:solidFill>
                  <a:srgbClr val="000000"/>
                </a:solidFill>
                <a:latin typeface="Times New Roman" pitchFamily="18" charset="0"/>
                <a:ea typeface="宋体"/>
              </a:rPr>
              <a:t>+ </a:t>
            </a:r>
            <a:r>
              <a:rPr kumimoji="0" lang="en-US" altLang="zh-CN" kern="0" dirty="0" smtClean="0">
                <a:solidFill>
                  <a:srgbClr val="000000"/>
                </a:solidFill>
                <a:latin typeface="Times New Roman" pitchFamily="18" charset="0"/>
                <a:ea typeface="宋体"/>
              </a:rPr>
              <a:t>dimV</a:t>
            </a:r>
            <a:r>
              <a:rPr kumimoji="0" lang="en-US" altLang="zh-CN" kern="0" baseline="-30000" dirty="0" smtClean="0">
                <a:solidFill>
                  <a:srgbClr val="000000"/>
                </a:solidFill>
                <a:latin typeface="Times New Roman" pitchFamily="18" charset="0"/>
                <a:ea typeface="宋体"/>
              </a:rPr>
              <a:t>2</a:t>
            </a:r>
            <a:r>
              <a:rPr kumimoji="0" lang="en-US" altLang="zh-CN" kern="0" dirty="0">
                <a:solidFill>
                  <a:srgbClr val="000000"/>
                </a:solidFill>
                <a:latin typeface="Times New Roman" pitchFamily="18" charset="0"/>
                <a:ea typeface="宋体"/>
              </a:rPr>
              <a:t> </a:t>
            </a:r>
            <a:r>
              <a:rPr kumimoji="0" lang="en-US" altLang="zh-CN" kern="0" dirty="0" smtClean="0">
                <a:solidFill>
                  <a:srgbClr val="000000"/>
                </a:solidFill>
                <a:latin typeface="Times New Roman" pitchFamily="18" charset="0"/>
                <a:ea typeface="宋体"/>
              </a:rPr>
              <a:t>– dim(V</a:t>
            </a:r>
            <a:r>
              <a:rPr kumimoji="0" lang="en-US" altLang="zh-CN" kern="0" baseline="-30000" dirty="0" smtClean="0">
                <a:solidFill>
                  <a:srgbClr val="000000"/>
                </a:solidFill>
                <a:latin typeface="Times New Roman" pitchFamily="18" charset="0"/>
                <a:ea typeface="宋体"/>
              </a:rPr>
              <a:t>1 </a:t>
            </a:r>
            <a:r>
              <a:rPr kumimoji="0" lang="en-US" altLang="zh-CN" kern="0" dirty="0">
                <a:solidFill>
                  <a:srgbClr val="000000"/>
                </a:solidFill>
                <a:latin typeface="Times New Roman" pitchFamily="18" charset="0"/>
                <a:ea typeface="宋体"/>
                <a:sym typeface="Symbol" pitchFamily="18" charset="2"/>
              </a:rPr>
              <a:t></a:t>
            </a:r>
            <a:r>
              <a:rPr kumimoji="0" lang="en-US" altLang="zh-CN" kern="0" dirty="0">
                <a:solidFill>
                  <a:srgbClr val="000000"/>
                </a:solidFill>
                <a:latin typeface="Times New Roman" pitchFamily="18" charset="0"/>
                <a:ea typeface="宋体"/>
              </a:rPr>
              <a:t> V</a:t>
            </a:r>
            <a:r>
              <a:rPr kumimoji="0" lang="en-US" altLang="zh-CN" kern="0" baseline="-30000" dirty="0">
                <a:solidFill>
                  <a:srgbClr val="000000"/>
                </a:solidFill>
                <a:latin typeface="Times New Roman" pitchFamily="18" charset="0"/>
                <a:ea typeface="宋体"/>
              </a:rPr>
              <a:t>2</a:t>
            </a:r>
            <a:r>
              <a:rPr kumimoji="0" lang="en-US" altLang="zh-CN" kern="0" dirty="0">
                <a:solidFill>
                  <a:srgbClr val="000000"/>
                </a:solidFill>
                <a:latin typeface="Times New Roman" pitchFamily="18" charset="0"/>
                <a:ea typeface="宋体"/>
              </a:rPr>
              <a:t>)</a:t>
            </a:r>
            <a:r>
              <a:rPr kumimoji="0" lang="en-US" altLang="zh-CN" kern="0" dirty="0" smtClean="0">
                <a:solidFill>
                  <a:srgbClr val="000000"/>
                </a:solidFill>
                <a:latin typeface="Times New Roman" pitchFamily="18" charset="0"/>
                <a:ea typeface="宋体"/>
              </a:rPr>
              <a:t> </a:t>
            </a:r>
            <a:endParaRPr lang="zh-CN" altLang="en-US" dirty="0">
              <a:solidFill>
                <a:srgbClr val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219840" y="3753644"/>
                <a:ext cx="4024370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zh-CN" altLang="en-US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</a:rPr>
                            <m:t>𝛂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</a:rPr>
                            <m:t>𝟏</m:t>
                          </m:r>
                        </m:sub>
                      </m:sSub>
                      <m:r>
                        <a:rPr lang="en-US" altLang="zh-CN" i="1">
                          <a:solidFill>
                            <a:srgbClr val="000000"/>
                          </a:solidFill>
                          <a:latin typeface="Cambria Math"/>
                          <a:ea typeface="Cambria Math"/>
                        </a:rPr>
                        <m:t> ,⋯,</m:t>
                      </m:r>
                      <m:sSub>
                        <m:sSubPr>
                          <m:ctrlP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zh-CN" altLang="en-US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</a:rPr>
                            <m:t>𝛂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</a:rPr>
                            <m:t>𝒓</m:t>
                          </m:r>
                          <m: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</a:rPr>
                            <m:t> </m:t>
                          </m:r>
                        </m:sub>
                      </m:sSub>
                      <m:r>
                        <a:rPr lang="en-US" altLang="zh-CN" i="1">
                          <a:solidFill>
                            <a:srgbClr val="000000"/>
                          </a:solidFill>
                          <a:latin typeface="Cambria Math"/>
                          <a:ea typeface="Cambria Math"/>
                        </a:rPr>
                        <m:t>,</m:t>
                      </m:r>
                      <m:sSub>
                        <m:sSubPr>
                          <m:ctrlP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zh-CN" altLang="en-US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</a:rPr>
                            <m:t>𝛃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</a:rPr>
                            <m:t>𝟏</m:t>
                          </m:r>
                        </m:sub>
                      </m:sSub>
                      <m:r>
                        <a:rPr lang="en-US" altLang="zh-CN" i="1">
                          <a:solidFill>
                            <a:srgbClr val="000000"/>
                          </a:solidFill>
                          <a:latin typeface="Cambria Math"/>
                          <a:ea typeface="Cambria Math"/>
                        </a:rPr>
                        <m:t> ,⋯,</m:t>
                      </m:r>
                      <m:sSub>
                        <m:sSubPr>
                          <m:ctrlP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zh-CN" altLang="en-US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</a:rPr>
                            <m:t>𝛃</m:t>
                          </m:r>
                        </m:e>
                        <m:sub>
                          <m:r>
                            <a:rPr lang="en-US" altLang="zh-CN" b="1" i="1" smtClean="0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</a:rPr>
                            <m:t>𝒎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840" y="3753644"/>
                <a:ext cx="4024370" cy="584775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/>
              <p:cNvSpPr/>
              <p:nvPr/>
            </p:nvSpPr>
            <p:spPr>
              <a:xfrm>
                <a:off x="4940837" y="3753644"/>
                <a:ext cx="3907352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zh-CN" altLang="en-US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</a:rPr>
                            <m:t>𝛂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</a:rPr>
                            <m:t>𝟏</m:t>
                          </m:r>
                        </m:sub>
                      </m:sSub>
                      <m:r>
                        <a:rPr lang="en-US" altLang="zh-CN" i="1">
                          <a:solidFill>
                            <a:srgbClr val="000000"/>
                          </a:solidFill>
                          <a:latin typeface="Cambria Math"/>
                          <a:ea typeface="Cambria Math"/>
                        </a:rPr>
                        <m:t> ,⋯,</m:t>
                      </m:r>
                      <m:sSub>
                        <m:sSubPr>
                          <m:ctrlP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zh-CN" altLang="en-US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</a:rPr>
                            <m:t>𝛂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</a:rPr>
                            <m:t>𝒓</m:t>
                          </m:r>
                          <m: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</a:rPr>
                            <m:t> </m:t>
                          </m:r>
                        </m:sub>
                      </m:sSub>
                      <m:r>
                        <a:rPr lang="en-US" altLang="zh-CN" i="1">
                          <a:solidFill>
                            <a:srgbClr val="000000"/>
                          </a:solidFill>
                          <a:latin typeface="Cambria Math"/>
                          <a:ea typeface="Cambria Math"/>
                        </a:rPr>
                        <m:t>,</m:t>
                      </m:r>
                      <m:sSub>
                        <m:sSubPr>
                          <m:ctrlP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zh-CN" altLang="en-US" i="1" smtClean="0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</a:rPr>
                            <m:t>𝛄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</a:rPr>
                            <m:t>𝟏</m:t>
                          </m:r>
                        </m:sub>
                      </m:sSub>
                      <m:r>
                        <a:rPr lang="en-US" altLang="zh-CN" i="1">
                          <a:solidFill>
                            <a:srgbClr val="000000"/>
                          </a:solidFill>
                          <a:latin typeface="Cambria Math"/>
                          <a:ea typeface="Cambria Math"/>
                        </a:rPr>
                        <m:t> ,⋯,</m:t>
                      </m:r>
                      <m:sSub>
                        <m:sSubPr>
                          <m:ctrlP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zh-CN" altLang="en-US" i="1" smtClean="0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</a:rPr>
                            <m:t>𝛄</m:t>
                          </m:r>
                        </m:e>
                        <m:sub>
                          <m:r>
                            <a:rPr lang="en-US" altLang="zh-CN" b="1" i="1" smtClean="0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</a:rPr>
                            <m:t>𝒏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1" name="矩形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0837" y="3753644"/>
                <a:ext cx="3907352" cy="584775"/>
              </a:xfrm>
              <a:prstGeom prst="rect">
                <a:avLst/>
              </a:prstGeom>
              <a:blipFill rotWithShape="1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矩形 21"/>
              <p:cNvSpPr/>
              <p:nvPr/>
            </p:nvSpPr>
            <p:spPr>
              <a:xfrm>
                <a:off x="1698849" y="1220439"/>
                <a:ext cx="5889176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zh-CN" altLang="en-US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</a:rPr>
                          <m:t>𝛂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</a:rPr>
                          <m:t>𝟏</m:t>
                        </m:r>
                      </m:sub>
                    </m:sSub>
                    <m:r>
                      <a:rPr lang="en-US" altLang="zh-CN" i="1">
                        <a:solidFill>
                          <a:srgbClr val="000000"/>
                        </a:solidFill>
                        <a:latin typeface="Cambria Math"/>
                        <a:ea typeface="Cambria Math"/>
                      </a:rPr>
                      <m:t> ,⋯,</m:t>
                    </m:r>
                    <m:sSub>
                      <m:sSubPr>
                        <m:ctrlPr>
                          <a:rPr lang="en-US" altLang="zh-CN" i="1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zh-CN" altLang="en-US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</a:rPr>
                          <m:t>𝛂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</a:rPr>
                          <m:t>𝒓</m:t>
                        </m:r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</a:rPr>
                          <m:t> </m:t>
                        </m:r>
                      </m:sub>
                    </m:sSub>
                    <m:r>
                      <a:rPr lang="en-US" altLang="zh-CN" i="1">
                        <a:solidFill>
                          <a:srgbClr val="000000"/>
                        </a:solidFill>
                        <a:latin typeface="Cambria Math"/>
                        <a:ea typeface="Cambria Math"/>
                      </a:rPr>
                      <m:t>,</m:t>
                    </m:r>
                    <m:sSub>
                      <m:sSubPr>
                        <m:ctrlPr>
                          <a:rPr lang="en-US" altLang="zh-CN" i="1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zh-CN" altLang="en-US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</a:rPr>
                          <m:t>𝛃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</a:rPr>
                          <m:t>𝟏</m:t>
                        </m:r>
                      </m:sub>
                    </m:sSub>
                    <m:r>
                      <a:rPr lang="en-US" altLang="zh-CN" i="1">
                        <a:solidFill>
                          <a:srgbClr val="000000"/>
                        </a:solidFill>
                        <a:latin typeface="Cambria Math"/>
                        <a:ea typeface="Cambria Math"/>
                      </a:rPr>
                      <m:t> ,⋯,</m:t>
                    </m:r>
                    <m:sSub>
                      <m:sSubPr>
                        <m:ctrlPr>
                          <a:rPr lang="en-US" altLang="zh-CN" i="1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zh-CN" altLang="en-US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</a:rPr>
                          <m:t>𝛃</m:t>
                        </m:r>
                      </m:e>
                      <m:sub>
                        <m:r>
                          <a:rPr lang="en-US" altLang="zh-CN" b="1" i="1" smtClean="0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</a:rPr>
                          <m:t>𝒎</m:t>
                        </m:r>
                      </m:sub>
                    </m:sSub>
                    <m:r>
                      <a:rPr lang="en-US" altLang="zh-CN" b="1" i="0" smtClean="0">
                        <a:solidFill>
                          <a:srgbClr val="000000"/>
                        </a:solidFill>
                        <a:latin typeface="Cambria Math"/>
                        <a:ea typeface="Cambria Math"/>
                      </a:rPr>
                      <m:t> </m:t>
                    </m:r>
                    <m:r>
                      <a:rPr lang="en-US" altLang="zh-CN" b="1" i="1" smtClean="0">
                        <a:solidFill>
                          <a:srgbClr val="000000"/>
                        </a:solidFill>
                        <a:latin typeface="Cambria Math"/>
                        <a:ea typeface="Cambria Math"/>
                      </a:rPr>
                      <m:t>,</m:t>
                    </m:r>
                  </m:oMath>
                </a14:m>
                <a:r>
                  <a:rPr lang="en-US" altLang="zh-CN" dirty="0">
                    <a:solidFill>
                      <a:srgbClr val="000000"/>
                    </a:solidFill>
                    <a:ea typeface="Cambria Math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</a:rPr>
                          <m:t>𝛄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</a:rPr>
                          <m:t>𝟏</m:t>
                        </m:r>
                      </m:sub>
                    </m:sSub>
                    <m:r>
                      <a:rPr lang="en-US" altLang="zh-CN" i="1">
                        <a:solidFill>
                          <a:srgbClr val="000000"/>
                        </a:solidFill>
                        <a:latin typeface="Cambria Math"/>
                        <a:ea typeface="Cambria Math"/>
                      </a:rPr>
                      <m:t> ,⋯,</m:t>
                    </m:r>
                    <m:sSub>
                      <m:sSubPr>
                        <m:ctrlPr>
                          <a:rPr lang="en-US" altLang="zh-CN" i="1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</a:rPr>
                          <m:t>𝛄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</a:rPr>
                          <m:t>𝒏</m:t>
                        </m:r>
                      </m:sub>
                    </m:sSub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2" name="矩形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8849" y="1220439"/>
                <a:ext cx="5889176" cy="584775"/>
              </a:xfrm>
              <a:prstGeom prst="rect">
                <a:avLst/>
              </a:prstGeom>
              <a:blipFill rotWithShape="1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22"/>
              <p:cNvSpPr/>
              <p:nvPr/>
            </p:nvSpPr>
            <p:spPr>
              <a:xfrm>
                <a:off x="3643548" y="5663346"/>
                <a:ext cx="1999778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zh-CN" altLang="en-US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</a:rPr>
                            <m:t>𝛂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</a:rPr>
                            <m:t>𝟏</m:t>
                          </m:r>
                        </m:sub>
                      </m:sSub>
                      <m:r>
                        <a:rPr lang="en-US" altLang="zh-CN" i="1">
                          <a:solidFill>
                            <a:srgbClr val="000000"/>
                          </a:solidFill>
                          <a:latin typeface="Cambria Math"/>
                          <a:ea typeface="Cambria Math"/>
                        </a:rPr>
                        <m:t> ,⋯,</m:t>
                      </m:r>
                      <m:sSub>
                        <m:sSubPr>
                          <m:ctrlP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zh-CN" altLang="en-US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</a:rPr>
                            <m:t>𝛂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</a:rPr>
                            <m:t>𝒓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3" name="矩形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3548" y="5663346"/>
                <a:ext cx="1999778" cy="584775"/>
              </a:xfrm>
              <a:prstGeom prst="rect">
                <a:avLst/>
              </a:prstGeom>
              <a:blipFill rotWithShape="1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96478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2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5926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5926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2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1000"/>
                                        <p:tgtEl>
                                          <p:spTgt spid="45926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2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5926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5926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2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1000"/>
                                        <p:tgtEl>
                                          <p:spTgt spid="45926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2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5926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5926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2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1000"/>
                                        <p:tgtEl>
                                          <p:spTgt spid="45926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2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1000"/>
                                        <p:tgtEl>
                                          <p:spTgt spid="45926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2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45926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45926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500"/>
                            </p:stCondLst>
                            <p:childTnLst>
                              <p:par>
                                <p:cTn id="5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2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45926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45926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45926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92647" grpId="0" animBg="1"/>
      <p:bldP spid="4592648" grpId="0" animBg="1"/>
      <p:bldP spid="4592649" grpId="0" animBg="1"/>
      <p:bldP spid="4592650" grpId="0" animBg="1"/>
      <p:bldP spid="4592661" grpId="0" animBg="1"/>
      <p:bldP spid="4592662" grpId="0" animBg="1"/>
      <p:bldP spid="4592663" grpId="0" animBg="1"/>
      <p:bldP spid="4592664" grpId="0" animBg="1"/>
      <p:bldP spid="4592665" grpId="0" animBg="1"/>
      <p:bldP spid="2" grpId="0" animBg="1"/>
      <p:bldP spid="3" grpId="0"/>
      <p:bldP spid="21" grpId="0"/>
      <p:bldP spid="22" grpId="0"/>
      <p:bldP spid="23" grpId="0"/>
    </p:bldLst>
  </p:timing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548680"/>
                <a:ext cx="8229600" cy="5577483"/>
              </a:xfrm>
            </p:spPr>
            <p:txBody>
              <a:bodyPr/>
              <a:lstStyle/>
              <a:p>
                <a:pPr marL="0" indent="0">
                  <a:lnSpc>
                    <a:spcPct val="150000"/>
                  </a:lnSpc>
                  <a:buNone/>
                </a:pPr>
                <a:r>
                  <a:rPr lang="zh-CN" altLang="en-US" b="1" dirty="0" smtClean="0"/>
                  <a:t> 只</a:t>
                </a:r>
                <a:r>
                  <a:rPr lang="zh-CN" altLang="en-US" b="1" dirty="0" smtClean="0"/>
                  <a:t>需</a:t>
                </a:r>
                <a:r>
                  <a:rPr lang="zh-CN" altLang="en-US" b="1" dirty="0" smtClean="0"/>
                  <a:t>证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zh-CN" altLang="en-US" b="1" i="0" smtClean="0">
                            <a:latin typeface="Cambria Math"/>
                          </a:rPr>
                          <m:t>𝛂</m:t>
                        </m:r>
                      </m:e>
                      <m:sub>
                        <m:r>
                          <a:rPr lang="en-US" altLang="zh-CN" b="1" i="1" smtClean="0">
                            <a:latin typeface="Cambria Math"/>
                          </a:rPr>
                          <m:t>𝟏</m:t>
                        </m:r>
                      </m:sub>
                    </m:sSub>
                    <m:r>
                      <a:rPr lang="en-US" altLang="zh-CN" b="1" i="1" smtClean="0">
                        <a:latin typeface="Cambria Math"/>
                      </a:rPr>
                      <m:t>,⋯,</m:t>
                    </m:r>
                    <m:sSub>
                      <m:sSubPr>
                        <m:ctrlPr>
                          <a:rPr lang="en-US" altLang="zh-CN" b="1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zh-CN" altLang="en-US" b="1" i="0" smtClean="0">
                            <a:latin typeface="Cambria Math"/>
                          </a:rPr>
                          <m:t>𝛂</m:t>
                        </m:r>
                      </m:e>
                      <m:sub>
                        <m:r>
                          <a:rPr lang="en-US" altLang="zh-CN" b="1" i="1" smtClean="0">
                            <a:latin typeface="Cambria Math"/>
                          </a:rPr>
                          <m:t>𝒓</m:t>
                        </m:r>
                        <m:r>
                          <a:rPr lang="en-US" altLang="zh-CN" b="1" i="1" smtClean="0">
                            <a:latin typeface="Cambria Math"/>
                          </a:rPr>
                          <m:t> </m:t>
                        </m:r>
                      </m:sub>
                    </m:sSub>
                    <m:r>
                      <a:rPr lang="en-US" altLang="zh-CN" b="1" i="1" smtClean="0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altLang="zh-CN" b="1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/>
                          </a:rPr>
                          <m:t> </m:t>
                        </m:r>
                        <m:r>
                          <a:rPr lang="zh-CN" altLang="en-US" b="1" i="0" smtClean="0">
                            <a:latin typeface="Cambria Math"/>
                          </a:rPr>
                          <m:t>𝛃</m:t>
                        </m:r>
                      </m:e>
                      <m:sub>
                        <m:r>
                          <a:rPr lang="en-US" altLang="zh-CN" b="1" i="1" smtClean="0">
                            <a:latin typeface="Cambria Math"/>
                          </a:rPr>
                          <m:t>𝟏</m:t>
                        </m:r>
                      </m:sub>
                    </m:sSub>
                    <m:r>
                      <a:rPr lang="en-US" altLang="zh-CN" b="1" i="1" smtClean="0">
                        <a:latin typeface="Cambria Math"/>
                      </a:rPr>
                      <m:t> ,⋯,</m:t>
                    </m:r>
                    <m:sSub>
                      <m:sSubPr>
                        <m:ctrlPr>
                          <a:rPr lang="en-US" altLang="zh-CN" b="1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zh-CN" altLang="en-US" b="1" i="0" smtClean="0">
                            <a:latin typeface="Cambria Math"/>
                          </a:rPr>
                          <m:t>𝛃</m:t>
                        </m:r>
                      </m:e>
                      <m:sub>
                        <m:r>
                          <a:rPr lang="en-US" altLang="zh-CN" b="1" i="1" smtClean="0">
                            <a:latin typeface="Cambria Math"/>
                          </a:rPr>
                          <m:t>𝒎</m:t>
                        </m:r>
                        <m:r>
                          <a:rPr lang="en-US" altLang="zh-CN" b="1" i="1" smtClean="0">
                            <a:latin typeface="Cambria Math"/>
                          </a:rPr>
                          <m:t> </m:t>
                        </m:r>
                      </m:sub>
                    </m:sSub>
                    <m:r>
                      <a:rPr lang="en-US" altLang="zh-CN" b="1" i="1" smtClean="0">
                        <a:latin typeface="Cambria Math"/>
                      </a:rPr>
                      <m:t>, </m:t>
                    </m:r>
                    <m:sSub>
                      <m:sSubPr>
                        <m:ctrlPr>
                          <a:rPr lang="en-US" altLang="zh-CN" b="1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zh-CN" altLang="en-US" b="1" i="0" smtClean="0">
                            <a:latin typeface="Cambria Math"/>
                          </a:rPr>
                          <m:t>𝛄</m:t>
                        </m:r>
                      </m:e>
                      <m:sub>
                        <m:r>
                          <a:rPr lang="en-US" altLang="zh-CN" b="1" i="1" smtClean="0">
                            <a:latin typeface="Cambria Math"/>
                          </a:rPr>
                          <m:t>𝟏</m:t>
                        </m:r>
                        <m:r>
                          <a:rPr lang="en-US" altLang="zh-CN" b="1" i="1" smtClean="0">
                            <a:latin typeface="Cambria Math"/>
                          </a:rPr>
                          <m:t> </m:t>
                        </m:r>
                      </m:sub>
                    </m:sSub>
                    <m:r>
                      <a:rPr lang="en-US" altLang="zh-CN" b="1" i="1" smtClean="0">
                        <a:latin typeface="Cambria Math"/>
                      </a:rPr>
                      <m:t>,⋯,</m:t>
                    </m:r>
                    <m:sSub>
                      <m:sSubPr>
                        <m:ctrlPr>
                          <a:rPr lang="en-US" altLang="zh-CN" b="1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zh-CN" altLang="en-US" b="1" i="0" smtClean="0">
                            <a:latin typeface="Cambria Math"/>
                          </a:rPr>
                          <m:t>𝛄</m:t>
                        </m:r>
                      </m:e>
                      <m:sub>
                        <m:r>
                          <a:rPr lang="en-US" altLang="zh-CN" b="1" i="1" smtClean="0">
                            <a:latin typeface="Cambria Math"/>
                          </a:rPr>
                          <m:t>𝒏</m:t>
                        </m:r>
                      </m:sub>
                    </m:sSub>
                    <m:r>
                      <a:rPr lang="en-US" altLang="zh-CN" b="1" i="0" smtClean="0">
                        <a:latin typeface="Cambria Math"/>
                      </a:rPr>
                      <m:t> </m:t>
                    </m:r>
                  </m:oMath>
                </a14:m>
                <a:endParaRPr lang="en-US" altLang="zh-CN" b="1" dirty="0" smtClean="0"/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zh-CN" altLang="en-US" b="1" dirty="0"/>
                  <a:t> </a:t>
                </a:r>
                <a:r>
                  <a:rPr lang="zh-CN" altLang="en-US" b="1" dirty="0" smtClean="0"/>
                  <a:t>线性无关 </a:t>
                </a:r>
                <a:r>
                  <a:rPr lang="en-US" altLang="zh-CN" b="1" dirty="0" smtClean="0"/>
                  <a:t>,  </a:t>
                </a:r>
                <a:r>
                  <a:rPr lang="zh-CN" altLang="en-US" b="1" dirty="0" smtClean="0"/>
                  <a:t>这样它们就构成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b="1">
                            <a:latin typeface="Cambria Math"/>
                          </a:rPr>
                          <m:t>𝐕</m:t>
                        </m:r>
                      </m:e>
                      <m:sub>
                        <m:r>
                          <a:rPr lang="en-US" altLang="zh-CN" b="1" i="1">
                            <a:latin typeface="Cambria Math"/>
                          </a:rPr>
                          <m:t>𝟏</m:t>
                        </m:r>
                      </m:sub>
                    </m:sSub>
                    <m:r>
                      <a:rPr lang="en-US" altLang="zh-CN" b="1" i="1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altLang="zh-CN" b="1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b="1">
                            <a:latin typeface="Cambria Math"/>
                          </a:rPr>
                          <m:t>𝐕</m:t>
                        </m:r>
                      </m:e>
                      <m:sub>
                        <m:r>
                          <a:rPr lang="en-US" altLang="zh-CN" b="1" i="1">
                            <a:latin typeface="Cambria Math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zh-CN" altLang="en-US" b="1" dirty="0" smtClean="0"/>
                  <a:t>的基</a:t>
                </a:r>
                <a:r>
                  <a:rPr lang="en-US" altLang="zh-CN" b="1" dirty="0" smtClean="0"/>
                  <a:t>, 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altLang="zh-CN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于是 </a:t>
                </a:r>
                <a:r>
                  <a:rPr lang="en-US" altLang="zh-CN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</a:t>
                </a:r>
                <a14:m>
                  <m:oMath xmlns:m="http://schemas.openxmlformats.org/officeDocument/2006/math">
                    <m:r>
                      <a:rPr lang="en-US" altLang="zh-CN" b="1">
                        <a:latin typeface="Cambria Math"/>
                      </a:rPr>
                      <m:t>𝐝𝐢𝐦</m:t>
                    </m:r>
                    <m:d>
                      <m:dPr>
                        <m:ctrlPr>
                          <a:rPr lang="en-US" altLang="zh-CN" b="1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1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b="1">
                                <a:latin typeface="Cambria Math"/>
                              </a:rPr>
                              <m:t>𝐕</m:t>
                            </m:r>
                          </m:e>
                          <m:sub>
                            <m:r>
                              <a:rPr lang="en-US" altLang="zh-CN" b="1" i="1">
                                <a:latin typeface="Cambria Math"/>
                              </a:rPr>
                              <m:t>𝟏</m:t>
                            </m:r>
                          </m:sub>
                        </m:sSub>
                        <m:r>
                          <a:rPr lang="en-US" altLang="zh-CN" b="1" i="1">
                            <a:latin typeface="Cambria Math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b="1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b="1">
                                <a:latin typeface="Cambria Math"/>
                              </a:rPr>
                              <m:t>𝐕</m:t>
                            </m:r>
                          </m:e>
                          <m:sub>
                            <m:r>
                              <a:rPr lang="en-US" altLang="zh-CN" b="1" i="1">
                                <a:latin typeface="Cambria Math"/>
                              </a:rPr>
                              <m:t>𝟐</m:t>
                            </m:r>
                          </m:sub>
                        </m:sSub>
                      </m:e>
                    </m:d>
                  </m:oMath>
                </a14:m>
                <a:endParaRPr lang="en-US" altLang="zh-CN" b="1" i="1" dirty="0" smtClean="0">
                  <a:latin typeface="Cambria Math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altLang="zh-CN" b="1" dirty="0" smtClean="0"/>
                  <a:t>        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/>
                      </a:rPr>
                      <m:t>=</m:t>
                    </m:r>
                    <m:r>
                      <a:rPr lang="en-US" altLang="zh-CN" b="1">
                        <a:latin typeface="Cambria Math"/>
                      </a:rPr>
                      <m:t>𝐝𝐢𝐦</m:t>
                    </m:r>
                    <m:sSub>
                      <m:sSubPr>
                        <m:ctrlPr>
                          <a:rPr lang="en-US" altLang="zh-CN" b="1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b="1">
                            <a:latin typeface="Cambria Math"/>
                          </a:rPr>
                          <m:t>𝐕</m:t>
                        </m:r>
                      </m:e>
                      <m:sub>
                        <m:r>
                          <a:rPr lang="en-US" altLang="zh-CN" b="1" i="1">
                            <a:latin typeface="Cambria Math"/>
                          </a:rPr>
                          <m:t>𝟏</m:t>
                        </m:r>
                      </m:sub>
                    </m:sSub>
                    <m:r>
                      <a:rPr lang="en-US" altLang="zh-CN" b="1" i="1">
                        <a:latin typeface="Cambria Math"/>
                      </a:rPr>
                      <m:t>+</m:t>
                    </m:r>
                    <m:r>
                      <a:rPr lang="en-US" altLang="zh-CN" b="1">
                        <a:latin typeface="Cambria Math"/>
                      </a:rPr>
                      <m:t>𝐝𝐢𝐦</m:t>
                    </m:r>
                    <m:sSub>
                      <m:sSubPr>
                        <m:ctrlPr>
                          <a:rPr lang="en-US" altLang="zh-CN" b="1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b="1">
                            <a:latin typeface="Cambria Math"/>
                          </a:rPr>
                          <m:t>𝐕</m:t>
                        </m:r>
                      </m:e>
                      <m:sub>
                        <m:r>
                          <a:rPr lang="en-US" altLang="zh-CN" b="1" i="1">
                            <a:latin typeface="Cambria Math"/>
                          </a:rPr>
                          <m:t>𝟐</m:t>
                        </m:r>
                      </m:sub>
                    </m:sSub>
                    <m:r>
                      <a:rPr lang="en-US" altLang="zh-CN" b="1" i="0" smtClean="0">
                        <a:latin typeface="Cambria Math"/>
                      </a:rPr>
                      <m:t> </m:t>
                    </m:r>
                    <m:r>
                      <a:rPr lang="en-US" altLang="zh-CN" b="1" i="1" smtClean="0">
                        <a:latin typeface="Cambria Math"/>
                      </a:rPr>
                      <m:t>− </m:t>
                    </m:r>
                    <m:r>
                      <a:rPr lang="en-US" altLang="zh-CN" b="1">
                        <a:latin typeface="Cambria Math"/>
                      </a:rPr>
                      <m:t>𝐝𝐢𝐦</m:t>
                    </m:r>
                    <m:d>
                      <m:dPr>
                        <m:ctrlPr>
                          <a:rPr lang="en-US" altLang="zh-CN" b="1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1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b="1">
                                <a:latin typeface="Cambria Math"/>
                              </a:rPr>
                              <m:t>𝐕</m:t>
                            </m:r>
                          </m:e>
                          <m:sub>
                            <m:r>
                              <a:rPr lang="en-US" altLang="zh-CN" b="1" i="1">
                                <a:latin typeface="Cambria Math"/>
                              </a:rPr>
                              <m:t>𝟏</m:t>
                            </m:r>
                          </m:sub>
                        </m:sSub>
                        <m:r>
                          <a:rPr lang="en-US" altLang="zh-CN" b="1" i="1">
                            <a:latin typeface="Cambria Math"/>
                          </a:rPr>
                          <m:t> </m:t>
                        </m:r>
                        <m:r>
                          <a:rPr lang="en-US" altLang="zh-CN" b="1" i="1">
                            <a:latin typeface="Cambria Math"/>
                            <a:ea typeface="Cambria Math"/>
                          </a:rPr>
                          <m:t>⋂</m:t>
                        </m:r>
                        <m:r>
                          <a:rPr lang="en-US" altLang="zh-CN" b="1" i="1">
                            <a:latin typeface="Cambria Math"/>
                          </a:rPr>
                          <m:t> </m:t>
                        </m:r>
                        <m:sSub>
                          <m:sSubPr>
                            <m:ctrlPr>
                              <a:rPr lang="en-US" altLang="zh-CN" b="1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b="1">
                                <a:latin typeface="Cambria Math"/>
                              </a:rPr>
                              <m:t>𝐕</m:t>
                            </m:r>
                          </m:e>
                          <m:sub>
                            <m:r>
                              <a:rPr lang="en-US" altLang="zh-CN" b="1" i="1">
                                <a:latin typeface="Cambria Math"/>
                              </a:rPr>
                              <m:t>𝟐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b="1" dirty="0"/>
                  <a:t> </a:t>
                </a:r>
                <a:r>
                  <a:rPr lang="en-US" altLang="zh-CN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 </a:t>
                </a:r>
                <a:endParaRPr lang="en-US" altLang="zh-CN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altLang="zh-CN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若有</a:t>
                </a:r>
                <a:endParaRPr lang="en-US" altLang="zh-CN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altLang="zh-CN" b="1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b="1" i="1" smtClean="0">
                                  <a:latin typeface="Cambria Math"/>
                                </a:rPr>
                                <m:t>𝒌</m:t>
                              </m:r>
                            </m:e>
                            <m:sub>
                              <m:r>
                                <a:rPr lang="en-US" altLang="zh-CN" b="1" i="1" smtClean="0">
                                  <a:latin typeface="Cambria Math"/>
                                </a:rPr>
                                <m:t>𝟏</m:t>
                              </m:r>
                            </m:sub>
                          </m:sSub>
                          <m:r>
                            <a:rPr lang="zh-CN" altLang="en-US" b="1" i="0" smtClean="0">
                              <a:latin typeface="Cambria Math"/>
                            </a:rPr>
                            <m:t>𝛂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/>
                            </a:rPr>
                            <m:t>𝟏</m:t>
                          </m:r>
                        </m:sub>
                      </m:sSub>
                      <m:r>
                        <a:rPr lang="en-US" altLang="zh-CN" b="1" i="1" smtClean="0">
                          <a:latin typeface="Cambria Math"/>
                        </a:rPr>
                        <m:t>+⋯+</m:t>
                      </m:r>
                      <m:sSub>
                        <m:sSubPr>
                          <m:ctrlPr>
                            <a:rPr lang="en-US" altLang="zh-CN" b="1" i="1" smtClean="0">
                              <a:latin typeface="Cambria Math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zh-CN" b="1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b="1" i="1" smtClean="0">
                                  <a:latin typeface="Cambria Math"/>
                                </a:rPr>
                                <m:t>𝒌</m:t>
                              </m:r>
                            </m:e>
                            <m:sub>
                              <m:r>
                                <a:rPr lang="en-US" altLang="zh-CN" b="1" i="1" smtClean="0">
                                  <a:latin typeface="Cambria Math"/>
                                </a:rPr>
                                <m:t>𝒓</m:t>
                              </m:r>
                            </m:sub>
                          </m:sSub>
                          <m:r>
                            <a:rPr lang="zh-CN" altLang="en-US" b="1" i="0" smtClean="0">
                              <a:latin typeface="Cambria Math"/>
                            </a:rPr>
                            <m:t>𝛂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/>
                            </a:rPr>
                            <m:t>𝒓</m:t>
                          </m:r>
                          <m:r>
                            <a:rPr lang="en-US" altLang="zh-CN" b="1" i="1" smtClean="0">
                              <a:latin typeface="Cambria Math"/>
                            </a:rPr>
                            <m:t> </m:t>
                          </m:r>
                        </m:sub>
                      </m:sSub>
                      <m:r>
                        <a:rPr lang="en-US" altLang="zh-CN" b="1" i="1" smtClean="0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altLang="zh-CN" b="1" i="1" smtClean="0">
                              <a:latin typeface="Cambria Math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zh-CN" b="1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b="1" i="1" smtClean="0">
                                  <a:latin typeface="Cambria Math"/>
                                </a:rPr>
                                <m:t>𝒑</m:t>
                              </m:r>
                            </m:e>
                            <m:sub>
                              <m:r>
                                <a:rPr lang="en-US" altLang="zh-CN" b="1" i="1" smtClean="0">
                                  <a:latin typeface="Cambria Math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altLang="zh-CN" b="1" i="1" smtClean="0">
                              <a:latin typeface="Cambria Math"/>
                            </a:rPr>
                            <m:t> </m:t>
                          </m:r>
                          <m:r>
                            <a:rPr lang="zh-CN" altLang="en-US" b="1" i="0" smtClean="0">
                              <a:latin typeface="Cambria Math"/>
                            </a:rPr>
                            <m:t>𝛃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/>
                            </a:rPr>
                            <m:t>𝟏</m:t>
                          </m:r>
                        </m:sub>
                      </m:sSub>
                      <m:r>
                        <a:rPr lang="en-US" altLang="zh-CN" b="1" i="1" smtClean="0">
                          <a:latin typeface="Cambria Math"/>
                        </a:rPr>
                        <m:t> +⋯+</m:t>
                      </m:r>
                      <m:sSub>
                        <m:sSubPr>
                          <m:ctrlPr>
                            <a:rPr lang="en-US" altLang="zh-CN" b="1" i="1" smtClean="0">
                              <a:latin typeface="Cambria Math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zh-CN" b="1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b="1" i="1" smtClean="0">
                                  <a:latin typeface="Cambria Math"/>
                                </a:rPr>
                                <m:t>𝒑</m:t>
                              </m:r>
                            </m:e>
                            <m:sub>
                              <m:r>
                                <a:rPr lang="en-US" altLang="zh-CN" b="1" i="1" smtClean="0">
                                  <a:latin typeface="Cambria Math"/>
                                </a:rPr>
                                <m:t>𝒎</m:t>
                              </m:r>
                            </m:sub>
                          </m:sSub>
                          <m:r>
                            <a:rPr lang="zh-CN" altLang="en-US" b="1" i="0" smtClean="0">
                              <a:latin typeface="Cambria Math"/>
                            </a:rPr>
                            <m:t>𝛃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/>
                            </a:rPr>
                            <m:t>𝒎</m:t>
                          </m:r>
                          <m:r>
                            <a:rPr lang="en-US" altLang="zh-CN" b="1" i="1" smtClean="0">
                              <a:latin typeface="Cambria Math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en-US" altLang="zh-CN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/>
                      </a:rPr>
                      <m:t>               </m:t>
                    </m:r>
                    <m:r>
                      <a:rPr lang="en-US" altLang="zh-CN" b="1" i="1" smtClean="0">
                        <a:latin typeface="Cambria Math"/>
                      </a:rPr>
                      <m:t>  </m:t>
                    </m:r>
                    <m:r>
                      <a:rPr lang="en-US" altLang="zh-CN" b="1" i="1" smtClean="0">
                        <a:latin typeface="Cambria Math"/>
                      </a:rPr>
                      <m:t>  +</m:t>
                    </m:r>
                    <m:sSub>
                      <m:sSubPr>
                        <m:ctrlPr>
                          <a:rPr lang="en-US" altLang="zh-CN" b="1" i="1" smtClean="0">
                            <a:latin typeface="Cambria Math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altLang="zh-CN" b="1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latin typeface="Cambria Math"/>
                              </a:rPr>
                              <m:t> </m:t>
                            </m:r>
                            <m:r>
                              <a:rPr lang="en-US" altLang="zh-CN" b="1" i="1" smtClean="0">
                                <a:latin typeface="Cambria Math"/>
                              </a:rPr>
                              <m:t>𝒒</m:t>
                            </m:r>
                          </m:e>
                          <m:sub>
                            <m:r>
                              <a:rPr lang="en-US" altLang="zh-CN" b="1" i="1" smtClean="0">
                                <a:latin typeface="Cambria Math"/>
                              </a:rPr>
                              <m:t>𝟏</m:t>
                            </m:r>
                          </m:sub>
                        </m:sSub>
                        <m:r>
                          <a:rPr lang="en-US" altLang="zh-CN" b="1" i="1" smtClean="0">
                            <a:latin typeface="Cambria Math"/>
                          </a:rPr>
                          <m:t> </m:t>
                        </m:r>
                        <m:r>
                          <a:rPr lang="zh-CN" altLang="en-US" b="1" i="0" smtClean="0">
                            <a:latin typeface="Cambria Math"/>
                          </a:rPr>
                          <m:t>𝛄</m:t>
                        </m:r>
                      </m:e>
                      <m:sub>
                        <m:r>
                          <a:rPr lang="en-US" altLang="zh-CN" b="1" i="1" smtClean="0">
                            <a:latin typeface="Cambria Math"/>
                          </a:rPr>
                          <m:t>𝟏</m:t>
                        </m:r>
                      </m:sub>
                    </m:sSub>
                    <m:r>
                      <a:rPr lang="en-US" altLang="zh-CN" b="1" i="1" smtClean="0">
                        <a:latin typeface="Cambria Math"/>
                      </a:rPr>
                      <m:t> +⋯+</m:t>
                    </m:r>
                    <m:sSub>
                      <m:sSubPr>
                        <m:ctrlPr>
                          <a:rPr lang="en-US" altLang="zh-CN" b="1" i="1" smtClean="0">
                            <a:latin typeface="Cambria Math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altLang="zh-CN" b="1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latin typeface="Cambria Math"/>
                              </a:rPr>
                              <m:t>𝒒</m:t>
                            </m:r>
                          </m:e>
                          <m:sub>
                            <m:r>
                              <a:rPr lang="en-US" altLang="zh-CN" b="1" i="1" smtClean="0">
                                <a:latin typeface="Cambria Math"/>
                              </a:rPr>
                              <m:t>𝒏</m:t>
                            </m:r>
                          </m:sub>
                        </m:sSub>
                        <m:r>
                          <a:rPr lang="zh-CN" altLang="en-US" b="1" i="0" smtClean="0">
                            <a:latin typeface="Cambria Math"/>
                          </a:rPr>
                          <m:t>𝛄</m:t>
                        </m:r>
                      </m:e>
                      <m:sub>
                        <m:r>
                          <a:rPr lang="en-US" altLang="zh-CN" b="1" i="1" smtClean="0">
                            <a:latin typeface="Cambria Math"/>
                          </a:rPr>
                          <m:t>𝒏</m:t>
                        </m:r>
                        <m:r>
                          <a:rPr lang="en-US" altLang="zh-CN" b="1" i="1" smtClean="0">
                            <a:latin typeface="Cambria Math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altLang="zh-CN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 0</a:t>
                </a:r>
                <a:endParaRPr lang="zh-CN" altLang="en-US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548680"/>
                <a:ext cx="8229600" cy="5577483"/>
              </a:xfrm>
              <a:blipFill rotWithShape="1">
                <a:blip r:embed="rId2"/>
                <a:stretch>
                  <a:fillRect l="-593" b="-415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93134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323528" y="548680"/>
                <a:ext cx="8568952" cy="5577483"/>
              </a:xfrm>
            </p:spPr>
            <p:txBody>
              <a:bodyPr/>
              <a:lstStyle/>
              <a:p>
                <a:pPr marL="0" indent="0">
                  <a:lnSpc>
                    <a:spcPct val="150000"/>
                  </a:lnSpc>
                  <a:buNone/>
                </a:pPr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US" altLang="zh-CN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altLang="zh-CN" b="1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b="1" i="1" smtClean="0">
                                  <a:latin typeface="Cambria Math"/>
                                </a:rPr>
                                <m:t>𝒌</m:t>
                              </m:r>
                            </m:e>
                            <m:sub>
                              <m:r>
                                <a:rPr lang="en-US" altLang="zh-CN" b="1" i="1" smtClean="0">
                                  <a:latin typeface="Cambria Math"/>
                                </a:rPr>
                                <m:t>𝟏</m:t>
                              </m:r>
                            </m:sub>
                          </m:sSub>
                          <m:r>
                            <a:rPr lang="zh-CN" altLang="en-US" b="1" i="0" smtClean="0">
                              <a:latin typeface="Cambria Math"/>
                            </a:rPr>
                            <m:t>𝛂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/>
                            </a:rPr>
                            <m:t>𝟏</m:t>
                          </m:r>
                        </m:sub>
                      </m:sSub>
                      <m:r>
                        <a:rPr lang="en-US" altLang="zh-CN" b="1" i="1" smtClean="0">
                          <a:latin typeface="Cambria Math"/>
                        </a:rPr>
                        <m:t>+⋯+</m:t>
                      </m:r>
                      <m:sSub>
                        <m:sSubPr>
                          <m:ctrlPr>
                            <a:rPr lang="en-US" altLang="zh-CN" b="1" i="1" smtClean="0">
                              <a:latin typeface="Cambria Math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zh-CN" b="1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b="1" i="1" smtClean="0">
                                  <a:latin typeface="Cambria Math"/>
                                </a:rPr>
                                <m:t>𝒌</m:t>
                              </m:r>
                            </m:e>
                            <m:sub>
                              <m:r>
                                <a:rPr lang="en-US" altLang="zh-CN" b="1" i="1" smtClean="0">
                                  <a:latin typeface="Cambria Math"/>
                                </a:rPr>
                                <m:t>𝒓</m:t>
                              </m:r>
                            </m:sub>
                          </m:sSub>
                          <m:r>
                            <a:rPr lang="zh-CN" altLang="en-US" b="1" i="0" smtClean="0">
                              <a:latin typeface="Cambria Math"/>
                            </a:rPr>
                            <m:t>𝛂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/>
                            </a:rPr>
                            <m:t>𝒓</m:t>
                          </m:r>
                          <m:r>
                            <a:rPr lang="en-US" altLang="zh-CN" b="1" i="1" smtClean="0">
                              <a:latin typeface="Cambria Math"/>
                            </a:rPr>
                            <m:t> </m:t>
                          </m:r>
                        </m:sub>
                      </m:sSub>
                      <m:r>
                        <a:rPr lang="en-US" altLang="zh-CN" b="1" i="1" smtClean="0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altLang="zh-CN" b="1" i="1" smtClean="0">
                              <a:latin typeface="Cambria Math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zh-CN" b="1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b="1" i="1" smtClean="0">
                                  <a:latin typeface="Cambria Math"/>
                                </a:rPr>
                                <m:t>𝒑</m:t>
                              </m:r>
                            </m:e>
                            <m:sub>
                              <m:r>
                                <a:rPr lang="en-US" altLang="zh-CN" b="1" i="1" smtClean="0">
                                  <a:latin typeface="Cambria Math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altLang="zh-CN" b="1" i="1" smtClean="0">
                              <a:latin typeface="Cambria Math"/>
                            </a:rPr>
                            <m:t> </m:t>
                          </m:r>
                          <m:r>
                            <a:rPr lang="zh-CN" altLang="en-US" b="1" i="0" smtClean="0">
                              <a:latin typeface="Cambria Math"/>
                            </a:rPr>
                            <m:t>𝛃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/>
                            </a:rPr>
                            <m:t>𝟏</m:t>
                          </m:r>
                        </m:sub>
                      </m:sSub>
                      <m:r>
                        <a:rPr lang="en-US" altLang="zh-CN" b="1" i="1" smtClean="0">
                          <a:latin typeface="Cambria Math"/>
                        </a:rPr>
                        <m:t> +⋯+</m:t>
                      </m:r>
                      <m:sSub>
                        <m:sSubPr>
                          <m:ctrlPr>
                            <a:rPr lang="en-US" altLang="zh-CN" b="1" i="1" smtClean="0">
                              <a:latin typeface="Cambria Math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zh-CN" b="1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b="1" i="1" smtClean="0">
                                  <a:latin typeface="Cambria Math"/>
                                </a:rPr>
                                <m:t>𝒑</m:t>
                              </m:r>
                            </m:e>
                            <m:sub>
                              <m:r>
                                <a:rPr lang="en-US" altLang="zh-CN" b="1" i="1" smtClean="0">
                                  <a:latin typeface="Cambria Math"/>
                                </a:rPr>
                                <m:t>𝒎</m:t>
                              </m:r>
                            </m:sub>
                          </m:sSub>
                          <m:r>
                            <a:rPr lang="zh-CN" altLang="en-US" b="1" i="0" smtClean="0">
                              <a:latin typeface="Cambria Math"/>
                            </a:rPr>
                            <m:t>𝛃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/>
                            </a:rPr>
                            <m:t>𝒎</m:t>
                          </m:r>
                          <m:r>
                            <a:rPr lang="en-US" altLang="zh-CN" b="1" i="1" smtClean="0">
                              <a:latin typeface="Cambria Math"/>
                            </a:rPr>
                            <m:t> </m:t>
                          </m:r>
                        </m:sub>
                      </m:sSub>
                      <m:r>
                        <a:rPr lang="en-US" altLang="zh-CN" b="1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altLang="zh-CN" b="1" i="1" smtClean="0">
                              <a:latin typeface="Cambria Math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zh-CN" b="1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b="1" i="1" smtClean="0">
                                  <a:latin typeface="Cambria Math"/>
                                </a:rPr>
                                <m:t> − </m:t>
                              </m:r>
                              <m:r>
                                <a:rPr lang="en-US" altLang="zh-CN" b="1" i="1" smtClean="0">
                                  <a:latin typeface="Cambria Math"/>
                                </a:rPr>
                                <m:t>𝒒</m:t>
                              </m:r>
                            </m:e>
                            <m:sub>
                              <m:r>
                                <a:rPr lang="en-US" altLang="zh-CN" b="1" i="1" smtClean="0">
                                  <a:latin typeface="Cambria Math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altLang="zh-CN" b="1" i="1" smtClean="0">
                              <a:latin typeface="Cambria Math"/>
                            </a:rPr>
                            <m:t> </m:t>
                          </m:r>
                          <m:r>
                            <a:rPr lang="zh-CN" altLang="en-US" b="1" i="0" smtClean="0">
                              <a:latin typeface="Cambria Math"/>
                            </a:rPr>
                            <m:t>𝛄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/>
                            </a:rPr>
                            <m:t>𝟏</m:t>
                          </m:r>
                        </m:sub>
                      </m:sSub>
                      <m:r>
                        <a:rPr lang="en-US" altLang="zh-CN" b="1" i="1" smtClean="0">
                          <a:latin typeface="Cambria Math"/>
                        </a:rPr>
                        <m:t> −⋯</m:t>
                      </m:r>
                      <m:sSub>
                        <m:sSubPr>
                          <m:ctrlPr>
                            <a:rPr lang="en-US" altLang="zh-CN" b="1" i="1" smtClean="0">
                              <a:latin typeface="Cambria Math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zh-CN" b="1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b="1" i="1" smtClean="0">
                                  <a:latin typeface="Cambria Math"/>
                                </a:rPr>
                                <m:t>− </m:t>
                              </m:r>
                              <m:r>
                                <a:rPr lang="en-US" altLang="zh-CN" b="1" i="1" smtClean="0">
                                  <a:latin typeface="Cambria Math"/>
                                </a:rPr>
                                <m:t>𝒒</m:t>
                              </m:r>
                            </m:e>
                            <m:sub>
                              <m:r>
                                <a:rPr lang="en-US" altLang="zh-CN" b="1" i="1" smtClean="0">
                                  <a:latin typeface="Cambria Math"/>
                                </a:rPr>
                                <m:t>𝒏</m:t>
                              </m:r>
                            </m:sub>
                          </m:sSub>
                          <m:r>
                            <a:rPr lang="zh-CN" altLang="en-US" b="1" i="0" smtClean="0">
                              <a:latin typeface="Cambria Math"/>
                            </a:rPr>
                            <m:t>𝛄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/>
                            </a:rPr>
                            <m:t>𝒏</m:t>
                          </m:r>
                          <m:r>
                            <a:rPr lang="en-US" altLang="zh-CN" b="1" i="1" smtClean="0">
                              <a:latin typeface="Cambria Math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en-US" altLang="zh-CN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en-US" altLang="zh-CN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altLang="zh-CN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/>
                          </a:rPr>
                          <m:t> </m:t>
                        </m:r>
                        <m:sSub>
                          <m:sSubPr>
                            <m:ctrlPr>
                              <a:rPr lang="en-US" altLang="zh-CN" b="1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latin typeface="Cambria Math"/>
                              </a:rPr>
                              <m:t> =</m:t>
                            </m:r>
                            <m:r>
                              <a:rPr lang="en-US" altLang="zh-CN" b="1" i="1" smtClean="0">
                                <a:latin typeface="Cambria Math"/>
                              </a:rPr>
                              <m:t>𝒍</m:t>
                            </m:r>
                          </m:e>
                          <m:sub>
                            <m:r>
                              <a:rPr lang="en-US" altLang="zh-CN" b="1" i="1" smtClean="0">
                                <a:latin typeface="Cambria Math"/>
                              </a:rPr>
                              <m:t>𝟏</m:t>
                            </m:r>
                          </m:sub>
                        </m:sSub>
                        <m:r>
                          <a:rPr lang="zh-CN" altLang="en-US" b="1" i="0" smtClean="0">
                            <a:latin typeface="Cambria Math"/>
                          </a:rPr>
                          <m:t>𝛂</m:t>
                        </m:r>
                      </m:e>
                      <m:sub>
                        <m:r>
                          <a:rPr lang="en-US" altLang="zh-CN" b="1" i="1" smtClean="0">
                            <a:latin typeface="Cambria Math"/>
                          </a:rPr>
                          <m:t>𝟏</m:t>
                        </m:r>
                      </m:sub>
                    </m:sSub>
                    <m:r>
                      <a:rPr lang="en-US" altLang="zh-CN" b="1" i="1" smtClean="0">
                        <a:latin typeface="Cambria Math"/>
                      </a:rPr>
                      <m:t>+⋯+</m:t>
                    </m:r>
                    <m:sSub>
                      <m:sSubPr>
                        <m:ctrlPr>
                          <a:rPr lang="en-US" altLang="zh-CN" b="1" i="1" smtClean="0">
                            <a:latin typeface="Cambria Math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altLang="zh-CN" b="1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latin typeface="Cambria Math"/>
                              </a:rPr>
                              <m:t>𝒍</m:t>
                            </m:r>
                          </m:e>
                          <m:sub>
                            <m:r>
                              <a:rPr lang="en-US" altLang="zh-CN" b="1" i="1" smtClean="0">
                                <a:latin typeface="Cambria Math"/>
                              </a:rPr>
                              <m:t>𝒓</m:t>
                            </m:r>
                          </m:sub>
                        </m:sSub>
                        <m:r>
                          <a:rPr lang="zh-CN" altLang="en-US" b="1" i="0" smtClean="0">
                            <a:latin typeface="Cambria Math"/>
                          </a:rPr>
                          <m:t>𝛂</m:t>
                        </m:r>
                      </m:e>
                      <m:sub>
                        <m:r>
                          <a:rPr lang="en-US" altLang="zh-CN" b="1" i="1" smtClean="0">
                            <a:latin typeface="Cambria Math"/>
                          </a:rPr>
                          <m:t>𝒓</m:t>
                        </m:r>
                        <m:r>
                          <a:rPr lang="en-US" altLang="zh-CN" b="1" i="1" smtClean="0">
                            <a:latin typeface="Cambria Math"/>
                          </a:rPr>
                          <m:t> </m:t>
                        </m:r>
                      </m:sub>
                    </m:sSub>
                  </m:oMath>
                </a14:m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</a:t>
                </a:r>
                <a:endParaRPr lang="en-US" altLang="zh-CN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altLang="zh-CN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于是</a:t>
                </a:r>
                <a:endParaRPr lang="en-US" altLang="zh-CN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latin typeface="Cambria Math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altLang="zh-CN" b="1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latin typeface="Cambria Math"/>
                              </a:rPr>
                              <m:t>𝒍</m:t>
                            </m:r>
                          </m:e>
                          <m:sub>
                            <m:r>
                              <a:rPr lang="en-US" altLang="zh-CN" b="1" i="1" smtClean="0">
                                <a:latin typeface="Cambria Math"/>
                              </a:rPr>
                              <m:t>𝟏</m:t>
                            </m:r>
                          </m:sub>
                        </m:sSub>
                        <m:r>
                          <a:rPr lang="zh-CN" altLang="en-US" b="1" i="0" smtClean="0">
                            <a:latin typeface="Cambria Math"/>
                          </a:rPr>
                          <m:t>𝛂</m:t>
                        </m:r>
                      </m:e>
                      <m:sub>
                        <m:r>
                          <a:rPr lang="en-US" altLang="zh-CN" b="1" i="1" smtClean="0">
                            <a:latin typeface="Cambria Math"/>
                          </a:rPr>
                          <m:t>𝟏</m:t>
                        </m:r>
                      </m:sub>
                    </m:sSub>
                    <m:r>
                      <a:rPr lang="en-US" altLang="zh-CN" b="1" i="1" smtClean="0">
                        <a:latin typeface="Cambria Math"/>
                      </a:rPr>
                      <m:t>+⋯+</m:t>
                    </m:r>
                    <m:sSub>
                      <m:sSubPr>
                        <m:ctrlPr>
                          <a:rPr lang="en-US" altLang="zh-CN" b="1" i="1" smtClean="0">
                            <a:latin typeface="Cambria Math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altLang="zh-CN" b="1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latin typeface="Cambria Math"/>
                              </a:rPr>
                              <m:t>𝒍</m:t>
                            </m:r>
                          </m:e>
                          <m:sub>
                            <m:r>
                              <a:rPr lang="en-US" altLang="zh-CN" b="1" i="1" smtClean="0">
                                <a:latin typeface="Cambria Math"/>
                              </a:rPr>
                              <m:t>𝒓</m:t>
                            </m:r>
                          </m:sub>
                        </m:sSub>
                        <m:r>
                          <a:rPr lang="zh-CN" altLang="en-US" b="1" i="0" smtClean="0">
                            <a:latin typeface="Cambria Math"/>
                          </a:rPr>
                          <m:t>𝛂</m:t>
                        </m:r>
                      </m:e>
                      <m:sub>
                        <m:r>
                          <a:rPr lang="en-US" altLang="zh-CN" b="1" i="1" smtClean="0">
                            <a:latin typeface="Cambria Math"/>
                          </a:rPr>
                          <m:t>𝒓</m:t>
                        </m:r>
                        <m:r>
                          <a:rPr lang="en-US" altLang="zh-CN" b="1" i="1" smtClean="0">
                            <a:latin typeface="Cambria Math"/>
                          </a:rPr>
                          <m:t> </m:t>
                        </m:r>
                      </m:sub>
                    </m:sSub>
                    <m:r>
                      <a:rPr lang="en-US" altLang="zh-CN" b="1" i="1" smtClean="0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altLang="zh-CN" b="1" i="1" smtClean="0">
                            <a:latin typeface="Cambria Math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altLang="zh-CN" b="1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latin typeface="Cambria Math"/>
                              </a:rPr>
                              <m:t>𝒒</m:t>
                            </m:r>
                          </m:e>
                          <m:sub>
                            <m:r>
                              <a:rPr lang="en-US" altLang="zh-CN" b="1" i="1" smtClean="0">
                                <a:latin typeface="Cambria Math"/>
                              </a:rPr>
                              <m:t>𝟏</m:t>
                            </m:r>
                          </m:sub>
                        </m:sSub>
                        <m:r>
                          <a:rPr lang="en-US" altLang="zh-CN" b="1" i="1" smtClean="0">
                            <a:latin typeface="Cambria Math"/>
                          </a:rPr>
                          <m:t> </m:t>
                        </m:r>
                        <m:r>
                          <a:rPr lang="zh-CN" altLang="en-US" b="1" i="0" smtClean="0">
                            <a:latin typeface="Cambria Math"/>
                          </a:rPr>
                          <m:t>𝛄</m:t>
                        </m:r>
                      </m:e>
                      <m:sub>
                        <m:r>
                          <a:rPr lang="en-US" altLang="zh-CN" b="1" i="1" smtClean="0">
                            <a:latin typeface="Cambria Math"/>
                          </a:rPr>
                          <m:t>𝟏</m:t>
                        </m:r>
                      </m:sub>
                    </m:sSub>
                    <m:r>
                      <a:rPr lang="en-US" altLang="zh-CN" b="1" i="1" smtClean="0">
                        <a:latin typeface="Cambria Math"/>
                      </a:rPr>
                      <m:t>+⋯+</m:t>
                    </m:r>
                    <m:sSub>
                      <m:sSubPr>
                        <m:ctrlPr>
                          <a:rPr lang="en-US" altLang="zh-CN" b="1" i="1" smtClean="0">
                            <a:latin typeface="Cambria Math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altLang="zh-CN" b="1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latin typeface="Cambria Math"/>
                              </a:rPr>
                              <m:t>𝒒</m:t>
                            </m:r>
                          </m:e>
                          <m:sub>
                            <m:r>
                              <a:rPr lang="en-US" altLang="zh-CN" b="1" i="1" smtClean="0">
                                <a:latin typeface="Cambria Math"/>
                              </a:rPr>
                              <m:t>𝒏</m:t>
                            </m:r>
                          </m:sub>
                        </m:sSub>
                        <m:r>
                          <a:rPr lang="zh-CN" altLang="en-US" b="1" i="0" smtClean="0">
                            <a:latin typeface="Cambria Math"/>
                          </a:rPr>
                          <m:t>𝛄</m:t>
                        </m:r>
                      </m:e>
                      <m:sub>
                        <m:r>
                          <a:rPr lang="en-US" altLang="zh-CN" b="1" i="1" smtClean="0">
                            <a:latin typeface="Cambria Math"/>
                          </a:rPr>
                          <m:t>𝒏</m:t>
                        </m:r>
                        <m:r>
                          <a:rPr lang="en-US" altLang="zh-CN" b="1" i="1" smtClean="0">
                            <a:latin typeface="Cambria Math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altLang="zh-CN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 0</a:t>
                </a:r>
                <a:endParaRPr lang="zh-CN" altLang="en-US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3528" y="548680"/>
                <a:ext cx="8568952" cy="5577483"/>
              </a:xfrm>
              <a:blipFill rotWithShape="1">
                <a:blip r:embed="rId2"/>
                <a:stretch>
                  <a:fillRect l="-569" b="-20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4480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763" y="1052736"/>
            <a:ext cx="7608887" cy="407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>
                    <a:alpha val="37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38100" cap="flat" cmpd="sng" algn="ctr">
                <a:solidFill>
                  <a:srgbClr val="0000FF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矩形 1"/>
          <p:cNvSpPr/>
          <p:nvPr/>
        </p:nvSpPr>
        <p:spPr>
          <a:xfrm>
            <a:off x="4262467" y="332656"/>
            <a:ext cx="61747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0" lang="en-US" altLang="zh-CN" kern="0" dirty="0">
                <a:solidFill>
                  <a:srgbClr val="000000"/>
                </a:solidFill>
                <a:latin typeface="Times New Roman" pitchFamily="18" charset="0"/>
                <a:ea typeface="宋体"/>
              </a:rPr>
              <a:t>V</a:t>
            </a:r>
            <a:r>
              <a:rPr kumimoji="0" lang="en-US" altLang="zh-CN" kern="0" baseline="-30000" dirty="0">
                <a:solidFill>
                  <a:srgbClr val="000000"/>
                </a:solidFill>
                <a:latin typeface="Times New Roman" pitchFamily="18" charset="0"/>
                <a:ea typeface="宋体"/>
              </a:rPr>
              <a:t>1</a:t>
            </a:r>
            <a:endParaRPr lang="zh-CN" altLang="en-US" dirty="0">
              <a:solidFill>
                <a:srgbClr val="000000"/>
              </a:solidFill>
            </a:endParaRPr>
          </a:p>
        </p:txBody>
      </p:sp>
      <p:pic>
        <p:nvPicPr>
          <p:cNvPr id="84480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6629" y="2816333"/>
            <a:ext cx="4511675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>
                    <a:alpha val="37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38100" cap="flat" cmpd="sng" algn="ctr">
                <a:solidFill>
                  <a:srgbClr val="0000FF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矩形 3"/>
          <p:cNvSpPr/>
          <p:nvPr/>
        </p:nvSpPr>
        <p:spPr>
          <a:xfrm>
            <a:off x="3962716" y="3116252"/>
            <a:ext cx="61747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0" lang="en-US" altLang="zh-CN" kern="0" dirty="0">
                <a:solidFill>
                  <a:srgbClr val="000000"/>
                </a:solidFill>
                <a:latin typeface="Times New Roman" pitchFamily="18" charset="0"/>
                <a:ea typeface="宋体"/>
              </a:rPr>
              <a:t>V</a:t>
            </a:r>
            <a:r>
              <a:rPr kumimoji="0" lang="en-US" altLang="zh-CN" kern="0" baseline="-30000" dirty="0">
                <a:solidFill>
                  <a:srgbClr val="000000"/>
                </a:solidFill>
                <a:latin typeface="Times New Roman" pitchFamily="18" charset="0"/>
                <a:ea typeface="宋体"/>
              </a:rPr>
              <a:t>2</a:t>
            </a:r>
            <a:endParaRPr lang="zh-CN" altLang="en-US" dirty="0">
              <a:solidFill>
                <a:srgbClr val="000000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6548941" y="2251803"/>
            <a:ext cx="213872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0" lang="en-US" altLang="zh-CN" kern="0" dirty="0">
                <a:solidFill>
                  <a:srgbClr val="000000"/>
                </a:solidFill>
                <a:latin typeface="Times New Roman" pitchFamily="18" charset="0"/>
                <a:ea typeface="宋体"/>
              </a:rPr>
              <a:t> </a:t>
            </a:r>
            <a:r>
              <a:rPr kumimoji="0" lang="en-US" altLang="zh-CN" kern="0" dirty="0" smtClean="0">
                <a:solidFill>
                  <a:srgbClr val="000000"/>
                </a:solidFill>
                <a:latin typeface="Times New Roman" pitchFamily="18" charset="0"/>
                <a:ea typeface="宋体"/>
                <a:sym typeface="Symbol"/>
              </a:rPr>
              <a:t> </a:t>
            </a:r>
            <a:r>
              <a:rPr kumimoji="0" lang="en-US" altLang="zh-CN" kern="0" dirty="0" smtClean="0">
                <a:solidFill>
                  <a:srgbClr val="000000"/>
                </a:solidFill>
                <a:latin typeface="Times New Roman" pitchFamily="18" charset="0"/>
                <a:ea typeface="宋体"/>
              </a:rPr>
              <a:t>V</a:t>
            </a:r>
            <a:r>
              <a:rPr kumimoji="0" lang="en-US" altLang="zh-CN" kern="0" baseline="-30000" dirty="0" smtClean="0">
                <a:solidFill>
                  <a:srgbClr val="000000"/>
                </a:solidFill>
                <a:latin typeface="Times New Roman" pitchFamily="18" charset="0"/>
                <a:ea typeface="宋体"/>
              </a:rPr>
              <a:t>1 </a:t>
            </a:r>
            <a:r>
              <a:rPr kumimoji="0" lang="en-US" altLang="zh-CN" kern="0" dirty="0">
                <a:solidFill>
                  <a:srgbClr val="000000"/>
                </a:solidFill>
                <a:latin typeface="Times New Roman" pitchFamily="18" charset="0"/>
                <a:ea typeface="宋体"/>
                <a:sym typeface="Symbol" pitchFamily="18" charset="2"/>
              </a:rPr>
              <a:t></a:t>
            </a:r>
            <a:r>
              <a:rPr kumimoji="0" lang="en-US" altLang="zh-CN" kern="0" dirty="0">
                <a:solidFill>
                  <a:srgbClr val="000000"/>
                </a:solidFill>
                <a:latin typeface="Times New Roman" pitchFamily="18" charset="0"/>
                <a:ea typeface="宋体"/>
              </a:rPr>
              <a:t> </a:t>
            </a:r>
            <a:r>
              <a:rPr kumimoji="0" lang="en-US" altLang="zh-CN" kern="0" dirty="0" smtClean="0">
                <a:solidFill>
                  <a:srgbClr val="000000"/>
                </a:solidFill>
                <a:latin typeface="Times New Roman" pitchFamily="18" charset="0"/>
                <a:ea typeface="宋体"/>
              </a:rPr>
              <a:t>V</a:t>
            </a:r>
            <a:r>
              <a:rPr kumimoji="0" lang="en-US" altLang="zh-CN" kern="0" baseline="-30000" dirty="0" smtClean="0">
                <a:solidFill>
                  <a:srgbClr val="000000"/>
                </a:solidFill>
                <a:latin typeface="Times New Roman" pitchFamily="18" charset="0"/>
                <a:ea typeface="宋体"/>
              </a:rPr>
              <a:t>2</a:t>
            </a:r>
            <a:r>
              <a:rPr kumimoji="0" lang="en-US" altLang="zh-CN" kern="0" dirty="0" smtClean="0">
                <a:solidFill>
                  <a:srgbClr val="000000"/>
                </a:solidFill>
                <a:latin typeface="Times New Roman" pitchFamily="18" charset="0"/>
                <a:ea typeface="宋体"/>
              </a:rPr>
              <a:t> </a:t>
            </a:r>
            <a:endParaRPr lang="zh-CN" alt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530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4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448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448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8448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4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448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448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448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5" grpId="0"/>
    </p:bldLst>
  </p:timing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323528" y="404664"/>
                <a:ext cx="8568952" cy="5904656"/>
              </a:xfrm>
            </p:spPr>
            <p:txBody>
              <a:bodyPr/>
              <a:lstStyle/>
              <a:p>
                <a:pPr marL="0" indent="0">
                  <a:lnSpc>
                    <a:spcPct val="150000"/>
                  </a:lnSpc>
                  <a:buNone/>
                </a:pPr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由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/>
                          </a:rPr>
                          <m:t> </m:t>
                        </m:r>
                        <m:r>
                          <a:rPr lang="zh-CN" altLang="en-US" b="1" i="0" smtClean="0">
                            <a:latin typeface="Cambria Math"/>
                          </a:rPr>
                          <m:t>𝛂</m:t>
                        </m:r>
                      </m:e>
                      <m:sub>
                        <m:r>
                          <a:rPr lang="en-US" altLang="zh-CN" b="1" i="1" smtClean="0">
                            <a:latin typeface="Cambria Math"/>
                          </a:rPr>
                          <m:t>𝟏</m:t>
                        </m:r>
                      </m:sub>
                    </m:sSub>
                    <m:r>
                      <a:rPr lang="en-US" altLang="zh-CN" b="1" i="1" smtClean="0">
                        <a:latin typeface="Cambria Math"/>
                      </a:rPr>
                      <m:t>,⋯,</m:t>
                    </m:r>
                    <m:sSub>
                      <m:sSubPr>
                        <m:ctrlPr>
                          <a:rPr lang="en-US" altLang="zh-CN" b="1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zh-CN" altLang="en-US" b="1" i="0" smtClean="0">
                            <a:latin typeface="Cambria Math"/>
                          </a:rPr>
                          <m:t>𝛂</m:t>
                        </m:r>
                      </m:e>
                      <m:sub>
                        <m:r>
                          <a:rPr lang="en-US" altLang="zh-CN" b="1" i="1" smtClean="0">
                            <a:latin typeface="Cambria Math"/>
                          </a:rPr>
                          <m:t>𝒓</m:t>
                        </m:r>
                        <m:r>
                          <a:rPr lang="en-US" altLang="zh-CN" b="1" i="1" smtClean="0">
                            <a:latin typeface="Cambria Math"/>
                          </a:rPr>
                          <m:t> </m:t>
                        </m:r>
                      </m:sub>
                    </m:sSub>
                    <m:r>
                      <a:rPr lang="en-US" altLang="zh-CN" b="1" i="1" smtClean="0">
                        <a:latin typeface="Cambria Math"/>
                      </a:rPr>
                      <m:t>, </m:t>
                    </m:r>
                    <m:sSub>
                      <m:sSubPr>
                        <m:ctrlPr>
                          <a:rPr lang="en-US" altLang="zh-CN" b="1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zh-CN" altLang="en-US" b="1" i="0" smtClean="0">
                            <a:latin typeface="Cambria Math"/>
                          </a:rPr>
                          <m:t>𝛄</m:t>
                        </m:r>
                      </m:e>
                      <m:sub>
                        <m:r>
                          <a:rPr lang="en-US" altLang="zh-CN" b="1" i="1" smtClean="0">
                            <a:latin typeface="Cambria Math"/>
                          </a:rPr>
                          <m:t>𝟏</m:t>
                        </m:r>
                        <m:r>
                          <a:rPr lang="en-US" altLang="zh-CN" b="1" i="1" smtClean="0">
                            <a:latin typeface="Cambria Math"/>
                          </a:rPr>
                          <m:t> </m:t>
                        </m:r>
                      </m:sub>
                    </m:sSub>
                    <m:r>
                      <a:rPr lang="en-US" altLang="zh-CN" b="1" i="1" smtClean="0">
                        <a:latin typeface="Cambria Math"/>
                      </a:rPr>
                      <m:t>,⋯,</m:t>
                    </m:r>
                    <m:sSub>
                      <m:sSubPr>
                        <m:ctrlPr>
                          <a:rPr lang="en-US" altLang="zh-CN" b="1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zh-CN" altLang="en-US" b="1" i="0" smtClean="0">
                            <a:latin typeface="Cambria Math"/>
                          </a:rPr>
                          <m:t>𝛄</m:t>
                        </m:r>
                      </m:e>
                      <m:sub>
                        <m:r>
                          <a:rPr lang="en-US" altLang="zh-CN" b="1" i="1" smtClean="0">
                            <a:latin typeface="Cambria Math"/>
                          </a:rPr>
                          <m:t>𝒏</m:t>
                        </m:r>
                      </m:sub>
                    </m:sSub>
                    <m:r>
                      <a:rPr lang="en-US" altLang="zh-CN" b="1" i="0" smtClean="0">
                        <a:latin typeface="Cambria Math"/>
                      </a:rPr>
                      <m:t> </m:t>
                    </m:r>
                  </m:oMath>
                </a14:m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线性无关知  </a:t>
                </a:r>
                <a:endParaRPr lang="en-US" altLang="zh-CN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altLang="zh-CN" b="1" dirty="0" smtClean="0"/>
                  <a:t>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/>
                          </a:rPr>
                          <m:t>𝒍</m:t>
                        </m:r>
                      </m:e>
                      <m:sub>
                        <m:r>
                          <a:rPr lang="en-US" altLang="zh-CN" b="1" i="1" smtClean="0">
                            <a:latin typeface="Cambria Math"/>
                          </a:rPr>
                          <m:t>𝟏</m:t>
                        </m:r>
                      </m:sub>
                    </m:sSub>
                    <m:r>
                      <a:rPr lang="en-US" altLang="zh-CN" b="1" dirty="0">
                        <a:latin typeface="Cambria Math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b="1" i="1" smtClean="0">
                        <a:latin typeface="Cambria Math"/>
                      </a:rPr>
                      <m:t>⋯=</m:t>
                    </m:r>
                    <m:sSub>
                      <m:sSubPr>
                        <m:ctrlPr>
                          <a:rPr lang="en-US" altLang="zh-CN" b="1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/>
                          </a:rPr>
                          <m:t>𝒍</m:t>
                        </m:r>
                      </m:e>
                      <m:sub>
                        <m:r>
                          <a:rPr lang="en-US" altLang="zh-CN" b="1" i="1" smtClean="0">
                            <a:latin typeface="Cambria Math"/>
                          </a:rPr>
                          <m:t>𝒓</m:t>
                        </m:r>
                      </m:sub>
                    </m:sSub>
                    <m:r>
                      <a:rPr lang="en-US" altLang="zh-CN" b="1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altLang="zh-CN" b="1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/>
                          </a:rPr>
                          <m:t>𝒒</m:t>
                        </m:r>
                      </m:e>
                      <m:sub>
                        <m:r>
                          <a:rPr lang="en-US" altLang="zh-CN" b="1" i="1" smtClean="0">
                            <a:latin typeface="Cambria Math"/>
                          </a:rPr>
                          <m:t>𝟏</m:t>
                        </m:r>
                      </m:sub>
                    </m:sSub>
                    <m:r>
                      <a:rPr lang="en-US" altLang="zh-CN" b="1" i="1" smtClean="0">
                        <a:latin typeface="Cambria Math"/>
                      </a:rPr>
                      <m:t>=⋯=</m:t>
                    </m:r>
                    <m:sSub>
                      <m:sSubPr>
                        <m:ctrlPr>
                          <a:rPr lang="en-US" altLang="zh-CN" b="1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/>
                          </a:rPr>
                          <m:t>𝒒</m:t>
                        </m:r>
                      </m:e>
                      <m:sub>
                        <m:r>
                          <a:rPr lang="en-US" altLang="zh-CN" b="1" i="1" smtClean="0">
                            <a:latin typeface="Cambria Math"/>
                          </a:rPr>
                          <m:t>𝒏</m:t>
                        </m:r>
                        <m:r>
                          <a:rPr lang="en-US" altLang="zh-CN" b="1" i="1" smtClean="0">
                            <a:latin typeface="Cambria Math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altLang="zh-CN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 0</a:t>
                </a:r>
                <a:endParaRPr lang="zh-CN" altLang="en-US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再由</a:t>
                </a:r>
                <a:endParaRPr lang="en-US" altLang="zh-CN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altLang="zh-CN" b="1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b="1" i="1" smtClean="0">
                                  <a:latin typeface="Cambria Math"/>
                                </a:rPr>
                                <m:t>𝒌</m:t>
                              </m:r>
                            </m:e>
                            <m:sub>
                              <m:r>
                                <a:rPr lang="en-US" altLang="zh-CN" b="1" i="1" smtClean="0">
                                  <a:latin typeface="Cambria Math"/>
                                </a:rPr>
                                <m:t>𝟏</m:t>
                              </m:r>
                            </m:sub>
                          </m:sSub>
                          <m:r>
                            <a:rPr lang="zh-CN" altLang="en-US" b="1" i="0" smtClean="0">
                              <a:latin typeface="Cambria Math"/>
                            </a:rPr>
                            <m:t>𝛂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/>
                            </a:rPr>
                            <m:t>𝟏</m:t>
                          </m:r>
                        </m:sub>
                      </m:sSub>
                      <m:r>
                        <a:rPr lang="en-US" altLang="zh-CN" b="1" i="1" smtClean="0">
                          <a:latin typeface="Cambria Math"/>
                        </a:rPr>
                        <m:t>+⋯+</m:t>
                      </m:r>
                      <m:sSub>
                        <m:sSubPr>
                          <m:ctrlPr>
                            <a:rPr lang="en-US" altLang="zh-CN" b="1" i="1" smtClean="0">
                              <a:latin typeface="Cambria Math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zh-CN" b="1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b="1" i="1" smtClean="0">
                                  <a:latin typeface="Cambria Math"/>
                                </a:rPr>
                                <m:t>𝒌</m:t>
                              </m:r>
                            </m:e>
                            <m:sub>
                              <m:r>
                                <a:rPr lang="en-US" altLang="zh-CN" b="1" i="1" smtClean="0">
                                  <a:latin typeface="Cambria Math"/>
                                </a:rPr>
                                <m:t>𝒓</m:t>
                              </m:r>
                            </m:sub>
                          </m:sSub>
                          <m:r>
                            <a:rPr lang="zh-CN" altLang="en-US" b="1" i="0" smtClean="0">
                              <a:latin typeface="Cambria Math"/>
                            </a:rPr>
                            <m:t>𝛂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/>
                            </a:rPr>
                            <m:t>𝒓</m:t>
                          </m:r>
                          <m:r>
                            <a:rPr lang="en-US" altLang="zh-CN" b="1" i="1" smtClean="0">
                              <a:latin typeface="Cambria Math"/>
                            </a:rPr>
                            <m:t> </m:t>
                          </m:r>
                        </m:sub>
                      </m:sSub>
                      <m:r>
                        <a:rPr lang="en-US" altLang="zh-CN" b="1" i="1" smtClean="0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altLang="zh-CN" b="1" i="1" smtClean="0">
                              <a:latin typeface="Cambria Math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zh-CN" b="1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b="1" i="1" smtClean="0">
                                  <a:latin typeface="Cambria Math"/>
                                </a:rPr>
                                <m:t>𝒑</m:t>
                              </m:r>
                            </m:e>
                            <m:sub>
                              <m:r>
                                <a:rPr lang="en-US" altLang="zh-CN" b="1" i="1" smtClean="0">
                                  <a:latin typeface="Cambria Math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altLang="zh-CN" b="1" i="1" smtClean="0">
                              <a:latin typeface="Cambria Math"/>
                            </a:rPr>
                            <m:t> </m:t>
                          </m:r>
                          <m:r>
                            <a:rPr lang="zh-CN" altLang="en-US" b="1" i="0" smtClean="0">
                              <a:latin typeface="Cambria Math"/>
                            </a:rPr>
                            <m:t>𝛃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/>
                            </a:rPr>
                            <m:t>𝟏</m:t>
                          </m:r>
                        </m:sub>
                      </m:sSub>
                      <m:r>
                        <a:rPr lang="en-US" altLang="zh-CN" b="1" i="1" smtClean="0">
                          <a:latin typeface="Cambria Math"/>
                        </a:rPr>
                        <m:t>+⋯+</m:t>
                      </m:r>
                      <m:sSub>
                        <m:sSubPr>
                          <m:ctrlPr>
                            <a:rPr lang="en-US" altLang="zh-CN" b="1" i="1" smtClean="0">
                              <a:latin typeface="Cambria Math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zh-CN" b="1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b="1" i="1" smtClean="0">
                                  <a:latin typeface="Cambria Math"/>
                                </a:rPr>
                                <m:t>𝒑</m:t>
                              </m:r>
                            </m:e>
                            <m:sub>
                              <m:r>
                                <a:rPr lang="en-US" altLang="zh-CN" b="1" i="1" smtClean="0">
                                  <a:latin typeface="Cambria Math"/>
                                </a:rPr>
                                <m:t>𝒎</m:t>
                              </m:r>
                            </m:sub>
                          </m:sSub>
                          <m:r>
                            <a:rPr lang="zh-CN" altLang="en-US" b="1" i="0" smtClean="0">
                              <a:latin typeface="Cambria Math"/>
                            </a:rPr>
                            <m:t>𝛃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/>
                            </a:rPr>
                            <m:t>𝒎</m:t>
                          </m:r>
                          <m:r>
                            <a:rPr lang="en-US" altLang="zh-CN" b="1" i="1" smtClean="0">
                              <a:latin typeface="Cambria Math"/>
                            </a:rPr>
                            <m:t> </m:t>
                          </m:r>
                        </m:sub>
                      </m:sSub>
                      <m:r>
                        <a:rPr lang="en-US" altLang="zh-CN" b="1" i="1" smtClean="0">
                          <a:latin typeface="Cambria Math"/>
                        </a:rPr>
                        <m:t>=</m:t>
                      </m:r>
                      <m:r>
                        <a:rPr lang="en-US" altLang="zh-CN" b="1" i="1">
                          <a:latin typeface="Cambria Math"/>
                          <a:cs typeface="Times New Roman" panose="02020603050405020304" pitchFamily="18" charset="0"/>
                        </a:rPr>
                        <m:t>𝟎</m:t>
                      </m:r>
                    </m:oMath>
                  </m:oMathPara>
                </a14:m>
                <a:endParaRPr lang="en-US" altLang="zh-CN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zh-CN" altLang="en-US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推</a:t>
                </a:r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得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/>
                          </a:rPr>
                          <m:t>𝒌</m:t>
                        </m:r>
                      </m:e>
                      <m:sub>
                        <m:r>
                          <a:rPr lang="en-US" altLang="zh-CN" b="1" i="1" smtClean="0">
                            <a:latin typeface="Cambria Math"/>
                          </a:rPr>
                          <m:t>𝟏</m:t>
                        </m:r>
                      </m:sub>
                    </m:sSub>
                    <m:r>
                      <a:rPr lang="en-US" altLang="zh-CN" b="1" dirty="0">
                        <a:latin typeface="Cambria Math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b="1" i="1" smtClean="0">
                        <a:latin typeface="Cambria Math"/>
                      </a:rPr>
                      <m:t>⋯=</m:t>
                    </m:r>
                    <m:sSub>
                      <m:sSubPr>
                        <m:ctrlPr>
                          <a:rPr lang="en-US" altLang="zh-CN" b="1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/>
                          </a:rPr>
                          <m:t>𝒌</m:t>
                        </m:r>
                      </m:e>
                      <m:sub>
                        <m:r>
                          <a:rPr lang="en-US" altLang="zh-CN" b="1" i="1" smtClean="0">
                            <a:latin typeface="Cambria Math"/>
                          </a:rPr>
                          <m:t>𝒓</m:t>
                        </m:r>
                      </m:sub>
                    </m:sSub>
                    <m:r>
                      <a:rPr lang="en-US" altLang="zh-CN" b="1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altLang="zh-CN" b="1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/>
                          </a:rPr>
                          <m:t>𝒑</m:t>
                        </m:r>
                      </m:e>
                      <m:sub>
                        <m:r>
                          <a:rPr lang="en-US" altLang="zh-CN" b="1" i="1" smtClean="0">
                            <a:latin typeface="Cambria Math"/>
                          </a:rPr>
                          <m:t>𝟏</m:t>
                        </m:r>
                      </m:sub>
                    </m:sSub>
                    <m:r>
                      <a:rPr lang="en-US" altLang="zh-CN" b="1" i="1" smtClean="0">
                        <a:latin typeface="Cambria Math"/>
                      </a:rPr>
                      <m:t>=⋯=</m:t>
                    </m:r>
                    <m:sSub>
                      <m:sSubPr>
                        <m:ctrlPr>
                          <a:rPr lang="en-US" altLang="zh-CN" b="1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/>
                          </a:rPr>
                          <m:t>𝒑</m:t>
                        </m:r>
                      </m:e>
                      <m:sub>
                        <m:r>
                          <a:rPr lang="en-US" altLang="zh-CN" b="1" i="1" smtClean="0">
                            <a:latin typeface="Cambria Math"/>
                          </a:rPr>
                          <m:t>𝒏</m:t>
                        </m:r>
                        <m:r>
                          <a:rPr lang="en-US" altLang="zh-CN" b="1" i="1" smtClean="0">
                            <a:latin typeface="Cambria Math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altLang="zh-CN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 0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zh-CN" altLang="en-US" b="1" dirty="0" smtClean="0"/>
                  <a:t>故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/>
                          </a:rPr>
                          <m:t>  </m:t>
                        </m:r>
                        <m:r>
                          <a:rPr lang="zh-CN" altLang="en-US" b="1" i="0" smtClean="0">
                            <a:latin typeface="Cambria Math"/>
                          </a:rPr>
                          <m:t>𝛂</m:t>
                        </m:r>
                      </m:e>
                      <m:sub>
                        <m:r>
                          <a:rPr lang="en-US" altLang="zh-CN" b="1" i="1" smtClean="0">
                            <a:latin typeface="Cambria Math"/>
                          </a:rPr>
                          <m:t>𝟏</m:t>
                        </m:r>
                      </m:sub>
                    </m:sSub>
                    <m:r>
                      <a:rPr lang="en-US" altLang="zh-CN" b="1" i="1" smtClean="0">
                        <a:latin typeface="Cambria Math"/>
                      </a:rPr>
                      <m:t>,⋯,</m:t>
                    </m:r>
                    <m:sSub>
                      <m:sSubPr>
                        <m:ctrlPr>
                          <a:rPr lang="en-US" altLang="zh-CN" b="1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zh-CN" altLang="en-US" b="1" i="0" smtClean="0">
                            <a:latin typeface="Cambria Math"/>
                          </a:rPr>
                          <m:t>𝛂</m:t>
                        </m:r>
                      </m:e>
                      <m:sub>
                        <m:r>
                          <a:rPr lang="en-US" altLang="zh-CN" b="1" i="1" smtClean="0">
                            <a:latin typeface="Cambria Math"/>
                          </a:rPr>
                          <m:t>𝒓</m:t>
                        </m:r>
                        <m:r>
                          <a:rPr lang="en-US" altLang="zh-CN" b="1" i="1" smtClean="0">
                            <a:latin typeface="Cambria Math"/>
                          </a:rPr>
                          <m:t> </m:t>
                        </m:r>
                      </m:sub>
                    </m:sSub>
                    <m:r>
                      <a:rPr lang="en-US" altLang="zh-CN" b="1" i="1" smtClean="0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altLang="zh-CN" b="1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/>
                          </a:rPr>
                          <m:t> </m:t>
                        </m:r>
                        <m:r>
                          <a:rPr lang="zh-CN" altLang="en-US" b="1" i="0" smtClean="0">
                            <a:latin typeface="Cambria Math"/>
                          </a:rPr>
                          <m:t>𝛃</m:t>
                        </m:r>
                      </m:e>
                      <m:sub>
                        <m:r>
                          <a:rPr lang="en-US" altLang="zh-CN" b="1" i="1" smtClean="0">
                            <a:latin typeface="Cambria Math"/>
                          </a:rPr>
                          <m:t>𝟏</m:t>
                        </m:r>
                      </m:sub>
                    </m:sSub>
                    <m:r>
                      <a:rPr lang="en-US" altLang="zh-CN" b="1" i="1" smtClean="0">
                        <a:latin typeface="Cambria Math"/>
                      </a:rPr>
                      <m:t> ,⋯,</m:t>
                    </m:r>
                    <m:sSub>
                      <m:sSubPr>
                        <m:ctrlPr>
                          <a:rPr lang="en-US" altLang="zh-CN" b="1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zh-CN" altLang="en-US" b="1" i="0" smtClean="0">
                            <a:latin typeface="Cambria Math"/>
                          </a:rPr>
                          <m:t>𝛃</m:t>
                        </m:r>
                      </m:e>
                      <m:sub>
                        <m:r>
                          <a:rPr lang="en-US" altLang="zh-CN" b="1" i="1" smtClean="0">
                            <a:latin typeface="Cambria Math"/>
                          </a:rPr>
                          <m:t>𝒎</m:t>
                        </m:r>
                        <m:r>
                          <a:rPr lang="en-US" altLang="zh-CN" b="1" i="1" smtClean="0">
                            <a:latin typeface="Cambria Math"/>
                          </a:rPr>
                          <m:t> </m:t>
                        </m:r>
                      </m:sub>
                    </m:sSub>
                    <m:r>
                      <a:rPr lang="en-US" altLang="zh-CN" b="1" i="1" smtClean="0">
                        <a:latin typeface="Cambria Math"/>
                      </a:rPr>
                      <m:t>, </m:t>
                    </m:r>
                    <m:sSub>
                      <m:sSubPr>
                        <m:ctrlPr>
                          <a:rPr lang="en-US" altLang="zh-CN" b="1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zh-CN" altLang="en-US" b="1" i="0" smtClean="0">
                            <a:latin typeface="Cambria Math"/>
                          </a:rPr>
                          <m:t>𝛄</m:t>
                        </m:r>
                      </m:e>
                      <m:sub>
                        <m:r>
                          <a:rPr lang="en-US" altLang="zh-CN" b="1" i="1" smtClean="0">
                            <a:latin typeface="Cambria Math"/>
                          </a:rPr>
                          <m:t>𝟏</m:t>
                        </m:r>
                        <m:r>
                          <a:rPr lang="en-US" altLang="zh-CN" b="1" i="1" smtClean="0">
                            <a:latin typeface="Cambria Math"/>
                          </a:rPr>
                          <m:t> </m:t>
                        </m:r>
                      </m:sub>
                    </m:sSub>
                    <m:r>
                      <a:rPr lang="en-US" altLang="zh-CN" b="1" i="1" smtClean="0">
                        <a:latin typeface="Cambria Math"/>
                      </a:rPr>
                      <m:t>,⋯,</m:t>
                    </m:r>
                    <m:sSub>
                      <m:sSubPr>
                        <m:ctrlPr>
                          <a:rPr lang="en-US" altLang="zh-CN" b="1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zh-CN" altLang="en-US" b="1" i="0" smtClean="0">
                            <a:latin typeface="Cambria Math"/>
                          </a:rPr>
                          <m:t>𝛄</m:t>
                        </m:r>
                      </m:e>
                      <m:sub>
                        <m:r>
                          <a:rPr lang="en-US" altLang="zh-CN" b="1" i="1" smtClean="0">
                            <a:latin typeface="Cambria Math"/>
                          </a:rPr>
                          <m:t>𝒏</m:t>
                        </m:r>
                      </m:sub>
                    </m:sSub>
                    <m:r>
                      <a:rPr lang="en-US" altLang="zh-CN" b="1" i="0" smtClean="0">
                        <a:latin typeface="Cambria Math"/>
                      </a:rPr>
                      <m:t> </m:t>
                    </m:r>
                  </m:oMath>
                </a14:m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无关</a:t>
                </a:r>
                <a:r>
                  <a:rPr lang="zh-CN" altLang="en-US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US" altLang="zh-CN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3528" y="404664"/>
                <a:ext cx="8568952" cy="5904656"/>
              </a:xfrm>
              <a:blipFill rotWithShape="1">
                <a:blip r:embed="rId2"/>
                <a:stretch>
                  <a:fillRect l="-17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93942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2647" name="Rectangle 7"/>
          <p:cNvSpPr>
            <a:spLocks noChangeArrowheads="1"/>
          </p:cNvSpPr>
          <p:nvPr/>
        </p:nvSpPr>
        <p:spPr bwMode="auto">
          <a:xfrm>
            <a:off x="3203575" y="4941888"/>
            <a:ext cx="2879725" cy="1439862"/>
          </a:xfrm>
          <a:prstGeom prst="rect">
            <a:avLst/>
          </a:prstGeom>
          <a:solidFill>
            <a:srgbClr val="FFCC00">
              <a:alpha val="5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508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4592648" name="Rectangle 8"/>
          <p:cNvSpPr>
            <a:spLocks noChangeArrowheads="1"/>
          </p:cNvSpPr>
          <p:nvPr/>
        </p:nvSpPr>
        <p:spPr bwMode="auto">
          <a:xfrm>
            <a:off x="107950" y="2997200"/>
            <a:ext cx="4248150" cy="1512888"/>
          </a:xfrm>
          <a:prstGeom prst="rect">
            <a:avLst/>
          </a:prstGeom>
          <a:solidFill>
            <a:srgbClr val="FFCC00">
              <a:alpha val="5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508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4592649" name="Rectangle 9"/>
          <p:cNvSpPr>
            <a:spLocks noChangeArrowheads="1"/>
          </p:cNvSpPr>
          <p:nvPr/>
        </p:nvSpPr>
        <p:spPr bwMode="auto">
          <a:xfrm>
            <a:off x="4716463" y="2997200"/>
            <a:ext cx="4356100" cy="1512888"/>
          </a:xfrm>
          <a:prstGeom prst="rect">
            <a:avLst/>
          </a:prstGeom>
          <a:solidFill>
            <a:srgbClr val="FFCC00">
              <a:alpha val="5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508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4592650" name="Rectangle 10"/>
          <p:cNvSpPr>
            <a:spLocks noChangeArrowheads="1"/>
          </p:cNvSpPr>
          <p:nvPr/>
        </p:nvSpPr>
        <p:spPr bwMode="auto">
          <a:xfrm>
            <a:off x="1331913" y="476250"/>
            <a:ext cx="6696075" cy="1511300"/>
          </a:xfrm>
          <a:prstGeom prst="rect">
            <a:avLst/>
          </a:prstGeom>
          <a:solidFill>
            <a:srgbClr val="FF0000">
              <a:alpha val="5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508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graphicFrame>
        <p:nvGraphicFramePr>
          <p:cNvPr id="147465" name="Object 15"/>
          <p:cNvGraphicFramePr>
            <a:graphicFrameLocks noChangeAspect="1"/>
          </p:cNvGraphicFramePr>
          <p:nvPr/>
        </p:nvGraphicFramePr>
        <p:xfrm>
          <a:off x="6588125" y="3068638"/>
          <a:ext cx="569913" cy="601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9186" name="公式" r:id="rId3" imgW="203024" imgH="215713" progId="Equation.3">
                  <p:embed/>
                </p:oleObj>
              </mc:Choice>
              <mc:Fallback>
                <p:oleObj name="公式" r:id="rId3" imgW="203024" imgH="215713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88125" y="3068638"/>
                        <a:ext cx="569913" cy="6016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17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7466" name="Object 16"/>
          <p:cNvGraphicFramePr>
            <a:graphicFrameLocks noChangeAspect="1"/>
          </p:cNvGraphicFramePr>
          <p:nvPr/>
        </p:nvGraphicFramePr>
        <p:xfrm>
          <a:off x="1908175" y="3141663"/>
          <a:ext cx="517525" cy="582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9187" name="公式" r:id="rId5" imgW="190335" imgH="215713" progId="Equation.3">
                  <p:embed/>
                </p:oleObj>
              </mc:Choice>
              <mc:Fallback>
                <p:oleObj name="公式" r:id="rId5" imgW="190335" imgH="215713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8175" y="3141663"/>
                        <a:ext cx="517525" cy="5826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17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7467" name="Object 17"/>
          <p:cNvGraphicFramePr>
            <a:graphicFrameLocks noChangeAspect="1"/>
          </p:cNvGraphicFramePr>
          <p:nvPr/>
        </p:nvGraphicFramePr>
        <p:xfrm>
          <a:off x="3851275" y="5013325"/>
          <a:ext cx="1500188" cy="617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9188" name="公式" r:id="rId7" imgW="520474" imgH="215806" progId="Equation.3">
                  <p:embed/>
                </p:oleObj>
              </mc:Choice>
              <mc:Fallback>
                <p:oleObj name="公式" r:id="rId7" imgW="520474" imgH="215806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51275" y="5013325"/>
                        <a:ext cx="1500188" cy="6175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17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7469" name="Object 19"/>
          <p:cNvGraphicFramePr>
            <a:graphicFrameLocks noChangeAspect="1"/>
          </p:cNvGraphicFramePr>
          <p:nvPr/>
        </p:nvGraphicFramePr>
        <p:xfrm>
          <a:off x="3924300" y="549275"/>
          <a:ext cx="1398588" cy="603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9189" name="公式" r:id="rId9" imgW="494870" imgH="215713" progId="Equation.3">
                  <p:embed/>
                </p:oleObj>
              </mc:Choice>
              <mc:Fallback>
                <p:oleObj name="公式" r:id="rId9" imgW="494870" imgH="215713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24300" y="549275"/>
                        <a:ext cx="1398588" cy="603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17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92661" name="AutoShape 21"/>
          <p:cNvSpPr>
            <a:spLocks noChangeArrowheads="1"/>
          </p:cNvSpPr>
          <p:nvPr/>
        </p:nvSpPr>
        <p:spPr bwMode="auto">
          <a:xfrm>
            <a:off x="6588125" y="188913"/>
            <a:ext cx="2233613" cy="825500"/>
          </a:xfrm>
          <a:prstGeom prst="wedgeRoundRectCallout">
            <a:avLst>
              <a:gd name="adj1" fmla="val 7426"/>
              <a:gd name="adj2" fmla="val 71921"/>
              <a:gd name="adj3" fmla="val 16667"/>
            </a:avLst>
          </a:prstGeom>
          <a:solidFill>
            <a:srgbClr val="FFCC99"/>
          </a:solidFill>
          <a:ln w="63500" algn="ctr">
            <a:solidFill>
              <a:srgbClr val="0000FF"/>
            </a:solidFill>
            <a:miter lim="800000"/>
            <a:headEnd/>
            <a:tailEnd/>
          </a:ln>
        </p:spPr>
        <p:txBody>
          <a:bodyPr lIns="90000" tIns="46800" rIns="90000" bIns="46800" anchor="ctr" anchorCtr="1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dirty="0">
                <a:solidFill>
                  <a:srgbClr val="000000"/>
                </a:solidFill>
                <a:latin typeface="Times New Roman" pitchFamily="18" charset="0"/>
              </a:rPr>
              <a:t>线性无</a:t>
            </a:r>
            <a:r>
              <a:rPr lang="zh-CN" altLang="en-US" dirty="0" smtClean="0">
                <a:solidFill>
                  <a:srgbClr val="000000"/>
                </a:solidFill>
                <a:latin typeface="Times New Roman" pitchFamily="18" charset="0"/>
              </a:rPr>
              <a:t>关</a:t>
            </a:r>
            <a:endParaRPr lang="en-US" altLang="zh-CN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4592662" name="Line 22"/>
          <p:cNvSpPr>
            <a:spLocks noChangeShapeType="1"/>
          </p:cNvSpPr>
          <p:nvPr/>
        </p:nvSpPr>
        <p:spPr bwMode="auto">
          <a:xfrm flipH="1" flipV="1">
            <a:off x="2339975" y="4508500"/>
            <a:ext cx="1008063" cy="1296988"/>
          </a:xfrm>
          <a:prstGeom prst="line">
            <a:avLst/>
          </a:prstGeom>
          <a:noFill/>
          <a:ln w="66675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pPr algn="ctr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4592663" name="Line 23"/>
          <p:cNvSpPr>
            <a:spLocks noChangeShapeType="1"/>
          </p:cNvSpPr>
          <p:nvPr/>
        </p:nvSpPr>
        <p:spPr bwMode="auto">
          <a:xfrm flipV="1">
            <a:off x="5940425" y="4508500"/>
            <a:ext cx="1008063" cy="1368425"/>
          </a:xfrm>
          <a:prstGeom prst="line">
            <a:avLst/>
          </a:prstGeom>
          <a:noFill/>
          <a:ln w="66675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pPr algn="ctr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4592664" name="Line 24"/>
          <p:cNvSpPr>
            <a:spLocks noChangeShapeType="1"/>
          </p:cNvSpPr>
          <p:nvPr/>
        </p:nvSpPr>
        <p:spPr bwMode="auto">
          <a:xfrm flipV="1">
            <a:off x="2627313" y="2060575"/>
            <a:ext cx="1008062" cy="936625"/>
          </a:xfrm>
          <a:prstGeom prst="line">
            <a:avLst/>
          </a:prstGeom>
          <a:noFill/>
          <a:ln w="66675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pPr algn="ctr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4592665" name="Line 25"/>
          <p:cNvSpPr>
            <a:spLocks noChangeShapeType="1"/>
          </p:cNvSpPr>
          <p:nvPr/>
        </p:nvSpPr>
        <p:spPr bwMode="auto">
          <a:xfrm flipH="1" flipV="1">
            <a:off x="5940425" y="2060575"/>
            <a:ext cx="863600" cy="936625"/>
          </a:xfrm>
          <a:prstGeom prst="line">
            <a:avLst/>
          </a:prstGeom>
          <a:noFill/>
          <a:ln w="66675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pPr algn="ctr"/>
            <a:endParaRPr lang="zh-CN" altLang="en-US">
              <a:solidFill>
                <a:srgbClr val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219840" y="3753644"/>
                <a:ext cx="4024370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zh-CN" altLang="en-US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</a:rPr>
                            <m:t>𝛂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</a:rPr>
                            <m:t>𝟏</m:t>
                          </m:r>
                        </m:sub>
                      </m:sSub>
                      <m:r>
                        <a:rPr lang="en-US" altLang="zh-CN" i="1">
                          <a:solidFill>
                            <a:srgbClr val="000000"/>
                          </a:solidFill>
                          <a:latin typeface="Cambria Math"/>
                          <a:ea typeface="Cambria Math"/>
                        </a:rPr>
                        <m:t> ,⋯,</m:t>
                      </m:r>
                      <m:sSub>
                        <m:sSubPr>
                          <m:ctrlP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zh-CN" altLang="en-US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</a:rPr>
                            <m:t>𝛂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</a:rPr>
                            <m:t>𝒓</m:t>
                          </m:r>
                          <m: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</a:rPr>
                            <m:t> </m:t>
                          </m:r>
                        </m:sub>
                      </m:sSub>
                      <m:r>
                        <a:rPr lang="en-US" altLang="zh-CN" i="1">
                          <a:solidFill>
                            <a:srgbClr val="000000"/>
                          </a:solidFill>
                          <a:latin typeface="Cambria Math"/>
                          <a:ea typeface="Cambria Math"/>
                        </a:rPr>
                        <m:t>,</m:t>
                      </m:r>
                      <m:sSub>
                        <m:sSubPr>
                          <m:ctrlP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zh-CN" altLang="en-US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</a:rPr>
                            <m:t>𝛃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</a:rPr>
                            <m:t>𝟏</m:t>
                          </m:r>
                        </m:sub>
                      </m:sSub>
                      <m:r>
                        <a:rPr lang="en-US" altLang="zh-CN" i="1">
                          <a:solidFill>
                            <a:srgbClr val="000000"/>
                          </a:solidFill>
                          <a:latin typeface="Cambria Math"/>
                          <a:ea typeface="Cambria Math"/>
                        </a:rPr>
                        <m:t> ,⋯,</m:t>
                      </m:r>
                      <m:sSub>
                        <m:sSubPr>
                          <m:ctrlP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zh-CN" altLang="en-US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</a:rPr>
                            <m:t>𝛃</m:t>
                          </m:r>
                        </m:e>
                        <m:sub>
                          <m:r>
                            <a:rPr lang="en-US" altLang="zh-CN" i="1" smtClean="0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</a:rPr>
                            <m:t>𝒎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840" y="3753644"/>
                <a:ext cx="4024370" cy="584775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/>
              <p:cNvSpPr/>
              <p:nvPr/>
            </p:nvSpPr>
            <p:spPr>
              <a:xfrm>
                <a:off x="4940837" y="3753644"/>
                <a:ext cx="3907352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zh-CN" altLang="en-US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</a:rPr>
                            <m:t>𝛂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</a:rPr>
                            <m:t>𝟏</m:t>
                          </m:r>
                        </m:sub>
                      </m:sSub>
                      <m:r>
                        <a:rPr lang="en-US" altLang="zh-CN" i="1">
                          <a:solidFill>
                            <a:srgbClr val="000000"/>
                          </a:solidFill>
                          <a:latin typeface="Cambria Math"/>
                          <a:ea typeface="Cambria Math"/>
                        </a:rPr>
                        <m:t> ,⋯,</m:t>
                      </m:r>
                      <m:sSub>
                        <m:sSubPr>
                          <m:ctrlP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zh-CN" altLang="en-US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</a:rPr>
                            <m:t>𝛂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</a:rPr>
                            <m:t>𝒓</m:t>
                          </m:r>
                          <m: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</a:rPr>
                            <m:t> </m:t>
                          </m:r>
                        </m:sub>
                      </m:sSub>
                      <m:r>
                        <a:rPr lang="en-US" altLang="zh-CN" i="1">
                          <a:solidFill>
                            <a:srgbClr val="000000"/>
                          </a:solidFill>
                          <a:latin typeface="Cambria Math"/>
                          <a:ea typeface="Cambria Math"/>
                        </a:rPr>
                        <m:t>,</m:t>
                      </m:r>
                      <m:sSub>
                        <m:sSubPr>
                          <m:ctrlP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zh-CN" altLang="en-US" i="1" smtClean="0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</a:rPr>
                            <m:t>𝛄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</a:rPr>
                            <m:t>𝟏</m:t>
                          </m:r>
                        </m:sub>
                      </m:sSub>
                      <m:r>
                        <a:rPr lang="en-US" altLang="zh-CN" i="1">
                          <a:solidFill>
                            <a:srgbClr val="000000"/>
                          </a:solidFill>
                          <a:latin typeface="Cambria Math"/>
                          <a:ea typeface="Cambria Math"/>
                        </a:rPr>
                        <m:t> ,⋯,</m:t>
                      </m:r>
                      <m:sSub>
                        <m:sSubPr>
                          <m:ctrlP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zh-CN" altLang="en-US" i="1" smtClean="0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</a:rPr>
                            <m:t>𝛄</m:t>
                          </m:r>
                        </m:e>
                        <m:sub>
                          <m:r>
                            <a:rPr lang="en-US" altLang="zh-CN" i="1" smtClean="0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</a:rPr>
                            <m:t>𝒏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21" name="矩形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0837" y="3753644"/>
                <a:ext cx="3907352" cy="584775"/>
              </a:xfrm>
              <a:prstGeom prst="rect">
                <a:avLst/>
              </a:prstGeom>
              <a:blipFill rotWithShape="1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矩形 21"/>
              <p:cNvSpPr/>
              <p:nvPr/>
            </p:nvSpPr>
            <p:spPr>
              <a:xfrm>
                <a:off x="1698849" y="1220439"/>
                <a:ext cx="5889176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zh-CN" altLang="en-US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</a:rPr>
                          <m:t>𝛂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</a:rPr>
                          <m:t>𝟏</m:t>
                        </m:r>
                      </m:sub>
                    </m:sSub>
                    <m:r>
                      <a:rPr lang="en-US" altLang="zh-CN" i="1">
                        <a:solidFill>
                          <a:srgbClr val="000000"/>
                        </a:solidFill>
                        <a:latin typeface="Cambria Math"/>
                        <a:ea typeface="Cambria Math"/>
                      </a:rPr>
                      <m:t> ,⋯,</m:t>
                    </m:r>
                    <m:sSub>
                      <m:sSubPr>
                        <m:ctrlPr>
                          <a:rPr lang="en-US" altLang="zh-CN" i="1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zh-CN" altLang="en-US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</a:rPr>
                          <m:t>𝛂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</a:rPr>
                          <m:t>𝒓</m:t>
                        </m:r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</a:rPr>
                          <m:t> </m:t>
                        </m:r>
                      </m:sub>
                    </m:sSub>
                    <m:r>
                      <a:rPr lang="en-US" altLang="zh-CN" i="1">
                        <a:solidFill>
                          <a:srgbClr val="000000"/>
                        </a:solidFill>
                        <a:latin typeface="Cambria Math"/>
                        <a:ea typeface="Cambria Math"/>
                      </a:rPr>
                      <m:t>,</m:t>
                    </m:r>
                    <m:sSub>
                      <m:sSubPr>
                        <m:ctrlPr>
                          <a:rPr lang="en-US" altLang="zh-CN" i="1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zh-CN" altLang="en-US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</a:rPr>
                          <m:t>𝛃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</a:rPr>
                          <m:t>𝟏</m:t>
                        </m:r>
                      </m:sub>
                    </m:sSub>
                    <m:r>
                      <a:rPr lang="en-US" altLang="zh-CN" i="1">
                        <a:solidFill>
                          <a:srgbClr val="000000"/>
                        </a:solidFill>
                        <a:latin typeface="Cambria Math"/>
                        <a:ea typeface="Cambria Math"/>
                      </a:rPr>
                      <m:t> ,⋯,</m:t>
                    </m:r>
                    <m:sSub>
                      <m:sSubPr>
                        <m:ctrlPr>
                          <a:rPr lang="en-US" altLang="zh-CN" i="1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zh-CN" altLang="en-US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</a:rPr>
                          <m:t>𝛃</m:t>
                        </m:r>
                      </m:e>
                      <m:sub>
                        <m:r>
                          <a:rPr lang="en-US" altLang="zh-CN" i="1" smtClean="0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</a:rPr>
                          <m:t>𝒎</m:t>
                        </m:r>
                      </m:sub>
                    </m:sSub>
                    <m:r>
                      <a:rPr lang="en-US" altLang="zh-CN" smtClean="0">
                        <a:solidFill>
                          <a:srgbClr val="000000"/>
                        </a:solidFill>
                        <a:latin typeface="Cambria Math"/>
                        <a:ea typeface="Cambria Math"/>
                      </a:rPr>
                      <m:t> </m:t>
                    </m:r>
                    <m:r>
                      <a:rPr lang="en-US" altLang="zh-CN" i="1" smtClean="0">
                        <a:solidFill>
                          <a:srgbClr val="000000"/>
                        </a:solidFill>
                        <a:latin typeface="Cambria Math"/>
                        <a:ea typeface="Cambria Math"/>
                      </a:rPr>
                      <m:t>,</m:t>
                    </m:r>
                  </m:oMath>
                </a14:m>
                <a:r>
                  <a:rPr lang="en-US" altLang="zh-CN" dirty="0">
                    <a:solidFill>
                      <a:srgbClr val="000000"/>
                    </a:solidFill>
                    <a:ea typeface="Cambria Math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</a:rPr>
                          <m:t>𝛄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</a:rPr>
                          <m:t>𝟏</m:t>
                        </m:r>
                      </m:sub>
                    </m:sSub>
                    <m:r>
                      <a:rPr lang="en-US" altLang="zh-CN" i="1">
                        <a:solidFill>
                          <a:srgbClr val="000000"/>
                        </a:solidFill>
                        <a:latin typeface="Cambria Math"/>
                        <a:ea typeface="Cambria Math"/>
                      </a:rPr>
                      <m:t> ,⋯,</m:t>
                    </m:r>
                    <m:sSub>
                      <m:sSubPr>
                        <m:ctrlPr>
                          <a:rPr lang="en-US" altLang="zh-CN" i="1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</a:rPr>
                          <m:t>𝛄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</a:rPr>
                          <m:t>𝒏</m:t>
                        </m:r>
                      </m:sub>
                    </m:sSub>
                  </m:oMath>
                </a14:m>
                <a:endParaRPr lang="zh-CN" altLang="en-US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22" name="矩形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8849" y="1220439"/>
                <a:ext cx="5889176" cy="584775"/>
              </a:xfrm>
              <a:prstGeom prst="rect">
                <a:avLst/>
              </a:prstGeom>
              <a:blipFill rotWithShape="1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22"/>
              <p:cNvSpPr/>
              <p:nvPr/>
            </p:nvSpPr>
            <p:spPr>
              <a:xfrm>
                <a:off x="3643548" y="5663346"/>
                <a:ext cx="1999778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zh-CN" altLang="en-US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</a:rPr>
                            <m:t>𝛂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</a:rPr>
                            <m:t>𝟏</m:t>
                          </m:r>
                        </m:sub>
                      </m:sSub>
                      <m:r>
                        <a:rPr lang="en-US" altLang="zh-CN" i="1">
                          <a:solidFill>
                            <a:srgbClr val="000000"/>
                          </a:solidFill>
                          <a:latin typeface="Cambria Math"/>
                          <a:ea typeface="Cambria Math"/>
                        </a:rPr>
                        <m:t> ,⋯,</m:t>
                      </m:r>
                      <m:sSub>
                        <m:sSubPr>
                          <m:ctrlP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zh-CN" altLang="en-US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</a:rPr>
                            <m:t>𝛂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</a:rPr>
                            <m:t>𝒓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23" name="矩形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3548" y="5663346"/>
                <a:ext cx="1999778" cy="584775"/>
              </a:xfrm>
              <a:prstGeom prst="rect">
                <a:avLst/>
              </a:prstGeom>
              <a:blipFill rotWithShape="1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矩形 3"/>
              <p:cNvSpPr/>
              <p:nvPr/>
            </p:nvSpPr>
            <p:spPr>
              <a:xfrm>
                <a:off x="-17038" y="1987550"/>
                <a:ext cx="9143999" cy="830997"/>
              </a:xfrm>
              <a:prstGeom prst="rect">
                <a:avLst/>
              </a:prstGeom>
              <a:solidFill>
                <a:srgbClr val="FFC000"/>
              </a:solidFill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>
                          <a:latin typeface="Cambria Math"/>
                        </a:rPr>
                        <m:t>𝐝𝐢𝐦</m:t>
                      </m:r>
                      <m:d>
                        <m:dPr>
                          <m:ctrlPr>
                            <a:rPr lang="en-US" altLang="zh-CN" i="1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>
                                  <a:latin typeface="Cambria Math"/>
                                </a:rPr>
                                <m:t>𝐕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>
                                  <a:latin typeface="Cambria Math"/>
                                </a:rPr>
                                <m:t>𝐕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/>
                                </a:rPr>
                                <m:t>𝟐</m:t>
                              </m:r>
                            </m:sub>
                          </m:sSub>
                        </m:e>
                      </m:d>
                      <m:r>
                        <a:rPr lang="en-US" altLang="zh-CN" i="1">
                          <a:latin typeface="Cambria Math"/>
                        </a:rPr>
                        <m:t>=</m:t>
                      </m:r>
                      <m:r>
                        <a:rPr lang="en-US" altLang="zh-CN">
                          <a:latin typeface="Cambria Math"/>
                        </a:rPr>
                        <m:t>𝐝𝐢𝐦</m:t>
                      </m:r>
                      <m:sSub>
                        <m:sSubPr>
                          <m:ctrlPr>
                            <a:rPr lang="en-US" altLang="zh-CN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>
                              <a:latin typeface="Cambria Math"/>
                            </a:rPr>
                            <m:t>𝐕</m:t>
                          </m:r>
                        </m:e>
                        <m:sub>
                          <m:r>
                            <a:rPr lang="en-US" altLang="zh-CN" i="1">
                              <a:latin typeface="Cambria Math"/>
                            </a:rPr>
                            <m:t>𝟏</m:t>
                          </m:r>
                        </m:sub>
                      </m:sSub>
                      <m:r>
                        <a:rPr lang="en-US" altLang="zh-CN" i="1">
                          <a:latin typeface="Cambria Math"/>
                        </a:rPr>
                        <m:t>+</m:t>
                      </m:r>
                      <m:r>
                        <a:rPr lang="en-US" altLang="zh-CN">
                          <a:latin typeface="Cambria Math"/>
                        </a:rPr>
                        <m:t>𝐝𝐢𝐦</m:t>
                      </m:r>
                      <m:sSub>
                        <m:sSubPr>
                          <m:ctrlPr>
                            <a:rPr lang="en-US" altLang="zh-CN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>
                              <a:latin typeface="Cambria Math"/>
                            </a:rPr>
                            <m:t>𝐕</m:t>
                          </m:r>
                        </m:e>
                        <m:sub>
                          <m:r>
                            <a:rPr lang="en-US" altLang="zh-CN" i="1">
                              <a:latin typeface="Cambria Math"/>
                            </a:rPr>
                            <m:t>𝟐</m:t>
                          </m:r>
                        </m:sub>
                      </m:sSub>
                      <m:r>
                        <a:rPr lang="en-US" altLang="zh-CN" i="1">
                          <a:latin typeface="Cambria Math"/>
                        </a:rPr>
                        <m:t>−</m:t>
                      </m:r>
                      <m:r>
                        <a:rPr lang="en-US" altLang="zh-CN">
                          <a:latin typeface="Cambria Math"/>
                        </a:rPr>
                        <m:t>𝐝𝐢𝐦</m:t>
                      </m:r>
                      <m:d>
                        <m:dPr>
                          <m:ctrlPr>
                            <a:rPr lang="en-US" altLang="zh-CN" i="1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>
                                  <a:latin typeface="Cambria Math"/>
                                </a:rPr>
                                <m:t>𝐕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/>
                            </a:rPr>
                            <m:t> </m:t>
                          </m:r>
                          <m:r>
                            <a:rPr lang="en-US" altLang="zh-CN" i="1">
                              <a:latin typeface="Cambria Math"/>
                              <a:ea typeface="Cambria Math"/>
                            </a:rPr>
                            <m:t>⋂</m:t>
                          </m:r>
                          <m:r>
                            <a:rPr lang="en-US" altLang="zh-CN" i="1">
                              <a:latin typeface="Cambria Math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>
                                  <a:latin typeface="Cambria Math"/>
                                </a:rPr>
                                <m:t>𝐕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/>
                                </a:rPr>
                                <m:t>𝟐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sz="2800" dirty="0"/>
              </a:p>
            </p:txBody>
          </p:sp>
        </mc:Choice>
        <mc:Fallback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7038" y="1987550"/>
                <a:ext cx="9143999" cy="830997"/>
              </a:xfrm>
              <a:prstGeom prst="rect">
                <a:avLst/>
              </a:prstGeom>
              <a:blipFill rotWithShape="1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85207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2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45926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2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1000"/>
                                        <p:tgtEl>
                                          <p:spTgt spid="45926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2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5926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5926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2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5926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5926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5926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92650" grpId="0" animBg="1"/>
      <p:bldP spid="4592661" grpId="0" animBg="1"/>
      <p:bldP spid="4592664" grpId="0" animBg="1"/>
      <p:bldP spid="4592665" grpId="0" animBg="1"/>
      <p:bldP spid="22" grpId="0"/>
      <p:bldP spid="4" grpId="0" animBg="1"/>
    </p:bldLst>
  </p:timing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94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692150"/>
            <a:ext cx="8229600" cy="5434013"/>
          </a:xfrm>
        </p:spPr>
        <p:txBody>
          <a:bodyPr/>
          <a:lstStyle/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b="1" dirty="0" smtClean="0">
                <a:latin typeface="Times New Roman" pitchFamily="18" charset="0"/>
              </a:rPr>
              <a:t>例</a:t>
            </a:r>
            <a:r>
              <a:rPr lang="en-US" altLang="zh-CN" b="1" dirty="0" smtClean="0">
                <a:latin typeface="Times New Roman" pitchFamily="18" charset="0"/>
              </a:rPr>
              <a:t>:  </a:t>
            </a:r>
            <a:r>
              <a:rPr lang="zh-CN" altLang="en-US" b="1" dirty="0" smtClean="0">
                <a:latin typeface="Times New Roman" pitchFamily="18" charset="0"/>
              </a:rPr>
              <a:t>求 </a:t>
            </a:r>
            <a:r>
              <a:rPr lang="en-US" altLang="zh-CN" b="1" dirty="0" smtClean="0">
                <a:latin typeface="Times New Roman" pitchFamily="18" charset="0"/>
              </a:rPr>
              <a:t>V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1 </a:t>
            </a:r>
            <a:r>
              <a:rPr lang="en-US" altLang="zh-CN" b="1" dirty="0" smtClean="0">
                <a:latin typeface="Times New Roman" pitchFamily="18" charset="0"/>
              </a:rPr>
              <a:t>+ V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2</a:t>
            </a:r>
            <a:r>
              <a:rPr lang="en-US" altLang="zh-CN" b="1" dirty="0" smtClean="0">
                <a:latin typeface="Times New Roman" pitchFamily="18" charset="0"/>
              </a:rPr>
              <a:t> </a:t>
            </a:r>
            <a:r>
              <a:rPr lang="zh-CN" altLang="en-US" b="1" dirty="0" smtClean="0">
                <a:latin typeface="Times New Roman" pitchFamily="18" charset="0"/>
              </a:rPr>
              <a:t>与 </a:t>
            </a:r>
            <a:r>
              <a:rPr lang="en-US" altLang="zh-CN" b="1" dirty="0" smtClean="0">
                <a:latin typeface="Times New Roman" pitchFamily="18" charset="0"/>
              </a:rPr>
              <a:t>V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1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</a:t>
            </a:r>
            <a:r>
              <a:rPr lang="en-US" altLang="zh-CN" b="1" dirty="0" smtClean="0">
                <a:latin typeface="Times New Roman" pitchFamily="18" charset="0"/>
              </a:rPr>
              <a:t> V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2 </a:t>
            </a:r>
            <a:r>
              <a:rPr lang="zh-CN" altLang="en-US" b="1" dirty="0" smtClean="0">
                <a:latin typeface="Times New Roman" pitchFamily="18" charset="0"/>
              </a:rPr>
              <a:t>的维数与基底</a:t>
            </a:r>
            <a:r>
              <a:rPr lang="en-US" altLang="zh-CN" b="1" dirty="0" smtClean="0">
                <a:latin typeface="Times New Roman" pitchFamily="18" charset="0"/>
              </a:rPr>
              <a:t>.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b="1" dirty="0" smtClean="0">
                <a:latin typeface="Times New Roman" pitchFamily="18" charset="0"/>
              </a:rPr>
              <a:t>    </a:t>
            </a:r>
            <a:r>
              <a:rPr lang="en-US" altLang="zh-CN" b="1" dirty="0" smtClean="0">
                <a:latin typeface="Times New Roman" pitchFamily="18" charset="0"/>
              </a:rPr>
              <a:t>V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1</a:t>
            </a:r>
            <a:r>
              <a:rPr lang="en-US" altLang="zh-CN" b="1" dirty="0" smtClean="0">
                <a:latin typeface="Times New Roman" pitchFamily="18" charset="0"/>
              </a:rPr>
              <a:t> = &lt; 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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1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, 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2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, 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3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 </a:t>
            </a:r>
            <a:r>
              <a:rPr lang="en-US" altLang="zh-CN" b="1" dirty="0" smtClean="0">
                <a:latin typeface="Times New Roman" pitchFamily="18" charset="0"/>
              </a:rPr>
              <a:t>&gt;,   V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2</a:t>
            </a:r>
            <a:r>
              <a:rPr lang="en-US" altLang="zh-CN" b="1" dirty="0" smtClean="0">
                <a:latin typeface="Times New Roman" pitchFamily="18" charset="0"/>
              </a:rPr>
              <a:t> = &lt;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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1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, 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2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 , 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3 </a:t>
            </a:r>
            <a:r>
              <a:rPr lang="en-US" altLang="zh-CN" b="1" dirty="0" smtClean="0">
                <a:latin typeface="Times New Roman" pitchFamily="18" charset="0"/>
              </a:rPr>
              <a:t>&gt; , </a:t>
            </a:r>
          </a:p>
          <a:p>
            <a:pPr eaLnBrk="1" hangingPunct="1">
              <a:lnSpc>
                <a:spcPct val="135000"/>
              </a:lnSpc>
              <a:buFontTx/>
              <a:buNone/>
            </a:pPr>
            <a:endParaRPr lang="en-US" altLang="zh-CN" b="1" dirty="0" smtClean="0">
              <a:latin typeface="Times New Roman" pitchFamily="18" charset="0"/>
            </a:endParaRPr>
          </a:p>
          <a:p>
            <a:pPr eaLnBrk="1" hangingPunct="1">
              <a:lnSpc>
                <a:spcPct val="135000"/>
              </a:lnSpc>
              <a:buFontTx/>
              <a:buNone/>
            </a:pP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[ 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1 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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2 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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3  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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1 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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2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 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3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 ] </a:t>
            </a:r>
            <a:r>
              <a:rPr lang="en-US" altLang="zh-CN" b="1" dirty="0" smtClean="0">
                <a:latin typeface="Times New Roman" pitchFamily="18" charset="0"/>
              </a:rPr>
              <a:t>=</a:t>
            </a:r>
          </a:p>
          <a:p>
            <a:pPr eaLnBrk="1" hangingPunct="1">
              <a:lnSpc>
                <a:spcPct val="135000"/>
              </a:lnSpc>
              <a:buFontTx/>
              <a:buNone/>
            </a:pPr>
            <a:endParaRPr lang="en-US" altLang="zh-CN" b="1" dirty="0" smtClean="0">
              <a:latin typeface="Times New Roman" pitchFamily="18" charset="0"/>
            </a:endParaRPr>
          </a:p>
          <a:p>
            <a:pPr eaLnBrk="1" hangingPunct="1">
              <a:lnSpc>
                <a:spcPct val="135000"/>
              </a:lnSpc>
              <a:buFontTx/>
              <a:buNone/>
            </a:pPr>
            <a:endParaRPr lang="en-US" altLang="zh-CN" b="1" dirty="0" smtClean="0">
              <a:latin typeface="Times New Roman" pitchFamily="18" charset="0"/>
            </a:endParaRPr>
          </a:p>
          <a:p>
            <a:pPr eaLnBrk="1" hangingPunct="1">
              <a:lnSpc>
                <a:spcPct val="135000"/>
              </a:lnSpc>
              <a:buFontTx/>
              <a:buNone/>
            </a:pPr>
            <a:r>
              <a:rPr lang="en-US" altLang="zh-CN" b="1" dirty="0" smtClean="0">
                <a:latin typeface="Times New Roman" pitchFamily="18" charset="0"/>
              </a:rPr>
              <a:t>          V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1 </a:t>
            </a:r>
            <a:r>
              <a:rPr lang="en-US" altLang="zh-CN" b="1" dirty="0" smtClean="0">
                <a:latin typeface="Times New Roman" pitchFamily="18" charset="0"/>
              </a:rPr>
              <a:t>+ V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2 </a:t>
            </a:r>
            <a:r>
              <a:rPr lang="en-US" altLang="zh-CN" b="1" dirty="0" smtClean="0">
                <a:latin typeface="Times New Roman" pitchFamily="18" charset="0"/>
              </a:rPr>
              <a:t>=  &lt; 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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1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, 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2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, 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3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 </a:t>
            </a:r>
            <a:r>
              <a:rPr lang="en-US" altLang="zh-CN" b="1" dirty="0" smtClean="0">
                <a:latin typeface="Times New Roman" pitchFamily="18" charset="0"/>
              </a:rPr>
              <a:t>,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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1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, 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2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 , 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3 </a:t>
            </a:r>
            <a:r>
              <a:rPr lang="en-US" altLang="zh-CN" b="1" dirty="0" smtClean="0">
                <a:latin typeface="Times New Roman" pitchFamily="18" charset="0"/>
              </a:rPr>
              <a:t>&gt;</a:t>
            </a:r>
          </a:p>
        </p:txBody>
      </p:sp>
      <p:graphicFrame>
        <p:nvGraphicFramePr>
          <p:cNvPr id="4969478" name="Object 6"/>
          <p:cNvGraphicFramePr>
            <a:graphicFrameLocks noChangeAspect="1"/>
          </p:cNvGraphicFramePr>
          <p:nvPr/>
        </p:nvGraphicFramePr>
        <p:xfrm>
          <a:off x="4241800" y="2492375"/>
          <a:ext cx="4535488" cy="2614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3046" name="公式" r:id="rId3" imgW="1333500" imgH="914400" progId="Equation.3">
                  <p:embed/>
                </p:oleObj>
              </mc:Choice>
              <mc:Fallback>
                <p:oleObj name="公式" r:id="rId3" imgW="1333500" imgH="914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41800" y="2492375"/>
                        <a:ext cx="4535488" cy="2614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17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23746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94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9694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9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49694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94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9694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9694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9694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186" name="AutoShape 2"/>
          <p:cNvSpPr>
            <a:spLocks/>
          </p:cNvSpPr>
          <p:nvPr/>
        </p:nvSpPr>
        <p:spPr bwMode="auto">
          <a:xfrm>
            <a:off x="611188" y="2565400"/>
            <a:ext cx="287337" cy="3024188"/>
          </a:xfrm>
          <a:prstGeom prst="leftBrace">
            <a:avLst>
              <a:gd name="adj1" fmla="val 87707"/>
              <a:gd name="adj2" fmla="val 45856"/>
            </a:avLst>
          </a:prstGeom>
          <a:noFill/>
          <a:ln w="60325">
            <a:solidFill>
              <a:srgbClr val="00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605187" name="AutoShape 3"/>
          <p:cNvSpPr>
            <a:spLocks noChangeArrowheads="1"/>
          </p:cNvSpPr>
          <p:nvPr/>
        </p:nvSpPr>
        <p:spPr bwMode="auto">
          <a:xfrm>
            <a:off x="3635375" y="765175"/>
            <a:ext cx="769938" cy="647700"/>
          </a:xfrm>
          <a:prstGeom prst="roundRect">
            <a:avLst>
              <a:gd name="adj" fmla="val 18870"/>
            </a:avLst>
          </a:prstGeom>
          <a:solidFill>
            <a:srgbClr val="FFFF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605188" name="AutoShape 4"/>
          <p:cNvSpPr>
            <a:spLocks noChangeArrowheads="1"/>
          </p:cNvSpPr>
          <p:nvPr/>
        </p:nvSpPr>
        <p:spPr bwMode="auto">
          <a:xfrm>
            <a:off x="4572000" y="765175"/>
            <a:ext cx="769938" cy="647700"/>
          </a:xfrm>
          <a:prstGeom prst="roundRect">
            <a:avLst>
              <a:gd name="adj" fmla="val 18870"/>
            </a:avLst>
          </a:prstGeom>
          <a:solidFill>
            <a:srgbClr val="FFFF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605189" name="AutoShape 5"/>
          <p:cNvSpPr>
            <a:spLocks noChangeArrowheads="1"/>
          </p:cNvSpPr>
          <p:nvPr/>
        </p:nvSpPr>
        <p:spPr bwMode="auto">
          <a:xfrm>
            <a:off x="6300788" y="765175"/>
            <a:ext cx="769937" cy="647700"/>
          </a:xfrm>
          <a:prstGeom prst="roundRect">
            <a:avLst>
              <a:gd name="adj" fmla="val 18870"/>
            </a:avLst>
          </a:prstGeom>
          <a:solidFill>
            <a:srgbClr val="FFFF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5117958" name="AutoShape 6"/>
          <p:cNvSpPr>
            <a:spLocks noChangeArrowheads="1"/>
          </p:cNvSpPr>
          <p:nvPr/>
        </p:nvSpPr>
        <p:spPr bwMode="auto">
          <a:xfrm>
            <a:off x="2916238" y="2420938"/>
            <a:ext cx="792162" cy="3240087"/>
          </a:xfrm>
          <a:prstGeom prst="roundRect">
            <a:avLst>
              <a:gd name="adj" fmla="val 18870"/>
            </a:avLst>
          </a:prstGeom>
          <a:solidFill>
            <a:srgbClr val="FFFF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5117959" name="AutoShape 7"/>
          <p:cNvSpPr>
            <a:spLocks noChangeArrowheads="1"/>
          </p:cNvSpPr>
          <p:nvPr/>
        </p:nvSpPr>
        <p:spPr bwMode="auto">
          <a:xfrm>
            <a:off x="5292725" y="2420938"/>
            <a:ext cx="792163" cy="3240087"/>
          </a:xfrm>
          <a:prstGeom prst="roundRect">
            <a:avLst>
              <a:gd name="adj" fmla="val 18870"/>
            </a:avLst>
          </a:prstGeom>
          <a:solidFill>
            <a:srgbClr val="FFFF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5117960" name="AutoShape 8"/>
          <p:cNvSpPr>
            <a:spLocks noChangeArrowheads="1"/>
          </p:cNvSpPr>
          <p:nvPr/>
        </p:nvSpPr>
        <p:spPr bwMode="auto">
          <a:xfrm>
            <a:off x="7380288" y="2420938"/>
            <a:ext cx="792162" cy="3240087"/>
          </a:xfrm>
          <a:prstGeom prst="roundRect">
            <a:avLst>
              <a:gd name="adj" fmla="val 18870"/>
            </a:avLst>
          </a:prstGeom>
          <a:solidFill>
            <a:srgbClr val="FF00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5117961" name="AutoShape 9"/>
          <p:cNvSpPr>
            <a:spLocks noChangeArrowheads="1"/>
          </p:cNvSpPr>
          <p:nvPr/>
        </p:nvSpPr>
        <p:spPr bwMode="auto">
          <a:xfrm>
            <a:off x="1187450" y="2420938"/>
            <a:ext cx="792163" cy="3240087"/>
          </a:xfrm>
          <a:prstGeom prst="roundRect">
            <a:avLst>
              <a:gd name="adj" fmla="val 18870"/>
            </a:avLst>
          </a:prstGeom>
          <a:solidFill>
            <a:srgbClr val="FFFF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605194" name="AutoShape 12"/>
          <p:cNvSpPr>
            <a:spLocks noChangeArrowheads="1"/>
          </p:cNvSpPr>
          <p:nvPr/>
        </p:nvSpPr>
        <p:spPr bwMode="auto">
          <a:xfrm>
            <a:off x="1908175" y="765175"/>
            <a:ext cx="769938" cy="647700"/>
          </a:xfrm>
          <a:prstGeom prst="roundRect">
            <a:avLst>
              <a:gd name="adj" fmla="val 18870"/>
            </a:avLst>
          </a:prstGeom>
          <a:solidFill>
            <a:srgbClr val="FF00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605195" name="Rectangle 15"/>
          <p:cNvSpPr>
            <a:spLocks noGrp="1" noChangeArrowheads="1"/>
          </p:cNvSpPr>
          <p:nvPr>
            <p:ph type="body" idx="1"/>
          </p:nvPr>
        </p:nvSpPr>
        <p:spPr>
          <a:xfrm>
            <a:off x="395288" y="620713"/>
            <a:ext cx="8347075" cy="5148262"/>
          </a:xfrm>
        </p:spPr>
        <p:txBody>
          <a:bodyPr/>
          <a:lstStyle/>
          <a:p>
            <a:pPr algn="just" eaLnBrk="1" hangingPunct="1">
              <a:lnSpc>
                <a:spcPct val="130000"/>
              </a:lnSpc>
              <a:buFontTx/>
              <a:buNone/>
            </a:pPr>
            <a:r>
              <a:rPr lang="en-US" altLang="zh-CN" sz="3600" b="1" dirty="0" smtClean="0">
                <a:latin typeface="Times New Roman" pitchFamily="18" charset="0"/>
                <a:sym typeface="Symbol" pitchFamily="18" charset="2"/>
              </a:rPr>
              <a:t>                    </a:t>
            </a:r>
            <a:r>
              <a:rPr lang="en-US" altLang="zh-CN" sz="3600" b="1" dirty="0" smtClean="0">
                <a:solidFill>
                  <a:srgbClr val="000000"/>
                </a:solidFill>
                <a:latin typeface="Times New Roman" pitchFamily="18" charset="0"/>
              </a:rPr>
              <a:t>&lt;  </a:t>
            </a:r>
            <a:r>
              <a:rPr lang="en-US" altLang="zh-CN" sz="3600" b="1" dirty="0" smtClean="0">
                <a:solidFill>
                  <a:srgbClr val="000000"/>
                </a:solidFill>
                <a:latin typeface="Times New Roman" pitchFamily="18" charset="0"/>
                <a:sym typeface="Symbol" pitchFamily="18" charset="2"/>
              </a:rPr>
              <a:t></a:t>
            </a:r>
            <a:r>
              <a:rPr lang="en-US" altLang="zh-CN" sz="3600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1  </a:t>
            </a:r>
            <a:r>
              <a:rPr lang="en-US" altLang="zh-CN" sz="3600" b="1" dirty="0" smtClean="0">
                <a:solidFill>
                  <a:srgbClr val="000000"/>
                </a:solidFill>
                <a:latin typeface="Times New Roman" pitchFamily="18" charset="0"/>
                <a:sym typeface="Symbol" pitchFamily="18" charset="2"/>
              </a:rPr>
              <a:t>,  </a:t>
            </a:r>
            <a:r>
              <a:rPr lang="en-US" altLang="zh-CN" sz="3600" b="1" dirty="0" smtClean="0">
                <a:latin typeface="Times New Roman" pitchFamily="18" charset="0"/>
                <a:sym typeface="Symbol" pitchFamily="18" charset="2"/>
              </a:rPr>
              <a:t></a:t>
            </a:r>
            <a:r>
              <a:rPr lang="en-US" altLang="zh-CN" sz="3600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2</a:t>
            </a:r>
            <a:r>
              <a:rPr lang="en-US" altLang="zh-CN" sz="3600" b="1" dirty="0" smtClean="0">
                <a:latin typeface="Times New Roman" pitchFamily="18" charset="0"/>
                <a:sym typeface="Symbol" pitchFamily="18" charset="2"/>
              </a:rPr>
              <a:t> , </a:t>
            </a:r>
            <a:r>
              <a:rPr lang="en-US" altLang="zh-CN" sz="3600" b="1" dirty="0" smtClean="0">
                <a:solidFill>
                  <a:srgbClr val="000000"/>
                </a:solidFill>
                <a:latin typeface="Times New Roman" pitchFamily="18" charset="0"/>
                <a:sym typeface="Symbol" pitchFamily="18" charset="2"/>
              </a:rPr>
              <a:t>… ,</a:t>
            </a:r>
            <a:r>
              <a:rPr lang="en-US" altLang="zh-CN" sz="3600" b="1" dirty="0" smtClean="0">
                <a:solidFill>
                  <a:srgbClr val="000000"/>
                </a:solidFill>
                <a:latin typeface="Times New Roman" pitchFamily="18" charset="0"/>
                <a:sym typeface="Euclid Math One"/>
              </a:rPr>
              <a:t>  </a:t>
            </a:r>
            <a:r>
              <a:rPr lang="en-US" altLang="zh-CN" sz="3600" b="1" dirty="0" smtClean="0">
                <a:solidFill>
                  <a:srgbClr val="000000"/>
                </a:solidFill>
                <a:latin typeface="Times New Roman" pitchFamily="18" charset="0"/>
                <a:sym typeface="Symbol" pitchFamily="18" charset="2"/>
              </a:rPr>
              <a:t></a:t>
            </a:r>
            <a:r>
              <a:rPr lang="en-US" altLang="zh-CN" sz="3600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s</a:t>
            </a:r>
            <a:r>
              <a:rPr lang="en-US" altLang="zh-CN" sz="3600" b="1" dirty="0" smtClean="0">
                <a:solidFill>
                  <a:srgbClr val="000000"/>
                </a:solidFill>
                <a:latin typeface="Times New Roman" pitchFamily="18" charset="0"/>
              </a:rPr>
              <a:t>  &gt;</a:t>
            </a:r>
            <a:endParaRPr lang="en-US" altLang="zh-CN" sz="3600" b="1" dirty="0" smtClean="0">
              <a:latin typeface="Times New Roman" pitchFamily="18" charset="0"/>
              <a:sym typeface="Symbol" pitchFamily="18" charset="2"/>
            </a:endParaRPr>
          </a:p>
          <a:p>
            <a:pPr algn="just" eaLnBrk="1" hangingPunct="1">
              <a:lnSpc>
                <a:spcPct val="130000"/>
              </a:lnSpc>
              <a:buFontTx/>
              <a:buNone/>
            </a:pPr>
            <a:r>
              <a:rPr lang="en-US" altLang="zh-CN" sz="3600" b="1" dirty="0" smtClean="0">
                <a:latin typeface="Times New Roman" pitchFamily="18" charset="0"/>
                <a:sym typeface="Symbol" pitchFamily="18" charset="2"/>
              </a:rPr>
              <a:t>        </a:t>
            </a:r>
            <a:r>
              <a:rPr lang="zh-CN" altLang="en-US" sz="3600" b="1" dirty="0" smtClean="0">
                <a:latin typeface="Times New Roman" pitchFamily="18" charset="0"/>
                <a:sym typeface="Symbol" pitchFamily="18" charset="2"/>
              </a:rPr>
              <a:t>以下线性方程组有解 </a:t>
            </a:r>
            <a:r>
              <a:rPr lang="en-US" altLang="zh-CN" sz="3600" b="1" dirty="0" smtClean="0">
                <a:latin typeface="Times New Roman" pitchFamily="18" charset="0"/>
                <a:sym typeface="Symbol" pitchFamily="18" charset="2"/>
              </a:rPr>
              <a:t>:</a:t>
            </a:r>
            <a:endParaRPr lang="en-US" altLang="zh-CN" sz="3600" b="1" dirty="0" smtClean="0">
              <a:latin typeface="Times New Roman" pitchFamily="18" charset="0"/>
            </a:endParaRPr>
          </a:p>
          <a:p>
            <a:pPr algn="just" eaLnBrk="1" hangingPunct="1">
              <a:lnSpc>
                <a:spcPct val="130000"/>
              </a:lnSpc>
              <a:buFontTx/>
              <a:buNone/>
            </a:pPr>
            <a:r>
              <a:rPr lang="en-US" altLang="zh-CN" sz="3600" b="1" dirty="0" smtClean="0">
                <a:latin typeface="Times New Roman" pitchFamily="18" charset="0"/>
              </a:rPr>
              <a:t>       </a:t>
            </a:r>
            <a:r>
              <a:rPr lang="en-US" altLang="zh-CN" sz="3600" b="1" i="1" dirty="0" smtClean="0">
                <a:latin typeface="Times New Roman" pitchFamily="18" charset="0"/>
              </a:rPr>
              <a:t>a</a:t>
            </a:r>
            <a:r>
              <a:rPr lang="en-US" altLang="zh-CN" sz="3600" b="1" baseline="-30000" dirty="0" smtClean="0">
                <a:latin typeface="Times New Roman" pitchFamily="18" charset="0"/>
              </a:rPr>
              <a:t>11</a:t>
            </a:r>
            <a:r>
              <a:rPr lang="en-US" altLang="zh-CN" sz="3600" b="1" dirty="0" smtClean="0">
                <a:latin typeface="Times New Roman" pitchFamily="18" charset="0"/>
              </a:rPr>
              <a:t>  </a:t>
            </a:r>
            <a:r>
              <a:rPr lang="en-US" altLang="zh-CN" sz="3600" b="1" i="1" dirty="0" smtClean="0">
                <a:latin typeface="Times New Roman" pitchFamily="18" charset="0"/>
              </a:rPr>
              <a:t>x</a:t>
            </a:r>
            <a:r>
              <a:rPr lang="en-US" altLang="zh-CN" sz="3600" b="1" baseline="-30000" dirty="0" smtClean="0">
                <a:latin typeface="Times New Roman" pitchFamily="18" charset="0"/>
              </a:rPr>
              <a:t>1 </a:t>
            </a:r>
            <a:r>
              <a:rPr lang="en-US" altLang="zh-CN" sz="3600" b="1" dirty="0" smtClean="0">
                <a:latin typeface="Times New Roman" pitchFamily="18" charset="0"/>
              </a:rPr>
              <a:t>+  </a:t>
            </a:r>
            <a:r>
              <a:rPr lang="en-US" altLang="zh-CN" sz="3600" b="1" i="1" dirty="0" smtClean="0">
                <a:latin typeface="Times New Roman" pitchFamily="18" charset="0"/>
              </a:rPr>
              <a:t>a</a:t>
            </a:r>
            <a:r>
              <a:rPr lang="en-US" altLang="zh-CN" sz="3600" b="1" baseline="-30000" dirty="0" smtClean="0">
                <a:latin typeface="Times New Roman" pitchFamily="18" charset="0"/>
              </a:rPr>
              <a:t>12   </a:t>
            </a:r>
            <a:r>
              <a:rPr lang="en-US" altLang="zh-CN" sz="3600" b="1" i="1" dirty="0" smtClean="0">
                <a:latin typeface="Times New Roman" pitchFamily="18" charset="0"/>
              </a:rPr>
              <a:t>x</a:t>
            </a:r>
            <a:r>
              <a:rPr lang="en-US" altLang="zh-CN" sz="3600" b="1" baseline="-30000" dirty="0" smtClean="0">
                <a:latin typeface="Times New Roman" pitchFamily="18" charset="0"/>
              </a:rPr>
              <a:t>2 </a:t>
            </a:r>
            <a:r>
              <a:rPr lang="en-US" altLang="zh-CN" sz="3600" b="1" dirty="0" smtClean="0">
                <a:latin typeface="Times New Roman" pitchFamily="18" charset="0"/>
              </a:rPr>
              <a:t>+…+  </a:t>
            </a:r>
            <a:r>
              <a:rPr lang="en-US" altLang="zh-CN" sz="3600" b="1" i="1" dirty="0" smtClean="0">
                <a:latin typeface="Times New Roman" pitchFamily="18" charset="0"/>
              </a:rPr>
              <a:t>a</a:t>
            </a:r>
            <a:r>
              <a:rPr lang="en-US" altLang="zh-CN" sz="3600" b="1" baseline="-30000" dirty="0" smtClean="0">
                <a:latin typeface="Times New Roman" pitchFamily="18" charset="0"/>
              </a:rPr>
              <a:t>1n</a:t>
            </a:r>
            <a:r>
              <a:rPr lang="en-US" altLang="zh-CN" sz="3600" b="1" dirty="0" smtClean="0">
                <a:latin typeface="Times New Roman" pitchFamily="18" charset="0"/>
              </a:rPr>
              <a:t>  </a:t>
            </a:r>
            <a:r>
              <a:rPr lang="en-US" altLang="zh-CN" sz="3600" b="1" i="1" dirty="0" err="1" smtClean="0">
                <a:latin typeface="Times New Roman" pitchFamily="18" charset="0"/>
              </a:rPr>
              <a:t>x</a:t>
            </a:r>
            <a:r>
              <a:rPr lang="en-US" altLang="zh-CN" sz="3600" b="1" baseline="-30000" dirty="0" err="1" smtClean="0">
                <a:latin typeface="Times New Roman" pitchFamily="18" charset="0"/>
              </a:rPr>
              <a:t>n</a:t>
            </a:r>
            <a:r>
              <a:rPr lang="en-US" altLang="zh-CN" sz="3600" b="1" baseline="-30000" dirty="0" smtClean="0">
                <a:latin typeface="Times New Roman" pitchFamily="18" charset="0"/>
              </a:rPr>
              <a:t>     </a:t>
            </a:r>
            <a:r>
              <a:rPr lang="en-US" altLang="zh-CN" sz="3600" b="1" dirty="0" smtClean="0">
                <a:latin typeface="Times New Roman" pitchFamily="18" charset="0"/>
              </a:rPr>
              <a:t>=   </a:t>
            </a:r>
            <a:r>
              <a:rPr lang="en-US" altLang="zh-CN" sz="3600" b="1" i="1" dirty="0" smtClean="0">
                <a:latin typeface="Times New Roman" pitchFamily="18" charset="0"/>
              </a:rPr>
              <a:t>b</a:t>
            </a:r>
            <a:r>
              <a:rPr lang="en-US" altLang="zh-CN" sz="3600" b="1" baseline="-30000" dirty="0" smtClean="0">
                <a:latin typeface="Times New Roman" pitchFamily="18" charset="0"/>
              </a:rPr>
              <a:t>1</a:t>
            </a:r>
            <a:r>
              <a:rPr lang="en-US" altLang="zh-CN" sz="3600" b="1" dirty="0" smtClean="0">
                <a:latin typeface="Times New Roman" pitchFamily="18" charset="0"/>
              </a:rPr>
              <a:t> </a:t>
            </a:r>
          </a:p>
          <a:p>
            <a:pPr algn="just" eaLnBrk="1" hangingPunct="1">
              <a:lnSpc>
                <a:spcPct val="130000"/>
              </a:lnSpc>
              <a:buFontTx/>
              <a:buNone/>
            </a:pPr>
            <a:r>
              <a:rPr lang="en-US" altLang="zh-CN" sz="3600" b="1" dirty="0" smtClean="0">
                <a:latin typeface="Times New Roman" pitchFamily="18" charset="0"/>
              </a:rPr>
              <a:t>       </a:t>
            </a:r>
            <a:r>
              <a:rPr lang="en-US" altLang="zh-CN" sz="3600" b="1" i="1" dirty="0" smtClean="0">
                <a:latin typeface="Times New Roman" pitchFamily="18" charset="0"/>
              </a:rPr>
              <a:t>a</a:t>
            </a:r>
            <a:r>
              <a:rPr lang="en-US" altLang="zh-CN" sz="3600" b="1" baseline="-30000" dirty="0" smtClean="0">
                <a:latin typeface="Times New Roman" pitchFamily="18" charset="0"/>
              </a:rPr>
              <a:t>21</a:t>
            </a:r>
            <a:r>
              <a:rPr lang="en-US" altLang="zh-CN" sz="3600" b="1" dirty="0" smtClean="0">
                <a:latin typeface="Times New Roman" pitchFamily="18" charset="0"/>
              </a:rPr>
              <a:t>  </a:t>
            </a:r>
            <a:r>
              <a:rPr lang="en-US" altLang="zh-CN" sz="3600" b="1" i="1" dirty="0" smtClean="0">
                <a:latin typeface="Times New Roman" pitchFamily="18" charset="0"/>
              </a:rPr>
              <a:t>x</a:t>
            </a:r>
            <a:r>
              <a:rPr lang="en-US" altLang="zh-CN" sz="3600" b="1" baseline="-30000" dirty="0" smtClean="0">
                <a:latin typeface="Times New Roman" pitchFamily="18" charset="0"/>
              </a:rPr>
              <a:t>1 </a:t>
            </a:r>
            <a:r>
              <a:rPr lang="en-US" altLang="zh-CN" sz="3600" b="1" dirty="0" smtClean="0">
                <a:latin typeface="Times New Roman" pitchFamily="18" charset="0"/>
              </a:rPr>
              <a:t>+  </a:t>
            </a:r>
            <a:r>
              <a:rPr lang="en-US" altLang="zh-CN" sz="3600" b="1" i="1" dirty="0" smtClean="0">
                <a:latin typeface="Times New Roman" pitchFamily="18" charset="0"/>
              </a:rPr>
              <a:t>a</a:t>
            </a:r>
            <a:r>
              <a:rPr lang="en-US" altLang="zh-CN" sz="3600" b="1" baseline="-30000" dirty="0" smtClean="0">
                <a:latin typeface="Times New Roman" pitchFamily="18" charset="0"/>
              </a:rPr>
              <a:t>22   </a:t>
            </a:r>
            <a:r>
              <a:rPr lang="en-US" altLang="zh-CN" sz="3600" b="1" i="1" dirty="0" smtClean="0">
                <a:latin typeface="Times New Roman" pitchFamily="18" charset="0"/>
              </a:rPr>
              <a:t>x</a:t>
            </a:r>
            <a:r>
              <a:rPr lang="en-US" altLang="zh-CN" sz="3600" b="1" baseline="-30000" dirty="0" smtClean="0">
                <a:latin typeface="Times New Roman" pitchFamily="18" charset="0"/>
              </a:rPr>
              <a:t>2 </a:t>
            </a:r>
            <a:r>
              <a:rPr lang="en-US" altLang="zh-CN" sz="3600" b="1" dirty="0" smtClean="0">
                <a:latin typeface="Times New Roman" pitchFamily="18" charset="0"/>
              </a:rPr>
              <a:t>+…+  </a:t>
            </a:r>
            <a:r>
              <a:rPr lang="en-US" altLang="zh-CN" sz="3600" b="1" i="1" dirty="0" smtClean="0">
                <a:latin typeface="Times New Roman" pitchFamily="18" charset="0"/>
              </a:rPr>
              <a:t>a</a:t>
            </a:r>
            <a:r>
              <a:rPr lang="en-US" altLang="zh-CN" sz="3600" b="1" baseline="-30000" dirty="0" smtClean="0">
                <a:latin typeface="Times New Roman" pitchFamily="18" charset="0"/>
              </a:rPr>
              <a:t>2n</a:t>
            </a:r>
            <a:r>
              <a:rPr lang="en-US" altLang="zh-CN" sz="3600" b="1" dirty="0" smtClean="0">
                <a:latin typeface="Times New Roman" pitchFamily="18" charset="0"/>
              </a:rPr>
              <a:t>  </a:t>
            </a:r>
            <a:r>
              <a:rPr lang="en-US" altLang="zh-CN" sz="3600" b="1" i="1" dirty="0" smtClean="0">
                <a:latin typeface="Times New Roman" pitchFamily="18" charset="0"/>
              </a:rPr>
              <a:t>x</a:t>
            </a:r>
            <a:r>
              <a:rPr lang="en-US" altLang="zh-CN" sz="3600" b="1" baseline="-30000" dirty="0" smtClean="0">
                <a:latin typeface="Times New Roman" pitchFamily="18" charset="0"/>
              </a:rPr>
              <a:t> n    </a:t>
            </a:r>
            <a:r>
              <a:rPr lang="en-US" altLang="zh-CN" sz="3600" b="1" dirty="0" smtClean="0">
                <a:latin typeface="Times New Roman" pitchFamily="18" charset="0"/>
              </a:rPr>
              <a:t>=   </a:t>
            </a:r>
            <a:r>
              <a:rPr lang="en-US" altLang="zh-CN" sz="3600" b="1" i="1" dirty="0" smtClean="0">
                <a:latin typeface="Times New Roman" pitchFamily="18" charset="0"/>
              </a:rPr>
              <a:t>b</a:t>
            </a:r>
            <a:r>
              <a:rPr lang="en-US" altLang="zh-CN" sz="3600" b="1" baseline="-30000" dirty="0" smtClean="0">
                <a:latin typeface="Times New Roman" pitchFamily="18" charset="0"/>
              </a:rPr>
              <a:t>2</a:t>
            </a:r>
            <a:r>
              <a:rPr lang="en-US" altLang="zh-CN" sz="3600" dirty="0" smtClean="0">
                <a:latin typeface="Times New Roman" pitchFamily="18" charset="0"/>
              </a:rPr>
              <a:t> </a:t>
            </a:r>
          </a:p>
          <a:p>
            <a:pPr algn="just" eaLnBrk="1" hangingPunct="1">
              <a:lnSpc>
                <a:spcPct val="130000"/>
              </a:lnSpc>
              <a:buFontTx/>
              <a:buNone/>
            </a:pPr>
            <a:r>
              <a:rPr lang="en-US" altLang="zh-CN" sz="3600" dirty="0" smtClean="0">
                <a:latin typeface="Times New Roman" pitchFamily="18" charset="0"/>
              </a:rPr>
              <a:t>                     </a:t>
            </a:r>
            <a:r>
              <a:rPr lang="en-US" altLang="zh-CN" sz="3600" b="1" dirty="0" smtClean="0">
                <a:latin typeface="Times New Roman" pitchFamily="18" charset="0"/>
              </a:rPr>
              <a:t>…                …                         </a:t>
            </a:r>
            <a:endParaRPr lang="en-US" altLang="zh-CN" sz="3600" dirty="0" smtClean="0">
              <a:latin typeface="Times New Roman" pitchFamily="18" charset="0"/>
            </a:endParaRPr>
          </a:p>
          <a:p>
            <a:pPr algn="just" eaLnBrk="1" hangingPunct="1">
              <a:lnSpc>
                <a:spcPct val="130000"/>
              </a:lnSpc>
              <a:buFontTx/>
              <a:buNone/>
            </a:pPr>
            <a:r>
              <a:rPr lang="en-US" altLang="zh-CN" sz="3600" b="1" dirty="0" smtClean="0">
                <a:latin typeface="Times New Roman" pitchFamily="18" charset="0"/>
              </a:rPr>
              <a:t>       </a:t>
            </a:r>
            <a:r>
              <a:rPr lang="en-US" altLang="zh-CN" sz="3600" b="1" i="1" dirty="0" smtClean="0">
                <a:latin typeface="Times New Roman" pitchFamily="18" charset="0"/>
              </a:rPr>
              <a:t>a</a:t>
            </a:r>
            <a:r>
              <a:rPr lang="en-US" altLang="zh-CN" sz="3600" b="1" baseline="-30000" dirty="0" smtClean="0">
                <a:latin typeface="Times New Roman" pitchFamily="18" charset="0"/>
              </a:rPr>
              <a:t>m1</a:t>
            </a:r>
            <a:r>
              <a:rPr lang="en-US" altLang="zh-CN" sz="3600" b="1" dirty="0" smtClean="0">
                <a:latin typeface="Times New Roman" pitchFamily="18" charset="0"/>
              </a:rPr>
              <a:t> </a:t>
            </a:r>
            <a:r>
              <a:rPr lang="en-US" altLang="zh-CN" sz="3600" b="1" i="1" dirty="0" smtClean="0">
                <a:latin typeface="Times New Roman" pitchFamily="18" charset="0"/>
              </a:rPr>
              <a:t>x</a:t>
            </a:r>
            <a:r>
              <a:rPr lang="en-US" altLang="zh-CN" sz="3600" b="1" baseline="-30000" dirty="0" smtClean="0">
                <a:latin typeface="Times New Roman" pitchFamily="18" charset="0"/>
              </a:rPr>
              <a:t>1 </a:t>
            </a:r>
            <a:r>
              <a:rPr lang="en-US" altLang="zh-CN" sz="3600" b="1" dirty="0" smtClean="0">
                <a:latin typeface="Times New Roman" pitchFamily="18" charset="0"/>
              </a:rPr>
              <a:t>+  </a:t>
            </a:r>
            <a:r>
              <a:rPr lang="en-US" altLang="zh-CN" sz="3600" b="1" i="1" dirty="0" smtClean="0">
                <a:latin typeface="Times New Roman" pitchFamily="18" charset="0"/>
              </a:rPr>
              <a:t>a</a:t>
            </a:r>
            <a:r>
              <a:rPr lang="en-US" altLang="zh-CN" sz="3600" b="1" baseline="-30000" dirty="0" smtClean="0">
                <a:latin typeface="Times New Roman" pitchFamily="18" charset="0"/>
              </a:rPr>
              <a:t>m2  </a:t>
            </a:r>
            <a:r>
              <a:rPr lang="en-US" altLang="zh-CN" sz="3600" b="1" i="1" dirty="0" smtClean="0">
                <a:latin typeface="Times New Roman" pitchFamily="18" charset="0"/>
              </a:rPr>
              <a:t>x</a:t>
            </a:r>
            <a:r>
              <a:rPr lang="en-US" altLang="zh-CN" sz="3600" b="1" baseline="-30000" dirty="0" smtClean="0">
                <a:latin typeface="Times New Roman" pitchFamily="18" charset="0"/>
              </a:rPr>
              <a:t>2 </a:t>
            </a:r>
            <a:r>
              <a:rPr lang="en-US" altLang="zh-CN" sz="3600" b="1" dirty="0" smtClean="0">
                <a:latin typeface="Times New Roman" pitchFamily="18" charset="0"/>
              </a:rPr>
              <a:t>+…+ </a:t>
            </a:r>
            <a:r>
              <a:rPr lang="en-US" altLang="zh-CN" sz="3600" b="1" i="1" dirty="0" err="1" smtClean="0">
                <a:latin typeface="Times New Roman" pitchFamily="18" charset="0"/>
              </a:rPr>
              <a:t>a</a:t>
            </a:r>
            <a:r>
              <a:rPr lang="en-US" altLang="zh-CN" sz="3600" b="1" baseline="-30000" dirty="0" err="1" smtClean="0">
                <a:latin typeface="Times New Roman" pitchFamily="18" charset="0"/>
              </a:rPr>
              <a:t>mn</a:t>
            </a:r>
            <a:r>
              <a:rPr lang="en-US" altLang="zh-CN" sz="3600" b="1" dirty="0" smtClean="0">
                <a:latin typeface="Times New Roman" pitchFamily="18" charset="0"/>
              </a:rPr>
              <a:t>  </a:t>
            </a:r>
            <a:r>
              <a:rPr lang="en-US" altLang="zh-CN" sz="3600" b="1" i="1" dirty="0" smtClean="0">
                <a:latin typeface="Times New Roman" pitchFamily="18" charset="0"/>
              </a:rPr>
              <a:t>x</a:t>
            </a:r>
            <a:r>
              <a:rPr lang="en-US" altLang="zh-CN" sz="3600" b="1" baseline="-30000" dirty="0" smtClean="0">
                <a:latin typeface="Times New Roman" pitchFamily="18" charset="0"/>
              </a:rPr>
              <a:t> n    </a:t>
            </a:r>
            <a:r>
              <a:rPr lang="en-US" altLang="zh-CN" sz="3600" b="1" dirty="0" smtClean="0">
                <a:latin typeface="Times New Roman" pitchFamily="18" charset="0"/>
              </a:rPr>
              <a:t>=   </a:t>
            </a:r>
            <a:r>
              <a:rPr lang="en-US" altLang="zh-CN" sz="3600" b="1" i="1" dirty="0" err="1" smtClean="0">
                <a:latin typeface="Times New Roman" pitchFamily="18" charset="0"/>
              </a:rPr>
              <a:t>b</a:t>
            </a:r>
            <a:r>
              <a:rPr lang="en-US" altLang="zh-CN" sz="3600" b="1" baseline="-30000" dirty="0" err="1" smtClean="0">
                <a:latin typeface="Times New Roman" pitchFamily="18" charset="0"/>
              </a:rPr>
              <a:t>m</a:t>
            </a:r>
            <a:r>
              <a:rPr lang="en-US" altLang="zh-CN" sz="3600" dirty="0" smtClean="0">
                <a:latin typeface="Times New Roman" pitchFamily="18" charset="0"/>
              </a:rPr>
              <a:t> 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7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51179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7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1000"/>
                                        <p:tgtEl>
                                          <p:spTgt spid="51179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7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1000"/>
                                        <p:tgtEl>
                                          <p:spTgt spid="51179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7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1179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17958" grpId="0" animBg="1"/>
      <p:bldP spid="5117959" grpId="0" animBg="1"/>
      <p:bldP spid="5117960" grpId="0" animBg="1"/>
      <p:bldP spid="5117961" grpId="0" animBg="1"/>
    </p:bldLst>
  </p:timing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0841" name="Rectangle 9"/>
          <p:cNvSpPr>
            <a:spLocks noChangeArrowheads="1"/>
          </p:cNvSpPr>
          <p:nvPr/>
        </p:nvSpPr>
        <p:spPr bwMode="auto">
          <a:xfrm>
            <a:off x="179388" y="1412875"/>
            <a:ext cx="720725" cy="2663825"/>
          </a:xfrm>
          <a:prstGeom prst="rect">
            <a:avLst/>
          </a:prstGeom>
          <a:solidFill>
            <a:srgbClr val="FF0000">
              <a:alpha val="39999"/>
            </a:srgbClr>
          </a:solidFill>
          <a:ln w="31750">
            <a:solidFill>
              <a:srgbClr val="339966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4600842" name="Rectangle 10"/>
          <p:cNvSpPr>
            <a:spLocks noChangeArrowheads="1"/>
          </p:cNvSpPr>
          <p:nvPr/>
        </p:nvSpPr>
        <p:spPr bwMode="auto">
          <a:xfrm>
            <a:off x="900113" y="1412875"/>
            <a:ext cx="720725" cy="2663825"/>
          </a:xfrm>
          <a:prstGeom prst="rect">
            <a:avLst/>
          </a:prstGeom>
          <a:solidFill>
            <a:srgbClr val="FF0000">
              <a:alpha val="39999"/>
            </a:srgbClr>
          </a:solidFill>
          <a:ln w="31750">
            <a:solidFill>
              <a:srgbClr val="339966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4600843" name="Rectangle 11"/>
          <p:cNvSpPr>
            <a:spLocks noChangeArrowheads="1"/>
          </p:cNvSpPr>
          <p:nvPr/>
        </p:nvSpPr>
        <p:spPr bwMode="auto">
          <a:xfrm>
            <a:off x="1619250" y="1412875"/>
            <a:ext cx="720725" cy="2663825"/>
          </a:xfrm>
          <a:prstGeom prst="rect">
            <a:avLst/>
          </a:prstGeom>
          <a:solidFill>
            <a:srgbClr val="FF0000">
              <a:alpha val="39999"/>
            </a:srgbClr>
          </a:solidFill>
          <a:ln w="31750">
            <a:solidFill>
              <a:srgbClr val="339966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graphicFrame>
        <p:nvGraphicFramePr>
          <p:cNvPr id="155653" name="Object 14"/>
          <p:cNvGraphicFramePr>
            <a:graphicFrameLocks noChangeAspect="1"/>
          </p:cNvGraphicFramePr>
          <p:nvPr/>
        </p:nvGraphicFramePr>
        <p:xfrm>
          <a:off x="179388" y="404813"/>
          <a:ext cx="7302500" cy="698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4090" name="公式" r:id="rId3" imgW="2463800" imgH="228600" progId="Equation.3">
                  <p:embed/>
                </p:oleObj>
              </mc:Choice>
              <mc:Fallback>
                <p:oleObj name="公式" r:id="rId3" imgW="24638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9388" y="404813"/>
                        <a:ext cx="7302500" cy="698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17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00848" name="Object 16"/>
          <p:cNvGraphicFramePr>
            <a:graphicFrameLocks noChangeAspect="1"/>
          </p:cNvGraphicFramePr>
          <p:nvPr/>
        </p:nvGraphicFramePr>
        <p:xfrm>
          <a:off x="684213" y="4508500"/>
          <a:ext cx="7445375" cy="730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4091" name="公式" r:id="rId5" imgW="2311400" imgH="228600" progId="Equation.3">
                  <p:embed/>
                </p:oleObj>
              </mc:Choice>
              <mc:Fallback>
                <p:oleObj name="公式" r:id="rId5" imgW="23114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4213" y="4508500"/>
                        <a:ext cx="7445375" cy="730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17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00849" name="Object 17"/>
          <p:cNvGraphicFramePr>
            <a:graphicFrameLocks noChangeAspect="1"/>
          </p:cNvGraphicFramePr>
          <p:nvPr/>
        </p:nvGraphicFramePr>
        <p:xfrm>
          <a:off x="755650" y="5661025"/>
          <a:ext cx="3281363" cy="612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4092" name="公式" r:id="rId7" imgW="1143000" imgH="215900" progId="Equation.3">
                  <p:embed/>
                </p:oleObj>
              </mc:Choice>
              <mc:Fallback>
                <p:oleObj name="公式" r:id="rId7" imgW="1143000" imgH="215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650" y="5661025"/>
                        <a:ext cx="3281363" cy="612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17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600851" name="AutoShape 19"/>
          <p:cNvSpPr>
            <a:spLocks noChangeArrowheads="1"/>
          </p:cNvSpPr>
          <p:nvPr/>
        </p:nvSpPr>
        <p:spPr bwMode="auto">
          <a:xfrm>
            <a:off x="4932363" y="1412875"/>
            <a:ext cx="576262" cy="647700"/>
          </a:xfrm>
          <a:prstGeom prst="roundRect">
            <a:avLst>
              <a:gd name="adj" fmla="val 13236"/>
            </a:avLst>
          </a:prstGeom>
          <a:solidFill>
            <a:srgbClr val="FF0000">
              <a:alpha val="39999"/>
            </a:srgbClr>
          </a:solidFill>
          <a:ln w="38100" algn="ctr">
            <a:solidFill>
              <a:srgbClr val="FF0000"/>
            </a:solidFill>
            <a:round/>
            <a:headEnd/>
            <a:tailEnd/>
          </a:ln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4600852" name="AutoShape 20"/>
          <p:cNvSpPr>
            <a:spLocks noChangeArrowheads="1"/>
          </p:cNvSpPr>
          <p:nvPr/>
        </p:nvSpPr>
        <p:spPr bwMode="auto">
          <a:xfrm>
            <a:off x="5651500" y="2133600"/>
            <a:ext cx="576263" cy="647700"/>
          </a:xfrm>
          <a:prstGeom prst="roundRect">
            <a:avLst>
              <a:gd name="adj" fmla="val 13236"/>
            </a:avLst>
          </a:prstGeom>
          <a:solidFill>
            <a:srgbClr val="FF0000">
              <a:alpha val="39999"/>
            </a:srgbClr>
          </a:solidFill>
          <a:ln w="38100" algn="ctr">
            <a:solidFill>
              <a:srgbClr val="FF0000"/>
            </a:solidFill>
            <a:round/>
            <a:headEnd/>
            <a:tailEnd/>
          </a:ln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4600853" name="AutoShape 21"/>
          <p:cNvSpPr>
            <a:spLocks noChangeArrowheads="1"/>
          </p:cNvSpPr>
          <p:nvPr/>
        </p:nvSpPr>
        <p:spPr bwMode="auto">
          <a:xfrm>
            <a:off x="6300788" y="2781300"/>
            <a:ext cx="576262" cy="647700"/>
          </a:xfrm>
          <a:prstGeom prst="roundRect">
            <a:avLst>
              <a:gd name="adj" fmla="val 13236"/>
            </a:avLst>
          </a:prstGeom>
          <a:solidFill>
            <a:srgbClr val="FF0000">
              <a:alpha val="39999"/>
            </a:srgbClr>
          </a:solidFill>
          <a:ln w="38100" algn="ctr">
            <a:solidFill>
              <a:srgbClr val="FF0000"/>
            </a:solidFill>
            <a:round/>
            <a:headEnd/>
            <a:tailEnd/>
          </a:ln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15" name="AutoShape 21"/>
          <p:cNvSpPr>
            <a:spLocks noChangeArrowheads="1"/>
          </p:cNvSpPr>
          <p:nvPr/>
        </p:nvSpPr>
        <p:spPr bwMode="auto">
          <a:xfrm>
            <a:off x="7667625" y="3429000"/>
            <a:ext cx="576263" cy="647700"/>
          </a:xfrm>
          <a:prstGeom prst="roundRect">
            <a:avLst>
              <a:gd name="adj" fmla="val 13236"/>
            </a:avLst>
          </a:prstGeom>
          <a:solidFill>
            <a:srgbClr val="FF0000">
              <a:alpha val="39999"/>
            </a:srgbClr>
          </a:solidFill>
          <a:ln w="38100" algn="ctr">
            <a:solidFill>
              <a:srgbClr val="FF0000"/>
            </a:solidFill>
            <a:round/>
            <a:headEnd/>
            <a:tailEnd/>
          </a:ln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16" name="Rectangle 11"/>
          <p:cNvSpPr>
            <a:spLocks noChangeArrowheads="1"/>
          </p:cNvSpPr>
          <p:nvPr/>
        </p:nvSpPr>
        <p:spPr bwMode="auto">
          <a:xfrm>
            <a:off x="2987675" y="1412875"/>
            <a:ext cx="720725" cy="2663825"/>
          </a:xfrm>
          <a:prstGeom prst="rect">
            <a:avLst/>
          </a:prstGeom>
          <a:solidFill>
            <a:srgbClr val="FF0000">
              <a:alpha val="39999"/>
            </a:srgbClr>
          </a:solidFill>
          <a:ln w="31750">
            <a:solidFill>
              <a:srgbClr val="339966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graphicFrame>
        <p:nvGraphicFramePr>
          <p:cNvPr id="155661" name="Object 6"/>
          <p:cNvGraphicFramePr>
            <a:graphicFrameLocks noChangeAspect="1"/>
          </p:cNvGraphicFramePr>
          <p:nvPr/>
        </p:nvGraphicFramePr>
        <p:xfrm>
          <a:off x="179388" y="1484313"/>
          <a:ext cx="4254500" cy="2614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4093" name="公式" r:id="rId9" imgW="1333500" imgH="914400" progId="Equation.3">
                  <p:embed/>
                </p:oleObj>
              </mc:Choice>
              <mc:Fallback>
                <p:oleObj name="公式" r:id="rId9" imgW="1333500" imgH="914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9388" y="1484313"/>
                        <a:ext cx="4254500" cy="26146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17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6"/>
          <p:cNvGraphicFramePr>
            <a:graphicFrameLocks noChangeAspect="1"/>
          </p:cNvGraphicFramePr>
          <p:nvPr/>
        </p:nvGraphicFramePr>
        <p:xfrm>
          <a:off x="4284663" y="1484313"/>
          <a:ext cx="4859337" cy="2614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4094" name="公式" r:id="rId11" imgW="1524000" imgH="914400" progId="Equation.3">
                  <p:embed/>
                </p:oleObj>
              </mc:Choice>
              <mc:Fallback>
                <p:oleObj name="公式" r:id="rId11" imgW="1524000" imgH="914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84663" y="1484313"/>
                        <a:ext cx="4859337" cy="26146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17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7"/>
          <p:cNvGraphicFramePr>
            <a:graphicFrameLocks noChangeAspect="1"/>
          </p:cNvGraphicFramePr>
          <p:nvPr/>
        </p:nvGraphicFramePr>
        <p:xfrm>
          <a:off x="4859338" y="5661025"/>
          <a:ext cx="3792537" cy="612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4095" name="公式" r:id="rId13" imgW="1320227" imgH="215806" progId="Equation.3">
                  <p:embed/>
                </p:oleObj>
              </mc:Choice>
              <mc:Fallback>
                <p:oleObj name="公式" r:id="rId13" imgW="1320227" imgH="215806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59338" y="5661025"/>
                        <a:ext cx="3792537" cy="612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17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矩形 1"/>
          <p:cNvSpPr/>
          <p:nvPr/>
        </p:nvSpPr>
        <p:spPr bwMode="auto">
          <a:xfrm>
            <a:off x="7020272" y="2133600"/>
            <a:ext cx="2016224" cy="1943100"/>
          </a:xfrm>
          <a:prstGeom prst="rect">
            <a:avLst/>
          </a:prstGeom>
          <a:solidFill>
            <a:srgbClr val="FFCC99">
              <a:alpha val="37000"/>
            </a:srgbClr>
          </a:solidFill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/>
            <a:endParaRPr lang="zh-CN" altLang="en-US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6951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0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46008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0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46008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0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0"/>
                                        <p:tgtEl>
                                          <p:spTgt spid="46008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0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1000"/>
                                        <p:tgtEl>
                                          <p:spTgt spid="46008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0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1000"/>
                                        <p:tgtEl>
                                          <p:spTgt spid="46008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0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1000"/>
                                        <p:tgtEl>
                                          <p:spTgt spid="46008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0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46008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6008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46008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08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46008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46008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46008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00841" grpId="0" animBg="1"/>
      <p:bldP spid="4600842" grpId="0" animBg="1"/>
      <p:bldP spid="4600843" grpId="0" animBg="1"/>
      <p:bldP spid="4600851" grpId="0" animBg="1"/>
      <p:bldP spid="4600852" grpId="0" animBg="1"/>
      <p:bldP spid="4600853" grpId="0" animBg="1"/>
      <p:bldP spid="15" grpId="0" animBg="1"/>
      <p:bldP spid="16" grpId="0" animBg="1"/>
      <p:bldP spid="2" grpId="0" animBg="1"/>
    </p:bldLst>
  </p:timing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Rectangle 9"/>
          <p:cNvSpPr>
            <a:spLocks noChangeArrowheads="1"/>
          </p:cNvSpPr>
          <p:nvPr/>
        </p:nvSpPr>
        <p:spPr bwMode="auto">
          <a:xfrm>
            <a:off x="179388" y="1412875"/>
            <a:ext cx="720725" cy="2663825"/>
          </a:xfrm>
          <a:prstGeom prst="rect">
            <a:avLst/>
          </a:prstGeom>
          <a:solidFill>
            <a:srgbClr val="FF0000">
              <a:alpha val="39999"/>
            </a:srgbClr>
          </a:solidFill>
          <a:ln w="31750">
            <a:solidFill>
              <a:srgbClr val="339966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156675" name="Rectangle 10"/>
          <p:cNvSpPr>
            <a:spLocks noChangeArrowheads="1"/>
          </p:cNvSpPr>
          <p:nvPr/>
        </p:nvSpPr>
        <p:spPr bwMode="auto">
          <a:xfrm>
            <a:off x="900113" y="1412875"/>
            <a:ext cx="720725" cy="2663825"/>
          </a:xfrm>
          <a:prstGeom prst="rect">
            <a:avLst/>
          </a:prstGeom>
          <a:solidFill>
            <a:srgbClr val="FF0000">
              <a:alpha val="39999"/>
            </a:srgbClr>
          </a:solidFill>
          <a:ln w="31750">
            <a:solidFill>
              <a:srgbClr val="339966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156676" name="Rectangle 11"/>
          <p:cNvSpPr>
            <a:spLocks noChangeArrowheads="1"/>
          </p:cNvSpPr>
          <p:nvPr/>
        </p:nvSpPr>
        <p:spPr bwMode="auto">
          <a:xfrm>
            <a:off x="1619250" y="1412875"/>
            <a:ext cx="720725" cy="2663825"/>
          </a:xfrm>
          <a:prstGeom prst="rect">
            <a:avLst/>
          </a:prstGeom>
          <a:solidFill>
            <a:srgbClr val="FF0000">
              <a:alpha val="39999"/>
            </a:srgbClr>
          </a:solidFill>
          <a:ln w="31750">
            <a:solidFill>
              <a:srgbClr val="339966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156677" name="AutoShape 19"/>
          <p:cNvSpPr>
            <a:spLocks noChangeArrowheads="1"/>
          </p:cNvSpPr>
          <p:nvPr/>
        </p:nvSpPr>
        <p:spPr bwMode="auto">
          <a:xfrm>
            <a:off x="4932363" y="1412875"/>
            <a:ext cx="576262" cy="647700"/>
          </a:xfrm>
          <a:prstGeom prst="roundRect">
            <a:avLst>
              <a:gd name="adj" fmla="val 13236"/>
            </a:avLst>
          </a:prstGeom>
          <a:solidFill>
            <a:srgbClr val="FF0000">
              <a:alpha val="39999"/>
            </a:srgbClr>
          </a:solidFill>
          <a:ln w="38100" algn="ctr">
            <a:solidFill>
              <a:srgbClr val="FF0000"/>
            </a:solidFill>
            <a:round/>
            <a:headEnd/>
            <a:tailEnd/>
          </a:ln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156678" name="AutoShape 20"/>
          <p:cNvSpPr>
            <a:spLocks noChangeArrowheads="1"/>
          </p:cNvSpPr>
          <p:nvPr/>
        </p:nvSpPr>
        <p:spPr bwMode="auto">
          <a:xfrm>
            <a:off x="5651500" y="2133600"/>
            <a:ext cx="576263" cy="647700"/>
          </a:xfrm>
          <a:prstGeom prst="roundRect">
            <a:avLst>
              <a:gd name="adj" fmla="val 13236"/>
            </a:avLst>
          </a:prstGeom>
          <a:solidFill>
            <a:srgbClr val="FF0000">
              <a:alpha val="39999"/>
            </a:srgbClr>
          </a:solidFill>
          <a:ln w="38100" algn="ctr">
            <a:solidFill>
              <a:srgbClr val="FF0000"/>
            </a:solidFill>
            <a:round/>
            <a:headEnd/>
            <a:tailEnd/>
          </a:ln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156679" name="AutoShape 21"/>
          <p:cNvSpPr>
            <a:spLocks noChangeArrowheads="1"/>
          </p:cNvSpPr>
          <p:nvPr/>
        </p:nvSpPr>
        <p:spPr bwMode="auto">
          <a:xfrm>
            <a:off x="6300788" y="2781300"/>
            <a:ext cx="576262" cy="647700"/>
          </a:xfrm>
          <a:prstGeom prst="roundRect">
            <a:avLst>
              <a:gd name="adj" fmla="val 13236"/>
            </a:avLst>
          </a:prstGeom>
          <a:solidFill>
            <a:srgbClr val="FF0000">
              <a:alpha val="39999"/>
            </a:srgbClr>
          </a:solidFill>
          <a:ln w="38100" algn="ctr">
            <a:solidFill>
              <a:srgbClr val="FF0000"/>
            </a:solidFill>
            <a:round/>
            <a:headEnd/>
            <a:tailEnd/>
          </a:ln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156680" name="AutoShape 21"/>
          <p:cNvSpPr>
            <a:spLocks noChangeArrowheads="1"/>
          </p:cNvSpPr>
          <p:nvPr/>
        </p:nvSpPr>
        <p:spPr bwMode="auto">
          <a:xfrm>
            <a:off x="7667625" y="3429000"/>
            <a:ext cx="576263" cy="647700"/>
          </a:xfrm>
          <a:prstGeom prst="roundRect">
            <a:avLst>
              <a:gd name="adj" fmla="val 13236"/>
            </a:avLst>
          </a:prstGeom>
          <a:solidFill>
            <a:srgbClr val="FF0000">
              <a:alpha val="39999"/>
            </a:srgbClr>
          </a:solidFill>
          <a:ln w="38100" algn="ctr">
            <a:solidFill>
              <a:srgbClr val="FF0000"/>
            </a:solidFill>
            <a:round/>
            <a:headEnd/>
            <a:tailEnd/>
          </a:ln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156681" name="Rectangle 11"/>
          <p:cNvSpPr>
            <a:spLocks noChangeArrowheads="1"/>
          </p:cNvSpPr>
          <p:nvPr/>
        </p:nvSpPr>
        <p:spPr bwMode="auto">
          <a:xfrm>
            <a:off x="2987675" y="1412875"/>
            <a:ext cx="720725" cy="2663825"/>
          </a:xfrm>
          <a:prstGeom prst="rect">
            <a:avLst/>
          </a:prstGeom>
          <a:solidFill>
            <a:srgbClr val="FF0000">
              <a:alpha val="39999"/>
            </a:srgbClr>
          </a:solidFill>
          <a:ln w="31750">
            <a:solidFill>
              <a:srgbClr val="339966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graphicFrame>
        <p:nvGraphicFramePr>
          <p:cNvPr id="156682" name="Object 6"/>
          <p:cNvGraphicFramePr>
            <a:graphicFrameLocks noChangeAspect="1"/>
          </p:cNvGraphicFramePr>
          <p:nvPr/>
        </p:nvGraphicFramePr>
        <p:xfrm>
          <a:off x="179388" y="1484313"/>
          <a:ext cx="4254500" cy="2614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5118" name="公式" r:id="rId3" imgW="1333500" imgH="914400" progId="Equation.3">
                  <p:embed/>
                </p:oleObj>
              </mc:Choice>
              <mc:Fallback>
                <p:oleObj name="公式" r:id="rId3" imgW="1333500" imgH="914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9388" y="1484313"/>
                        <a:ext cx="4254500" cy="26146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17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6683" name="Object 16"/>
          <p:cNvGraphicFramePr>
            <a:graphicFrameLocks noChangeAspect="1"/>
          </p:cNvGraphicFramePr>
          <p:nvPr/>
        </p:nvGraphicFramePr>
        <p:xfrm>
          <a:off x="4284663" y="1484313"/>
          <a:ext cx="4859337" cy="2614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5119" name="公式" r:id="rId5" imgW="1524000" imgH="914400" progId="Equation.3">
                  <p:embed/>
                </p:oleObj>
              </mc:Choice>
              <mc:Fallback>
                <p:oleObj name="公式" r:id="rId5" imgW="1524000" imgH="914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84663" y="1484313"/>
                        <a:ext cx="4859337" cy="26146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17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6684" name="Object 15"/>
          <p:cNvGraphicFramePr>
            <a:graphicFrameLocks noChangeAspect="1"/>
          </p:cNvGraphicFramePr>
          <p:nvPr/>
        </p:nvGraphicFramePr>
        <p:xfrm>
          <a:off x="339725" y="404813"/>
          <a:ext cx="8551863" cy="574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5120" name="公式" r:id="rId7" imgW="3175000" imgH="215900" progId="Equation.3">
                  <p:embed/>
                </p:oleObj>
              </mc:Choice>
              <mc:Fallback>
                <p:oleObj name="公式" r:id="rId7" imgW="3175000" imgH="215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9725" y="404813"/>
                        <a:ext cx="8551863" cy="574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17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56206" name="Object 14"/>
          <p:cNvGraphicFramePr>
            <a:graphicFrameLocks noChangeAspect="1"/>
          </p:cNvGraphicFramePr>
          <p:nvPr/>
        </p:nvGraphicFramePr>
        <p:xfrm>
          <a:off x="395288" y="4581525"/>
          <a:ext cx="2493962" cy="682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5121" name="公式" r:id="rId9" imgW="825500" imgH="228600" progId="Equation.3">
                  <p:embed/>
                </p:oleObj>
              </mc:Choice>
              <mc:Fallback>
                <p:oleObj name="公式" r:id="rId9" imgW="8255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288" y="4581525"/>
                        <a:ext cx="2493962" cy="682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17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56209" name="Object 17"/>
          <p:cNvGraphicFramePr>
            <a:graphicFrameLocks noChangeAspect="1"/>
          </p:cNvGraphicFramePr>
          <p:nvPr/>
        </p:nvGraphicFramePr>
        <p:xfrm>
          <a:off x="6588125" y="4581525"/>
          <a:ext cx="2206625" cy="687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5122" name="公式" r:id="rId11" imgW="685502" imgH="215806" progId="Equation.3">
                  <p:embed/>
                </p:oleObj>
              </mc:Choice>
              <mc:Fallback>
                <p:oleObj name="公式" r:id="rId11" imgW="685502" imgH="215806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88125" y="4581525"/>
                        <a:ext cx="2206625" cy="687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17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11"/>
          <p:cNvGraphicFramePr>
            <a:graphicFrameLocks noChangeAspect="1"/>
          </p:cNvGraphicFramePr>
          <p:nvPr/>
        </p:nvGraphicFramePr>
        <p:xfrm>
          <a:off x="2987675" y="4581525"/>
          <a:ext cx="3413125" cy="682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5123" name="公式" r:id="rId13" imgW="1130300" imgH="228600" progId="Equation.3">
                  <p:embed/>
                </p:oleObj>
              </mc:Choice>
              <mc:Fallback>
                <p:oleObj name="公式" r:id="rId13" imgW="11303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87675" y="4581525"/>
                        <a:ext cx="3413125" cy="682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17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56211" name="Object 19"/>
          <p:cNvGraphicFramePr>
            <a:graphicFrameLocks noChangeAspect="1"/>
          </p:cNvGraphicFramePr>
          <p:nvPr/>
        </p:nvGraphicFramePr>
        <p:xfrm>
          <a:off x="1258888" y="5589588"/>
          <a:ext cx="6575425" cy="652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5124" name="公式" r:id="rId15" imgW="2159000" imgH="215900" progId="Equation.3">
                  <p:embed/>
                </p:oleObj>
              </mc:Choice>
              <mc:Fallback>
                <p:oleObj name="公式" r:id="rId15" imgW="2159000" imgH="215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8888" y="5589588"/>
                        <a:ext cx="6575425" cy="652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17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30202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6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2562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2562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256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6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2562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2562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256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6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2562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2562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5256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7544" y="692696"/>
            <a:ext cx="8229600" cy="5433467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dirty="0" smtClean="0"/>
              <a:t> </a:t>
            </a:r>
            <a:r>
              <a:rPr lang="zh-CN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若 </a:t>
            </a:r>
            <a:r>
              <a:rPr lang="en-US" altLang="zh-CN" b="1" dirty="0">
                <a:latin typeface="Times New Roman" pitchFamily="18" charset="0"/>
                <a:cs typeface="Times New Roman" panose="02020603050405020304" pitchFamily="18" charset="0"/>
                <a:sym typeface="Symbol" pitchFamily="18" charset="2"/>
              </a:rPr>
              <a:t></a:t>
            </a:r>
            <a:r>
              <a:rPr lang="en-US" altLang="zh-CN" b="1" baseline="-30000" dirty="0">
                <a:solidFill>
                  <a:srgbClr val="000000"/>
                </a:solidFill>
                <a:latin typeface="Times New Roman" pitchFamily="18" charset="0"/>
                <a:cs typeface="Times New Roman" panose="02020603050405020304" pitchFamily="18" charset="0"/>
              </a:rPr>
              <a:t>1 </a:t>
            </a:r>
            <a:r>
              <a:rPr lang="en-US" altLang="zh-CN" b="1" dirty="0">
                <a:latin typeface="Times New Roman" pitchFamily="18" charset="0"/>
                <a:cs typeface="Times New Roman" panose="02020603050405020304" pitchFamily="18" charset="0"/>
                <a:sym typeface="Symbol" pitchFamily="18" charset="2"/>
              </a:rPr>
              <a:t>, </a:t>
            </a:r>
            <a:r>
              <a:rPr lang="en-US" altLang="zh-CN" b="1" dirty="0" smtClean="0">
                <a:latin typeface="Times New Roman" pitchFamily="18" charset="0"/>
                <a:cs typeface="Times New Roman" panose="02020603050405020304" pitchFamily="18" charset="0"/>
                <a:sym typeface="Symbol" pitchFamily="18" charset="2"/>
              </a:rPr>
              <a:t>…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latin typeface="Times New Roman" pitchFamily="18" charset="0"/>
                <a:cs typeface="Times New Roman" panose="02020603050405020304" pitchFamily="18" charset="0"/>
                <a:sym typeface="Symbol" pitchFamily="18" charset="2"/>
              </a:rPr>
              <a:t>, </a:t>
            </a:r>
            <a:r>
              <a:rPr lang="en-US" altLang="zh-CN" b="1" dirty="0" smtClean="0">
                <a:latin typeface="Times New Roman" pitchFamily="18" charset="0"/>
                <a:cs typeface="Times New Roman" panose="02020603050405020304" pitchFamily="18" charset="0"/>
                <a:sym typeface="Symbol" pitchFamily="18" charset="2"/>
              </a:rPr>
              <a:t>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  <a:cs typeface="Times New Roman" panose="02020603050405020304" pitchFamily="18" charset="0"/>
              </a:rPr>
              <a:t>r </a:t>
            </a:r>
            <a:r>
              <a:rPr lang="zh-CN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是 </a:t>
            </a:r>
            <a:r>
              <a:rPr lang="en-US" altLang="zh-CN" b="1" dirty="0" smtClean="0">
                <a:latin typeface="Times New Roman" pitchFamily="18" charset="0"/>
                <a:cs typeface="Times New Roman" panose="02020603050405020304" pitchFamily="18" charset="0"/>
              </a:rPr>
              <a:t>V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  <a:cs typeface="Times New Roman" panose="02020603050405020304" pitchFamily="18" charset="0"/>
              </a:rPr>
              <a:t>1 </a:t>
            </a:r>
            <a:r>
              <a:rPr lang="zh-CN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的基 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 </a:t>
            </a:r>
            <a:r>
              <a:rPr lang="en-US" altLang="zh-CN" b="1" dirty="0" smtClean="0">
                <a:latin typeface="Times New Roman" pitchFamily="18" charset="0"/>
                <a:cs typeface="Times New Roman" panose="02020603050405020304" pitchFamily="18" charset="0"/>
                <a:sym typeface="Symbol" pitchFamily="18" charset="2"/>
              </a:rPr>
              <a:t></a:t>
            </a:r>
            <a:r>
              <a:rPr lang="en-US" altLang="zh-CN" b="1" baseline="-30000" dirty="0">
                <a:solidFill>
                  <a:srgbClr val="000000"/>
                </a:solidFill>
                <a:latin typeface="Times New Roman" pitchFamily="18" charset="0"/>
                <a:cs typeface="Times New Roman" panose="02020603050405020304" pitchFamily="18" charset="0"/>
              </a:rPr>
              <a:t>1 </a:t>
            </a:r>
            <a:r>
              <a:rPr lang="en-US" altLang="zh-CN" b="1" dirty="0">
                <a:latin typeface="Times New Roman" pitchFamily="18" charset="0"/>
                <a:cs typeface="Times New Roman" panose="02020603050405020304" pitchFamily="18" charset="0"/>
                <a:sym typeface="Symbol" pitchFamily="18" charset="2"/>
              </a:rPr>
              <a:t>, </a:t>
            </a:r>
            <a:r>
              <a:rPr lang="en-US" altLang="zh-CN" b="1" dirty="0" smtClean="0">
                <a:latin typeface="Times New Roman" pitchFamily="18" charset="0"/>
                <a:cs typeface="Times New Roman" panose="02020603050405020304" pitchFamily="18" charset="0"/>
                <a:sym typeface="Symbol" pitchFamily="18" charset="2"/>
              </a:rPr>
              <a:t>…, 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  <a:cs typeface="Times New Roman" panose="02020603050405020304" pitchFamily="18" charset="0"/>
              </a:rPr>
              <a:t>s </a:t>
            </a:r>
            <a:r>
              <a:rPr lang="zh-CN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是 </a:t>
            </a:r>
            <a:r>
              <a:rPr lang="en-US" altLang="zh-CN" b="1" dirty="0" smtClean="0">
                <a:latin typeface="Times New Roman" pitchFamily="18" charset="0"/>
                <a:cs typeface="Times New Roman" panose="02020603050405020304" pitchFamily="18" charset="0"/>
              </a:rPr>
              <a:t>V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  <a:cs typeface="Times New Roman" panose="02020603050405020304" pitchFamily="18" charset="0"/>
              </a:rPr>
              <a:t>2 </a:t>
            </a:r>
            <a:r>
              <a:rPr lang="zh-CN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基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则 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 = [ </a:t>
            </a:r>
            <a:r>
              <a:rPr lang="en-US" altLang="zh-CN" b="1" dirty="0" smtClean="0">
                <a:latin typeface="Times New Roman" pitchFamily="18" charset="0"/>
                <a:cs typeface="Times New Roman" panose="02020603050405020304" pitchFamily="18" charset="0"/>
                <a:sym typeface="Symbol" pitchFamily="18" charset="2"/>
              </a:rPr>
              <a:t>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b="1" dirty="0" smtClean="0">
                <a:latin typeface="Times New Roman" pitchFamily="18" charset="0"/>
                <a:cs typeface="Times New Roman" panose="02020603050405020304" pitchFamily="18" charset="0"/>
                <a:sym typeface="Symbol" pitchFamily="18" charset="2"/>
              </a:rPr>
              <a:t> </a:t>
            </a:r>
            <a:r>
              <a:rPr lang="en-US" altLang="zh-CN" b="1" dirty="0">
                <a:latin typeface="Times New Roman" pitchFamily="18" charset="0"/>
                <a:cs typeface="Times New Roman" panose="02020603050405020304" pitchFamily="18" charset="0"/>
                <a:sym typeface="Symbol" pitchFamily="18" charset="2"/>
              </a:rPr>
              <a:t>…</a:t>
            </a:r>
            <a:r>
              <a:rPr lang="en-US" altLang="zh-CN" b="1" baseline="-30000" dirty="0">
                <a:solidFill>
                  <a:srgbClr val="000000"/>
                </a:solidFill>
                <a:latin typeface="Times New Roman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 smtClean="0">
                <a:latin typeface="Times New Roman" pitchFamily="18" charset="0"/>
                <a:cs typeface="Times New Roman" panose="02020603050405020304" pitchFamily="18" charset="0"/>
                <a:sym typeface="Symbol" pitchFamily="18" charset="2"/>
              </a:rPr>
              <a:t> </a:t>
            </a:r>
            <a:r>
              <a:rPr lang="en-US" altLang="zh-CN" b="1" dirty="0">
                <a:latin typeface="Times New Roman" pitchFamily="18" charset="0"/>
                <a:cs typeface="Times New Roman" panose="02020603050405020304" pitchFamily="18" charset="0"/>
                <a:sym typeface="Symbol" pitchFamily="18" charset="2"/>
              </a:rPr>
              <a:t></a:t>
            </a:r>
            <a:r>
              <a:rPr lang="en-US" altLang="zh-CN" b="1" baseline="-30000" dirty="0">
                <a:solidFill>
                  <a:srgbClr val="000000"/>
                </a:solidFill>
                <a:latin typeface="Times New Roman" pitchFamily="18" charset="0"/>
                <a:cs typeface="Times New Roman" panose="02020603050405020304" pitchFamily="18" charset="0"/>
              </a:rPr>
              <a:t>r 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 smtClean="0">
                <a:latin typeface="Times New Roman" pitchFamily="18" charset="0"/>
                <a:cs typeface="Times New Roman" panose="02020603050405020304" pitchFamily="18" charset="0"/>
                <a:sym typeface="Symbol" pitchFamily="18" charset="2"/>
              </a:rPr>
              <a:t></a:t>
            </a:r>
            <a:r>
              <a:rPr lang="en-US" altLang="zh-CN" b="1" baseline="-30000" dirty="0">
                <a:solidFill>
                  <a:srgbClr val="000000"/>
                </a:solidFill>
                <a:latin typeface="Times New Roman" pitchFamily="18" charset="0"/>
                <a:cs typeface="Times New Roman" panose="02020603050405020304" pitchFamily="18" charset="0"/>
              </a:rPr>
              <a:t>1 </a:t>
            </a:r>
            <a:r>
              <a:rPr lang="en-US" altLang="zh-CN" b="1" dirty="0" smtClean="0">
                <a:latin typeface="Times New Roman" pitchFamily="18" charset="0"/>
                <a:cs typeface="Times New Roman" panose="02020603050405020304" pitchFamily="18" charset="0"/>
                <a:sym typeface="Symbol" pitchFamily="18" charset="2"/>
              </a:rPr>
              <a:t> … </a:t>
            </a:r>
            <a:r>
              <a:rPr lang="en-US" altLang="zh-CN" b="1" dirty="0">
                <a:latin typeface="Times New Roman" pitchFamily="18" charset="0"/>
                <a:cs typeface="Times New Roman" panose="02020603050405020304" pitchFamily="18" charset="0"/>
                <a:sym typeface="Symbol" pitchFamily="18" charset="2"/>
              </a:rPr>
              <a:t></a:t>
            </a:r>
            <a:r>
              <a:rPr lang="en-US" altLang="zh-CN" b="1" baseline="-30000" dirty="0">
                <a:solidFill>
                  <a:srgbClr val="000000"/>
                </a:solidFill>
                <a:latin typeface="Times New Roman" pitchFamily="18" charset="0"/>
                <a:cs typeface="Times New Roman" panose="02020603050405020304" pitchFamily="18" charset="0"/>
              </a:rPr>
              <a:t>s 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] </a:t>
            </a:r>
            <a:r>
              <a:rPr lang="zh-CN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解空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间</a:t>
            </a:r>
            <a:r>
              <a:rPr lang="zh-CN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的维数是   </a:t>
            </a:r>
            <a:endParaRPr lang="en-US" altLang="zh-CN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r + s – A</a:t>
            </a:r>
            <a:r>
              <a:rPr lang="zh-CN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秩 </a:t>
            </a:r>
            <a:endParaRPr lang="en-US" altLang="zh-CN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= </a:t>
            </a:r>
            <a:r>
              <a:rPr lang="en-US" altLang="zh-CN" b="1" dirty="0" smtClean="0">
                <a:latin typeface="Times New Roman" pitchFamily="18" charset="0"/>
              </a:rPr>
              <a:t>dimV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1</a:t>
            </a:r>
            <a:r>
              <a:rPr lang="en-US" altLang="zh-CN" b="1" dirty="0" smtClean="0">
                <a:latin typeface="Times New Roman" pitchFamily="18" charset="0"/>
              </a:rPr>
              <a:t> +  </a:t>
            </a:r>
            <a:r>
              <a:rPr lang="en-US" altLang="zh-CN" b="1" dirty="0">
                <a:latin typeface="Times New Roman" pitchFamily="18" charset="0"/>
              </a:rPr>
              <a:t>dimV</a:t>
            </a:r>
            <a:r>
              <a:rPr lang="en-US" altLang="zh-CN" b="1" baseline="-30000" dirty="0">
                <a:solidFill>
                  <a:srgbClr val="000000"/>
                </a:solidFill>
                <a:latin typeface="Times New Roman" pitchFamily="18" charset="0"/>
              </a:rPr>
              <a:t>2</a:t>
            </a:r>
            <a:r>
              <a:rPr lang="en-US" altLang="zh-CN" b="1" dirty="0">
                <a:latin typeface="Times New Roman" pitchFamily="18" charset="0"/>
              </a:rPr>
              <a:t> 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  <a:r>
              <a:rPr lang="en-US" altLang="zh-CN" b="1" dirty="0">
                <a:latin typeface="Times New Roman" pitchFamily="18" charset="0"/>
              </a:rPr>
              <a:t>dim( V</a:t>
            </a:r>
            <a:r>
              <a:rPr lang="en-US" altLang="zh-CN" b="1" baseline="-30000" dirty="0">
                <a:solidFill>
                  <a:srgbClr val="000000"/>
                </a:solidFill>
                <a:latin typeface="Times New Roman" pitchFamily="18" charset="0"/>
              </a:rPr>
              <a:t>1 </a:t>
            </a:r>
            <a:r>
              <a:rPr lang="en-US" altLang="zh-CN" b="1" dirty="0">
                <a:latin typeface="Times New Roman" pitchFamily="18" charset="0"/>
              </a:rPr>
              <a:t>+ V</a:t>
            </a:r>
            <a:r>
              <a:rPr lang="en-US" altLang="zh-CN" b="1" baseline="-30000" dirty="0">
                <a:solidFill>
                  <a:srgbClr val="000000"/>
                </a:solidFill>
                <a:latin typeface="Times New Roman" pitchFamily="18" charset="0"/>
              </a:rPr>
              <a:t>2 </a:t>
            </a:r>
            <a:r>
              <a:rPr lang="en-US" altLang="zh-CN" b="1" dirty="0" smtClean="0">
                <a:latin typeface="Times New Roman" pitchFamily="18" charset="0"/>
              </a:rPr>
              <a:t>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=</a:t>
            </a:r>
            <a:r>
              <a:rPr lang="en-US" altLang="zh-CN" b="1" dirty="0" smtClean="0">
                <a:latin typeface="Times New Roman" pitchFamily="18" charset="0"/>
              </a:rPr>
              <a:t> </a:t>
            </a:r>
            <a:r>
              <a:rPr lang="en-US" altLang="zh-CN" b="1" dirty="0">
                <a:latin typeface="Times New Roman" pitchFamily="18" charset="0"/>
              </a:rPr>
              <a:t>dim( V</a:t>
            </a:r>
            <a:r>
              <a:rPr lang="en-US" altLang="zh-CN" b="1" baseline="-30000" dirty="0">
                <a:solidFill>
                  <a:srgbClr val="000000"/>
                </a:solidFill>
                <a:latin typeface="Times New Roman" pitchFamily="18" charset="0"/>
              </a:rPr>
              <a:t>1 </a:t>
            </a:r>
            <a:r>
              <a:rPr lang="en-US" altLang="zh-CN" b="1" dirty="0">
                <a:latin typeface="Times New Roman" pitchFamily="18" charset="0"/>
                <a:sym typeface="Symbol" pitchFamily="18" charset="2"/>
              </a:rPr>
              <a:t></a:t>
            </a:r>
            <a:r>
              <a:rPr lang="en-US" altLang="zh-CN" b="1" dirty="0">
                <a:latin typeface="Times New Roman" pitchFamily="18" charset="0"/>
              </a:rPr>
              <a:t> V</a:t>
            </a:r>
            <a:r>
              <a:rPr lang="en-US" altLang="zh-CN" b="1" baseline="-30000" dirty="0">
                <a:solidFill>
                  <a:srgbClr val="000000"/>
                </a:solidFill>
                <a:latin typeface="Times New Roman" pitchFamily="18" charset="0"/>
              </a:rPr>
              <a:t>2 </a:t>
            </a:r>
            <a:r>
              <a:rPr lang="en-US" altLang="zh-CN" b="1" dirty="0">
                <a:latin typeface="Times New Roman" pitchFamily="18" charset="0"/>
              </a:rPr>
              <a:t>) </a:t>
            </a:r>
            <a:r>
              <a:rPr lang="en-US" altLang="zh-CN" b="1" dirty="0" smtClean="0">
                <a:latin typeface="Times New Roman" pitchFamily="18" charset="0"/>
              </a:rPr>
              <a:t>.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1816624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2564" name="Rectangle 4"/>
          <p:cNvSpPr>
            <a:spLocks noGrp="1" noChangeArrowheads="1"/>
          </p:cNvSpPr>
          <p:nvPr>
            <p:ph type="body" idx="4294967295"/>
          </p:nvPr>
        </p:nvSpPr>
        <p:spPr>
          <a:xfrm>
            <a:off x="467544" y="792162"/>
            <a:ext cx="8229600" cy="5360988"/>
          </a:xfrm>
        </p:spPr>
        <p:txBody>
          <a:bodyPr/>
          <a:lstStyle/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b="1" dirty="0" smtClean="0">
                <a:latin typeface="Times New Roman" pitchFamily="18" charset="0"/>
              </a:rPr>
              <a:t>例</a:t>
            </a:r>
            <a:r>
              <a:rPr lang="en-US" altLang="zh-CN" b="1" dirty="0" smtClean="0">
                <a:latin typeface="Times New Roman" pitchFamily="18" charset="0"/>
              </a:rPr>
              <a:t>: </a:t>
            </a:r>
            <a:r>
              <a:rPr lang="zh-CN" altLang="en-US" b="1" dirty="0" smtClean="0">
                <a:latin typeface="Times New Roman" pitchFamily="18" charset="0"/>
              </a:rPr>
              <a:t>设 </a:t>
            </a:r>
            <a:r>
              <a:rPr lang="en-US" altLang="zh-CN" b="1" dirty="0" smtClean="0">
                <a:latin typeface="Times New Roman" pitchFamily="18" charset="0"/>
              </a:rPr>
              <a:t>U , W </a:t>
            </a:r>
            <a:r>
              <a:rPr lang="zh-CN" altLang="en-US" b="1" dirty="0" smtClean="0">
                <a:latin typeface="Times New Roman" pitchFamily="18" charset="0"/>
              </a:rPr>
              <a:t>是线性空间 </a:t>
            </a:r>
            <a:r>
              <a:rPr lang="en-US" altLang="zh-CN" b="1" dirty="0" smtClean="0">
                <a:latin typeface="Times New Roman" pitchFamily="18" charset="0"/>
              </a:rPr>
              <a:t>V </a:t>
            </a:r>
            <a:r>
              <a:rPr lang="zh-CN" altLang="en-US" b="1" dirty="0" smtClean="0">
                <a:latin typeface="Times New Roman" pitchFamily="18" charset="0"/>
              </a:rPr>
              <a:t>的子空间 </a:t>
            </a:r>
            <a:r>
              <a:rPr lang="en-US" altLang="zh-CN" b="1" dirty="0" smtClean="0">
                <a:latin typeface="Times New Roman" pitchFamily="18" charset="0"/>
              </a:rPr>
              <a:t>, 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 </a:t>
            </a:r>
            <a:r>
              <a:rPr lang="en-US" altLang="zh-CN" b="1" dirty="0" smtClean="0">
                <a:latin typeface="Times New Roman" pitchFamily="18" charset="0"/>
                <a:sym typeface="Symbol"/>
              </a:rPr>
              <a:t>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V</a:t>
            </a:r>
            <a:r>
              <a:rPr lang="en-US" altLang="zh-CN" b="1" dirty="0" smtClean="0">
                <a:latin typeface="Times New Roman" pitchFamily="18" charset="0"/>
              </a:rPr>
              <a:t>.  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dirty="0">
                <a:latin typeface="Times New Roman" pitchFamily="18" charset="0"/>
              </a:rPr>
              <a:t> </a:t>
            </a:r>
            <a:r>
              <a:rPr lang="en-US" altLang="zh-CN" b="1" dirty="0" smtClean="0">
                <a:latin typeface="Times New Roman" pitchFamily="18" charset="0"/>
              </a:rPr>
              <a:t> </a:t>
            </a:r>
            <a:r>
              <a:rPr lang="zh-CN" altLang="en-US" b="1" dirty="0" smtClean="0">
                <a:latin typeface="Times New Roman" pitchFamily="18" charset="0"/>
              </a:rPr>
              <a:t>证明</a:t>
            </a:r>
            <a:r>
              <a:rPr lang="en-US" altLang="zh-CN" b="1" dirty="0" smtClean="0">
                <a:latin typeface="Times New Roman" pitchFamily="18" charset="0"/>
              </a:rPr>
              <a:t>:   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dirty="0" smtClean="0">
                <a:latin typeface="Times New Roman" pitchFamily="18" charset="0"/>
              </a:rPr>
              <a:t>                                 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 ,        </a:t>
            </a:r>
            <a:r>
              <a:rPr lang="zh-CN" altLang="en-US" b="1" dirty="0" smtClean="0">
                <a:latin typeface="Times New Roman" pitchFamily="18" charset="0"/>
                <a:sym typeface="Symbol" pitchFamily="18" charset="2"/>
              </a:rPr>
              <a:t>若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 </a:t>
            </a:r>
            <a:r>
              <a:rPr lang="en-US" altLang="zh-CN" b="1" dirty="0">
                <a:latin typeface="Times New Roman" pitchFamily="18" charset="0"/>
                <a:sym typeface="Symbol" pitchFamily="18" charset="2"/>
              </a:rPr>
              <a:t> </a:t>
            </a:r>
            <a:r>
              <a:rPr lang="en-US" altLang="zh-CN" b="1" dirty="0" smtClean="0">
                <a:latin typeface="Times New Roman" pitchFamily="18" charset="0"/>
              </a:rPr>
              <a:t>U + </a:t>
            </a:r>
            <a:r>
              <a:rPr lang="en-US" altLang="zh-CN" b="1" dirty="0">
                <a:latin typeface="Times New Roman" pitchFamily="18" charset="0"/>
              </a:rPr>
              <a:t>W </a:t>
            </a:r>
            <a:r>
              <a:rPr lang="en-US" altLang="zh-CN" b="1" dirty="0" smtClean="0">
                <a:latin typeface="Times New Roman" pitchFamily="18" charset="0"/>
              </a:rPr>
              <a:t>;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dirty="0">
                <a:latin typeface="Times New Roman" pitchFamily="18" charset="0"/>
              </a:rPr>
              <a:t>  </a:t>
            </a:r>
            <a:r>
              <a:rPr lang="en-US" altLang="zh-CN" b="1" dirty="0" smtClean="0">
                <a:latin typeface="Times New Roman" pitchFamily="18" charset="0"/>
              </a:rPr>
              <a:t>U </a:t>
            </a:r>
            <a:r>
              <a:rPr lang="en-US" altLang="zh-CN" b="1" dirty="0" smtClean="0">
                <a:latin typeface="Times New Roman" pitchFamily="18" charset="0"/>
                <a:sym typeface="Symbol"/>
              </a:rPr>
              <a:t></a:t>
            </a:r>
            <a:r>
              <a:rPr lang="en-US" altLang="zh-CN" b="1" dirty="0" smtClean="0">
                <a:latin typeface="Times New Roman" pitchFamily="18" charset="0"/>
              </a:rPr>
              <a:t> (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 + W </a:t>
            </a:r>
            <a:r>
              <a:rPr lang="en-US" altLang="zh-CN" b="1" dirty="0" smtClean="0">
                <a:latin typeface="Times New Roman" pitchFamily="18" charset="0"/>
              </a:rPr>
              <a:t>) = </a:t>
            </a:r>
            <a:r>
              <a:rPr lang="en-US" altLang="zh-CN" b="1" dirty="0">
                <a:latin typeface="Times New Roman" pitchFamily="18" charset="0"/>
              </a:rPr>
              <a:t> </a:t>
            </a:r>
            <a:r>
              <a:rPr lang="en-US" altLang="zh-CN" b="1" dirty="0" smtClean="0">
                <a:latin typeface="Times New Roman" pitchFamily="18" charset="0"/>
              </a:rPr>
              <a:t>   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 + ( </a:t>
            </a:r>
            <a:r>
              <a:rPr lang="en-US" altLang="zh-CN" b="1" dirty="0" smtClean="0">
                <a:latin typeface="Times New Roman" pitchFamily="18" charset="0"/>
              </a:rPr>
              <a:t>U </a:t>
            </a:r>
            <a:r>
              <a:rPr lang="en-US" altLang="zh-CN" b="1" dirty="0" smtClean="0">
                <a:latin typeface="Times New Roman" pitchFamily="18" charset="0"/>
                <a:sym typeface="Symbol"/>
              </a:rPr>
              <a:t>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 W ) ,    </a:t>
            </a:r>
            <a:r>
              <a:rPr lang="zh-CN" altLang="en-US" b="1" dirty="0" smtClean="0">
                <a:latin typeface="Times New Roman" pitchFamily="18" charset="0"/>
                <a:sym typeface="Symbol" pitchFamily="18" charset="2"/>
              </a:rPr>
              <a:t>若 </a:t>
            </a:r>
            <a:endParaRPr lang="en-US" altLang="zh-CN" b="1" dirty="0" smtClean="0">
              <a:latin typeface="Times New Roman" pitchFamily="18" charset="0"/>
              <a:sym typeface="Symbol" pitchFamily="18" charset="2"/>
            </a:endParaRP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dirty="0">
                <a:latin typeface="Times New Roman" pitchFamily="18" charset="0"/>
                <a:sym typeface="Symbol" pitchFamily="18" charset="2"/>
              </a:rPr>
              <a:t>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                                    = </a:t>
            </a:r>
            <a:r>
              <a:rPr lang="en-US" altLang="zh-CN" b="1" dirty="0">
                <a:latin typeface="Times New Roman" pitchFamily="18" charset="0"/>
                <a:sym typeface="Symbol" pitchFamily="18" charset="2"/>
              </a:rPr>
              <a:t>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+  ,   </a:t>
            </a:r>
            <a:r>
              <a:rPr lang="en-US" altLang="zh-CN" b="1" dirty="0">
                <a:latin typeface="Times New Roman" pitchFamily="18" charset="0"/>
                <a:sym typeface="Symbol"/>
              </a:rPr>
              <a:t> </a:t>
            </a:r>
            <a:r>
              <a:rPr lang="en-US" altLang="zh-CN" b="1" dirty="0" smtClean="0">
                <a:latin typeface="Times New Roman" pitchFamily="18" charset="0"/>
                <a:sym typeface="Symbol"/>
              </a:rPr>
              <a:t>U ,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</a:t>
            </a:r>
            <a:r>
              <a:rPr lang="en-US" altLang="zh-CN" b="1" dirty="0" smtClean="0">
                <a:latin typeface="Times New Roman" pitchFamily="18" charset="0"/>
                <a:sym typeface="Symbol"/>
              </a:rPr>
              <a:t> W</a:t>
            </a:r>
            <a:endParaRPr lang="en-US" altLang="zh-CN" b="1" dirty="0">
              <a:latin typeface="Times New Roman" pitchFamily="18" charset="0"/>
              <a:sym typeface="Symbol" pitchFamily="18" charset="2"/>
            </a:endParaRPr>
          </a:p>
        </p:txBody>
      </p:sp>
      <p:sp>
        <p:nvSpPr>
          <p:cNvPr id="2" name="左大括号 1"/>
          <p:cNvSpPr/>
          <p:nvPr/>
        </p:nvSpPr>
        <p:spPr>
          <a:xfrm>
            <a:off x="3506913" y="2564905"/>
            <a:ext cx="288032" cy="1800200"/>
          </a:xfrm>
          <a:prstGeom prst="leftBrace">
            <a:avLst>
              <a:gd name="adj1" fmla="val 48646"/>
              <a:gd name="adj2" fmla="val 50000"/>
            </a:avLst>
          </a:prstGeom>
          <a:noFill/>
          <a:ln w="57150">
            <a:solidFill>
              <a:srgbClr val="0000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3440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866" name="Rectangle 3"/>
          <p:cNvSpPr>
            <a:spLocks noChangeArrowheads="1"/>
          </p:cNvSpPr>
          <p:nvPr/>
        </p:nvSpPr>
        <p:spPr bwMode="auto">
          <a:xfrm>
            <a:off x="900113" y="2565400"/>
            <a:ext cx="2808287" cy="1800225"/>
          </a:xfrm>
          <a:prstGeom prst="rect">
            <a:avLst/>
          </a:prstGeom>
          <a:solidFill>
            <a:srgbClr val="FF000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58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676867" name="Rectangle 4"/>
          <p:cNvSpPr>
            <a:spLocks noChangeArrowheads="1"/>
          </p:cNvSpPr>
          <p:nvPr/>
        </p:nvSpPr>
        <p:spPr bwMode="auto">
          <a:xfrm rot="-5400000">
            <a:off x="3395663" y="2876550"/>
            <a:ext cx="2808288" cy="1176337"/>
          </a:xfrm>
          <a:prstGeom prst="rect">
            <a:avLst/>
          </a:prstGeom>
          <a:solidFill>
            <a:srgbClr val="FFCC99">
              <a:alpha val="85097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58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676868" name="Rectangle 5"/>
          <p:cNvSpPr>
            <a:spLocks noChangeArrowheads="1"/>
          </p:cNvSpPr>
          <p:nvPr/>
        </p:nvSpPr>
        <p:spPr bwMode="auto">
          <a:xfrm>
            <a:off x="7092950" y="2565400"/>
            <a:ext cx="1152525" cy="1727200"/>
          </a:xfrm>
          <a:prstGeom prst="rect">
            <a:avLst/>
          </a:prstGeom>
          <a:solidFill>
            <a:srgbClr val="FF0000">
              <a:alpha val="5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58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676869" name="Rectangle 6"/>
          <p:cNvSpPr>
            <a:spLocks noChangeArrowheads="1"/>
          </p:cNvSpPr>
          <p:nvPr/>
        </p:nvSpPr>
        <p:spPr bwMode="auto">
          <a:xfrm>
            <a:off x="5867400" y="3141663"/>
            <a:ext cx="587375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kumimoji="0" lang="zh-CN" altLang="en-US" b="0">
                <a:solidFill>
                  <a:srgbClr val="000000"/>
                </a:solidFill>
              </a:rPr>
              <a:t>＝</a:t>
            </a:r>
          </a:p>
        </p:txBody>
      </p:sp>
      <p:sp>
        <p:nvSpPr>
          <p:cNvPr id="3760135" name="Rectangle 7"/>
          <p:cNvSpPr>
            <a:spLocks noChangeArrowheads="1"/>
          </p:cNvSpPr>
          <p:nvPr/>
        </p:nvSpPr>
        <p:spPr bwMode="auto">
          <a:xfrm>
            <a:off x="900113" y="2565400"/>
            <a:ext cx="2808287" cy="1800225"/>
          </a:xfrm>
          <a:prstGeom prst="rect">
            <a:avLst/>
          </a:prstGeom>
          <a:solidFill>
            <a:srgbClr val="3333CC">
              <a:alpha val="67058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58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3760136" name="Rectangle 8"/>
          <p:cNvSpPr>
            <a:spLocks noChangeArrowheads="1"/>
          </p:cNvSpPr>
          <p:nvPr/>
        </p:nvSpPr>
        <p:spPr bwMode="auto">
          <a:xfrm>
            <a:off x="7667625" y="2565400"/>
            <a:ext cx="287338" cy="1727200"/>
          </a:xfrm>
          <a:prstGeom prst="rect">
            <a:avLst/>
          </a:prstGeom>
          <a:solidFill>
            <a:srgbClr val="3333CC">
              <a:alpha val="67058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58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3760147" name="Rectangle 19"/>
          <p:cNvSpPr>
            <a:spLocks noChangeArrowheads="1"/>
          </p:cNvSpPr>
          <p:nvPr/>
        </p:nvSpPr>
        <p:spPr bwMode="auto">
          <a:xfrm rot="-5400000">
            <a:off x="3527425" y="3321050"/>
            <a:ext cx="2808288" cy="287338"/>
          </a:xfrm>
          <a:prstGeom prst="rect">
            <a:avLst/>
          </a:prstGeom>
          <a:solidFill>
            <a:srgbClr val="3333CC">
              <a:alpha val="67058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58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pic>
        <p:nvPicPr>
          <p:cNvPr id="676873" name="Picture 20" descr="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70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6874" name="Rectangle 22"/>
          <p:cNvSpPr>
            <a:spLocks noGrp="1" noChangeArrowheads="1"/>
          </p:cNvSpPr>
          <p:nvPr>
            <p:ph type="title"/>
          </p:nvPr>
        </p:nvSpPr>
        <p:spPr>
          <a:xfrm>
            <a:off x="468313" y="0"/>
            <a:ext cx="8229600" cy="1143000"/>
          </a:xfrm>
          <a:noFill/>
        </p:spPr>
        <p:txBody>
          <a:bodyPr/>
          <a:lstStyle/>
          <a:p>
            <a:pPr eaLnBrk="1" hangingPunct="1"/>
            <a:r>
              <a:rPr lang="en-US" altLang="zh-CN" smtClean="0"/>
              <a:t>    </a:t>
            </a:r>
            <a:r>
              <a:rPr lang="zh-CN" altLang="en-US" sz="4000" b="1" smtClean="0">
                <a:solidFill>
                  <a:schemeClr val="bg1"/>
                </a:solidFill>
              </a:rPr>
              <a:t>熟练以后可以一列一列乘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0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760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0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760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0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760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760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60135" grpId="0" animBg="1"/>
      <p:bldP spid="3760136" grpId="0" animBg="1"/>
      <p:bldP spid="3760147" grpId="0" animBg="1"/>
    </p:bldLst>
  </p:timing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21" name="Rectangle 2"/>
          <p:cNvSpPr>
            <a:spLocks noGrp="1" noChangeArrowheads="1"/>
          </p:cNvSpPr>
          <p:nvPr>
            <p:ph type="title"/>
          </p:nvPr>
        </p:nvSpPr>
        <p:spPr>
          <a:xfrm>
            <a:off x="468313" y="260350"/>
            <a:ext cx="8229600" cy="1368425"/>
          </a:xfrm>
          <a:solidFill>
            <a:srgbClr val="FF9900">
              <a:alpha val="70195"/>
            </a:srgbClr>
          </a:solidFill>
        </p:spPr>
        <p:txBody>
          <a:bodyPr/>
          <a:lstStyle/>
          <a:p>
            <a:pPr eaLnBrk="1" hangingPunct="1"/>
            <a:r>
              <a:rPr lang="zh-CN" altLang="en-US" b="1" smtClean="0">
                <a:solidFill>
                  <a:schemeClr val="bg1"/>
                </a:solidFill>
              </a:rPr>
              <a:t>熟练以后可以一列一列计算</a:t>
            </a:r>
          </a:p>
        </p:txBody>
      </p:sp>
      <p:sp>
        <p:nvSpPr>
          <p:cNvPr id="7130131" name="AutoShape 19"/>
          <p:cNvSpPr>
            <a:spLocks noChangeArrowheads="1"/>
          </p:cNvSpPr>
          <p:nvPr/>
        </p:nvSpPr>
        <p:spPr bwMode="auto">
          <a:xfrm>
            <a:off x="2051050" y="2565400"/>
            <a:ext cx="433388" cy="576263"/>
          </a:xfrm>
          <a:prstGeom prst="roundRect">
            <a:avLst>
              <a:gd name="adj" fmla="val 16667"/>
            </a:avLst>
          </a:prstGeom>
          <a:solidFill>
            <a:srgbClr val="FF66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7130132" name="AutoShape 20"/>
          <p:cNvSpPr>
            <a:spLocks noChangeArrowheads="1"/>
          </p:cNvSpPr>
          <p:nvPr/>
        </p:nvSpPr>
        <p:spPr bwMode="auto">
          <a:xfrm>
            <a:off x="611188" y="2205038"/>
            <a:ext cx="504825" cy="2087562"/>
          </a:xfrm>
          <a:prstGeom prst="roundRect">
            <a:avLst>
              <a:gd name="adj" fmla="val 16667"/>
            </a:avLst>
          </a:prstGeom>
          <a:solidFill>
            <a:srgbClr val="00FF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7130133" name="AutoShape 21"/>
          <p:cNvSpPr>
            <a:spLocks noChangeArrowheads="1"/>
          </p:cNvSpPr>
          <p:nvPr/>
        </p:nvSpPr>
        <p:spPr bwMode="auto">
          <a:xfrm>
            <a:off x="1258888" y="2205038"/>
            <a:ext cx="504825" cy="2087562"/>
          </a:xfrm>
          <a:prstGeom prst="roundRect">
            <a:avLst>
              <a:gd name="adj" fmla="val 16667"/>
            </a:avLst>
          </a:prstGeom>
          <a:solidFill>
            <a:srgbClr val="00FF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7130134" name="AutoShape 22"/>
          <p:cNvSpPr>
            <a:spLocks noChangeArrowheads="1"/>
          </p:cNvSpPr>
          <p:nvPr/>
        </p:nvSpPr>
        <p:spPr bwMode="auto">
          <a:xfrm>
            <a:off x="2051050" y="3284538"/>
            <a:ext cx="433388" cy="576262"/>
          </a:xfrm>
          <a:prstGeom prst="roundRect">
            <a:avLst>
              <a:gd name="adj" fmla="val 16667"/>
            </a:avLst>
          </a:prstGeom>
          <a:solidFill>
            <a:srgbClr val="FF66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7130135" name="AutoShape 23"/>
          <p:cNvSpPr>
            <a:spLocks noChangeArrowheads="1"/>
          </p:cNvSpPr>
          <p:nvPr/>
        </p:nvSpPr>
        <p:spPr bwMode="auto">
          <a:xfrm>
            <a:off x="3779838" y="2205038"/>
            <a:ext cx="504825" cy="2087562"/>
          </a:xfrm>
          <a:prstGeom prst="roundRect">
            <a:avLst>
              <a:gd name="adj" fmla="val 16667"/>
            </a:avLst>
          </a:prstGeom>
          <a:solidFill>
            <a:srgbClr val="00FF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7130136" name="AutoShape 24"/>
          <p:cNvSpPr>
            <a:spLocks noChangeArrowheads="1"/>
          </p:cNvSpPr>
          <p:nvPr/>
        </p:nvSpPr>
        <p:spPr bwMode="auto">
          <a:xfrm>
            <a:off x="5076825" y="2205038"/>
            <a:ext cx="504825" cy="2087562"/>
          </a:xfrm>
          <a:prstGeom prst="roundRect">
            <a:avLst>
              <a:gd name="adj" fmla="val 16667"/>
            </a:avLst>
          </a:prstGeom>
          <a:solidFill>
            <a:srgbClr val="00FF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7130137" name="AutoShape 25"/>
          <p:cNvSpPr>
            <a:spLocks noChangeArrowheads="1"/>
          </p:cNvSpPr>
          <p:nvPr/>
        </p:nvSpPr>
        <p:spPr bwMode="auto">
          <a:xfrm>
            <a:off x="4427538" y="2205038"/>
            <a:ext cx="433387" cy="576262"/>
          </a:xfrm>
          <a:prstGeom prst="roundRect">
            <a:avLst>
              <a:gd name="adj" fmla="val 16667"/>
            </a:avLst>
          </a:prstGeom>
          <a:solidFill>
            <a:srgbClr val="FF66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7130138" name="AutoShape 26"/>
          <p:cNvSpPr>
            <a:spLocks noChangeArrowheads="1"/>
          </p:cNvSpPr>
          <p:nvPr/>
        </p:nvSpPr>
        <p:spPr bwMode="auto">
          <a:xfrm>
            <a:off x="4427538" y="2924175"/>
            <a:ext cx="433387" cy="576263"/>
          </a:xfrm>
          <a:prstGeom prst="roundRect">
            <a:avLst>
              <a:gd name="adj" fmla="val 16667"/>
            </a:avLst>
          </a:prstGeom>
          <a:solidFill>
            <a:srgbClr val="FF66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7130139" name="AutoShape 27"/>
          <p:cNvSpPr>
            <a:spLocks noChangeArrowheads="1"/>
          </p:cNvSpPr>
          <p:nvPr/>
        </p:nvSpPr>
        <p:spPr bwMode="auto">
          <a:xfrm>
            <a:off x="4427538" y="3644900"/>
            <a:ext cx="433387" cy="576263"/>
          </a:xfrm>
          <a:prstGeom prst="roundRect">
            <a:avLst>
              <a:gd name="adj" fmla="val 16667"/>
            </a:avLst>
          </a:prstGeom>
          <a:solidFill>
            <a:srgbClr val="FF66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7130140" name="AutoShape 28"/>
          <p:cNvSpPr>
            <a:spLocks noChangeArrowheads="1"/>
          </p:cNvSpPr>
          <p:nvPr/>
        </p:nvSpPr>
        <p:spPr bwMode="auto">
          <a:xfrm>
            <a:off x="5724525" y="2205038"/>
            <a:ext cx="433388" cy="576262"/>
          </a:xfrm>
          <a:prstGeom prst="roundRect">
            <a:avLst>
              <a:gd name="adj" fmla="val 16667"/>
            </a:avLst>
          </a:prstGeom>
          <a:solidFill>
            <a:srgbClr val="FF66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7130141" name="AutoShape 29"/>
          <p:cNvSpPr>
            <a:spLocks noChangeArrowheads="1"/>
          </p:cNvSpPr>
          <p:nvPr/>
        </p:nvSpPr>
        <p:spPr bwMode="auto">
          <a:xfrm>
            <a:off x="5724525" y="2924175"/>
            <a:ext cx="433388" cy="576263"/>
          </a:xfrm>
          <a:prstGeom prst="roundRect">
            <a:avLst>
              <a:gd name="adj" fmla="val 16667"/>
            </a:avLst>
          </a:prstGeom>
          <a:solidFill>
            <a:srgbClr val="FF66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7130142" name="AutoShape 30"/>
          <p:cNvSpPr>
            <a:spLocks noChangeArrowheads="1"/>
          </p:cNvSpPr>
          <p:nvPr/>
        </p:nvSpPr>
        <p:spPr bwMode="auto">
          <a:xfrm>
            <a:off x="5724525" y="3716338"/>
            <a:ext cx="433388" cy="576262"/>
          </a:xfrm>
          <a:prstGeom prst="roundRect">
            <a:avLst>
              <a:gd name="adj" fmla="val 16667"/>
            </a:avLst>
          </a:prstGeom>
          <a:solidFill>
            <a:srgbClr val="FF66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graphicFrame>
        <p:nvGraphicFramePr>
          <p:cNvPr id="162818" name="Object 31"/>
          <p:cNvGraphicFramePr>
            <a:graphicFrameLocks noChangeAspect="1"/>
          </p:cNvGraphicFramePr>
          <p:nvPr/>
        </p:nvGraphicFramePr>
        <p:xfrm>
          <a:off x="468313" y="2133600"/>
          <a:ext cx="2879725" cy="2239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052" name="公式" r:id="rId3" imgW="914400" imgH="711000" progId="Equation.3">
                  <p:embed/>
                </p:oleObj>
              </mc:Choice>
              <mc:Fallback>
                <p:oleObj name="公式" r:id="rId3" imgW="914400" imgH="711000" progId="Equation.3">
                  <p:embed/>
                  <p:pic>
                    <p:nvPicPr>
                      <p:cNvPr id="0" name="Object 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313" y="2133600"/>
                        <a:ext cx="2879725" cy="2239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2819" name="Object 32"/>
          <p:cNvGraphicFramePr>
            <a:graphicFrameLocks noChangeAspect="1"/>
          </p:cNvGraphicFramePr>
          <p:nvPr/>
        </p:nvGraphicFramePr>
        <p:xfrm>
          <a:off x="3276600" y="2133600"/>
          <a:ext cx="5599113" cy="2239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053" name="公式" r:id="rId5" imgW="1777680" imgH="711000" progId="Equation.3">
                  <p:embed/>
                </p:oleObj>
              </mc:Choice>
              <mc:Fallback>
                <p:oleObj name="公式" r:id="rId5" imgW="1777680" imgH="711000" progId="Equation.3">
                  <p:embed/>
                  <p:pic>
                    <p:nvPicPr>
                      <p:cNvPr id="0" name="Object 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76600" y="2133600"/>
                        <a:ext cx="5599113" cy="2239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圆角矩形 17"/>
          <p:cNvSpPr>
            <a:spLocks noChangeArrowheads="1"/>
          </p:cNvSpPr>
          <p:nvPr/>
        </p:nvSpPr>
        <p:spPr bwMode="auto">
          <a:xfrm>
            <a:off x="4284663" y="2133600"/>
            <a:ext cx="792162" cy="649288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9" name="圆角矩形 18"/>
          <p:cNvSpPr>
            <a:spLocks noChangeArrowheads="1"/>
          </p:cNvSpPr>
          <p:nvPr/>
        </p:nvSpPr>
        <p:spPr bwMode="auto">
          <a:xfrm>
            <a:off x="4284663" y="3644900"/>
            <a:ext cx="792162" cy="649288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20" name="圆角矩形 19"/>
          <p:cNvSpPr>
            <a:spLocks noChangeArrowheads="1"/>
          </p:cNvSpPr>
          <p:nvPr/>
        </p:nvSpPr>
        <p:spPr bwMode="auto">
          <a:xfrm>
            <a:off x="5580063" y="2205038"/>
            <a:ext cx="576262" cy="638175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21" name="圆角矩形 20"/>
          <p:cNvSpPr>
            <a:spLocks noChangeArrowheads="1"/>
          </p:cNvSpPr>
          <p:nvPr/>
        </p:nvSpPr>
        <p:spPr bwMode="auto">
          <a:xfrm>
            <a:off x="5580063" y="3644900"/>
            <a:ext cx="576262" cy="638175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23" name="圆角矩形 22"/>
          <p:cNvSpPr>
            <a:spLocks noChangeArrowheads="1"/>
          </p:cNvSpPr>
          <p:nvPr/>
        </p:nvSpPr>
        <p:spPr bwMode="auto">
          <a:xfrm>
            <a:off x="5364163" y="4437063"/>
            <a:ext cx="720725" cy="2160587"/>
          </a:xfrm>
          <a:prstGeom prst="roundRect">
            <a:avLst>
              <a:gd name="adj" fmla="val 16667"/>
            </a:avLst>
          </a:prstGeom>
          <a:solidFill>
            <a:srgbClr val="92D050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graphicFrame>
        <p:nvGraphicFramePr>
          <p:cNvPr id="162820" name="Object 6"/>
          <p:cNvGraphicFramePr>
            <a:graphicFrameLocks noChangeAspect="1"/>
          </p:cNvGraphicFramePr>
          <p:nvPr/>
        </p:nvGraphicFramePr>
        <p:xfrm>
          <a:off x="4787900" y="4437063"/>
          <a:ext cx="2319338" cy="2239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054" name="公式" r:id="rId7" imgW="736560" imgH="711000" progId="Equation.3">
                  <p:embed/>
                </p:oleObj>
              </mc:Choice>
              <mc:Fallback>
                <p:oleObj name="公式" r:id="rId7" imgW="736560" imgH="7110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87900" y="4437063"/>
                        <a:ext cx="2319338" cy="22399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0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7130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0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1301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1301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0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1000"/>
                                        <p:tgtEl>
                                          <p:spTgt spid="7130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0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1301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1301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0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1301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1301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0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71301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71301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0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1000"/>
                                        <p:tgtEl>
                                          <p:spTgt spid="7130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0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7130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7130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0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7130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9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0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71301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71301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0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71301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71301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0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71301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71301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3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30131" grpId="0" animBg="1"/>
      <p:bldP spid="7130132" grpId="0" animBg="1"/>
      <p:bldP spid="7130133" grpId="0" animBg="1"/>
      <p:bldP spid="7130134" grpId="0" animBg="1"/>
      <p:bldP spid="7130135" grpId="0" animBg="1"/>
      <p:bldP spid="7130136" grpId="0" animBg="1"/>
      <p:bldP spid="7130137" grpId="0" animBg="1"/>
      <p:bldP spid="7130138" grpId="0" animBg="1"/>
      <p:bldP spid="7130139" grpId="0" animBg="1"/>
      <p:bldP spid="7130140" grpId="0" animBg="1"/>
      <p:bldP spid="7130141" grpId="0" animBg="1"/>
      <p:bldP spid="7130142" grpId="0" animBg="1"/>
      <p:bldP spid="18" grpId="0" animBg="1"/>
      <p:bldP spid="19" grpId="0" animBg="1"/>
      <p:bldP spid="20" grpId="0" animBg="1"/>
      <p:bldP spid="21" grpId="0" animBg="1"/>
      <p:bldP spid="23" grpId="0" animBg="1"/>
    </p:bldLst>
  </p:timing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5" name="Rectangle 2"/>
          <p:cNvSpPr>
            <a:spLocks noGrp="1" noChangeArrowheads="1"/>
          </p:cNvSpPr>
          <p:nvPr>
            <p:ph type="title"/>
          </p:nvPr>
        </p:nvSpPr>
        <p:spPr>
          <a:xfrm>
            <a:off x="468313" y="260350"/>
            <a:ext cx="8229600" cy="1368425"/>
          </a:xfrm>
          <a:solidFill>
            <a:srgbClr val="FF9900">
              <a:alpha val="70195"/>
            </a:srgbClr>
          </a:solidFill>
        </p:spPr>
        <p:txBody>
          <a:bodyPr/>
          <a:lstStyle/>
          <a:p>
            <a:pPr eaLnBrk="1" hangingPunct="1"/>
            <a:r>
              <a:rPr lang="zh-CN" altLang="en-US" b="1" smtClean="0">
                <a:solidFill>
                  <a:schemeClr val="bg1"/>
                </a:solidFill>
              </a:rPr>
              <a:t>熟练以后可以一列一列计算</a:t>
            </a:r>
          </a:p>
        </p:txBody>
      </p:sp>
      <p:sp>
        <p:nvSpPr>
          <p:cNvPr id="7131143" name="AutoShape 7"/>
          <p:cNvSpPr>
            <a:spLocks noChangeArrowheads="1"/>
          </p:cNvSpPr>
          <p:nvPr/>
        </p:nvSpPr>
        <p:spPr bwMode="auto">
          <a:xfrm>
            <a:off x="2771775" y="2565400"/>
            <a:ext cx="433388" cy="576263"/>
          </a:xfrm>
          <a:prstGeom prst="roundRect">
            <a:avLst>
              <a:gd name="adj" fmla="val 16667"/>
            </a:avLst>
          </a:prstGeom>
          <a:solidFill>
            <a:srgbClr val="FF66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7131144" name="AutoShape 8"/>
          <p:cNvSpPr>
            <a:spLocks noChangeArrowheads="1"/>
          </p:cNvSpPr>
          <p:nvPr/>
        </p:nvSpPr>
        <p:spPr bwMode="auto">
          <a:xfrm>
            <a:off x="611188" y="2205038"/>
            <a:ext cx="504825" cy="2087562"/>
          </a:xfrm>
          <a:prstGeom prst="roundRect">
            <a:avLst>
              <a:gd name="adj" fmla="val 16667"/>
            </a:avLst>
          </a:prstGeom>
          <a:solidFill>
            <a:srgbClr val="00FF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7131145" name="AutoShape 9"/>
          <p:cNvSpPr>
            <a:spLocks noChangeArrowheads="1"/>
          </p:cNvSpPr>
          <p:nvPr/>
        </p:nvSpPr>
        <p:spPr bwMode="auto">
          <a:xfrm>
            <a:off x="1258888" y="2205038"/>
            <a:ext cx="504825" cy="2087562"/>
          </a:xfrm>
          <a:prstGeom prst="roundRect">
            <a:avLst>
              <a:gd name="adj" fmla="val 16667"/>
            </a:avLst>
          </a:prstGeom>
          <a:solidFill>
            <a:srgbClr val="00FF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7131146" name="AutoShape 10"/>
          <p:cNvSpPr>
            <a:spLocks noChangeArrowheads="1"/>
          </p:cNvSpPr>
          <p:nvPr/>
        </p:nvSpPr>
        <p:spPr bwMode="auto">
          <a:xfrm>
            <a:off x="2771775" y="3284538"/>
            <a:ext cx="433388" cy="576262"/>
          </a:xfrm>
          <a:prstGeom prst="roundRect">
            <a:avLst>
              <a:gd name="adj" fmla="val 16667"/>
            </a:avLst>
          </a:prstGeom>
          <a:solidFill>
            <a:srgbClr val="FF66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7131147" name="AutoShape 11"/>
          <p:cNvSpPr>
            <a:spLocks noChangeArrowheads="1"/>
          </p:cNvSpPr>
          <p:nvPr/>
        </p:nvSpPr>
        <p:spPr bwMode="auto">
          <a:xfrm>
            <a:off x="6372225" y="2205038"/>
            <a:ext cx="504825" cy="2087562"/>
          </a:xfrm>
          <a:prstGeom prst="roundRect">
            <a:avLst>
              <a:gd name="adj" fmla="val 16667"/>
            </a:avLst>
          </a:prstGeom>
          <a:solidFill>
            <a:srgbClr val="00FF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7131148" name="AutoShape 12"/>
          <p:cNvSpPr>
            <a:spLocks noChangeArrowheads="1"/>
          </p:cNvSpPr>
          <p:nvPr/>
        </p:nvSpPr>
        <p:spPr bwMode="auto">
          <a:xfrm>
            <a:off x="7667625" y="2205038"/>
            <a:ext cx="504825" cy="2087562"/>
          </a:xfrm>
          <a:prstGeom prst="roundRect">
            <a:avLst>
              <a:gd name="adj" fmla="val 16667"/>
            </a:avLst>
          </a:prstGeom>
          <a:solidFill>
            <a:srgbClr val="00FF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7131149" name="AutoShape 13"/>
          <p:cNvSpPr>
            <a:spLocks noChangeArrowheads="1"/>
          </p:cNvSpPr>
          <p:nvPr/>
        </p:nvSpPr>
        <p:spPr bwMode="auto">
          <a:xfrm>
            <a:off x="7019925" y="2205038"/>
            <a:ext cx="433388" cy="576262"/>
          </a:xfrm>
          <a:prstGeom prst="roundRect">
            <a:avLst>
              <a:gd name="adj" fmla="val 16667"/>
            </a:avLst>
          </a:prstGeom>
          <a:solidFill>
            <a:srgbClr val="FF66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7131150" name="AutoShape 14"/>
          <p:cNvSpPr>
            <a:spLocks noChangeArrowheads="1"/>
          </p:cNvSpPr>
          <p:nvPr/>
        </p:nvSpPr>
        <p:spPr bwMode="auto">
          <a:xfrm>
            <a:off x="7019925" y="2924175"/>
            <a:ext cx="433388" cy="576263"/>
          </a:xfrm>
          <a:prstGeom prst="roundRect">
            <a:avLst>
              <a:gd name="adj" fmla="val 16667"/>
            </a:avLst>
          </a:prstGeom>
          <a:solidFill>
            <a:srgbClr val="FF66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7131151" name="AutoShape 15"/>
          <p:cNvSpPr>
            <a:spLocks noChangeArrowheads="1"/>
          </p:cNvSpPr>
          <p:nvPr/>
        </p:nvSpPr>
        <p:spPr bwMode="auto">
          <a:xfrm>
            <a:off x="7019925" y="3644900"/>
            <a:ext cx="433388" cy="576263"/>
          </a:xfrm>
          <a:prstGeom prst="roundRect">
            <a:avLst>
              <a:gd name="adj" fmla="val 16667"/>
            </a:avLst>
          </a:prstGeom>
          <a:solidFill>
            <a:srgbClr val="FF66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7131152" name="AutoShape 16"/>
          <p:cNvSpPr>
            <a:spLocks noChangeArrowheads="1"/>
          </p:cNvSpPr>
          <p:nvPr/>
        </p:nvSpPr>
        <p:spPr bwMode="auto">
          <a:xfrm>
            <a:off x="8243888" y="2205038"/>
            <a:ext cx="433387" cy="576262"/>
          </a:xfrm>
          <a:prstGeom prst="roundRect">
            <a:avLst>
              <a:gd name="adj" fmla="val 16667"/>
            </a:avLst>
          </a:prstGeom>
          <a:solidFill>
            <a:srgbClr val="FF66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7131153" name="AutoShape 17"/>
          <p:cNvSpPr>
            <a:spLocks noChangeArrowheads="1"/>
          </p:cNvSpPr>
          <p:nvPr/>
        </p:nvSpPr>
        <p:spPr bwMode="auto">
          <a:xfrm>
            <a:off x="8243888" y="2924175"/>
            <a:ext cx="433387" cy="576263"/>
          </a:xfrm>
          <a:prstGeom prst="roundRect">
            <a:avLst>
              <a:gd name="adj" fmla="val 16667"/>
            </a:avLst>
          </a:prstGeom>
          <a:solidFill>
            <a:srgbClr val="FF66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7131154" name="AutoShape 18"/>
          <p:cNvSpPr>
            <a:spLocks noChangeArrowheads="1"/>
          </p:cNvSpPr>
          <p:nvPr/>
        </p:nvSpPr>
        <p:spPr bwMode="auto">
          <a:xfrm>
            <a:off x="8243888" y="3716338"/>
            <a:ext cx="433387" cy="576262"/>
          </a:xfrm>
          <a:prstGeom prst="roundRect">
            <a:avLst>
              <a:gd name="adj" fmla="val 16667"/>
            </a:avLst>
          </a:prstGeom>
          <a:solidFill>
            <a:srgbClr val="FF66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graphicFrame>
        <p:nvGraphicFramePr>
          <p:cNvPr id="163842" name="Object 19"/>
          <p:cNvGraphicFramePr>
            <a:graphicFrameLocks noChangeAspect="1"/>
          </p:cNvGraphicFramePr>
          <p:nvPr/>
        </p:nvGraphicFramePr>
        <p:xfrm>
          <a:off x="468313" y="2133600"/>
          <a:ext cx="2879725" cy="2239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076" name="公式" r:id="rId3" imgW="914400" imgH="711000" progId="Equation.3">
                  <p:embed/>
                </p:oleObj>
              </mc:Choice>
              <mc:Fallback>
                <p:oleObj name="公式" r:id="rId3" imgW="914400" imgH="711000" progId="Equation.3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313" y="2133600"/>
                        <a:ext cx="2879725" cy="2239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3843" name="Object 20"/>
          <p:cNvGraphicFramePr>
            <a:graphicFrameLocks noChangeAspect="1"/>
          </p:cNvGraphicFramePr>
          <p:nvPr/>
        </p:nvGraphicFramePr>
        <p:xfrm>
          <a:off x="3276600" y="2133600"/>
          <a:ext cx="5599113" cy="2239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077" name="公式" r:id="rId5" imgW="1777680" imgH="711000" progId="Equation.3">
                  <p:embed/>
                </p:oleObj>
              </mc:Choice>
              <mc:Fallback>
                <p:oleObj name="公式" r:id="rId5" imgW="1777680" imgH="711000" progId="Equation.3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76600" y="2133600"/>
                        <a:ext cx="5599113" cy="2239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圆角矩形 17"/>
          <p:cNvSpPr>
            <a:spLocks noChangeArrowheads="1"/>
          </p:cNvSpPr>
          <p:nvPr/>
        </p:nvSpPr>
        <p:spPr bwMode="auto">
          <a:xfrm>
            <a:off x="6875463" y="2205038"/>
            <a:ext cx="792162" cy="649287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9" name="圆角矩形 18"/>
          <p:cNvSpPr>
            <a:spLocks noChangeArrowheads="1"/>
          </p:cNvSpPr>
          <p:nvPr/>
        </p:nvSpPr>
        <p:spPr bwMode="auto">
          <a:xfrm>
            <a:off x="6875463" y="3644900"/>
            <a:ext cx="792162" cy="649288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20" name="圆角矩形 19"/>
          <p:cNvSpPr>
            <a:spLocks noChangeArrowheads="1"/>
          </p:cNvSpPr>
          <p:nvPr/>
        </p:nvSpPr>
        <p:spPr bwMode="auto">
          <a:xfrm>
            <a:off x="8172450" y="2205038"/>
            <a:ext cx="503238" cy="638175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21" name="圆角矩形 20"/>
          <p:cNvSpPr>
            <a:spLocks noChangeArrowheads="1"/>
          </p:cNvSpPr>
          <p:nvPr/>
        </p:nvSpPr>
        <p:spPr bwMode="auto">
          <a:xfrm>
            <a:off x="8172450" y="3716338"/>
            <a:ext cx="503238" cy="638175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22" name="圆角矩形 21"/>
          <p:cNvSpPr>
            <a:spLocks noChangeArrowheads="1"/>
          </p:cNvSpPr>
          <p:nvPr/>
        </p:nvSpPr>
        <p:spPr bwMode="auto">
          <a:xfrm>
            <a:off x="6227763" y="4437063"/>
            <a:ext cx="720725" cy="2160587"/>
          </a:xfrm>
          <a:prstGeom prst="roundRect">
            <a:avLst>
              <a:gd name="adj" fmla="val 16667"/>
            </a:avLst>
          </a:prstGeom>
          <a:solidFill>
            <a:srgbClr val="92D050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graphicFrame>
        <p:nvGraphicFramePr>
          <p:cNvPr id="163844" name="Object 4"/>
          <p:cNvGraphicFramePr>
            <a:graphicFrameLocks noChangeAspect="1"/>
          </p:cNvGraphicFramePr>
          <p:nvPr/>
        </p:nvGraphicFramePr>
        <p:xfrm>
          <a:off x="4787900" y="4437063"/>
          <a:ext cx="2319338" cy="2239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078" name="公式" r:id="rId7" imgW="736560" imgH="711000" progId="Equation.3">
                  <p:embed/>
                </p:oleObj>
              </mc:Choice>
              <mc:Fallback>
                <p:oleObj name="公式" r:id="rId7" imgW="736560" imgH="7110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87900" y="4437063"/>
                        <a:ext cx="2319338" cy="22399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1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7131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1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1311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1311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1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1000"/>
                                        <p:tgtEl>
                                          <p:spTgt spid="7131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1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1311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1311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1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1311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1311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1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71311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71311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1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1000"/>
                                        <p:tgtEl>
                                          <p:spTgt spid="7131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1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71311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71311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1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7131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9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1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71311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71311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1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71311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71311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1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71311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71311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 nodeType="clickPar">
                      <p:stCondLst>
                        <p:cond delay="indefinite"/>
                      </p:stCondLst>
                      <p:childTnLst>
                        <p:par>
                          <p:cTn id="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31143" grpId="0" animBg="1"/>
      <p:bldP spid="7131144" grpId="0" animBg="1"/>
      <p:bldP spid="7131145" grpId="0" animBg="1"/>
      <p:bldP spid="7131146" grpId="0" animBg="1"/>
      <p:bldP spid="7131147" grpId="0" animBg="1"/>
      <p:bldP spid="7131148" grpId="0" animBg="1"/>
      <p:bldP spid="7131149" grpId="0" animBg="1"/>
      <p:bldP spid="7131150" grpId="0" animBg="1"/>
      <p:bldP spid="7131151" grpId="0" animBg="1"/>
      <p:bldP spid="7131152" grpId="0" animBg="1"/>
      <p:bldP spid="7131153" grpId="0" animBg="1"/>
      <p:bldP spid="7131154" grpId="0" animBg="1"/>
      <p:bldP spid="18" grpId="0" animBg="1"/>
      <p:bldP spid="19" grpId="0" animBg="1"/>
      <p:bldP spid="20" grpId="0" animBg="1"/>
      <p:bldP spid="21" grpId="0" animBg="1"/>
      <p:bldP spid="22" grpId="0" animBg="1"/>
    </p:bldLst>
  </p:timing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0131" name="AutoShape 19"/>
          <p:cNvSpPr>
            <a:spLocks noChangeArrowheads="1"/>
          </p:cNvSpPr>
          <p:nvPr/>
        </p:nvSpPr>
        <p:spPr bwMode="auto">
          <a:xfrm>
            <a:off x="2051050" y="2565400"/>
            <a:ext cx="433388" cy="576263"/>
          </a:xfrm>
          <a:prstGeom prst="roundRect">
            <a:avLst>
              <a:gd name="adj" fmla="val 16667"/>
            </a:avLst>
          </a:prstGeom>
          <a:solidFill>
            <a:srgbClr val="FF66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7130132" name="AutoShape 20"/>
          <p:cNvSpPr>
            <a:spLocks noChangeArrowheads="1"/>
          </p:cNvSpPr>
          <p:nvPr/>
        </p:nvSpPr>
        <p:spPr bwMode="auto">
          <a:xfrm>
            <a:off x="611188" y="2205038"/>
            <a:ext cx="504825" cy="2087562"/>
          </a:xfrm>
          <a:prstGeom prst="roundRect">
            <a:avLst>
              <a:gd name="adj" fmla="val 16667"/>
            </a:avLst>
          </a:prstGeom>
          <a:solidFill>
            <a:srgbClr val="00FF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7130133" name="AutoShape 21"/>
          <p:cNvSpPr>
            <a:spLocks noChangeArrowheads="1"/>
          </p:cNvSpPr>
          <p:nvPr/>
        </p:nvSpPr>
        <p:spPr bwMode="auto">
          <a:xfrm>
            <a:off x="1258888" y="2205038"/>
            <a:ext cx="504825" cy="2087562"/>
          </a:xfrm>
          <a:prstGeom prst="roundRect">
            <a:avLst>
              <a:gd name="adj" fmla="val 16667"/>
            </a:avLst>
          </a:prstGeom>
          <a:solidFill>
            <a:srgbClr val="00FF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7130134" name="AutoShape 22"/>
          <p:cNvSpPr>
            <a:spLocks noChangeArrowheads="1"/>
          </p:cNvSpPr>
          <p:nvPr/>
        </p:nvSpPr>
        <p:spPr bwMode="auto">
          <a:xfrm>
            <a:off x="2051050" y="3284538"/>
            <a:ext cx="433388" cy="576262"/>
          </a:xfrm>
          <a:prstGeom prst="roundRect">
            <a:avLst>
              <a:gd name="adj" fmla="val 16667"/>
            </a:avLst>
          </a:prstGeom>
          <a:solidFill>
            <a:srgbClr val="FF66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7130135" name="AutoShape 23"/>
          <p:cNvSpPr>
            <a:spLocks noChangeArrowheads="1"/>
          </p:cNvSpPr>
          <p:nvPr/>
        </p:nvSpPr>
        <p:spPr bwMode="auto">
          <a:xfrm>
            <a:off x="3779838" y="2205038"/>
            <a:ext cx="504825" cy="2087562"/>
          </a:xfrm>
          <a:prstGeom prst="roundRect">
            <a:avLst>
              <a:gd name="adj" fmla="val 16667"/>
            </a:avLst>
          </a:prstGeom>
          <a:solidFill>
            <a:srgbClr val="00FF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7130136" name="AutoShape 24"/>
          <p:cNvSpPr>
            <a:spLocks noChangeArrowheads="1"/>
          </p:cNvSpPr>
          <p:nvPr/>
        </p:nvSpPr>
        <p:spPr bwMode="auto">
          <a:xfrm>
            <a:off x="5076825" y="2205038"/>
            <a:ext cx="504825" cy="2087562"/>
          </a:xfrm>
          <a:prstGeom prst="roundRect">
            <a:avLst>
              <a:gd name="adj" fmla="val 16667"/>
            </a:avLst>
          </a:prstGeom>
          <a:solidFill>
            <a:srgbClr val="00FF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7130138" name="AutoShape 26"/>
          <p:cNvSpPr>
            <a:spLocks noChangeArrowheads="1"/>
          </p:cNvSpPr>
          <p:nvPr/>
        </p:nvSpPr>
        <p:spPr bwMode="auto">
          <a:xfrm>
            <a:off x="4500563" y="2909888"/>
            <a:ext cx="431800" cy="603250"/>
          </a:xfrm>
          <a:prstGeom prst="roundRect">
            <a:avLst>
              <a:gd name="adj" fmla="val 16667"/>
            </a:avLst>
          </a:prstGeom>
          <a:solidFill>
            <a:srgbClr val="FF66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7130139" name="AutoShape 27"/>
          <p:cNvSpPr>
            <a:spLocks noChangeArrowheads="1"/>
          </p:cNvSpPr>
          <p:nvPr/>
        </p:nvSpPr>
        <p:spPr bwMode="auto">
          <a:xfrm>
            <a:off x="2700338" y="2565400"/>
            <a:ext cx="431800" cy="603250"/>
          </a:xfrm>
          <a:prstGeom prst="roundRect">
            <a:avLst>
              <a:gd name="adj" fmla="val 16667"/>
            </a:avLst>
          </a:prstGeom>
          <a:solidFill>
            <a:srgbClr val="FF66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7130141" name="AutoShape 29"/>
          <p:cNvSpPr>
            <a:spLocks noChangeArrowheads="1"/>
          </p:cNvSpPr>
          <p:nvPr/>
        </p:nvSpPr>
        <p:spPr bwMode="auto">
          <a:xfrm>
            <a:off x="5795963" y="2909888"/>
            <a:ext cx="431800" cy="603250"/>
          </a:xfrm>
          <a:prstGeom prst="roundRect">
            <a:avLst>
              <a:gd name="adj" fmla="val 16667"/>
            </a:avLst>
          </a:prstGeom>
          <a:solidFill>
            <a:srgbClr val="FF66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226315" name="AutoShape 11"/>
          <p:cNvSpPr>
            <a:spLocks noChangeArrowheads="1"/>
          </p:cNvSpPr>
          <p:nvPr/>
        </p:nvSpPr>
        <p:spPr bwMode="auto">
          <a:xfrm>
            <a:off x="6443663" y="2205038"/>
            <a:ext cx="503237" cy="2087562"/>
          </a:xfrm>
          <a:prstGeom prst="roundRect">
            <a:avLst>
              <a:gd name="adj" fmla="val 16667"/>
            </a:avLst>
          </a:prstGeom>
          <a:solidFill>
            <a:srgbClr val="00FF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226316" name="AutoShape 12"/>
          <p:cNvSpPr>
            <a:spLocks noChangeArrowheads="1"/>
          </p:cNvSpPr>
          <p:nvPr/>
        </p:nvSpPr>
        <p:spPr bwMode="auto">
          <a:xfrm>
            <a:off x="7740650" y="2205038"/>
            <a:ext cx="503238" cy="2087562"/>
          </a:xfrm>
          <a:prstGeom prst="roundRect">
            <a:avLst>
              <a:gd name="adj" fmla="val 16667"/>
            </a:avLst>
          </a:prstGeom>
          <a:solidFill>
            <a:srgbClr val="00FF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7130137" name="AutoShape 25"/>
          <p:cNvSpPr>
            <a:spLocks noChangeArrowheads="1"/>
          </p:cNvSpPr>
          <p:nvPr/>
        </p:nvSpPr>
        <p:spPr bwMode="auto">
          <a:xfrm>
            <a:off x="7164388" y="2924175"/>
            <a:ext cx="431800" cy="603250"/>
          </a:xfrm>
          <a:prstGeom prst="roundRect">
            <a:avLst>
              <a:gd name="adj" fmla="val 16667"/>
            </a:avLst>
          </a:prstGeom>
          <a:solidFill>
            <a:srgbClr val="FF66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2" name="AutoShape 25"/>
          <p:cNvSpPr>
            <a:spLocks noChangeArrowheads="1"/>
          </p:cNvSpPr>
          <p:nvPr/>
        </p:nvSpPr>
        <p:spPr bwMode="auto">
          <a:xfrm>
            <a:off x="8388350" y="2924175"/>
            <a:ext cx="431800" cy="603250"/>
          </a:xfrm>
          <a:prstGeom prst="roundRect">
            <a:avLst>
              <a:gd name="adj" fmla="val 16667"/>
            </a:avLst>
          </a:prstGeom>
          <a:solidFill>
            <a:srgbClr val="FF66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3" name="AutoShape 25"/>
          <p:cNvSpPr>
            <a:spLocks noChangeArrowheads="1"/>
          </p:cNvSpPr>
          <p:nvPr/>
        </p:nvSpPr>
        <p:spPr bwMode="auto">
          <a:xfrm>
            <a:off x="2700338" y="3284538"/>
            <a:ext cx="431800" cy="603250"/>
          </a:xfrm>
          <a:prstGeom prst="roundRect">
            <a:avLst>
              <a:gd name="adj" fmla="val 16667"/>
            </a:avLst>
          </a:prstGeom>
          <a:solidFill>
            <a:srgbClr val="FF66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graphicFrame>
        <p:nvGraphicFramePr>
          <p:cNvPr id="164866" name="Object 32"/>
          <p:cNvGraphicFramePr>
            <a:graphicFrameLocks noChangeAspect="1"/>
          </p:cNvGraphicFramePr>
          <p:nvPr/>
        </p:nvGraphicFramePr>
        <p:xfrm>
          <a:off x="3276600" y="2133600"/>
          <a:ext cx="5719763" cy="2239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112" name="公式" r:id="rId3" imgW="1815840" imgH="711000" progId="Equation.3">
                  <p:embed/>
                </p:oleObj>
              </mc:Choice>
              <mc:Fallback>
                <p:oleObj name="公式" r:id="rId3" imgW="1815840" imgH="711000" progId="Equation.3">
                  <p:embed/>
                  <p:pic>
                    <p:nvPicPr>
                      <p:cNvPr id="0" name="Object 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76600" y="2133600"/>
                        <a:ext cx="5719763" cy="2239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4867" name="Object 31"/>
          <p:cNvGraphicFramePr>
            <a:graphicFrameLocks noChangeAspect="1"/>
          </p:cNvGraphicFramePr>
          <p:nvPr/>
        </p:nvGraphicFramePr>
        <p:xfrm>
          <a:off x="468313" y="2133600"/>
          <a:ext cx="2879725" cy="2239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113" name="公式" r:id="rId5" imgW="914400" imgH="711000" progId="Equation.3">
                  <p:embed/>
                </p:oleObj>
              </mc:Choice>
              <mc:Fallback>
                <p:oleObj name="公式" r:id="rId5" imgW="914400" imgH="711000" progId="Equation.3">
                  <p:embed/>
                  <p:pic>
                    <p:nvPicPr>
                      <p:cNvPr id="0" name="Object 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313" y="2133600"/>
                        <a:ext cx="2879725" cy="2239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6322" name="AutoShape 18"/>
          <p:cNvSpPr>
            <a:spLocks noChangeArrowheads="1"/>
          </p:cNvSpPr>
          <p:nvPr/>
        </p:nvSpPr>
        <p:spPr bwMode="auto">
          <a:xfrm>
            <a:off x="5435600" y="4437063"/>
            <a:ext cx="720725" cy="2160587"/>
          </a:xfrm>
          <a:prstGeom prst="roundRect">
            <a:avLst>
              <a:gd name="adj" fmla="val 16667"/>
            </a:avLst>
          </a:prstGeom>
          <a:solidFill>
            <a:srgbClr val="00FF00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8" name="圆角矩形 17"/>
          <p:cNvSpPr>
            <a:spLocks noChangeArrowheads="1"/>
          </p:cNvSpPr>
          <p:nvPr/>
        </p:nvSpPr>
        <p:spPr bwMode="auto">
          <a:xfrm>
            <a:off x="4284663" y="2133600"/>
            <a:ext cx="792162" cy="631825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20" name="圆角矩形 19"/>
          <p:cNvSpPr>
            <a:spLocks noChangeArrowheads="1"/>
          </p:cNvSpPr>
          <p:nvPr/>
        </p:nvSpPr>
        <p:spPr bwMode="auto">
          <a:xfrm>
            <a:off x="5580063" y="2205038"/>
            <a:ext cx="576262" cy="617537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9" name="圆角矩形 18"/>
          <p:cNvSpPr>
            <a:spLocks noChangeArrowheads="1"/>
          </p:cNvSpPr>
          <p:nvPr/>
        </p:nvSpPr>
        <p:spPr bwMode="auto">
          <a:xfrm>
            <a:off x="4284663" y="3716338"/>
            <a:ext cx="790575" cy="631825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21" name="圆角矩形 20"/>
          <p:cNvSpPr>
            <a:spLocks noChangeArrowheads="1"/>
          </p:cNvSpPr>
          <p:nvPr/>
        </p:nvSpPr>
        <p:spPr bwMode="auto">
          <a:xfrm>
            <a:off x="5580063" y="3644900"/>
            <a:ext cx="576262" cy="617538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226327" name="AutoShape 23"/>
          <p:cNvSpPr>
            <a:spLocks noChangeArrowheads="1"/>
          </p:cNvSpPr>
          <p:nvPr/>
        </p:nvSpPr>
        <p:spPr bwMode="auto">
          <a:xfrm>
            <a:off x="6300788" y="4437063"/>
            <a:ext cx="720725" cy="2160587"/>
          </a:xfrm>
          <a:prstGeom prst="roundRect">
            <a:avLst>
              <a:gd name="adj" fmla="val 16667"/>
            </a:avLst>
          </a:prstGeom>
          <a:solidFill>
            <a:srgbClr val="00FF00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4" name="圆角矩形 17"/>
          <p:cNvSpPr>
            <a:spLocks noChangeArrowheads="1"/>
          </p:cNvSpPr>
          <p:nvPr/>
        </p:nvSpPr>
        <p:spPr bwMode="auto">
          <a:xfrm>
            <a:off x="6948488" y="2205038"/>
            <a:ext cx="792162" cy="631825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5" name="圆角矩形 18"/>
          <p:cNvSpPr>
            <a:spLocks noChangeArrowheads="1"/>
          </p:cNvSpPr>
          <p:nvPr/>
        </p:nvSpPr>
        <p:spPr bwMode="auto">
          <a:xfrm>
            <a:off x="6948488" y="3716338"/>
            <a:ext cx="790575" cy="631825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6" name="圆角矩形 19"/>
          <p:cNvSpPr>
            <a:spLocks noChangeArrowheads="1"/>
          </p:cNvSpPr>
          <p:nvPr/>
        </p:nvSpPr>
        <p:spPr bwMode="auto">
          <a:xfrm>
            <a:off x="8243888" y="2205038"/>
            <a:ext cx="576262" cy="617537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7" name="圆角矩形 20"/>
          <p:cNvSpPr>
            <a:spLocks noChangeArrowheads="1"/>
          </p:cNvSpPr>
          <p:nvPr/>
        </p:nvSpPr>
        <p:spPr bwMode="auto">
          <a:xfrm>
            <a:off x="8243888" y="3644900"/>
            <a:ext cx="576262" cy="617538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graphicFrame>
        <p:nvGraphicFramePr>
          <p:cNvPr id="164868" name="Object 6"/>
          <p:cNvGraphicFramePr>
            <a:graphicFrameLocks noChangeAspect="1"/>
          </p:cNvGraphicFramePr>
          <p:nvPr/>
        </p:nvGraphicFramePr>
        <p:xfrm>
          <a:off x="4932363" y="4437063"/>
          <a:ext cx="2319337" cy="2239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114" name="公式" r:id="rId7" imgW="736560" imgH="711000" progId="Equation.3">
                  <p:embed/>
                </p:oleObj>
              </mc:Choice>
              <mc:Fallback>
                <p:oleObj name="公式" r:id="rId7" imgW="736560" imgH="7110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32363" y="4437063"/>
                        <a:ext cx="2319337" cy="22399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6333" name="Rectangle 29"/>
          <p:cNvSpPr>
            <a:spLocks noChangeArrowheads="1"/>
          </p:cNvSpPr>
          <p:nvPr/>
        </p:nvSpPr>
        <p:spPr bwMode="auto">
          <a:xfrm>
            <a:off x="217487" y="4537303"/>
            <a:ext cx="3667125" cy="647700"/>
          </a:xfrm>
          <a:prstGeom prst="rect">
            <a:avLst/>
          </a:prstGeom>
          <a:solidFill>
            <a:srgbClr val="00FF00">
              <a:alpha val="3803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kumimoji="0" lang="en-US" altLang="zh-CN" sz="3600" dirty="0">
                <a:solidFill>
                  <a:srgbClr val="000000"/>
                </a:solidFill>
                <a:latin typeface="Times New Roman" pitchFamily="18" charset="0"/>
              </a:rPr>
              <a:t>A </a:t>
            </a:r>
            <a:r>
              <a:rPr kumimoji="0" lang="zh-CN" altLang="en-US" sz="3600" dirty="0">
                <a:solidFill>
                  <a:srgbClr val="000000"/>
                </a:solidFill>
                <a:latin typeface="Times New Roman" pitchFamily="18" charset="0"/>
              </a:rPr>
              <a:t>列表出 </a:t>
            </a:r>
            <a:r>
              <a:rPr kumimoji="0" lang="en-US" altLang="zh-CN" sz="3600" dirty="0">
                <a:solidFill>
                  <a:srgbClr val="000000"/>
                </a:solidFill>
                <a:latin typeface="Times New Roman" pitchFamily="18" charset="0"/>
              </a:rPr>
              <a:t>AB </a:t>
            </a:r>
            <a:r>
              <a:rPr kumimoji="0" lang="zh-CN" altLang="en-US" sz="3600" dirty="0">
                <a:solidFill>
                  <a:srgbClr val="000000"/>
                </a:solidFill>
                <a:latin typeface="Times New Roman" pitchFamily="18" charset="0"/>
              </a:rPr>
              <a:t>列</a:t>
            </a:r>
            <a:r>
              <a:rPr kumimoji="0" lang="en-US" altLang="zh-CN" sz="3600" dirty="0">
                <a:solidFill>
                  <a:srgbClr val="000000"/>
                </a:solidFill>
                <a:latin typeface="Times New Roman" pitchFamily="18" charset="0"/>
              </a:rPr>
              <a:t>,</a:t>
            </a:r>
            <a:endParaRPr kumimoji="0" lang="zh-CN" altLang="en-US" sz="36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226334" name="Rectangle 30"/>
          <p:cNvSpPr>
            <a:spLocks noChangeArrowheads="1"/>
          </p:cNvSpPr>
          <p:nvPr/>
        </p:nvSpPr>
        <p:spPr bwMode="auto">
          <a:xfrm>
            <a:off x="684213" y="5373688"/>
            <a:ext cx="3887787" cy="1201737"/>
          </a:xfrm>
          <a:prstGeom prst="rect">
            <a:avLst/>
          </a:prstGeom>
          <a:solidFill>
            <a:srgbClr val="FFC000">
              <a:alpha val="3803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kumimoji="0" lang="zh-CN" altLang="en-US" sz="3600">
                <a:solidFill>
                  <a:srgbClr val="000000"/>
                </a:solidFill>
                <a:latin typeface="Times New Roman" pitchFamily="18" charset="0"/>
              </a:rPr>
              <a:t>表出系数写在 </a:t>
            </a:r>
            <a:r>
              <a:rPr kumimoji="0" lang="en-US" altLang="zh-CN" sz="3600">
                <a:solidFill>
                  <a:srgbClr val="000000"/>
                </a:solidFill>
                <a:latin typeface="Times New Roman" pitchFamily="18" charset="0"/>
              </a:rPr>
              <a:t>B </a:t>
            </a:r>
          </a:p>
          <a:p>
            <a:pPr algn="ctr" eaLnBrk="1" hangingPunct="1"/>
            <a:r>
              <a:rPr kumimoji="0" lang="zh-CN" altLang="en-US" sz="3600">
                <a:solidFill>
                  <a:srgbClr val="000000"/>
                </a:solidFill>
              </a:rPr>
              <a:t>相应的</a:t>
            </a:r>
            <a:r>
              <a:rPr kumimoji="0" lang="zh-CN" altLang="en-US" sz="3600">
                <a:solidFill>
                  <a:srgbClr val="000000"/>
                </a:solidFill>
                <a:latin typeface="Times New Roman" pitchFamily="18" charset="0"/>
              </a:rPr>
              <a:t>列分量里</a:t>
            </a:r>
          </a:p>
        </p:txBody>
      </p:sp>
      <p:pic>
        <p:nvPicPr>
          <p:cNvPr id="164895" name="Picture 5" descr="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70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4896" name="Rectangle 7"/>
          <p:cNvSpPr>
            <a:spLocks noChangeArrowheads="1"/>
          </p:cNvSpPr>
          <p:nvPr/>
        </p:nvSpPr>
        <p:spPr bwMode="auto">
          <a:xfrm>
            <a:off x="468313" y="0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just" eaLnBrk="1" hangingPunct="1"/>
            <a:r>
              <a:rPr kumimoji="0" lang="zh-CN" altLang="en-US" sz="3600">
                <a:solidFill>
                  <a:srgbClr val="FFFFFF"/>
                </a:solidFill>
                <a:latin typeface="Arial" pitchFamily="34" charset="0"/>
              </a:rPr>
              <a:t>   矩阵乘法是记入表出数据的最好方式</a:t>
            </a:r>
          </a:p>
        </p:txBody>
      </p:sp>
      <p:cxnSp>
        <p:nvCxnSpPr>
          <p:cNvPr id="38" name="直接箭头连接符 37"/>
          <p:cNvCxnSpPr/>
          <p:nvPr/>
        </p:nvCxnSpPr>
        <p:spPr>
          <a:xfrm>
            <a:off x="1835150" y="4032250"/>
            <a:ext cx="3600450" cy="909638"/>
          </a:xfrm>
          <a:prstGeom prst="straightConnector1">
            <a:avLst/>
          </a:prstGeom>
          <a:ln w="57150">
            <a:solidFill>
              <a:srgbClr val="0099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箭头连接符 43"/>
          <p:cNvCxnSpPr/>
          <p:nvPr/>
        </p:nvCxnSpPr>
        <p:spPr>
          <a:xfrm flipV="1">
            <a:off x="2267744" y="3860800"/>
            <a:ext cx="0" cy="1512888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0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7130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0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1000"/>
                                        <p:tgtEl>
                                          <p:spTgt spid="7130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0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1301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1301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0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130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130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0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1000"/>
                                        <p:tgtEl>
                                          <p:spTgt spid="7130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0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1000"/>
                                        <p:tgtEl>
                                          <p:spTgt spid="7130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0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71301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1301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0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71301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71301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226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0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71301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71301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500"/>
                                        <p:tgtEl>
                                          <p:spTgt spid="226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6" dur="500"/>
                                        <p:tgtEl>
                                          <p:spTgt spid="226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 nodeType="clickPar">
                      <p:stCondLst>
                        <p:cond delay="indefinite"/>
                      </p:stCondLst>
                      <p:childTnLst>
                        <p:par>
                          <p:cTn id="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9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0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71301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71301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 nodeType="clickPar">
                      <p:stCondLst>
                        <p:cond delay="indefinite"/>
                      </p:stCondLst>
                      <p:childTnLst>
                        <p:par>
                          <p:cTn id="8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9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8" dur="500"/>
                                        <p:tgtEl>
                                          <p:spTgt spid="226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 nodeType="clickPar">
                      <p:stCondLst>
                        <p:cond delay="indefinite"/>
                      </p:stCondLst>
                      <p:childTnLst>
                        <p:par>
                          <p:cTn id="1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1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1000"/>
                                        <p:tgtEl>
                                          <p:spTgt spid="2263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2263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2263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 nodeType="clickPar">
                      <p:stCondLst>
                        <p:cond delay="indefinite"/>
                      </p:stCondLst>
                      <p:childTnLst>
                        <p:par>
                          <p:cTn id="1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1000"/>
                                        <p:tgtEl>
                                          <p:spTgt spid="2263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5" dur="1000" fill="hold"/>
                                        <p:tgtEl>
                                          <p:spTgt spid="2263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2263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2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0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30131" grpId="0" animBg="1"/>
      <p:bldP spid="7130132" grpId="0" animBg="1"/>
      <p:bldP spid="7130133" grpId="0" animBg="1"/>
      <p:bldP spid="7130134" grpId="0" animBg="1"/>
      <p:bldP spid="7130135" grpId="0" animBg="1"/>
      <p:bldP spid="7130136" grpId="0" animBg="1"/>
      <p:bldP spid="7130138" grpId="0" animBg="1"/>
      <p:bldP spid="7130139" grpId="0" animBg="1"/>
      <p:bldP spid="7130141" grpId="0" animBg="1"/>
      <p:bldP spid="226315" grpId="0" animBg="1"/>
      <p:bldP spid="226316" grpId="0" animBg="1"/>
      <p:bldP spid="7130137" grpId="0" animBg="1"/>
      <p:bldP spid="2" grpId="0" animBg="1"/>
      <p:bldP spid="3" grpId="0" animBg="1"/>
      <p:bldP spid="226322" grpId="0" animBg="1"/>
      <p:bldP spid="18" grpId="0" animBg="1"/>
      <p:bldP spid="20" grpId="0" animBg="1"/>
      <p:bldP spid="19" grpId="0" animBg="1"/>
      <p:bldP spid="21" grpId="0" animBg="1"/>
      <p:bldP spid="226327" grpId="0" animBg="1"/>
      <p:bldP spid="4" grpId="0" animBg="1"/>
      <p:bldP spid="5" grpId="0" animBg="1"/>
      <p:bldP spid="6" grpId="0" animBg="1"/>
      <p:bldP spid="7" grpId="0" animBg="1"/>
      <p:bldP spid="226333" grpId="0" animBg="1"/>
      <p:bldP spid="226334" grpId="0" animBg="1"/>
    </p:bldLst>
  </p:timing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9045" name="Rectangle 5"/>
          <p:cNvSpPr>
            <a:spLocks noChangeArrowheads="1"/>
          </p:cNvSpPr>
          <p:nvPr/>
        </p:nvSpPr>
        <p:spPr bwMode="auto">
          <a:xfrm>
            <a:off x="539750" y="2420938"/>
            <a:ext cx="576263" cy="2879725"/>
          </a:xfrm>
          <a:prstGeom prst="rect">
            <a:avLst/>
          </a:prstGeom>
          <a:solidFill>
            <a:srgbClr val="FF0000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3799046" name="Rectangle 6"/>
          <p:cNvSpPr>
            <a:spLocks noChangeArrowheads="1"/>
          </p:cNvSpPr>
          <p:nvPr/>
        </p:nvSpPr>
        <p:spPr bwMode="auto">
          <a:xfrm>
            <a:off x="3059113" y="2852738"/>
            <a:ext cx="576262" cy="2160587"/>
          </a:xfrm>
          <a:prstGeom prst="rect">
            <a:avLst/>
          </a:prstGeom>
          <a:solidFill>
            <a:srgbClr val="FFCC0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graphicFrame>
        <p:nvGraphicFramePr>
          <p:cNvPr id="165890" name="Object 7"/>
          <p:cNvGraphicFramePr>
            <a:graphicFrameLocks noChangeAspect="1"/>
          </p:cNvGraphicFramePr>
          <p:nvPr/>
        </p:nvGraphicFramePr>
        <p:xfrm>
          <a:off x="5513388" y="2420938"/>
          <a:ext cx="3173412" cy="3003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6330" name="公式" r:id="rId3" imgW="1206360" imgH="1143000" progId="Equation.3">
                  <p:embed/>
                </p:oleObj>
              </mc:Choice>
              <mc:Fallback>
                <p:oleObj name="公式" r:id="rId3" imgW="1206360" imgH="11430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13388" y="2420938"/>
                        <a:ext cx="3173412" cy="3003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99048" name="Object 8"/>
          <p:cNvGraphicFramePr>
            <a:graphicFrameLocks noChangeAspect="1"/>
          </p:cNvGraphicFramePr>
          <p:nvPr/>
        </p:nvGraphicFramePr>
        <p:xfrm>
          <a:off x="3203575" y="2924175"/>
          <a:ext cx="268288" cy="50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6331" name="公式" r:id="rId5" imgW="101520" imgH="190440" progId="Equation.3">
                  <p:embed/>
                </p:oleObj>
              </mc:Choice>
              <mc:Fallback>
                <p:oleObj name="公式" r:id="rId5" imgW="101520" imgH="19044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3575" y="2924175"/>
                        <a:ext cx="268288" cy="504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99049" name="Object 9"/>
          <p:cNvGraphicFramePr>
            <a:graphicFrameLocks noChangeAspect="1"/>
          </p:cNvGraphicFramePr>
          <p:nvPr/>
        </p:nvGraphicFramePr>
        <p:xfrm>
          <a:off x="3132138" y="3644900"/>
          <a:ext cx="368300" cy="538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6332" name="公式" r:id="rId7" imgW="139680" imgH="203040" progId="Equation.3">
                  <p:embed/>
                </p:oleObj>
              </mc:Choice>
              <mc:Fallback>
                <p:oleObj name="公式" r:id="rId7" imgW="139680" imgH="203040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32138" y="3644900"/>
                        <a:ext cx="368300" cy="538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99050" name="Object 10"/>
          <p:cNvGraphicFramePr>
            <a:graphicFrameLocks noChangeAspect="1"/>
          </p:cNvGraphicFramePr>
          <p:nvPr/>
        </p:nvGraphicFramePr>
        <p:xfrm>
          <a:off x="3132138" y="4437063"/>
          <a:ext cx="368300" cy="538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6333" name="公式" r:id="rId9" imgW="139680" imgH="203040" progId="Equation.3">
                  <p:embed/>
                </p:oleObj>
              </mc:Choice>
              <mc:Fallback>
                <p:oleObj name="公式" r:id="rId9" imgW="139680" imgH="203040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32138" y="4437063"/>
                        <a:ext cx="368300" cy="5381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99051" name="Rectangle 11"/>
          <p:cNvSpPr>
            <a:spLocks noChangeArrowheads="1"/>
          </p:cNvSpPr>
          <p:nvPr/>
        </p:nvSpPr>
        <p:spPr bwMode="auto">
          <a:xfrm>
            <a:off x="1187450" y="2420938"/>
            <a:ext cx="647700" cy="2879725"/>
          </a:xfrm>
          <a:prstGeom prst="rect">
            <a:avLst/>
          </a:prstGeom>
          <a:solidFill>
            <a:srgbClr val="FF0000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3799052" name="Rectangle 12"/>
          <p:cNvSpPr>
            <a:spLocks noChangeArrowheads="1"/>
          </p:cNvSpPr>
          <p:nvPr/>
        </p:nvSpPr>
        <p:spPr bwMode="auto">
          <a:xfrm>
            <a:off x="1908175" y="2420938"/>
            <a:ext cx="647700" cy="2879725"/>
          </a:xfrm>
          <a:prstGeom prst="rect">
            <a:avLst/>
          </a:prstGeom>
          <a:solidFill>
            <a:srgbClr val="FF0000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3799053" name="Rectangle 13"/>
          <p:cNvSpPr>
            <a:spLocks noChangeArrowheads="1"/>
          </p:cNvSpPr>
          <p:nvPr/>
        </p:nvSpPr>
        <p:spPr bwMode="auto">
          <a:xfrm>
            <a:off x="6156325" y="2492375"/>
            <a:ext cx="647700" cy="2879725"/>
          </a:xfrm>
          <a:prstGeom prst="rect">
            <a:avLst/>
          </a:prstGeom>
          <a:solidFill>
            <a:schemeClr val="bg1"/>
          </a:solidFill>
          <a:ln w="38100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65901" name="Rectangle 14"/>
          <p:cNvSpPr>
            <a:spLocks noChangeArrowheads="1"/>
          </p:cNvSpPr>
          <p:nvPr/>
        </p:nvSpPr>
        <p:spPr bwMode="auto">
          <a:xfrm>
            <a:off x="6948488" y="2492375"/>
            <a:ext cx="647700" cy="2879725"/>
          </a:xfrm>
          <a:prstGeom prst="rect">
            <a:avLst/>
          </a:prstGeom>
          <a:solidFill>
            <a:schemeClr val="bg1"/>
          </a:solidFill>
          <a:ln w="38100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65902" name="Rectangle 15"/>
          <p:cNvSpPr>
            <a:spLocks noChangeArrowheads="1"/>
          </p:cNvSpPr>
          <p:nvPr/>
        </p:nvSpPr>
        <p:spPr bwMode="auto">
          <a:xfrm>
            <a:off x="7740650" y="2492375"/>
            <a:ext cx="720725" cy="2879725"/>
          </a:xfrm>
          <a:prstGeom prst="rect">
            <a:avLst/>
          </a:prstGeom>
          <a:solidFill>
            <a:schemeClr val="bg1"/>
          </a:solidFill>
          <a:ln w="38100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graphicFrame>
        <p:nvGraphicFramePr>
          <p:cNvPr id="165894" name="Object 17"/>
          <p:cNvGraphicFramePr>
            <a:graphicFrameLocks noGrp="1" noChangeAspect="1"/>
          </p:cNvGraphicFramePr>
          <p:nvPr>
            <p:ph sz="quarter" idx="2"/>
          </p:nvPr>
        </p:nvGraphicFramePr>
        <p:xfrm>
          <a:off x="2843213" y="2852738"/>
          <a:ext cx="2387600" cy="2252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6334" name="公式" r:id="rId10" imgW="901440" imgH="850680" progId="Equation.3">
                  <p:embed/>
                </p:oleObj>
              </mc:Choice>
              <mc:Fallback>
                <p:oleObj name="公式" r:id="rId10" imgW="901440" imgH="850680" progId="Equation.3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43213" y="2852738"/>
                        <a:ext cx="2387600" cy="22526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cap="flat" cmpd="sng" algn="ctr">
                            <a:solidFill>
                              <a:schemeClr val="folHlink"/>
                            </a:solidFill>
                            <a:prstDash val="solid"/>
                            <a:miter lim="800000"/>
                            <a:headEnd type="none" w="med" len="med"/>
                            <a:tailEnd type="none" w="med" len="med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5895" name="Object 19"/>
          <p:cNvGraphicFramePr>
            <a:graphicFrameLocks noGrp="1" noChangeAspect="1"/>
          </p:cNvGraphicFramePr>
          <p:nvPr>
            <p:ph sz="quarter" idx="3"/>
          </p:nvPr>
        </p:nvGraphicFramePr>
        <p:xfrm>
          <a:off x="395288" y="2420938"/>
          <a:ext cx="2336800" cy="3003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6335" name="公式" r:id="rId12" imgW="888840" imgH="1143000" progId="Equation.3">
                  <p:embed/>
                </p:oleObj>
              </mc:Choice>
              <mc:Fallback>
                <p:oleObj name="公式" r:id="rId12" imgW="888840" imgH="1143000" progId="Equation.3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288" y="2420938"/>
                        <a:ext cx="2336800" cy="3003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cap="flat" cmpd="sng" algn="ctr">
                            <a:solidFill>
                              <a:schemeClr val="folHlink"/>
                            </a:solidFill>
                            <a:prstDash val="solid"/>
                            <a:miter lim="800000"/>
                            <a:headEnd type="none" w="med" len="med"/>
                            <a:tailEnd type="none" w="med" len="med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5903" name="Rectangle 23"/>
          <p:cNvSpPr>
            <a:spLocks noGrp="1" noChangeArrowheads="1"/>
          </p:cNvSpPr>
          <p:nvPr>
            <p:ph type="title"/>
          </p:nvPr>
        </p:nvSpPr>
        <p:spPr>
          <a:xfrm>
            <a:off x="468313" y="0"/>
            <a:ext cx="8229600" cy="1143000"/>
          </a:xfrm>
          <a:noFill/>
        </p:spPr>
        <p:txBody>
          <a:bodyPr/>
          <a:lstStyle/>
          <a:p>
            <a:pPr eaLnBrk="1" hangingPunct="1"/>
            <a:r>
              <a:rPr lang="en-US" altLang="zh-CN" smtClean="0"/>
              <a:t>    </a:t>
            </a:r>
            <a:r>
              <a:rPr lang="zh-CN" altLang="en-US" sz="4000" b="1" smtClean="0">
                <a:solidFill>
                  <a:srgbClr val="0000FF"/>
                </a:solidFill>
              </a:rPr>
              <a:t>熟练以后可以一列一列乘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9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37990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9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2.89017E-7 C -0.00399 -0.03908 -0.00798 -0.07792 -0.02552 -0.11838 C -0.04305 -0.15884 -0.07708 -0.22127 -0.10486 -0.24301 C -0.13264 -0.26474 -0.16441 -0.26312 -0.19219 -0.24948 C -0.21996 -0.23584 -0.24583 -0.19838 -0.27153 -0.16069 " pathEditMode="relative" ptsTypes="aaaaA">
                                      <p:cBhvr>
                                        <p:cTn id="14" dur="2000" fill="hold"/>
                                        <p:tgtEl>
                                          <p:spTgt spid="37990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9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1000"/>
                                        <p:tgtEl>
                                          <p:spTgt spid="37990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9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69 0.00093 C -0.00555 -0.07167 -0.01024 -0.14428 -0.02135 -0.20208 C -0.03246 -0.25988 -0.05121 -0.31815 -0.06736 -0.34589 C -0.0835 -0.37364 -0.10243 -0.36925 -0.11823 -0.36902 C -0.13402 -0.36878 -0.14913 -0.36 -0.16267 -0.34381 C -0.17621 -0.32763 -0.18767 -0.29988 -0.19913 -0.27191 " pathEditMode="relative" ptsTypes="aaaaaA">
                                      <p:cBhvr>
                                        <p:cTn id="25" dur="2000" fill="hold"/>
                                        <p:tgtEl>
                                          <p:spTgt spid="37990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9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1000"/>
                                        <p:tgtEl>
                                          <p:spTgt spid="3799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9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1.50289E-6 C -0.00903 -0.12047 -0.01788 -0.24093 -0.02708 -0.31908 C -0.03629 -0.39723 -0.04132 -0.45781 -0.05556 -0.46914 C -0.06979 -0.48047 -0.09132 -0.43376 -0.11285 -0.38682 " pathEditMode="relative" ptsTypes="aaaA">
                                      <p:cBhvr>
                                        <p:cTn id="36" dur="2000" fill="hold"/>
                                        <p:tgtEl>
                                          <p:spTgt spid="37990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3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9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1000"/>
                                        <p:tgtEl>
                                          <p:spTgt spid="3799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5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4" dur="1000"/>
                                        <p:tgtEl>
                                          <p:spTgt spid="37990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/>
                                        <p:tgtEl>
                                          <p:spTgt spid="37990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/>
                                        <p:tgtEl>
                                          <p:spTgt spid="37990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5000">
                                          <p:val>
                                            <p:strVal val="ppt_x+-0.0500*(ppt_x*0.9511+(1-ppt_y)*0.3090)"/>
                                          </p:val>
                                        </p:tav>
                                        <p:tav tm="10000">
                                          <p:val>
                                            <p:strVal val="ppt_x+-0.1000*(ppt_x*0.8090+(1-ppt_y)*0.5878)"/>
                                          </p:val>
                                        </p:tav>
                                        <p:tav tm="15000">
                                          <p:val>
                                            <p:strVal val="ppt_x+-0.1500*(ppt_x*0.5878+(1-ppt_y)*0.8090)"/>
                                          </p:val>
                                        </p:tav>
                                        <p:tav tm="20000">
                                          <p:val>
                                            <p:strVal val="ppt_x+-0.2000*(ppt_x*0.3090+(1-ppt_y)*0.9511)"/>
                                          </p:val>
                                        </p:tav>
                                        <p:tav tm="25000">
                                          <p:val>
                                            <p:strVal val="ppt_x+-0.2500*(ppt_x*-0.0000+(1-ppt_y)*1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x+-0.3000*(ppt_x*-0.3090+(1-ppt_y)*0.9511)"/>
                                          </p:val>
                                        </p:tav>
                                        <p:tav tm="35000">
                                          <p:val>
                                            <p:strVal val="ppt_x+-0.3500*(ppt_x*-0.5878+(1-ppt_y)*0.8090)"/>
                                          </p:val>
                                        </p:tav>
                                        <p:tav tm="40000">
                                          <p:val>
                                            <p:strVal val="ppt_x+-0.4000*(ppt_x*-0.8090+(1-ppt_y)*0.5878)"/>
                                          </p:val>
                                        </p:tav>
                                        <p:tav tm="45000">
                                          <p:val>
                                            <p:strVal val="ppt_x+-0.4500*(ppt_x*-0.9511+(1-ppt_y)*0.3090)"/>
                                          </p:val>
                                        </p:tav>
                                        <p:tav tm="50000">
                                          <p:val>
                                            <p:strVal val="ppt_x+-0.5000*(ppt_x*-1.0000+(1-ppt_y)*-0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x+-0.5500*(ppt_x*-0.9511+(1-ppt_y)*-0.3090)"/>
                                          </p:val>
                                        </p:tav>
                                        <p:tav tm="60000">
                                          <p:val>
                                            <p:strVal val="ppt_x+-0.6000*(ppt_x*-0.8090+(1-ppt_y)*-0.5878)"/>
                                          </p:val>
                                        </p:tav>
                                        <p:tav tm="65000">
                                          <p:val>
                                            <p:strVal val="ppt_x+-0.6500*(ppt_x*-0.5878+(1-ppt_y)*-0.8090)"/>
                                          </p:val>
                                        </p:tav>
                                        <p:tav tm="70000">
                                          <p:val>
                                            <p:strVal val="ppt_x+-0.7000*(ppt_x*-0.3090+(1-ppt_y)*-0.9511)"/>
                                          </p:val>
                                        </p:tav>
                                        <p:tav tm="75000">
                                          <p:val>
                                            <p:strVal val="ppt_x+-0.7500*(ppt_x*0.0000+(1-ppt_y)*-1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x+-0.8000*(ppt_x*0.3090+(1-ppt_y)*-0.9511)"/>
                                          </p:val>
                                        </p:tav>
                                        <p:tav tm="85000">
                                          <p:val>
                                            <p:strVal val="ppt_x+-0.8500*(ppt_x*0.5878+(1-ppt_y)*-0.8090)"/>
                                          </p:val>
                                        </p:tav>
                                        <p:tav tm="90000">
                                          <p:val>
                                            <p:strVal val="ppt_x+-0.9000*(ppt_x*0.8090+(1-ppt_y)*-0.5878)"/>
                                          </p:val>
                                        </p:tav>
                                        <p:tav tm="95000">
                                          <p:val>
                                            <p:strVal val="ppt_x+-0.9500*(ppt_x*0.9511+(1-ppt_y)*-0.3090)"/>
                                          </p:val>
                                        </p:tav>
                                        <p:tav tm="100000">
                                          <p:val>
                                            <p:strVal val="ppt_x+-1.0000*(ppt_x*1.0000+(1-ppt_y)*0.0000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/>
                                        <p:tgtEl>
                                          <p:spTgt spid="37990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-0.0500*(ppt_x*0.3090-(1-ppt_y)*0.9511)"/>
                                          </p:val>
                                        </p:tav>
                                        <p:tav tm="10000">
                                          <p:val>
                                            <p:strVal val="ppt_y+-0.1000*(ppt_x*0.5878-(1-ppt_y)*0.8090)"/>
                                          </p:val>
                                        </p:tav>
                                        <p:tav tm="15000">
                                          <p:val>
                                            <p:strVal val="ppt_y+-0.1500*(ppt_x*0.8090-(1-ppt_y)*0.5878)"/>
                                          </p:val>
                                        </p:tav>
                                        <p:tav tm="20000">
                                          <p:val>
                                            <p:strVal val="ppt_y+-0.2000*(ppt_x*0.9511-(1-ppt_y)*0.3090)"/>
                                          </p:val>
                                        </p:tav>
                                        <p:tav tm="25000">
                                          <p:val>
                                            <p:strVal val="ppt_y+-0.2500*(ppt_x*1.0000-(1-ppt_y)*-0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y+-0.3000*(ppt_x*0.9511-(1-ppt_y)*-0.3090)"/>
                                          </p:val>
                                        </p:tav>
                                        <p:tav tm="35000">
                                          <p:val>
                                            <p:strVal val="ppt_y+-0.3500*(ppt_x*0.8090-(1-ppt_y)*-0.5878)"/>
                                          </p:val>
                                        </p:tav>
                                        <p:tav tm="40000">
                                          <p:val>
                                            <p:strVal val="ppt_y+-0.4000*(ppt_x*0.5878-(1-ppt_y)*-0.8090)"/>
                                          </p:val>
                                        </p:tav>
                                        <p:tav tm="45000">
                                          <p:val>
                                            <p:strVal val="ppt_y+-0.4500*(ppt_x*0.3090-(1-ppt_y)*-0.9511)"/>
                                          </p:val>
                                        </p:tav>
                                        <p:tav tm="50000">
                                          <p:val>
                                            <p:strVal val="ppt_y+-0.5000*(ppt_x*-0.0000-(1-ppt_y)*-1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y+-0.5500*(ppt_x*-0.3090-(1-ppt_y)*-0.9511)"/>
                                          </p:val>
                                        </p:tav>
                                        <p:tav tm="60000">
                                          <p:val>
                                            <p:strVal val="ppt_y+-0.6000*(ppt_x*-0.5878-(1-ppt_y)*-0.8090)"/>
                                          </p:val>
                                        </p:tav>
                                        <p:tav tm="65000">
                                          <p:val>
                                            <p:strVal val="ppt_y+-0.6500*(ppt_x*-0.8090-(1-ppt_y)*-0.5878)"/>
                                          </p:val>
                                        </p:tav>
                                        <p:tav tm="70000">
                                          <p:val>
                                            <p:strVal val="ppt_y+-0.7000*(ppt_x*-0.9511-(1-ppt_y)*-0.3090)"/>
                                          </p:val>
                                        </p:tav>
                                        <p:tav tm="75000">
                                          <p:val>
                                            <p:strVal val="ppt_y+-0.7500*(ppt_x*-1.0000-(1-ppt_y)*0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y+-0.8000*(ppt_x*-0.9511-(1-ppt_y)*0.3090)"/>
                                          </p:val>
                                        </p:tav>
                                        <p:tav tm="85000">
                                          <p:val>
                                            <p:strVal val="ppt_y+-0.8500*(ppt_x*-0.8090-(1-ppt_y)*0.5878)"/>
                                          </p:val>
                                        </p:tav>
                                        <p:tav tm="90000">
                                          <p:val>
                                            <p:strVal val="ppt_y+-0.9000*(ppt_x*-0.5878-(1-ppt_y)*0.8090)"/>
                                          </p:val>
                                        </p:tav>
                                        <p:tav tm="95000">
                                          <p:val>
                                            <p:strVal val="ppt_y+-0.9500*(ppt_x*-0.3090-(1-ppt_y)*0.9511)"/>
                                          </p:val>
                                        </p:tav>
                                        <p:tav tm="100000">
                                          <p:val>
                                            <p:strVal val="ppt_y+-1.0000*(ppt_x*0.0000-(1-ppt_y)*1.0000)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799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99045" grpId="0" animBg="1"/>
      <p:bldP spid="3799046" grpId="0" animBg="1"/>
      <p:bldP spid="3799051" grpId="0" animBg="1"/>
      <p:bldP spid="3799052" grpId="0" animBg="1"/>
      <p:bldP spid="3799053" grpId="0" animBg="1"/>
    </p:bldLst>
  </p:timing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6914" name="Object 4"/>
          <p:cNvGraphicFramePr>
            <a:graphicFrameLocks noGrp="1" noChangeAspect="1"/>
          </p:cNvGraphicFramePr>
          <p:nvPr>
            <p:ph sz="quarter" idx="3"/>
          </p:nvPr>
        </p:nvGraphicFramePr>
        <p:xfrm>
          <a:off x="395288" y="2420938"/>
          <a:ext cx="2336800" cy="3003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7353" name="公式" r:id="rId3" imgW="888840" imgH="1143000" progId="Equation.3">
                  <p:embed/>
                </p:oleObj>
              </mc:Choice>
              <mc:Fallback>
                <p:oleObj name="公式" r:id="rId3" imgW="888840" imgH="11430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288" y="2420938"/>
                        <a:ext cx="2336800" cy="3003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cap="flat" cmpd="sng" algn="ctr">
                            <a:solidFill>
                              <a:schemeClr val="folHlink"/>
                            </a:solidFill>
                            <a:prstDash val="solid"/>
                            <a:miter lim="800000"/>
                            <a:headEnd type="none" w="med" len="med"/>
                            <a:tailEnd type="none" w="med" len="med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00069" name="Rectangle 5"/>
          <p:cNvSpPr>
            <a:spLocks noChangeArrowheads="1"/>
          </p:cNvSpPr>
          <p:nvPr/>
        </p:nvSpPr>
        <p:spPr bwMode="auto">
          <a:xfrm>
            <a:off x="539750" y="2420938"/>
            <a:ext cx="576263" cy="2879725"/>
          </a:xfrm>
          <a:prstGeom prst="rect">
            <a:avLst/>
          </a:prstGeom>
          <a:solidFill>
            <a:srgbClr val="FF0000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3800070" name="Rectangle 6"/>
          <p:cNvSpPr>
            <a:spLocks noChangeArrowheads="1"/>
          </p:cNvSpPr>
          <p:nvPr/>
        </p:nvSpPr>
        <p:spPr bwMode="auto">
          <a:xfrm>
            <a:off x="3779838" y="2852738"/>
            <a:ext cx="576262" cy="2160587"/>
          </a:xfrm>
          <a:prstGeom prst="rect">
            <a:avLst/>
          </a:prstGeom>
          <a:solidFill>
            <a:srgbClr val="FFCC0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graphicFrame>
        <p:nvGraphicFramePr>
          <p:cNvPr id="3800072" name="Object 8"/>
          <p:cNvGraphicFramePr>
            <a:graphicFrameLocks noChangeAspect="1"/>
          </p:cNvGraphicFramePr>
          <p:nvPr/>
        </p:nvGraphicFramePr>
        <p:xfrm>
          <a:off x="3924300" y="3644900"/>
          <a:ext cx="268288" cy="50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7354" name="公式" r:id="rId5" imgW="101520" imgH="190440" progId="Equation.3">
                  <p:embed/>
                </p:oleObj>
              </mc:Choice>
              <mc:Fallback>
                <p:oleObj name="公式" r:id="rId5" imgW="101520" imgH="19044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24300" y="3644900"/>
                        <a:ext cx="268288" cy="504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00073" name="Object 9"/>
          <p:cNvGraphicFramePr>
            <a:graphicFrameLocks noChangeAspect="1"/>
          </p:cNvGraphicFramePr>
          <p:nvPr/>
        </p:nvGraphicFramePr>
        <p:xfrm>
          <a:off x="3851275" y="2924175"/>
          <a:ext cx="368300" cy="538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7355" name="公式" r:id="rId7" imgW="139680" imgH="203040" progId="Equation.3">
                  <p:embed/>
                </p:oleObj>
              </mc:Choice>
              <mc:Fallback>
                <p:oleObj name="公式" r:id="rId7" imgW="139680" imgH="203040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51275" y="2924175"/>
                        <a:ext cx="368300" cy="538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00074" name="Object 10"/>
          <p:cNvGraphicFramePr>
            <a:graphicFrameLocks noChangeAspect="1"/>
          </p:cNvGraphicFramePr>
          <p:nvPr/>
        </p:nvGraphicFramePr>
        <p:xfrm>
          <a:off x="3851275" y="4437063"/>
          <a:ext cx="368300" cy="538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7356" name="公式" r:id="rId9" imgW="139680" imgH="203040" progId="Equation.3">
                  <p:embed/>
                </p:oleObj>
              </mc:Choice>
              <mc:Fallback>
                <p:oleObj name="公式" r:id="rId9" imgW="139680" imgH="203040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51275" y="4437063"/>
                        <a:ext cx="368300" cy="5381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00075" name="Rectangle 11"/>
          <p:cNvSpPr>
            <a:spLocks noChangeArrowheads="1"/>
          </p:cNvSpPr>
          <p:nvPr/>
        </p:nvSpPr>
        <p:spPr bwMode="auto">
          <a:xfrm>
            <a:off x="1187450" y="2420938"/>
            <a:ext cx="647700" cy="2879725"/>
          </a:xfrm>
          <a:prstGeom prst="rect">
            <a:avLst/>
          </a:prstGeom>
          <a:solidFill>
            <a:srgbClr val="FF0000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3800076" name="Rectangle 12"/>
          <p:cNvSpPr>
            <a:spLocks noChangeArrowheads="1"/>
          </p:cNvSpPr>
          <p:nvPr/>
        </p:nvSpPr>
        <p:spPr bwMode="auto">
          <a:xfrm>
            <a:off x="1908175" y="2420938"/>
            <a:ext cx="647700" cy="2879725"/>
          </a:xfrm>
          <a:prstGeom prst="rect">
            <a:avLst/>
          </a:prstGeom>
          <a:solidFill>
            <a:srgbClr val="FF0000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graphicFrame>
        <p:nvGraphicFramePr>
          <p:cNvPr id="166918" name="Object 16"/>
          <p:cNvGraphicFramePr>
            <a:graphicFrameLocks noGrp="1" noChangeAspect="1"/>
          </p:cNvGraphicFramePr>
          <p:nvPr>
            <p:ph sz="quarter" idx="2"/>
          </p:nvPr>
        </p:nvGraphicFramePr>
        <p:xfrm>
          <a:off x="2843213" y="2852738"/>
          <a:ext cx="2387600" cy="2252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7357" name="公式" r:id="rId10" imgW="901440" imgH="850680" progId="Equation.3">
                  <p:embed/>
                </p:oleObj>
              </mc:Choice>
              <mc:Fallback>
                <p:oleObj name="公式" r:id="rId10" imgW="901440" imgH="850680" progId="Equation.3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43213" y="2852738"/>
                        <a:ext cx="2387600" cy="22526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cap="flat" cmpd="sng" algn="ctr">
                            <a:solidFill>
                              <a:schemeClr val="folHlink"/>
                            </a:solidFill>
                            <a:prstDash val="solid"/>
                            <a:miter lim="800000"/>
                            <a:headEnd type="none" w="med" len="med"/>
                            <a:tailEnd type="none" w="med" len="med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6919" name="Object 19"/>
          <p:cNvGraphicFramePr>
            <a:graphicFrameLocks noChangeAspect="1"/>
          </p:cNvGraphicFramePr>
          <p:nvPr/>
        </p:nvGraphicFramePr>
        <p:xfrm>
          <a:off x="5513388" y="2420938"/>
          <a:ext cx="3173412" cy="3003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7358" name="公式" r:id="rId12" imgW="1206360" imgH="1143000" progId="Equation.3">
                  <p:embed/>
                </p:oleObj>
              </mc:Choice>
              <mc:Fallback>
                <p:oleObj name="公式" r:id="rId12" imgW="1206360" imgH="1143000" progId="Equation.3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13388" y="2420938"/>
                        <a:ext cx="3173412" cy="3003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00084" name="Rectangle 20"/>
          <p:cNvSpPr>
            <a:spLocks noChangeArrowheads="1"/>
          </p:cNvSpPr>
          <p:nvPr/>
        </p:nvSpPr>
        <p:spPr bwMode="auto">
          <a:xfrm>
            <a:off x="6948488" y="2492375"/>
            <a:ext cx="647700" cy="2879725"/>
          </a:xfrm>
          <a:prstGeom prst="rect">
            <a:avLst/>
          </a:prstGeom>
          <a:solidFill>
            <a:schemeClr val="bg1"/>
          </a:solidFill>
          <a:ln w="38100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66925" name="Rectangle 21"/>
          <p:cNvSpPr>
            <a:spLocks noChangeArrowheads="1"/>
          </p:cNvSpPr>
          <p:nvPr/>
        </p:nvSpPr>
        <p:spPr bwMode="auto">
          <a:xfrm>
            <a:off x="7740650" y="2492375"/>
            <a:ext cx="720725" cy="2879725"/>
          </a:xfrm>
          <a:prstGeom prst="rect">
            <a:avLst/>
          </a:prstGeom>
          <a:solidFill>
            <a:schemeClr val="bg1"/>
          </a:solidFill>
          <a:ln w="38100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66926" name="Rectangle 25"/>
          <p:cNvSpPr>
            <a:spLocks noGrp="1" noChangeArrowheads="1"/>
          </p:cNvSpPr>
          <p:nvPr>
            <p:ph type="title"/>
          </p:nvPr>
        </p:nvSpPr>
        <p:spPr>
          <a:xfrm>
            <a:off x="468313" y="0"/>
            <a:ext cx="8229600" cy="1143000"/>
          </a:xfrm>
          <a:noFill/>
        </p:spPr>
        <p:txBody>
          <a:bodyPr/>
          <a:lstStyle/>
          <a:p>
            <a:pPr eaLnBrk="1" hangingPunct="1"/>
            <a:r>
              <a:rPr lang="en-US" altLang="zh-CN" smtClean="0"/>
              <a:t>    </a:t>
            </a:r>
            <a:r>
              <a:rPr lang="zh-CN" altLang="en-US" sz="4000" b="1" smtClean="0">
                <a:solidFill>
                  <a:srgbClr val="0000FF"/>
                </a:solidFill>
              </a:rPr>
              <a:t>熟练以后可以一列一列乘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0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38000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0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0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0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9.24855E-7 C -0.00677 -0.04162 -0.01354 -0.08301 -0.02708 -0.12254 C -0.04063 -0.16208 -0.06545 -0.21133 -0.08108 -0.23676 C -0.0967 -0.2622 -0.1 -0.26751 -0.12066 -0.27468 C -0.14132 -0.28185 -0.17413 -0.28185 -0.20486 -0.27907 C -0.23559 -0.2763 -0.28056 -0.27676 -0.30486 -0.2578 C -0.32917 -0.23884 -0.3401 -0.20185 -0.35087 -0.16486 " pathEditMode="relative" ptsTypes="aaaaaaA">
                                      <p:cBhvr>
                                        <p:cTn id="18" dur="2000" fill="hold"/>
                                        <p:tgtEl>
                                          <p:spTgt spid="38000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2.08092E-6 C -0.0099 -0.08046 -0.01962 -0.1607 -0.03021 -0.21572 C -0.0408 -0.27075 -0.03872 -0.29919 -0.06354 -0.32994 C -0.08837 -0.3607 -0.1474 -0.39422 -0.17934 -0.39954 C -0.21129 -0.40486 -0.23889 -0.38312 -0.25556 -0.36162 C -0.27222 -0.34012 -0.27587 -0.30544 -0.27934 -0.27075 " pathEditMode="relative" ptsTypes="aaaaaA">
                                      <p:cBhvr>
                                        <p:cTn id="20" dur="2000" fill="hold"/>
                                        <p:tgtEl>
                                          <p:spTgt spid="38000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-0.00046 C -0.01111 -0.1348 -0.02205 -0.2689 -0.03819 -0.35122 C -0.05434 -0.43353 -0.07604 -0.47283 -0.09688 -0.49503 C -0.11771 -0.51723 -0.14635 -0.50174 -0.16354 -0.4844 C -0.18073 -0.46705 -0.19045 -0.42937 -0.2 -0.39145 " pathEditMode="relative" ptsTypes="aaaaA">
                                      <p:cBhvr>
                                        <p:cTn id="22" dur="2000" fill="hold"/>
                                        <p:tgtEl>
                                          <p:spTgt spid="38000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0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1000"/>
                                        <p:tgtEl>
                                          <p:spTgt spid="38000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0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1000"/>
                                        <p:tgtEl>
                                          <p:spTgt spid="3800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0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1000"/>
                                        <p:tgtEl>
                                          <p:spTgt spid="3800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5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6" dur="1000"/>
                                        <p:tgtEl>
                                          <p:spTgt spid="38000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/>
                                        <p:tgtEl>
                                          <p:spTgt spid="38000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/>
                                        <p:tgtEl>
                                          <p:spTgt spid="38000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5000">
                                          <p:val>
                                            <p:strVal val="ppt_x+-0.0500*(ppt_x*0.9511+(1-ppt_y)*0.3090)"/>
                                          </p:val>
                                        </p:tav>
                                        <p:tav tm="10000">
                                          <p:val>
                                            <p:strVal val="ppt_x+-0.1000*(ppt_x*0.8090+(1-ppt_y)*0.5878)"/>
                                          </p:val>
                                        </p:tav>
                                        <p:tav tm="15000">
                                          <p:val>
                                            <p:strVal val="ppt_x+-0.1500*(ppt_x*0.5878+(1-ppt_y)*0.8090)"/>
                                          </p:val>
                                        </p:tav>
                                        <p:tav tm="20000">
                                          <p:val>
                                            <p:strVal val="ppt_x+-0.2000*(ppt_x*0.3090+(1-ppt_y)*0.9511)"/>
                                          </p:val>
                                        </p:tav>
                                        <p:tav tm="25000">
                                          <p:val>
                                            <p:strVal val="ppt_x+-0.2500*(ppt_x*-0.0000+(1-ppt_y)*1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x+-0.3000*(ppt_x*-0.3090+(1-ppt_y)*0.9511)"/>
                                          </p:val>
                                        </p:tav>
                                        <p:tav tm="35000">
                                          <p:val>
                                            <p:strVal val="ppt_x+-0.3500*(ppt_x*-0.5878+(1-ppt_y)*0.8090)"/>
                                          </p:val>
                                        </p:tav>
                                        <p:tav tm="40000">
                                          <p:val>
                                            <p:strVal val="ppt_x+-0.4000*(ppt_x*-0.8090+(1-ppt_y)*0.5878)"/>
                                          </p:val>
                                        </p:tav>
                                        <p:tav tm="45000">
                                          <p:val>
                                            <p:strVal val="ppt_x+-0.4500*(ppt_x*-0.9511+(1-ppt_y)*0.3090)"/>
                                          </p:val>
                                        </p:tav>
                                        <p:tav tm="50000">
                                          <p:val>
                                            <p:strVal val="ppt_x+-0.5000*(ppt_x*-1.0000+(1-ppt_y)*-0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x+-0.5500*(ppt_x*-0.9511+(1-ppt_y)*-0.3090)"/>
                                          </p:val>
                                        </p:tav>
                                        <p:tav tm="60000">
                                          <p:val>
                                            <p:strVal val="ppt_x+-0.6000*(ppt_x*-0.8090+(1-ppt_y)*-0.5878)"/>
                                          </p:val>
                                        </p:tav>
                                        <p:tav tm="65000">
                                          <p:val>
                                            <p:strVal val="ppt_x+-0.6500*(ppt_x*-0.5878+(1-ppt_y)*-0.8090)"/>
                                          </p:val>
                                        </p:tav>
                                        <p:tav tm="70000">
                                          <p:val>
                                            <p:strVal val="ppt_x+-0.7000*(ppt_x*-0.3090+(1-ppt_y)*-0.9511)"/>
                                          </p:val>
                                        </p:tav>
                                        <p:tav tm="75000">
                                          <p:val>
                                            <p:strVal val="ppt_x+-0.7500*(ppt_x*0.0000+(1-ppt_y)*-1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x+-0.8000*(ppt_x*0.3090+(1-ppt_y)*-0.9511)"/>
                                          </p:val>
                                        </p:tav>
                                        <p:tav tm="85000">
                                          <p:val>
                                            <p:strVal val="ppt_x+-0.8500*(ppt_x*0.5878+(1-ppt_y)*-0.8090)"/>
                                          </p:val>
                                        </p:tav>
                                        <p:tav tm="90000">
                                          <p:val>
                                            <p:strVal val="ppt_x+-0.9000*(ppt_x*0.8090+(1-ppt_y)*-0.5878)"/>
                                          </p:val>
                                        </p:tav>
                                        <p:tav tm="95000">
                                          <p:val>
                                            <p:strVal val="ppt_x+-0.9500*(ppt_x*0.9511+(1-ppt_y)*-0.3090)"/>
                                          </p:val>
                                        </p:tav>
                                        <p:tav tm="100000">
                                          <p:val>
                                            <p:strVal val="ppt_x+-1.0000*(ppt_x*1.0000+(1-ppt_y)*0.0000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/>
                                        <p:tgtEl>
                                          <p:spTgt spid="38000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-0.0500*(ppt_x*0.3090-(1-ppt_y)*0.9511)"/>
                                          </p:val>
                                        </p:tav>
                                        <p:tav tm="10000">
                                          <p:val>
                                            <p:strVal val="ppt_y+-0.1000*(ppt_x*0.5878-(1-ppt_y)*0.8090)"/>
                                          </p:val>
                                        </p:tav>
                                        <p:tav tm="15000">
                                          <p:val>
                                            <p:strVal val="ppt_y+-0.1500*(ppt_x*0.8090-(1-ppt_y)*0.5878)"/>
                                          </p:val>
                                        </p:tav>
                                        <p:tav tm="20000">
                                          <p:val>
                                            <p:strVal val="ppt_y+-0.2000*(ppt_x*0.9511-(1-ppt_y)*0.3090)"/>
                                          </p:val>
                                        </p:tav>
                                        <p:tav tm="25000">
                                          <p:val>
                                            <p:strVal val="ppt_y+-0.2500*(ppt_x*1.0000-(1-ppt_y)*-0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y+-0.3000*(ppt_x*0.9511-(1-ppt_y)*-0.3090)"/>
                                          </p:val>
                                        </p:tav>
                                        <p:tav tm="35000">
                                          <p:val>
                                            <p:strVal val="ppt_y+-0.3500*(ppt_x*0.8090-(1-ppt_y)*-0.5878)"/>
                                          </p:val>
                                        </p:tav>
                                        <p:tav tm="40000">
                                          <p:val>
                                            <p:strVal val="ppt_y+-0.4000*(ppt_x*0.5878-(1-ppt_y)*-0.8090)"/>
                                          </p:val>
                                        </p:tav>
                                        <p:tav tm="45000">
                                          <p:val>
                                            <p:strVal val="ppt_y+-0.4500*(ppt_x*0.3090-(1-ppt_y)*-0.9511)"/>
                                          </p:val>
                                        </p:tav>
                                        <p:tav tm="50000">
                                          <p:val>
                                            <p:strVal val="ppt_y+-0.5000*(ppt_x*-0.0000-(1-ppt_y)*-1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y+-0.5500*(ppt_x*-0.3090-(1-ppt_y)*-0.9511)"/>
                                          </p:val>
                                        </p:tav>
                                        <p:tav tm="60000">
                                          <p:val>
                                            <p:strVal val="ppt_y+-0.6000*(ppt_x*-0.5878-(1-ppt_y)*-0.8090)"/>
                                          </p:val>
                                        </p:tav>
                                        <p:tav tm="65000">
                                          <p:val>
                                            <p:strVal val="ppt_y+-0.6500*(ppt_x*-0.8090-(1-ppt_y)*-0.5878)"/>
                                          </p:val>
                                        </p:tav>
                                        <p:tav tm="70000">
                                          <p:val>
                                            <p:strVal val="ppt_y+-0.7000*(ppt_x*-0.9511-(1-ppt_y)*-0.3090)"/>
                                          </p:val>
                                        </p:tav>
                                        <p:tav tm="75000">
                                          <p:val>
                                            <p:strVal val="ppt_y+-0.7500*(ppt_x*-1.0000-(1-ppt_y)*0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y+-0.8000*(ppt_x*-0.9511-(1-ppt_y)*0.3090)"/>
                                          </p:val>
                                        </p:tav>
                                        <p:tav tm="85000">
                                          <p:val>
                                            <p:strVal val="ppt_y+-0.8500*(ppt_x*-0.8090-(1-ppt_y)*0.5878)"/>
                                          </p:val>
                                        </p:tav>
                                        <p:tav tm="90000">
                                          <p:val>
                                            <p:strVal val="ppt_y+-0.9000*(ppt_x*-0.5878-(1-ppt_y)*0.8090)"/>
                                          </p:val>
                                        </p:tav>
                                        <p:tav tm="95000">
                                          <p:val>
                                            <p:strVal val="ppt_y+-0.9500*(ppt_x*-0.3090-(1-ppt_y)*0.9511)"/>
                                          </p:val>
                                        </p:tav>
                                        <p:tav tm="100000">
                                          <p:val>
                                            <p:strVal val="ppt_y+-1.0000*(ppt_x*0.0000-(1-ppt_y)*1.0000)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800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00069" grpId="0" animBg="1"/>
      <p:bldP spid="3800070" grpId="0" animBg="1"/>
      <p:bldP spid="3800075" grpId="0" animBg="1"/>
      <p:bldP spid="3800076" grpId="0" animBg="1"/>
      <p:bldP spid="380008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04162" name="Rectangle 3"/>
              <p:cNvSpPr>
                <a:spLocks noGrp="1" noChangeArrowheads="1"/>
              </p:cNvSpPr>
              <p:nvPr>
                <p:ph type="body" sz="half" idx="1"/>
              </p:nvPr>
            </p:nvSpPr>
            <p:spPr>
              <a:xfrm>
                <a:off x="755650" y="1989138"/>
                <a:ext cx="7781925" cy="4071937"/>
              </a:xfrm>
            </p:spPr>
            <p:txBody>
              <a:bodyPr/>
              <a:lstStyle/>
              <a:p>
                <a:pPr eaLnBrk="1" hangingPunct="1">
                  <a:lnSpc>
                    <a:spcPct val="150000"/>
                  </a:lnSpc>
                  <a:buFontTx/>
                  <a:buNone/>
                </a:pPr>
                <a:r>
                  <a:rPr lang="en-US" altLang="zh-CN" b="1" dirty="0" smtClean="0">
                    <a:latin typeface="Times New Roman" pitchFamily="18" charset="0"/>
                  </a:rPr>
                  <a:t>  </a:t>
                </a:r>
                <a:r>
                  <a:rPr lang="zh-CN" altLang="en-US" b="1" dirty="0" smtClean="0">
                    <a:latin typeface="Times New Roman" pitchFamily="18" charset="0"/>
                  </a:rPr>
                  <a:t>若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zh-CN" altLang="en-US" b="1" i="0" smtClean="0">
                            <a:latin typeface="Cambria Math"/>
                          </a:rPr>
                          <m:t>𝛂</m:t>
                        </m:r>
                      </m:e>
                      <m:sub>
                        <m:r>
                          <a:rPr lang="en-US" altLang="zh-CN" b="1" i="1" smtClean="0">
                            <a:latin typeface="Cambria Math"/>
                          </a:rPr>
                          <m:t>𝟏</m:t>
                        </m:r>
                      </m:sub>
                    </m:sSub>
                    <m:r>
                      <a:rPr lang="en-US" altLang="zh-CN" b="1" i="1" smtClean="0">
                        <a:latin typeface="Cambria Math"/>
                      </a:rPr>
                      <m:t> , ⋯,</m:t>
                    </m:r>
                    <m:sSub>
                      <m:sSubPr>
                        <m:ctrlPr>
                          <a:rPr lang="en-US" altLang="zh-CN" b="1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zh-CN" altLang="en-US" b="1">
                            <a:latin typeface="Cambria Math"/>
                          </a:rPr>
                          <m:t>𝛂</m:t>
                        </m:r>
                      </m:e>
                      <m:sub>
                        <m:r>
                          <a:rPr lang="en-US" altLang="zh-CN" b="1" i="1" smtClean="0">
                            <a:latin typeface="Cambria Math"/>
                          </a:rPr>
                          <m:t>𝒓</m:t>
                        </m:r>
                      </m:sub>
                    </m:sSub>
                  </m:oMath>
                </a14:m>
                <a:r>
                  <a:rPr lang="zh-CN" altLang="en-US" b="1" dirty="0" smtClean="0">
                    <a:latin typeface="Times New Roman" pitchFamily="18" charset="0"/>
                  </a:rPr>
                  <a:t> 能线性表出</a:t>
                </a:r>
                <a:r>
                  <a:rPr lang="en-US" altLang="zh-CN" b="1" dirty="0" smtClean="0">
                    <a:latin typeface="Times New Roman" pitchFamily="18" charset="0"/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>
                            <a:latin typeface="Cambria Math"/>
                          </a:rPr>
                        </m:ctrlPr>
                      </m:sSubPr>
                      <m:e>
                        <m:r>
                          <a:rPr lang="zh-CN" altLang="en-US" b="1" i="1" smtClean="0">
                            <a:latin typeface="Cambria Math"/>
                          </a:rPr>
                          <m:t>𝛃</m:t>
                        </m:r>
                      </m:e>
                      <m:sub>
                        <m:r>
                          <a:rPr lang="en-US" altLang="zh-CN" b="1" i="1">
                            <a:latin typeface="Cambria Math"/>
                          </a:rPr>
                          <m:t>𝟏</m:t>
                        </m:r>
                      </m:sub>
                    </m:sSub>
                    <m:r>
                      <a:rPr lang="en-US" altLang="zh-CN" b="1" i="1">
                        <a:latin typeface="Cambria Math"/>
                      </a:rPr>
                      <m:t> ,</m:t>
                    </m:r>
                    <m:r>
                      <a:rPr lang="en-US" altLang="zh-CN" b="1" i="1" smtClean="0">
                        <a:latin typeface="Cambria Math"/>
                      </a:rPr>
                      <m:t> </m:t>
                    </m:r>
                    <m:r>
                      <a:rPr lang="en-US" altLang="zh-CN" b="1" i="1">
                        <a:latin typeface="Cambria Math"/>
                      </a:rPr>
                      <m:t>⋯,</m:t>
                    </m:r>
                    <m:sSub>
                      <m:sSubPr>
                        <m:ctrlPr>
                          <a:rPr lang="en-US" altLang="zh-CN" b="1" i="1">
                            <a:latin typeface="Cambria Math"/>
                          </a:rPr>
                        </m:ctrlPr>
                      </m:sSubPr>
                      <m:e>
                        <m:r>
                          <a:rPr lang="zh-CN" altLang="en-US" b="1" i="1">
                            <a:latin typeface="Cambria Math"/>
                          </a:rPr>
                          <m:t>𝛃</m:t>
                        </m:r>
                      </m:e>
                      <m:sub>
                        <m:r>
                          <a:rPr lang="en-US" altLang="zh-CN" b="1" i="1" smtClean="0">
                            <a:latin typeface="Cambria Math"/>
                          </a:rPr>
                          <m:t>𝒔</m:t>
                        </m:r>
                      </m:sub>
                    </m:sSub>
                  </m:oMath>
                </a14:m>
                <a:r>
                  <a:rPr lang="zh-CN" altLang="en-US" b="1" dirty="0" smtClean="0">
                    <a:latin typeface="Times New Roman" pitchFamily="18" charset="0"/>
                  </a:rPr>
                  <a:t> </a:t>
                </a:r>
                <a:r>
                  <a:rPr lang="en-US" altLang="zh-CN" b="1" dirty="0" smtClean="0">
                    <a:latin typeface="Times New Roman" pitchFamily="18" charset="0"/>
                  </a:rPr>
                  <a:t>,  </a:t>
                </a:r>
              </a:p>
              <a:p>
                <a:pPr eaLnBrk="1" hangingPunct="1">
                  <a:lnSpc>
                    <a:spcPct val="150000"/>
                  </a:lnSpc>
                  <a:buFontTx/>
                  <a:buNone/>
                </a:pPr>
                <a:r>
                  <a:rPr lang="en-US" altLang="zh-CN" b="1" dirty="0">
                    <a:latin typeface="Times New Roman" pitchFamily="18" charset="0"/>
                  </a:rPr>
                  <a:t> </a:t>
                </a:r>
                <a:r>
                  <a:rPr lang="en-US" altLang="zh-CN" b="1" dirty="0" smtClean="0">
                    <a:latin typeface="Times New Roman" pitchFamily="18" charset="0"/>
                  </a:rPr>
                  <a:t> </a:t>
                </a:r>
                <a:r>
                  <a:rPr lang="zh-CN" altLang="en-US" b="1" dirty="0" smtClean="0">
                    <a:latin typeface="Times New Roman" pitchFamily="18" charset="0"/>
                  </a:rPr>
                  <a:t>而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>
                            <a:latin typeface="Cambria Math"/>
                          </a:rPr>
                        </m:ctrlPr>
                      </m:sSubPr>
                      <m:e>
                        <m:r>
                          <a:rPr lang="zh-CN" altLang="en-US" b="1" i="1">
                            <a:latin typeface="Cambria Math"/>
                          </a:rPr>
                          <m:t>𝛃</m:t>
                        </m:r>
                      </m:e>
                      <m:sub>
                        <m:r>
                          <a:rPr lang="en-US" altLang="zh-CN" b="1" i="1">
                            <a:latin typeface="Cambria Math"/>
                          </a:rPr>
                          <m:t>𝟏</m:t>
                        </m:r>
                      </m:sub>
                    </m:sSub>
                    <m:r>
                      <a:rPr lang="en-US" altLang="zh-CN" b="1" i="1">
                        <a:latin typeface="Cambria Math"/>
                      </a:rPr>
                      <m:t> ,</m:t>
                    </m:r>
                    <m:r>
                      <a:rPr lang="en-US" altLang="zh-CN" b="1" i="1" smtClean="0">
                        <a:latin typeface="Cambria Math"/>
                      </a:rPr>
                      <m:t> </m:t>
                    </m:r>
                    <m:r>
                      <a:rPr lang="en-US" altLang="zh-CN" b="1" i="1">
                        <a:latin typeface="Cambria Math"/>
                      </a:rPr>
                      <m:t>⋯,</m:t>
                    </m:r>
                    <m:sSub>
                      <m:sSubPr>
                        <m:ctrlPr>
                          <a:rPr lang="en-US" altLang="zh-CN" b="1" i="1">
                            <a:latin typeface="Cambria Math"/>
                          </a:rPr>
                        </m:ctrlPr>
                      </m:sSubPr>
                      <m:e>
                        <m:r>
                          <a:rPr lang="zh-CN" altLang="en-US" b="1" i="1">
                            <a:latin typeface="Cambria Math"/>
                          </a:rPr>
                          <m:t>𝛃</m:t>
                        </m:r>
                      </m:e>
                      <m:sub>
                        <m:r>
                          <a:rPr lang="en-US" altLang="zh-CN" b="1" i="1" smtClean="0">
                            <a:latin typeface="Cambria Math"/>
                          </a:rPr>
                          <m:t>𝒔</m:t>
                        </m:r>
                      </m:sub>
                    </m:sSub>
                  </m:oMath>
                </a14:m>
                <a:r>
                  <a:rPr lang="zh-CN" altLang="en-US" b="1" dirty="0" smtClean="0">
                    <a:latin typeface="Times New Roman" pitchFamily="18" charset="0"/>
                  </a:rPr>
                  <a:t> 又能线性表出 </a:t>
                </a:r>
                <a:r>
                  <a:rPr lang="en-US" altLang="zh-CN" b="1" dirty="0" smtClean="0">
                    <a:latin typeface="Times New Roman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>
                            <a:latin typeface="Cambria Math"/>
                          </a:rPr>
                        </m:ctrlPr>
                      </m:sSubPr>
                      <m:e>
                        <m:r>
                          <a:rPr lang="zh-CN" altLang="en-US" b="1" i="1" smtClean="0">
                            <a:latin typeface="Cambria Math"/>
                          </a:rPr>
                          <m:t>𝜸</m:t>
                        </m:r>
                      </m:e>
                      <m:sub>
                        <m:r>
                          <a:rPr lang="en-US" altLang="zh-CN" b="1" i="1">
                            <a:latin typeface="Cambria Math"/>
                          </a:rPr>
                          <m:t>𝟏</m:t>
                        </m:r>
                      </m:sub>
                    </m:sSub>
                    <m:r>
                      <a:rPr lang="en-US" altLang="zh-CN" b="1" i="1">
                        <a:latin typeface="Cambria Math"/>
                      </a:rPr>
                      <m:t> ,</m:t>
                    </m:r>
                    <m:r>
                      <a:rPr lang="en-US" altLang="zh-CN" b="1" i="1" smtClean="0">
                        <a:latin typeface="Cambria Math"/>
                      </a:rPr>
                      <m:t> </m:t>
                    </m:r>
                    <m:r>
                      <a:rPr lang="en-US" altLang="zh-CN" b="1" i="1">
                        <a:latin typeface="Cambria Math"/>
                      </a:rPr>
                      <m:t>⋯,</m:t>
                    </m:r>
                    <m:sSub>
                      <m:sSubPr>
                        <m:ctrlPr>
                          <a:rPr lang="en-US" altLang="zh-CN" b="1" i="1">
                            <a:latin typeface="Cambria Math"/>
                          </a:rPr>
                        </m:ctrlPr>
                      </m:sSubPr>
                      <m:e>
                        <m:r>
                          <a:rPr lang="zh-CN" altLang="en-US" b="1" i="1">
                            <a:latin typeface="Cambria Math"/>
                          </a:rPr>
                          <m:t>𝜸</m:t>
                        </m:r>
                      </m:e>
                      <m:sub>
                        <m:r>
                          <a:rPr lang="en-US" altLang="zh-CN" b="1" i="1" smtClean="0">
                            <a:latin typeface="Cambria Math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en-US" altLang="zh-CN" b="1" dirty="0" smtClean="0">
                    <a:latin typeface="Times New Roman" pitchFamily="18" charset="0"/>
                  </a:rPr>
                  <a:t> ,  </a:t>
                </a:r>
              </a:p>
              <a:p>
                <a:pPr eaLnBrk="1" hangingPunct="1">
                  <a:lnSpc>
                    <a:spcPct val="150000"/>
                  </a:lnSpc>
                  <a:buFontTx/>
                  <a:buNone/>
                </a:pPr>
                <a:r>
                  <a:rPr lang="en-US" altLang="zh-CN" b="1" dirty="0">
                    <a:latin typeface="Times New Roman" pitchFamily="18" charset="0"/>
                  </a:rPr>
                  <a:t> </a:t>
                </a:r>
                <a:r>
                  <a:rPr lang="en-US" altLang="zh-CN" b="1" dirty="0" smtClean="0">
                    <a:latin typeface="Times New Roman" pitchFamily="18" charset="0"/>
                  </a:rPr>
                  <a:t> </a:t>
                </a:r>
                <a:r>
                  <a:rPr lang="zh-CN" altLang="en-US" b="1" dirty="0" smtClean="0">
                    <a:latin typeface="Times New Roman" pitchFamily="18" charset="0"/>
                  </a:rPr>
                  <a:t>则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>
                            <a:latin typeface="Cambria Math"/>
                          </a:rPr>
                        </m:ctrlPr>
                      </m:sSubPr>
                      <m:e>
                        <m:r>
                          <a:rPr lang="zh-CN" altLang="en-US" b="1">
                            <a:latin typeface="Cambria Math"/>
                          </a:rPr>
                          <m:t>𝛂</m:t>
                        </m:r>
                      </m:e>
                      <m:sub>
                        <m:r>
                          <a:rPr lang="en-US" altLang="zh-CN" b="1" i="1">
                            <a:latin typeface="Cambria Math"/>
                          </a:rPr>
                          <m:t>𝟏</m:t>
                        </m:r>
                      </m:sub>
                    </m:sSub>
                    <m:r>
                      <a:rPr lang="en-US" altLang="zh-CN" b="1" i="1">
                        <a:latin typeface="Cambria Math"/>
                      </a:rPr>
                      <m:t> , ⋯,</m:t>
                    </m:r>
                    <m:sSub>
                      <m:sSubPr>
                        <m:ctrlPr>
                          <a:rPr lang="en-US" altLang="zh-CN" b="1" i="1">
                            <a:latin typeface="Cambria Math"/>
                          </a:rPr>
                        </m:ctrlPr>
                      </m:sSubPr>
                      <m:e>
                        <m:r>
                          <a:rPr lang="zh-CN" altLang="en-US" b="1">
                            <a:latin typeface="Cambria Math"/>
                          </a:rPr>
                          <m:t>𝛂</m:t>
                        </m:r>
                      </m:e>
                      <m:sub>
                        <m:r>
                          <a:rPr lang="en-US" altLang="zh-CN" b="1" i="1">
                            <a:latin typeface="Cambria Math"/>
                          </a:rPr>
                          <m:t>𝒓</m:t>
                        </m:r>
                      </m:sub>
                    </m:sSub>
                  </m:oMath>
                </a14:m>
                <a:r>
                  <a:rPr lang="zh-CN" altLang="en-US" b="1" dirty="0" smtClean="0">
                    <a:latin typeface="Times New Roman" pitchFamily="18" charset="0"/>
                  </a:rPr>
                  <a:t> 能线性表出 </a:t>
                </a:r>
                <a:r>
                  <a:rPr lang="en-US" altLang="zh-CN" b="1" dirty="0" smtClean="0">
                    <a:latin typeface="Times New Roman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>
                            <a:latin typeface="Cambria Math"/>
                          </a:rPr>
                        </m:ctrlPr>
                      </m:sSubPr>
                      <m:e>
                        <m:r>
                          <a:rPr lang="zh-CN" altLang="en-US" b="1" i="1">
                            <a:latin typeface="Cambria Math"/>
                          </a:rPr>
                          <m:t>𝜸</m:t>
                        </m:r>
                      </m:e>
                      <m:sub>
                        <m:r>
                          <a:rPr lang="en-US" altLang="zh-CN" b="1" i="1">
                            <a:latin typeface="Cambria Math"/>
                          </a:rPr>
                          <m:t>𝟏</m:t>
                        </m:r>
                      </m:sub>
                    </m:sSub>
                    <m:r>
                      <a:rPr lang="en-US" altLang="zh-CN" b="1" i="1">
                        <a:latin typeface="Cambria Math"/>
                      </a:rPr>
                      <m:t> , ⋯,</m:t>
                    </m:r>
                    <m:sSub>
                      <m:sSubPr>
                        <m:ctrlPr>
                          <a:rPr lang="en-US" altLang="zh-CN" b="1" i="1">
                            <a:latin typeface="Cambria Math"/>
                          </a:rPr>
                        </m:ctrlPr>
                      </m:sSubPr>
                      <m:e>
                        <m:r>
                          <a:rPr lang="zh-CN" altLang="en-US" b="1" i="1">
                            <a:latin typeface="Cambria Math"/>
                          </a:rPr>
                          <m:t>𝜸</m:t>
                        </m:r>
                      </m:e>
                      <m:sub>
                        <m:r>
                          <a:rPr lang="en-US" altLang="zh-CN" b="1" i="1">
                            <a:latin typeface="Cambria Math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en-US" altLang="zh-CN" b="1" dirty="0">
                    <a:latin typeface="Times New Roman" pitchFamily="18" charset="0"/>
                  </a:rPr>
                  <a:t> </a:t>
                </a:r>
                <a:r>
                  <a:rPr lang="en-US" altLang="zh-CN" b="1" dirty="0" smtClean="0">
                    <a:latin typeface="Times New Roman" pitchFamily="18" charset="0"/>
                  </a:rPr>
                  <a:t>.</a:t>
                </a:r>
                <a:r>
                  <a:rPr lang="zh-CN" altLang="en-US" b="1" dirty="0" smtClean="0">
                    <a:latin typeface="Times New Roman" pitchFamily="18" charset="0"/>
                  </a:rPr>
                  <a:t>   </a:t>
                </a:r>
              </a:p>
              <a:p>
                <a:pPr eaLnBrk="1" hangingPunct="1">
                  <a:lnSpc>
                    <a:spcPct val="150000"/>
                  </a:lnSpc>
                  <a:buFontTx/>
                  <a:buNone/>
                </a:pPr>
                <a:endParaRPr lang="en-US" altLang="zh-CN" b="1" dirty="0" smtClean="0">
                  <a:latin typeface="Times New Roman" pitchFamily="18" charset="0"/>
                </a:endParaRPr>
              </a:p>
            </p:txBody>
          </p:sp>
        </mc:Choice>
        <mc:Fallback xmlns="">
          <p:sp>
            <p:nvSpPr>
              <p:cNvPr id="604162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1"/>
              </p:nvPr>
            </p:nvSpPr>
            <p:spPr>
              <a:xfrm>
                <a:off x="755650" y="1989138"/>
                <a:ext cx="7781925" cy="4071937"/>
              </a:xfr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04163" name="Picture 4" descr="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70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4164" name="Rectangle 6"/>
          <p:cNvSpPr>
            <a:spLocks noGrp="1" noChangeArrowheads="1"/>
          </p:cNvSpPr>
          <p:nvPr>
            <p:ph type="title"/>
          </p:nvPr>
        </p:nvSpPr>
        <p:spPr>
          <a:xfrm>
            <a:off x="611188" y="44450"/>
            <a:ext cx="8229600" cy="1143000"/>
          </a:xfrm>
        </p:spPr>
        <p:txBody>
          <a:bodyPr/>
          <a:lstStyle/>
          <a:p>
            <a:pPr eaLnBrk="1" hangingPunct="1"/>
            <a:r>
              <a:rPr lang="zh-CN" altLang="en-US" sz="4000" b="1" dirty="0" smtClean="0">
                <a:solidFill>
                  <a:schemeClr val="bg1"/>
                </a:solidFill>
                <a:latin typeface="Times New Roman" pitchFamily="18" charset="0"/>
              </a:rPr>
              <a:t>线性表出的</a:t>
            </a:r>
            <a:r>
              <a:rPr lang="zh-CN" altLang="en-US" sz="4000" b="1" dirty="0">
                <a:solidFill>
                  <a:schemeClr val="bg1"/>
                </a:solidFill>
                <a:latin typeface="Times New Roman" pitchFamily="18" charset="0"/>
              </a:rPr>
              <a:t>传</a:t>
            </a:r>
            <a:r>
              <a:rPr lang="zh-CN" altLang="en-US" sz="4000" b="1" dirty="0" smtClean="0">
                <a:solidFill>
                  <a:schemeClr val="bg1"/>
                </a:solidFill>
                <a:latin typeface="Times New Roman" pitchFamily="18" charset="0"/>
              </a:rPr>
              <a:t>递性</a:t>
            </a:r>
          </a:p>
        </p:txBody>
      </p:sp>
    </p:spTree>
    <p:extLst>
      <p:ext uri="{BB962C8B-B14F-4D97-AF65-F5344CB8AC3E}">
        <p14:creationId xmlns:p14="http://schemas.microsoft.com/office/powerpoint/2010/main" val="200233058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7938" name="Object 4"/>
          <p:cNvGraphicFramePr>
            <a:graphicFrameLocks noGrp="1" noChangeAspect="1"/>
          </p:cNvGraphicFramePr>
          <p:nvPr>
            <p:ph sz="quarter" idx="3"/>
          </p:nvPr>
        </p:nvGraphicFramePr>
        <p:xfrm>
          <a:off x="395288" y="2420938"/>
          <a:ext cx="2336800" cy="3003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8376" name="公式" r:id="rId3" imgW="888840" imgH="1143000" progId="Equation.3">
                  <p:embed/>
                </p:oleObj>
              </mc:Choice>
              <mc:Fallback>
                <p:oleObj name="公式" r:id="rId3" imgW="888840" imgH="11430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288" y="2420938"/>
                        <a:ext cx="2336800" cy="3003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cap="flat" cmpd="sng" algn="ctr">
                            <a:solidFill>
                              <a:schemeClr val="folHlink"/>
                            </a:solidFill>
                            <a:prstDash val="solid"/>
                            <a:miter lim="800000"/>
                            <a:headEnd type="none" w="med" len="med"/>
                            <a:tailEnd type="none" w="med" len="med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76517" name="Rectangle 5"/>
          <p:cNvSpPr>
            <a:spLocks noChangeArrowheads="1"/>
          </p:cNvSpPr>
          <p:nvPr/>
        </p:nvSpPr>
        <p:spPr bwMode="auto">
          <a:xfrm>
            <a:off x="539750" y="2420938"/>
            <a:ext cx="576263" cy="2879725"/>
          </a:xfrm>
          <a:prstGeom prst="rect">
            <a:avLst/>
          </a:prstGeom>
          <a:solidFill>
            <a:srgbClr val="FF0000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3776518" name="Rectangle 6"/>
          <p:cNvSpPr>
            <a:spLocks noChangeArrowheads="1"/>
          </p:cNvSpPr>
          <p:nvPr/>
        </p:nvSpPr>
        <p:spPr bwMode="auto">
          <a:xfrm>
            <a:off x="4427538" y="2924175"/>
            <a:ext cx="649287" cy="2160588"/>
          </a:xfrm>
          <a:prstGeom prst="rect">
            <a:avLst/>
          </a:prstGeom>
          <a:solidFill>
            <a:srgbClr val="FFCC0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graphicFrame>
        <p:nvGraphicFramePr>
          <p:cNvPr id="3776520" name="Object 8"/>
          <p:cNvGraphicFramePr>
            <a:graphicFrameLocks noChangeAspect="1"/>
          </p:cNvGraphicFramePr>
          <p:nvPr/>
        </p:nvGraphicFramePr>
        <p:xfrm>
          <a:off x="4576763" y="4419600"/>
          <a:ext cx="401637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8377" name="公式" r:id="rId5" imgW="152280" imgH="203040" progId="Equation.3">
                  <p:embed/>
                </p:oleObj>
              </mc:Choice>
              <mc:Fallback>
                <p:oleObj name="公式" r:id="rId5" imgW="152280" imgH="20304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6763" y="4419600"/>
                        <a:ext cx="401637" cy="539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76521" name="Object 9"/>
          <p:cNvGraphicFramePr>
            <a:graphicFrameLocks noChangeAspect="1"/>
          </p:cNvGraphicFramePr>
          <p:nvPr/>
        </p:nvGraphicFramePr>
        <p:xfrm>
          <a:off x="4572000" y="3644900"/>
          <a:ext cx="368300" cy="538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8378" name="公式" r:id="rId7" imgW="139680" imgH="203040" progId="Equation.3">
                  <p:embed/>
                </p:oleObj>
              </mc:Choice>
              <mc:Fallback>
                <p:oleObj name="公式" r:id="rId7" imgW="139680" imgH="203040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0" y="3644900"/>
                        <a:ext cx="368300" cy="538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76523" name="Rectangle 11"/>
          <p:cNvSpPr>
            <a:spLocks noChangeArrowheads="1"/>
          </p:cNvSpPr>
          <p:nvPr/>
        </p:nvSpPr>
        <p:spPr bwMode="auto">
          <a:xfrm>
            <a:off x="1187450" y="2420938"/>
            <a:ext cx="647700" cy="2879725"/>
          </a:xfrm>
          <a:prstGeom prst="rect">
            <a:avLst/>
          </a:prstGeom>
          <a:solidFill>
            <a:srgbClr val="FF0000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3776524" name="Rectangle 12"/>
          <p:cNvSpPr>
            <a:spLocks noChangeArrowheads="1"/>
          </p:cNvSpPr>
          <p:nvPr/>
        </p:nvSpPr>
        <p:spPr bwMode="auto">
          <a:xfrm>
            <a:off x="1908175" y="2420938"/>
            <a:ext cx="647700" cy="2879725"/>
          </a:xfrm>
          <a:prstGeom prst="rect">
            <a:avLst/>
          </a:prstGeom>
          <a:solidFill>
            <a:srgbClr val="FF0000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graphicFrame>
        <p:nvGraphicFramePr>
          <p:cNvPr id="3776527" name="Object 15"/>
          <p:cNvGraphicFramePr>
            <a:graphicFrameLocks noChangeAspect="1"/>
          </p:cNvGraphicFramePr>
          <p:nvPr/>
        </p:nvGraphicFramePr>
        <p:xfrm>
          <a:off x="4587875" y="2924175"/>
          <a:ext cx="369888" cy="538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8379" name="公式" r:id="rId9" imgW="139680" imgH="203040" progId="Equation.3">
                  <p:embed/>
                </p:oleObj>
              </mc:Choice>
              <mc:Fallback>
                <p:oleObj name="公式" r:id="rId9" imgW="139680" imgH="203040" progId="Equation.3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87875" y="2924175"/>
                        <a:ext cx="369888" cy="538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7942" name="Object 17"/>
          <p:cNvGraphicFramePr>
            <a:graphicFrameLocks noGrp="1" noChangeAspect="1"/>
          </p:cNvGraphicFramePr>
          <p:nvPr>
            <p:ph sz="quarter" idx="2"/>
          </p:nvPr>
        </p:nvGraphicFramePr>
        <p:xfrm>
          <a:off x="2843213" y="2852738"/>
          <a:ext cx="2387600" cy="2252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8380" name="公式" r:id="rId11" imgW="901440" imgH="850680" progId="Equation.3">
                  <p:embed/>
                </p:oleObj>
              </mc:Choice>
              <mc:Fallback>
                <p:oleObj name="公式" r:id="rId11" imgW="901440" imgH="850680" progId="Equation.3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43213" y="2852738"/>
                        <a:ext cx="2387600" cy="22526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cap="flat" cmpd="sng" algn="ctr">
                            <a:solidFill>
                              <a:schemeClr val="folHlink"/>
                            </a:solidFill>
                            <a:prstDash val="solid"/>
                            <a:miter lim="800000"/>
                            <a:headEnd type="none" w="med" len="med"/>
                            <a:tailEnd type="none" w="med" len="med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7943" name="Object 18"/>
          <p:cNvGraphicFramePr>
            <a:graphicFrameLocks noChangeAspect="1"/>
          </p:cNvGraphicFramePr>
          <p:nvPr/>
        </p:nvGraphicFramePr>
        <p:xfrm>
          <a:off x="5513388" y="2420938"/>
          <a:ext cx="3173412" cy="3003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8381" name="公式" r:id="rId13" imgW="1206360" imgH="1143000" progId="Equation.3">
                  <p:embed/>
                </p:oleObj>
              </mc:Choice>
              <mc:Fallback>
                <p:oleObj name="公式" r:id="rId13" imgW="1206360" imgH="1143000" progId="Equation.3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13388" y="2420938"/>
                        <a:ext cx="3173412" cy="3003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76531" name="Rectangle 19"/>
          <p:cNvSpPr>
            <a:spLocks noChangeArrowheads="1"/>
          </p:cNvSpPr>
          <p:nvPr/>
        </p:nvSpPr>
        <p:spPr bwMode="auto">
          <a:xfrm>
            <a:off x="7740650" y="2492375"/>
            <a:ext cx="720725" cy="2879725"/>
          </a:xfrm>
          <a:prstGeom prst="rect">
            <a:avLst/>
          </a:prstGeom>
          <a:solidFill>
            <a:schemeClr val="bg1"/>
          </a:solidFill>
          <a:ln w="38100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67949" name="Rectangle 23"/>
          <p:cNvSpPr>
            <a:spLocks noGrp="1" noChangeArrowheads="1"/>
          </p:cNvSpPr>
          <p:nvPr>
            <p:ph type="title"/>
          </p:nvPr>
        </p:nvSpPr>
        <p:spPr>
          <a:xfrm>
            <a:off x="468313" y="0"/>
            <a:ext cx="8229600" cy="1143000"/>
          </a:xfrm>
          <a:noFill/>
        </p:spPr>
        <p:txBody>
          <a:bodyPr/>
          <a:lstStyle/>
          <a:p>
            <a:pPr eaLnBrk="1" hangingPunct="1"/>
            <a:r>
              <a:rPr lang="en-US" altLang="zh-CN" smtClean="0"/>
              <a:t>    </a:t>
            </a:r>
            <a:r>
              <a:rPr lang="zh-CN" altLang="en-US" sz="4000" b="1" smtClean="0">
                <a:solidFill>
                  <a:srgbClr val="0000FF"/>
                </a:solidFill>
              </a:rPr>
              <a:t>熟练以后可以一列一列乘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6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37765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6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6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6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6.01156E-6 C -0.01111 -0.04439 -0.02205 -0.08878 -0.03976 -0.13317 C -0.05747 -0.17757 -0.06389 -0.24138 -0.10642 -0.26635 C -0.14896 -0.29132 -0.25035 -0.28369 -0.29531 -0.28323 C -0.34028 -0.28277 -0.35365 -0.283 -0.37622 -0.26427 C -0.39878 -0.24554 -0.41458 -0.20855 -0.43021 -0.17132 " pathEditMode="relative" ptsTypes="aaaaaA">
                                      <p:cBhvr>
                                        <p:cTn id="18" dur="2000" fill="hold"/>
                                        <p:tgtEl>
                                          <p:spTgt spid="37765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52 0.00093 C -0.00851 -0.07653 -0.01754 -0.15376 -0.04392 -0.21688 C -0.07031 -0.28 -0.12188 -0.35144 -0.15816 -0.37757 C -0.19445 -0.4037 -0.22847 -0.39075 -0.26146 -0.37341 C -0.29445 -0.35607 -0.32552 -0.31514 -0.3566 -0.27399 " pathEditMode="relative" ptsTypes="aaaaA">
                                      <p:cBhvr>
                                        <p:cTn id="20" dur="2000" fill="hold"/>
                                        <p:tgtEl>
                                          <p:spTgt spid="37765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2.89017E-7 C -0.01354 -0.14382 -0.02708 -0.2874 -0.05243 -0.37203 C -0.07778 -0.45665 -0.11962 -0.49503 -0.15243 -0.50729 C -0.18524 -0.51954 -0.22899 -0.46544 -0.24931 -0.44602 C -0.26962 -0.42659 -0.27222 -0.40879 -0.27465 -0.39099 " pathEditMode="relative" ptsTypes="aaaaA">
                                      <p:cBhvr>
                                        <p:cTn id="22" dur="2000" fill="hold"/>
                                        <p:tgtEl>
                                          <p:spTgt spid="37765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6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1000"/>
                                        <p:tgtEl>
                                          <p:spTgt spid="37765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6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1000"/>
                                        <p:tgtEl>
                                          <p:spTgt spid="37765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6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1000"/>
                                        <p:tgtEl>
                                          <p:spTgt spid="37765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5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6" dur="1000"/>
                                        <p:tgtEl>
                                          <p:spTgt spid="37765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/>
                                        <p:tgtEl>
                                          <p:spTgt spid="37765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/>
                                        <p:tgtEl>
                                          <p:spTgt spid="37765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5000">
                                          <p:val>
                                            <p:strVal val="ppt_x+-0.0500*(ppt_x*0.9511+(1-ppt_y)*0.3090)"/>
                                          </p:val>
                                        </p:tav>
                                        <p:tav tm="10000">
                                          <p:val>
                                            <p:strVal val="ppt_x+-0.1000*(ppt_x*0.8090+(1-ppt_y)*0.5878)"/>
                                          </p:val>
                                        </p:tav>
                                        <p:tav tm="15000">
                                          <p:val>
                                            <p:strVal val="ppt_x+-0.1500*(ppt_x*0.5878+(1-ppt_y)*0.8090)"/>
                                          </p:val>
                                        </p:tav>
                                        <p:tav tm="20000">
                                          <p:val>
                                            <p:strVal val="ppt_x+-0.2000*(ppt_x*0.3090+(1-ppt_y)*0.9511)"/>
                                          </p:val>
                                        </p:tav>
                                        <p:tav tm="25000">
                                          <p:val>
                                            <p:strVal val="ppt_x+-0.2500*(ppt_x*-0.0000+(1-ppt_y)*1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x+-0.3000*(ppt_x*-0.3090+(1-ppt_y)*0.9511)"/>
                                          </p:val>
                                        </p:tav>
                                        <p:tav tm="35000">
                                          <p:val>
                                            <p:strVal val="ppt_x+-0.3500*(ppt_x*-0.5878+(1-ppt_y)*0.8090)"/>
                                          </p:val>
                                        </p:tav>
                                        <p:tav tm="40000">
                                          <p:val>
                                            <p:strVal val="ppt_x+-0.4000*(ppt_x*-0.8090+(1-ppt_y)*0.5878)"/>
                                          </p:val>
                                        </p:tav>
                                        <p:tav tm="45000">
                                          <p:val>
                                            <p:strVal val="ppt_x+-0.4500*(ppt_x*-0.9511+(1-ppt_y)*0.3090)"/>
                                          </p:val>
                                        </p:tav>
                                        <p:tav tm="50000">
                                          <p:val>
                                            <p:strVal val="ppt_x+-0.5000*(ppt_x*-1.0000+(1-ppt_y)*-0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x+-0.5500*(ppt_x*-0.9511+(1-ppt_y)*-0.3090)"/>
                                          </p:val>
                                        </p:tav>
                                        <p:tav tm="60000">
                                          <p:val>
                                            <p:strVal val="ppt_x+-0.6000*(ppt_x*-0.8090+(1-ppt_y)*-0.5878)"/>
                                          </p:val>
                                        </p:tav>
                                        <p:tav tm="65000">
                                          <p:val>
                                            <p:strVal val="ppt_x+-0.6500*(ppt_x*-0.5878+(1-ppt_y)*-0.8090)"/>
                                          </p:val>
                                        </p:tav>
                                        <p:tav tm="70000">
                                          <p:val>
                                            <p:strVal val="ppt_x+-0.7000*(ppt_x*-0.3090+(1-ppt_y)*-0.9511)"/>
                                          </p:val>
                                        </p:tav>
                                        <p:tav tm="75000">
                                          <p:val>
                                            <p:strVal val="ppt_x+-0.7500*(ppt_x*0.0000+(1-ppt_y)*-1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x+-0.8000*(ppt_x*0.3090+(1-ppt_y)*-0.9511)"/>
                                          </p:val>
                                        </p:tav>
                                        <p:tav tm="85000">
                                          <p:val>
                                            <p:strVal val="ppt_x+-0.8500*(ppt_x*0.5878+(1-ppt_y)*-0.8090)"/>
                                          </p:val>
                                        </p:tav>
                                        <p:tav tm="90000">
                                          <p:val>
                                            <p:strVal val="ppt_x+-0.9000*(ppt_x*0.8090+(1-ppt_y)*-0.5878)"/>
                                          </p:val>
                                        </p:tav>
                                        <p:tav tm="95000">
                                          <p:val>
                                            <p:strVal val="ppt_x+-0.9500*(ppt_x*0.9511+(1-ppt_y)*-0.3090)"/>
                                          </p:val>
                                        </p:tav>
                                        <p:tav tm="100000">
                                          <p:val>
                                            <p:strVal val="ppt_x+-1.0000*(ppt_x*1.0000+(1-ppt_y)*0.0000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/>
                                        <p:tgtEl>
                                          <p:spTgt spid="37765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-0.0500*(ppt_x*0.3090-(1-ppt_y)*0.9511)"/>
                                          </p:val>
                                        </p:tav>
                                        <p:tav tm="10000">
                                          <p:val>
                                            <p:strVal val="ppt_y+-0.1000*(ppt_x*0.5878-(1-ppt_y)*0.8090)"/>
                                          </p:val>
                                        </p:tav>
                                        <p:tav tm="15000">
                                          <p:val>
                                            <p:strVal val="ppt_y+-0.1500*(ppt_x*0.8090-(1-ppt_y)*0.5878)"/>
                                          </p:val>
                                        </p:tav>
                                        <p:tav tm="20000">
                                          <p:val>
                                            <p:strVal val="ppt_y+-0.2000*(ppt_x*0.9511-(1-ppt_y)*0.3090)"/>
                                          </p:val>
                                        </p:tav>
                                        <p:tav tm="25000">
                                          <p:val>
                                            <p:strVal val="ppt_y+-0.2500*(ppt_x*1.0000-(1-ppt_y)*-0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y+-0.3000*(ppt_x*0.9511-(1-ppt_y)*-0.3090)"/>
                                          </p:val>
                                        </p:tav>
                                        <p:tav tm="35000">
                                          <p:val>
                                            <p:strVal val="ppt_y+-0.3500*(ppt_x*0.8090-(1-ppt_y)*-0.5878)"/>
                                          </p:val>
                                        </p:tav>
                                        <p:tav tm="40000">
                                          <p:val>
                                            <p:strVal val="ppt_y+-0.4000*(ppt_x*0.5878-(1-ppt_y)*-0.8090)"/>
                                          </p:val>
                                        </p:tav>
                                        <p:tav tm="45000">
                                          <p:val>
                                            <p:strVal val="ppt_y+-0.4500*(ppt_x*0.3090-(1-ppt_y)*-0.9511)"/>
                                          </p:val>
                                        </p:tav>
                                        <p:tav tm="50000">
                                          <p:val>
                                            <p:strVal val="ppt_y+-0.5000*(ppt_x*-0.0000-(1-ppt_y)*-1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y+-0.5500*(ppt_x*-0.3090-(1-ppt_y)*-0.9511)"/>
                                          </p:val>
                                        </p:tav>
                                        <p:tav tm="60000">
                                          <p:val>
                                            <p:strVal val="ppt_y+-0.6000*(ppt_x*-0.5878-(1-ppt_y)*-0.8090)"/>
                                          </p:val>
                                        </p:tav>
                                        <p:tav tm="65000">
                                          <p:val>
                                            <p:strVal val="ppt_y+-0.6500*(ppt_x*-0.8090-(1-ppt_y)*-0.5878)"/>
                                          </p:val>
                                        </p:tav>
                                        <p:tav tm="70000">
                                          <p:val>
                                            <p:strVal val="ppt_y+-0.7000*(ppt_x*-0.9511-(1-ppt_y)*-0.3090)"/>
                                          </p:val>
                                        </p:tav>
                                        <p:tav tm="75000">
                                          <p:val>
                                            <p:strVal val="ppt_y+-0.7500*(ppt_x*-1.0000-(1-ppt_y)*0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y+-0.8000*(ppt_x*-0.9511-(1-ppt_y)*0.3090)"/>
                                          </p:val>
                                        </p:tav>
                                        <p:tav tm="85000">
                                          <p:val>
                                            <p:strVal val="ppt_y+-0.8500*(ppt_x*-0.8090-(1-ppt_y)*0.5878)"/>
                                          </p:val>
                                        </p:tav>
                                        <p:tav tm="90000">
                                          <p:val>
                                            <p:strVal val="ppt_y+-0.9000*(ppt_x*-0.5878-(1-ppt_y)*0.8090)"/>
                                          </p:val>
                                        </p:tav>
                                        <p:tav tm="95000">
                                          <p:val>
                                            <p:strVal val="ppt_y+-0.9500*(ppt_x*-0.3090-(1-ppt_y)*0.9511)"/>
                                          </p:val>
                                        </p:tav>
                                        <p:tav tm="100000">
                                          <p:val>
                                            <p:strVal val="ppt_y+-1.0000*(ppt_x*0.0000-(1-ppt_y)*1.0000)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776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76517" grpId="0" animBg="1"/>
      <p:bldP spid="3776518" grpId="0" animBg="1"/>
      <p:bldP spid="3776523" grpId="0" animBg="1"/>
      <p:bldP spid="3776524" grpId="0" animBg="1"/>
      <p:bldP spid="3776531" grpId="0" animBg="1"/>
    </p:bldLst>
  </p:timing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890" name="Rectangle 3"/>
          <p:cNvSpPr>
            <a:spLocks noChangeArrowheads="1"/>
          </p:cNvSpPr>
          <p:nvPr/>
        </p:nvSpPr>
        <p:spPr bwMode="auto">
          <a:xfrm>
            <a:off x="900113" y="2565400"/>
            <a:ext cx="2808287" cy="1800225"/>
          </a:xfrm>
          <a:prstGeom prst="rect">
            <a:avLst/>
          </a:prstGeom>
          <a:solidFill>
            <a:srgbClr val="FF000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58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677891" name="Rectangle 4"/>
          <p:cNvSpPr>
            <a:spLocks noChangeArrowheads="1"/>
          </p:cNvSpPr>
          <p:nvPr/>
        </p:nvSpPr>
        <p:spPr bwMode="auto">
          <a:xfrm rot="-5400000">
            <a:off x="3395663" y="2876550"/>
            <a:ext cx="2808288" cy="1176337"/>
          </a:xfrm>
          <a:prstGeom prst="rect">
            <a:avLst/>
          </a:prstGeom>
          <a:solidFill>
            <a:srgbClr val="FFCC99">
              <a:alpha val="85097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58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677892" name="Rectangle 5"/>
          <p:cNvSpPr>
            <a:spLocks noChangeArrowheads="1"/>
          </p:cNvSpPr>
          <p:nvPr/>
        </p:nvSpPr>
        <p:spPr bwMode="auto">
          <a:xfrm>
            <a:off x="7092950" y="2565400"/>
            <a:ext cx="1152525" cy="1727200"/>
          </a:xfrm>
          <a:prstGeom prst="rect">
            <a:avLst/>
          </a:prstGeom>
          <a:solidFill>
            <a:srgbClr val="FF0000">
              <a:alpha val="5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58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677893" name="Rectangle 6"/>
          <p:cNvSpPr>
            <a:spLocks noChangeArrowheads="1"/>
          </p:cNvSpPr>
          <p:nvPr/>
        </p:nvSpPr>
        <p:spPr bwMode="auto">
          <a:xfrm>
            <a:off x="5867400" y="3141663"/>
            <a:ext cx="587375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kumimoji="0" lang="zh-CN" altLang="en-US" b="0">
                <a:solidFill>
                  <a:srgbClr val="000000"/>
                </a:solidFill>
              </a:rPr>
              <a:t>＝</a:t>
            </a:r>
          </a:p>
        </p:txBody>
      </p:sp>
      <p:sp>
        <p:nvSpPr>
          <p:cNvPr id="3761159" name="Rectangle 7"/>
          <p:cNvSpPr>
            <a:spLocks noChangeArrowheads="1"/>
          </p:cNvSpPr>
          <p:nvPr/>
        </p:nvSpPr>
        <p:spPr bwMode="auto">
          <a:xfrm>
            <a:off x="900113" y="2997200"/>
            <a:ext cx="2808287" cy="431800"/>
          </a:xfrm>
          <a:prstGeom prst="rect">
            <a:avLst/>
          </a:prstGeom>
          <a:solidFill>
            <a:srgbClr val="3333CC">
              <a:alpha val="67058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58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3761160" name="Rectangle 8"/>
          <p:cNvSpPr>
            <a:spLocks noChangeArrowheads="1"/>
          </p:cNvSpPr>
          <p:nvPr/>
        </p:nvSpPr>
        <p:spPr bwMode="auto">
          <a:xfrm>
            <a:off x="7092950" y="2997200"/>
            <a:ext cx="1150938" cy="431800"/>
          </a:xfrm>
          <a:prstGeom prst="rect">
            <a:avLst/>
          </a:prstGeom>
          <a:solidFill>
            <a:srgbClr val="3333CC">
              <a:alpha val="67058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58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3761161" name="Rectangle 9"/>
          <p:cNvSpPr>
            <a:spLocks noChangeArrowheads="1"/>
          </p:cNvSpPr>
          <p:nvPr/>
        </p:nvSpPr>
        <p:spPr bwMode="auto">
          <a:xfrm rot="-5400000">
            <a:off x="3383757" y="2888456"/>
            <a:ext cx="2808288" cy="1152525"/>
          </a:xfrm>
          <a:prstGeom prst="rect">
            <a:avLst/>
          </a:prstGeom>
          <a:solidFill>
            <a:srgbClr val="3333CC">
              <a:alpha val="67058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58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pic>
        <p:nvPicPr>
          <p:cNvPr id="677897" name="Picture 10" descr="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70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7898" name="Rectangle 12"/>
          <p:cNvSpPr>
            <a:spLocks noGrp="1" noChangeArrowheads="1"/>
          </p:cNvSpPr>
          <p:nvPr>
            <p:ph type="title"/>
          </p:nvPr>
        </p:nvSpPr>
        <p:spPr>
          <a:xfrm>
            <a:off x="611188" y="0"/>
            <a:ext cx="8229600" cy="1143000"/>
          </a:xfrm>
          <a:noFill/>
        </p:spPr>
        <p:txBody>
          <a:bodyPr/>
          <a:lstStyle/>
          <a:p>
            <a:pPr eaLnBrk="1" hangingPunct="1"/>
            <a:r>
              <a:rPr lang="zh-CN" altLang="en-US" sz="4000" b="1" smtClean="0">
                <a:solidFill>
                  <a:schemeClr val="bg1"/>
                </a:solidFill>
              </a:rPr>
              <a:t>也可以一行一行乘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1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761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1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761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1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7611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7611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7611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7611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61159" grpId="0" animBg="1"/>
      <p:bldP spid="3761160" grpId="0" animBg="1"/>
      <p:bldP spid="3761161" grpId="0" animBg="1"/>
    </p:bldLst>
  </p:timing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8962" name="Object 5"/>
          <p:cNvGraphicFramePr>
            <a:graphicFrameLocks noChangeAspect="1"/>
          </p:cNvGraphicFramePr>
          <p:nvPr/>
        </p:nvGraphicFramePr>
        <p:xfrm>
          <a:off x="1619250" y="4149725"/>
          <a:ext cx="6910388" cy="2262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9402" name="公式" r:id="rId3" imgW="2793960" imgH="850680" progId="Equation.3">
                  <p:embed/>
                </p:oleObj>
              </mc:Choice>
              <mc:Fallback>
                <p:oleObj name="公式" r:id="rId3" imgW="2793960" imgH="85068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9250" y="4149725"/>
                        <a:ext cx="6910388" cy="2262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78569" name="Rectangle 9"/>
          <p:cNvSpPr>
            <a:spLocks noChangeArrowheads="1"/>
          </p:cNvSpPr>
          <p:nvPr/>
        </p:nvSpPr>
        <p:spPr bwMode="auto">
          <a:xfrm>
            <a:off x="611188" y="1700213"/>
            <a:ext cx="2160587" cy="720725"/>
          </a:xfrm>
          <a:prstGeom prst="rect">
            <a:avLst/>
          </a:prstGeom>
          <a:solidFill>
            <a:srgbClr val="FF0000">
              <a:alpha val="3803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3778582" name="Rectangle 22"/>
          <p:cNvSpPr>
            <a:spLocks noChangeArrowheads="1"/>
          </p:cNvSpPr>
          <p:nvPr/>
        </p:nvSpPr>
        <p:spPr bwMode="auto">
          <a:xfrm>
            <a:off x="2411413" y="4149725"/>
            <a:ext cx="5905500" cy="649288"/>
          </a:xfrm>
          <a:prstGeom prst="rect">
            <a:avLst/>
          </a:prstGeom>
          <a:solidFill>
            <a:schemeClr val="bg1"/>
          </a:solidFill>
          <a:ln w="38100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graphicFrame>
        <p:nvGraphicFramePr>
          <p:cNvPr id="3778583" name="Object 23"/>
          <p:cNvGraphicFramePr>
            <a:graphicFrameLocks noChangeAspect="1"/>
          </p:cNvGraphicFramePr>
          <p:nvPr/>
        </p:nvGraphicFramePr>
        <p:xfrm>
          <a:off x="827088" y="1773238"/>
          <a:ext cx="268287" cy="50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9403" name="公式" r:id="rId5" imgW="101520" imgH="190440" progId="Equation.3">
                  <p:embed/>
                </p:oleObj>
              </mc:Choice>
              <mc:Fallback>
                <p:oleObj name="公式" r:id="rId5" imgW="101520" imgH="190440" progId="Equation.3">
                  <p:embed/>
                  <p:pic>
                    <p:nvPicPr>
                      <p:cNvPr id="0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088" y="1773238"/>
                        <a:ext cx="268287" cy="504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78584" name="Object 24"/>
          <p:cNvGraphicFramePr>
            <a:graphicFrameLocks noChangeAspect="1"/>
          </p:cNvGraphicFramePr>
          <p:nvPr/>
        </p:nvGraphicFramePr>
        <p:xfrm>
          <a:off x="1547813" y="1773238"/>
          <a:ext cx="368300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9404" name="公式" r:id="rId7" imgW="139680" imgH="203040" progId="Equation.3">
                  <p:embed/>
                </p:oleObj>
              </mc:Choice>
              <mc:Fallback>
                <p:oleObj name="公式" r:id="rId7" imgW="139680" imgH="203040" progId="Equation.3">
                  <p:embed/>
                  <p:pic>
                    <p:nvPicPr>
                      <p:cNvPr id="0" name="Object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7813" y="1773238"/>
                        <a:ext cx="368300" cy="539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78586" name="Object 26"/>
          <p:cNvGraphicFramePr>
            <a:graphicFrameLocks noChangeAspect="1"/>
          </p:cNvGraphicFramePr>
          <p:nvPr/>
        </p:nvGraphicFramePr>
        <p:xfrm>
          <a:off x="2268538" y="1773238"/>
          <a:ext cx="368300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9405" name="公式" r:id="rId9" imgW="139680" imgH="203040" progId="Equation.3">
                  <p:embed/>
                </p:oleObj>
              </mc:Choice>
              <mc:Fallback>
                <p:oleObj name="公式" r:id="rId9" imgW="139680" imgH="203040" progId="Equation.3">
                  <p:embed/>
                  <p:pic>
                    <p:nvPicPr>
                      <p:cNvPr id="0" name="Object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68538" y="1773238"/>
                        <a:ext cx="368300" cy="539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8970" name="Rectangle 27"/>
          <p:cNvSpPr>
            <a:spLocks noChangeArrowheads="1"/>
          </p:cNvSpPr>
          <p:nvPr/>
        </p:nvSpPr>
        <p:spPr bwMode="auto">
          <a:xfrm>
            <a:off x="2411413" y="4941888"/>
            <a:ext cx="5905500" cy="649287"/>
          </a:xfrm>
          <a:prstGeom prst="rect">
            <a:avLst/>
          </a:prstGeom>
          <a:solidFill>
            <a:schemeClr val="bg1"/>
          </a:solidFill>
          <a:ln w="38100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68971" name="Rectangle 28"/>
          <p:cNvSpPr>
            <a:spLocks noChangeArrowheads="1"/>
          </p:cNvSpPr>
          <p:nvPr/>
        </p:nvSpPr>
        <p:spPr bwMode="auto">
          <a:xfrm>
            <a:off x="2411413" y="5734050"/>
            <a:ext cx="5905500" cy="649288"/>
          </a:xfrm>
          <a:prstGeom prst="rect">
            <a:avLst/>
          </a:prstGeom>
          <a:solidFill>
            <a:schemeClr val="bg1"/>
          </a:solidFill>
          <a:ln w="38100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3778589" name="Rectangle 29"/>
          <p:cNvSpPr>
            <a:spLocks noChangeArrowheads="1"/>
          </p:cNvSpPr>
          <p:nvPr/>
        </p:nvSpPr>
        <p:spPr bwMode="auto">
          <a:xfrm>
            <a:off x="3779838" y="1700213"/>
            <a:ext cx="2879725" cy="649287"/>
          </a:xfrm>
          <a:prstGeom prst="rect">
            <a:avLst/>
          </a:prstGeom>
          <a:solidFill>
            <a:srgbClr val="FFCC0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3778590" name="Rectangle 30"/>
          <p:cNvSpPr>
            <a:spLocks noChangeArrowheads="1"/>
          </p:cNvSpPr>
          <p:nvPr/>
        </p:nvSpPr>
        <p:spPr bwMode="auto">
          <a:xfrm>
            <a:off x="3779838" y="2492375"/>
            <a:ext cx="2879725" cy="649288"/>
          </a:xfrm>
          <a:prstGeom prst="rect">
            <a:avLst/>
          </a:prstGeom>
          <a:solidFill>
            <a:srgbClr val="FFCC0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3778591" name="Rectangle 31"/>
          <p:cNvSpPr>
            <a:spLocks noChangeArrowheads="1"/>
          </p:cNvSpPr>
          <p:nvPr/>
        </p:nvSpPr>
        <p:spPr bwMode="auto">
          <a:xfrm>
            <a:off x="3779838" y="3284538"/>
            <a:ext cx="2879725" cy="649287"/>
          </a:xfrm>
          <a:prstGeom prst="rect">
            <a:avLst/>
          </a:prstGeom>
          <a:solidFill>
            <a:srgbClr val="FFCC0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graphicFrame>
        <p:nvGraphicFramePr>
          <p:cNvPr id="168966" name="Object 33"/>
          <p:cNvGraphicFramePr>
            <a:graphicFrameLocks noGrp="1" noChangeAspect="1"/>
          </p:cNvGraphicFramePr>
          <p:nvPr>
            <p:ph sz="quarter" idx="2"/>
          </p:nvPr>
        </p:nvGraphicFramePr>
        <p:xfrm>
          <a:off x="468313" y="1725613"/>
          <a:ext cx="2447925" cy="2309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9406" name="公式" r:id="rId11" imgW="901440" imgH="850680" progId="Equation.3">
                  <p:embed/>
                </p:oleObj>
              </mc:Choice>
              <mc:Fallback>
                <p:oleObj name="公式" r:id="rId11" imgW="901440" imgH="850680" progId="Equation.3">
                  <p:embed/>
                  <p:pic>
                    <p:nvPicPr>
                      <p:cNvPr id="0" name="Object 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313" y="1725613"/>
                        <a:ext cx="2447925" cy="23098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cap="flat" cmpd="sng" algn="ctr">
                            <a:solidFill>
                              <a:schemeClr val="folHlink"/>
                            </a:solidFill>
                            <a:prstDash val="solid"/>
                            <a:miter lim="800000"/>
                            <a:headEnd type="none" w="med" len="med"/>
                            <a:tailEnd type="none" w="med" len="med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8967" name="Object 35"/>
          <p:cNvGraphicFramePr>
            <a:graphicFrameLocks noGrp="1" noChangeAspect="1"/>
          </p:cNvGraphicFramePr>
          <p:nvPr>
            <p:ph sz="quarter" idx="3"/>
          </p:nvPr>
        </p:nvGraphicFramePr>
        <p:xfrm>
          <a:off x="3563938" y="1738313"/>
          <a:ext cx="3251200" cy="2292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9407" name="公式" r:id="rId13" imgW="1206360" imgH="850680" progId="Equation.3">
                  <p:embed/>
                </p:oleObj>
              </mc:Choice>
              <mc:Fallback>
                <p:oleObj name="公式" r:id="rId13" imgW="1206360" imgH="850680" progId="Equation.3">
                  <p:embed/>
                  <p:pic>
                    <p:nvPicPr>
                      <p:cNvPr id="0" name="Object 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63938" y="1738313"/>
                        <a:ext cx="3251200" cy="2292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cap="flat" cmpd="sng" algn="ctr">
                            <a:solidFill>
                              <a:schemeClr val="folHlink"/>
                            </a:solidFill>
                            <a:prstDash val="solid"/>
                            <a:miter lim="800000"/>
                            <a:headEnd type="none" w="med" len="med"/>
                            <a:tailEnd type="none" w="med" len="med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8975" name="Rectangle 39"/>
          <p:cNvSpPr>
            <a:spLocks noGrp="1" noChangeArrowheads="1"/>
          </p:cNvSpPr>
          <p:nvPr>
            <p:ph type="title"/>
          </p:nvPr>
        </p:nvSpPr>
        <p:spPr>
          <a:xfrm>
            <a:off x="611188" y="0"/>
            <a:ext cx="8229600" cy="1143000"/>
          </a:xfrm>
          <a:noFill/>
        </p:spPr>
        <p:txBody>
          <a:bodyPr/>
          <a:lstStyle/>
          <a:p>
            <a:pPr eaLnBrk="1" hangingPunct="1"/>
            <a:r>
              <a:rPr lang="zh-CN" altLang="en-US" sz="4000" b="1" smtClean="0">
                <a:solidFill>
                  <a:srgbClr val="0000FF"/>
                </a:solidFill>
              </a:rPr>
              <a:t>也可以一行一行乘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8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7785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8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9.72222E-6 -5.78035E-6 C 0.01719 -0.04324 0.03438 -0.08625 0.06198 -0.11191 C 0.08959 -0.13758 0.13021 -0.17226 0.16511 -0.15422 C 0.20001 -0.13619 0.23577 -0.07029 0.27153 -0.00417 " pathEditMode="relative" ptsTypes="aaaA">
                                      <p:cBhvr>
                                        <p:cTn id="14" dur="2000" fill="hold"/>
                                        <p:tgtEl>
                                          <p:spTgt spid="37785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8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000"/>
                                        <p:tgtEl>
                                          <p:spTgt spid="37785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8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1.50289E-6 C 0.01805 -0.04069 0.03628 -0.08138 0.05712 -0.1015 C 0.07795 -0.12161 0.10364 -0.1556 0.12535 -0.12046 C 0.14705 -0.08531 0.16719 0.01226 0.18733 0.10983 " pathEditMode="relative" ptsTypes="aaaA">
                                      <p:cBhvr>
                                        <p:cTn id="24" dur="2000" fill="hold"/>
                                        <p:tgtEl>
                                          <p:spTgt spid="37785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8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1000"/>
                                        <p:tgtEl>
                                          <p:spTgt spid="37785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8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0.00023 C 0.01805 -0.04092 0.03628 -0.08185 0.04757 -0.09942 C 0.05903 -0.11699 0.06354 -0.10844 0.06858 -0.10566 C 0.07344 -0.10289 0.07118 -0.13896 0.07726 -0.08254 C 0.08351 -0.02612 0.09462 0.10335 0.10573 0.2333 " pathEditMode="relative" rAng="0" ptsTypes="aaaaA">
                                      <p:cBhvr>
                                        <p:cTn id="32" dur="2000" fill="hold"/>
                                        <p:tgtEl>
                                          <p:spTgt spid="37785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78" y="46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8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1000"/>
                                        <p:tgtEl>
                                          <p:spTgt spid="37785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5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0" dur="1000"/>
                                        <p:tgtEl>
                                          <p:spTgt spid="37785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/>
                                        <p:tgtEl>
                                          <p:spTgt spid="37785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/>
                                        <p:tgtEl>
                                          <p:spTgt spid="37785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5000">
                                          <p:val>
                                            <p:strVal val="ppt_x+-0.0500*(ppt_x*0.9511+(1-ppt_y)*0.3090)"/>
                                          </p:val>
                                        </p:tav>
                                        <p:tav tm="10000">
                                          <p:val>
                                            <p:strVal val="ppt_x+-0.1000*(ppt_x*0.8090+(1-ppt_y)*0.5878)"/>
                                          </p:val>
                                        </p:tav>
                                        <p:tav tm="15000">
                                          <p:val>
                                            <p:strVal val="ppt_x+-0.1500*(ppt_x*0.5878+(1-ppt_y)*0.8090)"/>
                                          </p:val>
                                        </p:tav>
                                        <p:tav tm="20000">
                                          <p:val>
                                            <p:strVal val="ppt_x+-0.2000*(ppt_x*0.3090+(1-ppt_y)*0.9511)"/>
                                          </p:val>
                                        </p:tav>
                                        <p:tav tm="25000">
                                          <p:val>
                                            <p:strVal val="ppt_x+-0.2500*(ppt_x*-0.0000+(1-ppt_y)*1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x+-0.3000*(ppt_x*-0.3090+(1-ppt_y)*0.9511)"/>
                                          </p:val>
                                        </p:tav>
                                        <p:tav tm="35000">
                                          <p:val>
                                            <p:strVal val="ppt_x+-0.3500*(ppt_x*-0.5878+(1-ppt_y)*0.8090)"/>
                                          </p:val>
                                        </p:tav>
                                        <p:tav tm="40000">
                                          <p:val>
                                            <p:strVal val="ppt_x+-0.4000*(ppt_x*-0.8090+(1-ppt_y)*0.5878)"/>
                                          </p:val>
                                        </p:tav>
                                        <p:tav tm="45000">
                                          <p:val>
                                            <p:strVal val="ppt_x+-0.4500*(ppt_x*-0.9511+(1-ppt_y)*0.3090)"/>
                                          </p:val>
                                        </p:tav>
                                        <p:tav tm="50000">
                                          <p:val>
                                            <p:strVal val="ppt_x+-0.5000*(ppt_x*-1.0000+(1-ppt_y)*-0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x+-0.5500*(ppt_x*-0.9511+(1-ppt_y)*-0.3090)"/>
                                          </p:val>
                                        </p:tav>
                                        <p:tav tm="60000">
                                          <p:val>
                                            <p:strVal val="ppt_x+-0.6000*(ppt_x*-0.8090+(1-ppt_y)*-0.5878)"/>
                                          </p:val>
                                        </p:tav>
                                        <p:tav tm="65000">
                                          <p:val>
                                            <p:strVal val="ppt_x+-0.6500*(ppt_x*-0.5878+(1-ppt_y)*-0.8090)"/>
                                          </p:val>
                                        </p:tav>
                                        <p:tav tm="70000">
                                          <p:val>
                                            <p:strVal val="ppt_x+-0.7000*(ppt_x*-0.3090+(1-ppt_y)*-0.9511)"/>
                                          </p:val>
                                        </p:tav>
                                        <p:tav tm="75000">
                                          <p:val>
                                            <p:strVal val="ppt_x+-0.7500*(ppt_x*0.0000+(1-ppt_y)*-1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x+-0.8000*(ppt_x*0.3090+(1-ppt_y)*-0.9511)"/>
                                          </p:val>
                                        </p:tav>
                                        <p:tav tm="85000">
                                          <p:val>
                                            <p:strVal val="ppt_x+-0.8500*(ppt_x*0.5878+(1-ppt_y)*-0.8090)"/>
                                          </p:val>
                                        </p:tav>
                                        <p:tav tm="90000">
                                          <p:val>
                                            <p:strVal val="ppt_x+-0.9000*(ppt_x*0.8090+(1-ppt_y)*-0.5878)"/>
                                          </p:val>
                                        </p:tav>
                                        <p:tav tm="95000">
                                          <p:val>
                                            <p:strVal val="ppt_x+-0.9500*(ppt_x*0.9511+(1-ppt_y)*-0.3090)"/>
                                          </p:val>
                                        </p:tav>
                                        <p:tav tm="100000">
                                          <p:val>
                                            <p:strVal val="ppt_x+-1.0000*(ppt_x*1.0000+(1-ppt_y)*0.0000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/>
                                        <p:tgtEl>
                                          <p:spTgt spid="37785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-0.0500*(ppt_x*0.3090-(1-ppt_y)*0.9511)"/>
                                          </p:val>
                                        </p:tav>
                                        <p:tav tm="10000">
                                          <p:val>
                                            <p:strVal val="ppt_y+-0.1000*(ppt_x*0.5878-(1-ppt_y)*0.8090)"/>
                                          </p:val>
                                        </p:tav>
                                        <p:tav tm="15000">
                                          <p:val>
                                            <p:strVal val="ppt_y+-0.1500*(ppt_x*0.8090-(1-ppt_y)*0.5878)"/>
                                          </p:val>
                                        </p:tav>
                                        <p:tav tm="20000">
                                          <p:val>
                                            <p:strVal val="ppt_y+-0.2000*(ppt_x*0.9511-(1-ppt_y)*0.3090)"/>
                                          </p:val>
                                        </p:tav>
                                        <p:tav tm="25000">
                                          <p:val>
                                            <p:strVal val="ppt_y+-0.2500*(ppt_x*1.0000-(1-ppt_y)*-0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y+-0.3000*(ppt_x*0.9511-(1-ppt_y)*-0.3090)"/>
                                          </p:val>
                                        </p:tav>
                                        <p:tav tm="35000">
                                          <p:val>
                                            <p:strVal val="ppt_y+-0.3500*(ppt_x*0.8090-(1-ppt_y)*-0.5878)"/>
                                          </p:val>
                                        </p:tav>
                                        <p:tav tm="40000">
                                          <p:val>
                                            <p:strVal val="ppt_y+-0.4000*(ppt_x*0.5878-(1-ppt_y)*-0.8090)"/>
                                          </p:val>
                                        </p:tav>
                                        <p:tav tm="45000">
                                          <p:val>
                                            <p:strVal val="ppt_y+-0.4500*(ppt_x*0.3090-(1-ppt_y)*-0.9511)"/>
                                          </p:val>
                                        </p:tav>
                                        <p:tav tm="50000">
                                          <p:val>
                                            <p:strVal val="ppt_y+-0.5000*(ppt_x*-0.0000-(1-ppt_y)*-1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y+-0.5500*(ppt_x*-0.3090-(1-ppt_y)*-0.9511)"/>
                                          </p:val>
                                        </p:tav>
                                        <p:tav tm="60000">
                                          <p:val>
                                            <p:strVal val="ppt_y+-0.6000*(ppt_x*-0.5878-(1-ppt_y)*-0.8090)"/>
                                          </p:val>
                                        </p:tav>
                                        <p:tav tm="65000">
                                          <p:val>
                                            <p:strVal val="ppt_y+-0.6500*(ppt_x*-0.8090-(1-ppt_y)*-0.5878)"/>
                                          </p:val>
                                        </p:tav>
                                        <p:tav tm="70000">
                                          <p:val>
                                            <p:strVal val="ppt_y+-0.7000*(ppt_x*-0.9511-(1-ppt_y)*-0.3090)"/>
                                          </p:val>
                                        </p:tav>
                                        <p:tav tm="75000">
                                          <p:val>
                                            <p:strVal val="ppt_y+-0.7500*(ppt_x*-1.0000-(1-ppt_y)*0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y+-0.8000*(ppt_x*-0.9511-(1-ppt_y)*0.3090)"/>
                                          </p:val>
                                        </p:tav>
                                        <p:tav tm="85000">
                                          <p:val>
                                            <p:strVal val="ppt_y+-0.8500*(ppt_x*-0.8090-(1-ppt_y)*0.5878)"/>
                                          </p:val>
                                        </p:tav>
                                        <p:tav tm="90000">
                                          <p:val>
                                            <p:strVal val="ppt_y+-0.9000*(ppt_x*-0.5878-(1-ppt_y)*0.8090)"/>
                                          </p:val>
                                        </p:tav>
                                        <p:tav tm="95000">
                                          <p:val>
                                            <p:strVal val="ppt_y+-0.9500*(ppt_x*-0.3090-(1-ppt_y)*0.9511)"/>
                                          </p:val>
                                        </p:tav>
                                        <p:tav tm="100000">
                                          <p:val>
                                            <p:strVal val="ppt_y+-1.0000*(ppt_x*0.0000-(1-ppt_y)*1.0000)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778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78569" grpId="0" animBg="1"/>
      <p:bldP spid="3778582" grpId="0" animBg="1"/>
      <p:bldP spid="3778589" grpId="0" animBg="1"/>
      <p:bldP spid="3778590" grpId="0" animBg="1"/>
      <p:bldP spid="3778591" grpId="0" animBg="1"/>
    </p:bldLst>
  </p:timing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6999" name="Rectangle 7"/>
          <p:cNvSpPr>
            <a:spLocks noChangeArrowheads="1"/>
          </p:cNvSpPr>
          <p:nvPr/>
        </p:nvSpPr>
        <p:spPr bwMode="auto">
          <a:xfrm>
            <a:off x="611188" y="2492375"/>
            <a:ext cx="2160587" cy="649288"/>
          </a:xfrm>
          <a:prstGeom prst="rect">
            <a:avLst/>
          </a:prstGeom>
          <a:solidFill>
            <a:srgbClr val="FF0000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graphicFrame>
        <p:nvGraphicFramePr>
          <p:cNvPr id="3797002" name="Object 10"/>
          <p:cNvGraphicFramePr>
            <a:graphicFrameLocks noChangeAspect="1"/>
          </p:cNvGraphicFramePr>
          <p:nvPr/>
        </p:nvGraphicFramePr>
        <p:xfrm>
          <a:off x="1614488" y="2581275"/>
          <a:ext cx="268287" cy="50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0425" name="公式" r:id="rId3" imgW="101520" imgH="190440" progId="Equation.3">
                  <p:embed/>
                </p:oleObj>
              </mc:Choice>
              <mc:Fallback>
                <p:oleObj name="公式" r:id="rId3" imgW="101520" imgH="190440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4488" y="2581275"/>
                        <a:ext cx="268287" cy="504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97003" name="Object 11"/>
          <p:cNvGraphicFramePr>
            <a:graphicFrameLocks noChangeAspect="1"/>
          </p:cNvGraphicFramePr>
          <p:nvPr/>
        </p:nvGraphicFramePr>
        <p:xfrm>
          <a:off x="755650" y="2565400"/>
          <a:ext cx="368300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0426" name="公式" r:id="rId5" imgW="139680" imgH="203040" progId="Equation.3">
                  <p:embed/>
                </p:oleObj>
              </mc:Choice>
              <mc:Fallback>
                <p:oleObj name="公式" r:id="rId5" imgW="139680" imgH="203040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650" y="2565400"/>
                        <a:ext cx="368300" cy="539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97004" name="Object 12"/>
          <p:cNvGraphicFramePr>
            <a:graphicFrameLocks noChangeAspect="1"/>
          </p:cNvGraphicFramePr>
          <p:nvPr/>
        </p:nvGraphicFramePr>
        <p:xfrm>
          <a:off x="2268538" y="2565400"/>
          <a:ext cx="368300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0427" name="公式" r:id="rId7" imgW="139680" imgH="203040" progId="Equation.3">
                  <p:embed/>
                </p:oleObj>
              </mc:Choice>
              <mc:Fallback>
                <p:oleObj name="公式" r:id="rId7" imgW="139680" imgH="203040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68538" y="2565400"/>
                        <a:ext cx="368300" cy="539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9989" name="Object 23"/>
          <p:cNvGraphicFramePr>
            <a:graphicFrameLocks noChangeAspect="1"/>
          </p:cNvGraphicFramePr>
          <p:nvPr/>
        </p:nvGraphicFramePr>
        <p:xfrm>
          <a:off x="1619250" y="4149725"/>
          <a:ext cx="6910388" cy="2262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0428" name="公式" r:id="rId9" imgW="2793960" imgH="850680" progId="Equation.3">
                  <p:embed/>
                </p:oleObj>
              </mc:Choice>
              <mc:Fallback>
                <p:oleObj name="公式" r:id="rId9" imgW="2793960" imgH="850680" progId="Equation.3">
                  <p:embed/>
                  <p:pic>
                    <p:nvPicPr>
                      <p:cNvPr id="0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9250" y="4149725"/>
                        <a:ext cx="6910388" cy="2262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97016" name="Rectangle 24"/>
          <p:cNvSpPr>
            <a:spLocks noChangeArrowheads="1"/>
          </p:cNvSpPr>
          <p:nvPr/>
        </p:nvSpPr>
        <p:spPr bwMode="auto">
          <a:xfrm>
            <a:off x="2411413" y="4941888"/>
            <a:ext cx="5905500" cy="649287"/>
          </a:xfrm>
          <a:prstGeom prst="rect">
            <a:avLst/>
          </a:prstGeom>
          <a:solidFill>
            <a:schemeClr val="bg1"/>
          </a:solidFill>
          <a:ln w="38100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69994" name="Rectangle 25"/>
          <p:cNvSpPr>
            <a:spLocks noChangeArrowheads="1"/>
          </p:cNvSpPr>
          <p:nvPr/>
        </p:nvSpPr>
        <p:spPr bwMode="auto">
          <a:xfrm>
            <a:off x="2411413" y="5734050"/>
            <a:ext cx="5905500" cy="649288"/>
          </a:xfrm>
          <a:prstGeom prst="rect">
            <a:avLst/>
          </a:prstGeom>
          <a:solidFill>
            <a:schemeClr val="bg1"/>
          </a:solidFill>
          <a:ln w="38100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3797020" name="Rectangle 28"/>
          <p:cNvSpPr>
            <a:spLocks noChangeArrowheads="1"/>
          </p:cNvSpPr>
          <p:nvPr/>
        </p:nvSpPr>
        <p:spPr bwMode="auto">
          <a:xfrm>
            <a:off x="3779838" y="1700213"/>
            <a:ext cx="2879725" cy="649287"/>
          </a:xfrm>
          <a:prstGeom prst="rect">
            <a:avLst/>
          </a:prstGeom>
          <a:solidFill>
            <a:srgbClr val="FFCC0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3797021" name="Rectangle 29"/>
          <p:cNvSpPr>
            <a:spLocks noChangeArrowheads="1"/>
          </p:cNvSpPr>
          <p:nvPr/>
        </p:nvSpPr>
        <p:spPr bwMode="auto">
          <a:xfrm>
            <a:off x="3779838" y="2492375"/>
            <a:ext cx="2879725" cy="649288"/>
          </a:xfrm>
          <a:prstGeom prst="rect">
            <a:avLst/>
          </a:prstGeom>
          <a:solidFill>
            <a:srgbClr val="FFCC0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3797022" name="Rectangle 30"/>
          <p:cNvSpPr>
            <a:spLocks noChangeArrowheads="1"/>
          </p:cNvSpPr>
          <p:nvPr/>
        </p:nvSpPr>
        <p:spPr bwMode="auto">
          <a:xfrm>
            <a:off x="3779838" y="3284538"/>
            <a:ext cx="2879725" cy="649287"/>
          </a:xfrm>
          <a:prstGeom prst="rect">
            <a:avLst/>
          </a:prstGeom>
          <a:solidFill>
            <a:srgbClr val="FFCC0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graphicFrame>
        <p:nvGraphicFramePr>
          <p:cNvPr id="169990" name="Object 32"/>
          <p:cNvGraphicFramePr>
            <a:graphicFrameLocks noGrp="1" noChangeAspect="1"/>
          </p:cNvGraphicFramePr>
          <p:nvPr>
            <p:ph sz="quarter" idx="3"/>
          </p:nvPr>
        </p:nvGraphicFramePr>
        <p:xfrm>
          <a:off x="3563938" y="1738313"/>
          <a:ext cx="3251200" cy="2292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0429" name="公式" r:id="rId11" imgW="1206360" imgH="850680" progId="Equation.3">
                  <p:embed/>
                </p:oleObj>
              </mc:Choice>
              <mc:Fallback>
                <p:oleObj name="公式" r:id="rId11" imgW="1206360" imgH="850680" progId="Equation.3">
                  <p:embed/>
                  <p:pic>
                    <p:nvPicPr>
                      <p:cNvPr id="0" name="Object 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63938" y="1738313"/>
                        <a:ext cx="3251200" cy="2292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cap="flat" cmpd="sng" algn="ctr">
                            <a:solidFill>
                              <a:schemeClr val="folHlink"/>
                            </a:solidFill>
                            <a:prstDash val="solid"/>
                            <a:miter lim="800000"/>
                            <a:headEnd type="none" w="med" len="med"/>
                            <a:tailEnd type="none" w="med" len="med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9991" name="Object 34"/>
          <p:cNvGraphicFramePr>
            <a:graphicFrameLocks noGrp="1" noChangeAspect="1"/>
          </p:cNvGraphicFramePr>
          <p:nvPr>
            <p:ph sz="quarter" idx="2"/>
          </p:nvPr>
        </p:nvGraphicFramePr>
        <p:xfrm>
          <a:off x="468313" y="1725613"/>
          <a:ext cx="2447925" cy="2309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0430" name="公式" r:id="rId13" imgW="901440" imgH="850680" progId="Equation.3">
                  <p:embed/>
                </p:oleObj>
              </mc:Choice>
              <mc:Fallback>
                <p:oleObj name="公式" r:id="rId13" imgW="901440" imgH="850680" progId="Equation.3">
                  <p:embed/>
                  <p:pic>
                    <p:nvPicPr>
                      <p:cNvPr id="0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313" y="1725613"/>
                        <a:ext cx="2447925" cy="23098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cap="flat" cmpd="sng" algn="ctr">
                            <a:solidFill>
                              <a:schemeClr val="folHlink"/>
                            </a:solidFill>
                            <a:prstDash val="solid"/>
                            <a:miter lim="800000"/>
                            <a:headEnd type="none" w="med" len="med"/>
                            <a:tailEnd type="none" w="med" len="med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9998" name="Rectangle 38"/>
          <p:cNvSpPr>
            <a:spLocks noGrp="1" noChangeArrowheads="1"/>
          </p:cNvSpPr>
          <p:nvPr>
            <p:ph type="title"/>
          </p:nvPr>
        </p:nvSpPr>
        <p:spPr>
          <a:xfrm>
            <a:off x="611188" y="0"/>
            <a:ext cx="8229600" cy="1143000"/>
          </a:xfrm>
          <a:noFill/>
        </p:spPr>
        <p:txBody>
          <a:bodyPr/>
          <a:lstStyle/>
          <a:p>
            <a:pPr eaLnBrk="1" hangingPunct="1"/>
            <a:r>
              <a:rPr lang="zh-CN" altLang="en-US" sz="4000" b="1" smtClean="0">
                <a:solidFill>
                  <a:srgbClr val="0000FF"/>
                </a:solidFill>
              </a:rPr>
              <a:t>也可以一行一行乘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6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7969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7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7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7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35 -0.0007 C 0.01944 -0.06729 0.03871 -0.13364 0.06545 -0.17411 C 0.09219 -0.21457 0.1316 -0.23861 0.16076 -0.24393 C 0.18993 -0.24925 0.22153 -0.22867 0.2401 -0.20578 C 0.25868 -0.18289 0.26528 -0.14474 0.27187 -0.10636 " pathEditMode="relative" ptsTypes="aaaaA">
                                      <p:cBhvr>
                                        <p:cTn id="18" dur="2000" fill="hold"/>
                                        <p:tgtEl>
                                          <p:spTgt spid="379700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3.23699E-6 C 0.02101 -0.05203 0.04219 -0.10382 0.06354 -0.1311 C 0.0849 -0.15862 0.10833 -0.1859 0.12865 -0.16463 C 0.14896 -0.14336 0.16736 -0.0733 0.18576 -0.00324 " pathEditMode="relative" rAng="0" ptsTypes="aaaA">
                                      <p:cBhvr>
                                        <p:cTn id="20" dur="2000" fill="hold"/>
                                        <p:tgtEl>
                                          <p:spTgt spid="37970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288" y="-9295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0.0007 C 0.0125 -0.03746 0.02517 -0.07399 0.03576 -0.08948 C 0.04635 -0.10497 0.05226 -0.12809 0.06389 -0.09364 C 0.07569 -0.05919 0.09861 0.08254 0.10573 0.11792 " pathEditMode="relative" rAng="0" ptsTypes="aaaA">
                                      <p:cBhvr>
                                        <p:cTn id="22" dur="2000" fill="hold"/>
                                        <p:tgtEl>
                                          <p:spTgt spid="37970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78" y="-4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7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000"/>
                                        <p:tgtEl>
                                          <p:spTgt spid="37970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7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1000"/>
                                        <p:tgtEl>
                                          <p:spTgt spid="37970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7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37970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5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6" dur="1000"/>
                                        <p:tgtEl>
                                          <p:spTgt spid="37970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/>
                                        <p:tgtEl>
                                          <p:spTgt spid="37970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/>
                                        <p:tgtEl>
                                          <p:spTgt spid="37970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5000">
                                          <p:val>
                                            <p:strVal val="ppt_x+-0.0500*(ppt_x*0.9511+(1-ppt_y)*0.3090)"/>
                                          </p:val>
                                        </p:tav>
                                        <p:tav tm="10000">
                                          <p:val>
                                            <p:strVal val="ppt_x+-0.1000*(ppt_x*0.8090+(1-ppt_y)*0.5878)"/>
                                          </p:val>
                                        </p:tav>
                                        <p:tav tm="15000">
                                          <p:val>
                                            <p:strVal val="ppt_x+-0.1500*(ppt_x*0.5878+(1-ppt_y)*0.8090)"/>
                                          </p:val>
                                        </p:tav>
                                        <p:tav tm="20000">
                                          <p:val>
                                            <p:strVal val="ppt_x+-0.2000*(ppt_x*0.3090+(1-ppt_y)*0.9511)"/>
                                          </p:val>
                                        </p:tav>
                                        <p:tav tm="25000">
                                          <p:val>
                                            <p:strVal val="ppt_x+-0.2500*(ppt_x*-0.0000+(1-ppt_y)*1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x+-0.3000*(ppt_x*-0.3090+(1-ppt_y)*0.9511)"/>
                                          </p:val>
                                        </p:tav>
                                        <p:tav tm="35000">
                                          <p:val>
                                            <p:strVal val="ppt_x+-0.3500*(ppt_x*-0.5878+(1-ppt_y)*0.8090)"/>
                                          </p:val>
                                        </p:tav>
                                        <p:tav tm="40000">
                                          <p:val>
                                            <p:strVal val="ppt_x+-0.4000*(ppt_x*-0.8090+(1-ppt_y)*0.5878)"/>
                                          </p:val>
                                        </p:tav>
                                        <p:tav tm="45000">
                                          <p:val>
                                            <p:strVal val="ppt_x+-0.4500*(ppt_x*-0.9511+(1-ppt_y)*0.3090)"/>
                                          </p:val>
                                        </p:tav>
                                        <p:tav tm="50000">
                                          <p:val>
                                            <p:strVal val="ppt_x+-0.5000*(ppt_x*-1.0000+(1-ppt_y)*-0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x+-0.5500*(ppt_x*-0.9511+(1-ppt_y)*-0.3090)"/>
                                          </p:val>
                                        </p:tav>
                                        <p:tav tm="60000">
                                          <p:val>
                                            <p:strVal val="ppt_x+-0.6000*(ppt_x*-0.8090+(1-ppt_y)*-0.5878)"/>
                                          </p:val>
                                        </p:tav>
                                        <p:tav tm="65000">
                                          <p:val>
                                            <p:strVal val="ppt_x+-0.6500*(ppt_x*-0.5878+(1-ppt_y)*-0.8090)"/>
                                          </p:val>
                                        </p:tav>
                                        <p:tav tm="70000">
                                          <p:val>
                                            <p:strVal val="ppt_x+-0.7000*(ppt_x*-0.3090+(1-ppt_y)*-0.9511)"/>
                                          </p:val>
                                        </p:tav>
                                        <p:tav tm="75000">
                                          <p:val>
                                            <p:strVal val="ppt_x+-0.7500*(ppt_x*0.0000+(1-ppt_y)*-1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x+-0.8000*(ppt_x*0.3090+(1-ppt_y)*-0.9511)"/>
                                          </p:val>
                                        </p:tav>
                                        <p:tav tm="85000">
                                          <p:val>
                                            <p:strVal val="ppt_x+-0.8500*(ppt_x*0.5878+(1-ppt_y)*-0.8090)"/>
                                          </p:val>
                                        </p:tav>
                                        <p:tav tm="90000">
                                          <p:val>
                                            <p:strVal val="ppt_x+-0.9000*(ppt_x*0.8090+(1-ppt_y)*-0.5878)"/>
                                          </p:val>
                                        </p:tav>
                                        <p:tav tm="95000">
                                          <p:val>
                                            <p:strVal val="ppt_x+-0.9500*(ppt_x*0.9511+(1-ppt_y)*-0.3090)"/>
                                          </p:val>
                                        </p:tav>
                                        <p:tav tm="100000">
                                          <p:val>
                                            <p:strVal val="ppt_x+-1.0000*(ppt_x*1.0000+(1-ppt_y)*0.0000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/>
                                        <p:tgtEl>
                                          <p:spTgt spid="37970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-0.0500*(ppt_x*0.3090-(1-ppt_y)*0.9511)"/>
                                          </p:val>
                                        </p:tav>
                                        <p:tav tm="10000">
                                          <p:val>
                                            <p:strVal val="ppt_y+-0.1000*(ppt_x*0.5878-(1-ppt_y)*0.8090)"/>
                                          </p:val>
                                        </p:tav>
                                        <p:tav tm="15000">
                                          <p:val>
                                            <p:strVal val="ppt_y+-0.1500*(ppt_x*0.8090-(1-ppt_y)*0.5878)"/>
                                          </p:val>
                                        </p:tav>
                                        <p:tav tm="20000">
                                          <p:val>
                                            <p:strVal val="ppt_y+-0.2000*(ppt_x*0.9511-(1-ppt_y)*0.3090)"/>
                                          </p:val>
                                        </p:tav>
                                        <p:tav tm="25000">
                                          <p:val>
                                            <p:strVal val="ppt_y+-0.2500*(ppt_x*1.0000-(1-ppt_y)*-0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y+-0.3000*(ppt_x*0.9511-(1-ppt_y)*-0.3090)"/>
                                          </p:val>
                                        </p:tav>
                                        <p:tav tm="35000">
                                          <p:val>
                                            <p:strVal val="ppt_y+-0.3500*(ppt_x*0.8090-(1-ppt_y)*-0.5878)"/>
                                          </p:val>
                                        </p:tav>
                                        <p:tav tm="40000">
                                          <p:val>
                                            <p:strVal val="ppt_y+-0.4000*(ppt_x*0.5878-(1-ppt_y)*-0.8090)"/>
                                          </p:val>
                                        </p:tav>
                                        <p:tav tm="45000">
                                          <p:val>
                                            <p:strVal val="ppt_y+-0.4500*(ppt_x*0.3090-(1-ppt_y)*-0.9511)"/>
                                          </p:val>
                                        </p:tav>
                                        <p:tav tm="50000">
                                          <p:val>
                                            <p:strVal val="ppt_y+-0.5000*(ppt_x*-0.0000-(1-ppt_y)*-1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y+-0.5500*(ppt_x*-0.3090-(1-ppt_y)*-0.9511)"/>
                                          </p:val>
                                        </p:tav>
                                        <p:tav tm="60000">
                                          <p:val>
                                            <p:strVal val="ppt_y+-0.6000*(ppt_x*-0.5878-(1-ppt_y)*-0.8090)"/>
                                          </p:val>
                                        </p:tav>
                                        <p:tav tm="65000">
                                          <p:val>
                                            <p:strVal val="ppt_y+-0.6500*(ppt_x*-0.8090-(1-ppt_y)*-0.5878)"/>
                                          </p:val>
                                        </p:tav>
                                        <p:tav tm="70000">
                                          <p:val>
                                            <p:strVal val="ppt_y+-0.7000*(ppt_x*-0.9511-(1-ppt_y)*-0.3090)"/>
                                          </p:val>
                                        </p:tav>
                                        <p:tav tm="75000">
                                          <p:val>
                                            <p:strVal val="ppt_y+-0.7500*(ppt_x*-1.0000-(1-ppt_y)*0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y+-0.8000*(ppt_x*-0.9511-(1-ppt_y)*0.3090)"/>
                                          </p:val>
                                        </p:tav>
                                        <p:tav tm="85000">
                                          <p:val>
                                            <p:strVal val="ppt_y+-0.8500*(ppt_x*-0.8090-(1-ppt_y)*0.5878)"/>
                                          </p:val>
                                        </p:tav>
                                        <p:tav tm="90000">
                                          <p:val>
                                            <p:strVal val="ppt_y+-0.9000*(ppt_x*-0.5878-(1-ppt_y)*0.8090)"/>
                                          </p:val>
                                        </p:tav>
                                        <p:tav tm="95000">
                                          <p:val>
                                            <p:strVal val="ppt_y+-0.9500*(ppt_x*-0.3090-(1-ppt_y)*0.9511)"/>
                                          </p:val>
                                        </p:tav>
                                        <p:tav tm="100000">
                                          <p:val>
                                            <p:strVal val="ppt_y+-1.0000*(ppt_x*0.0000-(1-ppt_y)*1.0000)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797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96999" grpId="0" animBg="1"/>
      <p:bldP spid="3797016" grpId="0" animBg="1"/>
      <p:bldP spid="3797020" grpId="0" animBg="1"/>
      <p:bldP spid="3797021" grpId="0" animBg="1"/>
      <p:bldP spid="3797022" grpId="0" animBg="1"/>
    </p:bldLst>
  </p:timing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4180" name="Rectangle 20"/>
          <p:cNvSpPr>
            <a:spLocks noChangeArrowheads="1"/>
          </p:cNvSpPr>
          <p:nvPr/>
        </p:nvSpPr>
        <p:spPr bwMode="auto">
          <a:xfrm>
            <a:off x="611188" y="3284538"/>
            <a:ext cx="2160587" cy="649287"/>
          </a:xfrm>
          <a:prstGeom prst="rect">
            <a:avLst/>
          </a:prstGeom>
          <a:solidFill>
            <a:srgbClr val="FF0000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graphicFrame>
        <p:nvGraphicFramePr>
          <p:cNvPr id="3804181" name="Object 21"/>
          <p:cNvGraphicFramePr>
            <a:graphicFrameLocks noChangeAspect="1"/>
          </p:cNvGraphicFramePr>
          <p:nvPr/>
        </p:nvGraphicFramePr>
        <p:xfrm>
          <a:off x="755650" y="3357563"/>
          <a:ext cx="401638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1448" name="公式" r:id="rId3" imgW="152280" imgH="203040" progId="Equation.3">
                  <p:embed/>
                </p:oleObj>
              </mc:Choice>
              <mc:Fallback>
                <p:oleObj name="公式" r:id="rId3" imgW="152280" imgH="203040" progId="Equation.3">
                  <p:embed/>
                  <p:pic>
                    <p:nvPicPr>
                      <p:cNvPr id="0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650" y="3357563"/>
                        <a:ext cx="401638" cy="539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04182" name="Object 22"/>
          <p:cNvGraphicFramePr>
            <a:graphicFrameLocks noChangeAspect="1"/>
          </p:cNvGraphicFramePr>
          <p:nvPr/>
        </p:nvGraphicFramePr>
        <p:xfrm>
          <a:off x="1547813" y="3357563"/>
          <a:ext cx="368300" cy="538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1449" name="公式" r:id="rId5" imgW="139680" imgH="203040" progId="Equation.3">
                  <p:embed/>
                </p:oleObj>
              </mc:Choice>
              <mc:Fallback>
                <p:oleObj name="公式" r:id="rId5" imgW="139680" imgH="203040" progId="Equation.3">
                  <p:embed/>
                  <p:pic>
                    <p:nvPicPr>
                      <p:cNvPr id="0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7813" y="3357563"/>
                        <a:ext cx="368300" cy="5381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04183" name="Object 23"/>
          <p:cNvGraphicFramePr>
            <a:graphicFrameLocks noChangeAspect="1"/>
          </p:cNvGraphicFramePr>
          <p:nvPr/>
        </p:nvGraphicFramePr>
        <p:xfrm>
          <a:off x="2339975" y="3357563"/>
          <a:ext cx="268288" cy="506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1450" name="公式" r:id="rId7" imgW="101520" imgH="190440" progId="Equation.3">
                  <p:embed/>
                </p:oleObj>
              </mc:Choice>
              <mc:Fallback>
                <p:oleObj name="公式" r:id="rId7" imgW="101520" imgH="190440" progId="Equation.3">
                  <p:embed/>
                  <p:pic>
                    <p:nvPicPr>
                      <p:cNvPr id="0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39975" y="3357563"/>
                        <a:ext cx="268288" cy="5064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1013" name="Object 24"/>
          <p:cNvGraphicFramePr>
            <a:graphicFrameLocks noChangeAspect="1"/>
          </p:cNvGraphicFramePr>
          <p:nvPr/>
        </p:nvGraphicFramePr>
        <p:xfrm>
          <a:off x="1619250" y="4149725"/>
          <a:ext cx="6910388" cy="2262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1451" name="公式" r:id="rId9" imgW="2793960" imgH="850680" progId="Equation.3">
                  <p:embed/>
                </p:oleObj>
              </mc:Choice>
              <mc:Fallback>
                <p:oleObj name="公式" r:id="rId9" imgW="2793960" imgH="850680" progId="Equation.3">
                  <p:embed/>
                  <p:pic>
                    <p:nvPicPr>
                      <p:cNvPr id="0" name="Object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9250" y="4149725"/>
                        <a:ext cx="6910388" cy="2262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04185" name="Rectangle 25"/>
          <p:cNvSpPr>
            <a:spLocks noChangeArrowheads="1"/>
          </p:cNvSpPr>
          <p:nvPr/>
        </p:nvSpPr>
        <p:spPr bwMode="auto">
          <a:xfrm>
            <a:off x="2411413" y="5734050"/>
            <a:ext cx="5905500" cy="649288"/>
          </a:xfrm>
          <a:prstGeom prst="rect">
            <a:avLst/>
          </a:prstGeom>
          <a:solidFill>
            <a:schemeClr val="bg1"/>
          </a:solidFill>
          <a:ln w="38100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3804188" name="Rectangle 28"/>
          <p:cNvSpPr>
            <a:spLocks noChangeArrowheads="1"/>
          </p:cNvSpPr>
          <p:nvPr/>
        </p:nvSpPr>
        <p:spPr bwMode="auto">
          <a:xfrm>
            <a:off x="3779838" y="1700213"/>
            <a:ext cx="2879725" cy="649287"/>
          </a:xfrm>
          <a:prstGeom prst="rect">
            <a:avLst/>
          </a:prstGeom>
          <a:solidFill>
            <a:srgbClr val="FFCC0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3804189" name="Rectangle 29"/>
          <p:cNvSpPr>
            <a:spLocks noChangeArrowheads="1"/>
          </p:cNvSpPr>
          <p:nvPr/>
        </p:nvSpPr>
        <p:spPr bwMode="auto">
          <a:xfrm>
            <a:off x="3779838" y="2492375"/>
            <a:ext cx="2879725" cy="649288"/>
          </a:xfrm>
          <a:prstGeom prst="rect">
            <a:avLst/>
          </a:prstGeom>
          <a:solidFill>
            <a:srgbClr val="FFCC0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3804190" name="Rectangle 30"/>
          <p:cNvSpPr>
            <a:spLocks noChangeArrowheads="1"/>
          </p:cNvSpPr>
          <p:nvPr/>
        </p:nvSpPr>
        <p:spPr bwMode="auto">
          <a:xfrm>
            <a:off x="3779838" y="3284538"/>
            <a:ext cx="2879725" cy="649287"/>
          </a:xfrm>
          <a:prstGeom prst="rect">
            <a:avLst/>
          </a:prstGeom>
          <a:solidFill>
            <a:srgbClr val="FFCC0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graphicFrame>
        <p:nvGraphicFramePr>
          <p:cNvPr id="171014" name="Object 32"/>
          <p:cNvGraphicFramePr>
            <a:graphicFrameLocks noGrp="1" noChangeAspect="1"/>
          </p:cNvGraphicFramePr>
          <p:nvPr>
            <p:ph sz="quarter" idx="3"/>
          </p:nvPr>
        </p:nvGraphicFramePr>
        <p:xfrm>
          <a:off x="3563938" y="1738313"/>
          <a:ext cx="3251200" cy="2292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1452" name="公式" r:id="rId11" imgW="1206360" imgH="850680" progId="Equation.3">
                  <p:embed/>
                </p:oleObj>
              </mc:Choice>
              <mc:Fallback>
                <p:oleObj name="公式" r:id="rId11" imgW="1206360" imgH="850680" progId="Equation.3">
                  <p:embed/>
                  <p:pic>
                    <p:nvPicPr>
                      <p:cNvPr id="0" name="Object 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63938" y="1738313"/>
                        <a:ext cx="3251200" cy="2292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cap="flat" cmpd="sng" algn="ctr">
                            <a:solidFill>
                              <a:schemeClr val="folHlink"/>
                            </a:solidFill>
                            <a:prstDash val="solid"/>
                            <a:miter lim="800000"/>
                            <a:headEnd type="none" w="med" len="med"/>
                            <a:tailEnd type="none" w="med" len="med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1015" name="Object 34"/>
          <p:cNvGraphicFramePr>
            <a:graphicFrameLocks noGrp="1" noChangeAspect="1"/>
          </p:cNvGraphicFramePr>
          <p:nvPr>
            <p:ph sz="quarter" idx="2"/>
          </p:nvPr>
        </p:nvGraphicFramePr>
        <p:xfrm>
          <a:off x="468313" y="1725613"/>
          <a:ext cx="2447925" cy="2309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1453" name="公式" r:id="rId13" imgW="901440" imgH="850680" progId="Equation.3">
                  <p:embed/>
                </p:oleObj>
              </mc:Choice>
              <mc:Fallback>
                <p:oleObj name="公式" r:id="rId13" imgW="901440" imgH="850680" progId="Equation.3">
                  <p:embed/>
                  <p:pic>
                    <p:nvPicPr>
                      <p:cNvPr id="0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313" y="1725613"/>
                        <a:ext cx="2447925" cy="23098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cap="flat" cmpd="sng" algn="ctr">
                            <a:solidFill>
                              <a:schemeClr val="folHlink"/>
                            </a:solidFill>
                            <a:prstDash val="solid"/>
                            <a:miter lim="800000"/>
                            <a:headEnd type="none" w="med" len="med"/>
                            <a:tailEnd type="none" w="med" len="med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1021" name="Rectangle 38"/>
          <p:cNvSpPr>
            <a:spLocks noGrp="1" noChangeArrowheads="1"/>
          </p:cNvSpPr>
          <p:nvPr>
            <p:ph type="title"/>
          </p:nvPr>
        </p:nvSpPr>
        <p:spPr>
          <a:xfrm>
            <a:off x="611188" y="0"/>
            <a:ext cx="8229600" cy="1143000"/>
          </a:xfrm>
          <a:noFill/>
        </p:spPr>
        <p:txBody>
          <a:bodyPr/>
          <a:lstStyle/>
          <a:p>
            <a:pPr eaLnBrk="1" hangingPunct="1"/>
            <a:r>
              <a:rPr lang="zh-CN" altLang="en-US" sz="4000" b="1" smtClean="0">
                <a:solidFill>
                  <a:srgbClr val="0000FF"/>
                </a:solidFill>
              </a:rPr>
              <a:t>也可以一行一行乘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4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804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4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4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4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-2.89017E-7 C -0.00434 -0.0541 -0.00851 -0.1082 0.03646 -0.14589 C 0.08142 -0.18358 0.17552 -0.20508 0.26979 -0.22635 " pathEditMode="relative" ptsTypes="aaA">
                                      <p:cBhvr>
                                        <p:cTn id="18" dur="2000" fill="hold"/>
                                        <p:tgtEl>
                                          <p:spTgt spid="38041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6.35838E-7 C 0.00017 -0.03792 0.00052 -0.07561 0.03021 -0.09503 C 0.05989 -0.11445 0.11875 -0.11537 0.17778 -0.11607 " pathEditMode="relative" ptsTypes="aaA">
                                      <p:cBhvr>
                                        <p:cTn id="20" dur="2000" fill="hold"/>
                                        <p:tgtEl>
                                          <p:spTgt spid="38041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1.50289E-6 C 0.01718 -0.01896 0.03455 -0.03769 0.05086 -0.03792 C 0.06718 -0.03815 0.08281 -0.02011 0.09843 -0.00208 " pathEditMode="relative" ptsTypes="aaA">
                                      <p:cBhvr>
                                        <p:cTn id="22" dur="2000" fill="hold"/>
                                        <p:tgtEl>
                                          <p:spTgt spid="38041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4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000"/>
                                        <p:tgtEl>
                                          <p:spTgt spid="3804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4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1000"/>
                                        <p:tgtEl>
                                          <p:spTgt spid="3804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4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3804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5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6" dur="1000"/>
                                        <p:tgtEl>
                                          <p:spTgt spid="38041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/>
                                        <p:tgtEl>
                                          <p:spTgt spid="38041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/>
                                        <p:tgtEl>
                                          <p:spTgt spid="38041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5000">
                                          <p:val>
                                            <p:strVal val="ppt_x+-0.0500*(ppt_x*0.9511+(1-ppt_y)*0.3090)"/>
                                          </p:val>
                                        </p:tav>
                                        <p:tav tm="10000">
                                          <p:val>
                                            <p:strVal val="ppt_x+-0.1000*(ppt_x*0.8090+(1-ppt_y)*0.5878)"/>
                                          </p:val>
                                        </p:tav>
                                        <p:tav tm="15000">
                                          <p:val>
                                            <p:strVal val="ppt_x+-0.1500*(ppt_x*0.5878+(1-ppt_y)*0.8090)"/>
                                          </p:val>
                                        </p:tav>
                                        <p:tav tm="20000">
                                          <p:val>
                                            <p:strVal val="ppt_x+-0.2000*(ppt_x*0.3090+(1-ppt_y)*0.9511)"/>
                                          </p:val>
                                        </p:tav>
                                        <p:tav tm="25000">
                                          <p:val>
                                            <p:strVal val="ppt_x+-0.2500*(ppt_x*-0.0000+(1-ppt_y)*1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x+-0.3000*(ppt_x*-0.3090+(1-ppt_y)*0.9511)"/>
                                          </p:val>
                                        </p:tav>
                                        <p:tav tm="35000">
                                          <p:val>
                                            <p:strVal val="ppt_x+-0.3500*(ppt_x*-0.5878+(1-ppt_y)*0.8090)"/>
                                          </p:val>
                                        </p:tav>
                                        <p:tav tm="40000">
                                          <p:val>
                                            <p:strVal val="ppt_x+-0.4000*(ppt_x*-0.8090+(1-ppt_y)*0.5878)"/>
                                          </p:val>
                                        </p:tav>
                                        <p:tav tm="45000">
                                          <p:val>
                                            <p:strVal val="ppt_x+-0.4500*(ppt_x*-0.9511+(1-ppt_y)*0.3090)"/>
                                          </p:val>
                                        </p:tav>
                                        <p:tav tm="50000">
                                          <p:val>
                                            <p:strVal val="ppt_x+-0.5000*(ppt_x*-1.0000+(1-ppt_y)*-0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x+-0.5500*(ppt_x*-0.9511+(1-ppt_y)*-0.3090)"/>
                                          </p:val>
                                        </p:tav>
                                        <p:tav tm="60000">
                                          <p:val>
                                            <p:strVal val="ppt_x+-0.6000*(ppt_x*-0.8090+(1-ppt_y)*-0.5878)"/>
                                          </p:val>
                                        </p:tav>
                                        <p:tav tm="65000">
                                          <p:val>
                                            <p:strVal val="ppt_x+-0.6500*(ppt_x*-0.5878+(1-ppt_y)*-0.8090)"/>
                                          </p:val>
                                        </p:tav>
                                        <p:tav tm="70000">
                                          <p:val>
                                            <p:strVal val="ppt_x+-0.7000*(ppt_x*-0.3090+(1-ppt_y)*-0.9511)"/>
                                          </p:val>
                                        </p:tav>
                                        <p:tav tm="75000">
                                          <p:val>
                                            <p:strVal val="ppt_x+-0.7500*(ppt_x*0.0000+(1-ppt_y)*-1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x+-0.8000*(ppt_x*0.3090+(1-ppt_y)*-0.9511)"/>
                                          </p:val>
                                        </p:tav>
                                        <p:tav tm="85000">
                                          <p:val>
                                            <p:strVal val="ppt_x+-0.8500*(ppt_x*0.5878+(1-ppt_y)*-0.8090)"/>
                                          </p:val>
                                        </p:tav>
                                        <p:tav tm="90000">
                                          <p:val>
                                            <p:strVal val="ppt_x+-0.9000*(ppt_x*0.8090+(1-ppt_y)*-0.5878)"/>
                                          </p:val>
                                        </p:tav>
                                        <p:tav tm="95000">
                                          <p:val>
                                            <p:strVal val="ppt_x+-0.9500*(ppt_x*0.9511+(1-ppt_y)*-0.3090)"/>
                                          </p:val>
                                        </p:tav>
                                        <p:tav tm="100000">
                                          <p:val>
                                            <p:strVal val="ppt_x+-1.0000*(ppt_x*1.0000+(1-ppt_y)*0.0000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/>
                                        <p:tgtEl>
                                          <p:spTgt spid="38041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-0.0500*(ppt_x*0.3090-(1-ppt_y)*0.9511)"/>
                                          </p:val>
                                        </p:tav>
                                        <p:tav tm="10000">
                                          <p:val>
                                            <p:strVal val="ppt_y+-0.1000*(ppt_x*0.5878-(1-ppt_y)*0.8090)"/>
                                          </p:val>
                                        </p:tav>
                                        <p:tav tm="15000">
                                          <p:val>
                                            <p:strVal val="ppt_y+-0.1500*(ppt_x*0.8090-(1-ppt_y)*0.5878)"/>
                                          </p:val>
                                        </p:tav>
                                        <p:tav tm="20000">
                                          <p:val>
                                            <p:strVal val="ppt_y+-0.2000*(ppt_x*0.9511-(1-ppt_y)*0.3090)"/>
                                          </p:val>
                                        </p:tav>
                                        <p:tav tm="25000">
                                          <p:val>
                                            <p:strVal val="ppt_y+-0.2500*(ppt_x*1.0000-(1-ppt_y)*-0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y+-0.3000*(ppt_x*0.9511-(1-ppt_y)*-0.3090)"/>
                                          </p:val>
                                        </p:tav>
                                        <p:tav tm="35000">
                                          <p:val>
                                            <p:strVal val="ppt_y+-0.3500*(ppt_x*0.8090-(1-ppt_y)*-0.5878)"/>
                                          </p:val>
                                        </p:tav>
                                        <p:tav tm="40000">
                                          <p:val>
                                            <p:strVal val="ppt_y+-0.4000*(ppt_x*0.5878-(1-ppt_y)*-0.8090)"/>
                                          </p:val>
                                        </p:tav>
                                        <p:tav tm="45000">
                                          <p:val>
                                            <p:strVal val="ppt_y+-0.4500*(ppt_x*0.3090-(1-ppt_y)*-0.9511)"/>
                                          </p:val>
                                        </p:tav>
                                        <p:tav tm="50000">
                                          <p:val>
                                            <p:strVal val="ppt_y+-0.5000*(ppt_x*-0.0000-(1-ppt_y)*-1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y+-0.5500*(ppt_x*-0.3090-(1-ppt_y)*-0.9511)"/>
                                          </p:val>
                                        </p:tav>
                                        <p:tav tm="60000">
                                          <p:val>
                                            <p:strVal val="ppt_y+-0.6000*(ppt_x*-0.5878-(1-ppt_y)*-0.8090)"/>
                                          </p:val>
                                        </p:tav>
                                        <p:tav tm="65000">
                                          <p:val>
                                            <p:strVal val="ppt_y+-0.6500*(ppt_x*-0.8090-(1-ppt_y)*-0.5878)"/>
                                          </p:val>
                                        </p:tav>
                                        <p:tav tm="70000">
                                          <p:val>
                                            <p:strVal val="ppt_y+-0.7000*(ppt_x*-0.9511-(1-ppt_y)*-0.3090)"/>
                                          </p:val>
                                        </p:tav>
                                        <p:tav tm="75000">
                                          <p:val>
                                            <p:strVal val="ppt_y+-0.7500*(ppt_x*-1.0000-(1-ppt_y)*0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y+-0.8000*(ppt_x*-0.9511-(1-ppt_y)*0.3090)"/>
                                          </p:val>
                                        </p:tav>
                                        <p:tav tm="85000">
                                          <p:val>
                                            <p:strVal val="ppt_y+-0.8500*(ppt_x*-0.8090-(1-ppt_y)*0.5878)"/>
                                          </p:val>
                                        </p:tav>
                                        <p:tav tm="90000">
                                          <p:val>
                                            <p:strVal val="ppt_y+-0.9000*(ppt_x*-0.5878-(1-ppt_y)*0.8090)"/>
                                          </p:val>
                                        </p:tav>
                                        <p:tav tm="95000">
                                          <p:val>
                                            <p:strVal val="ppt_y+-0.9500*(ppt_x*-0.3090-(1-ppt_y)*0.9511)"/>
                                          </p:val>
                                        </p:tav>
                                        <p:tav tm="100000">
                                          <p:val>
                                            <p:strVal val="ppt_y+-1.0000*(ppt_x*0.0000-(1-ppt_y)*1.0000)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804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04180" grpId="0" animBg="1"/>
      <p:bldP spid="3804185" grpId="0" animBg="1"/>
      <p:bldP spid="3804188" grpId="0" animBg="1"/>
      <p:bldP spid="3804189" grpId="0" animBg="1"/>
      <p:bldP spid="3804190" grpId="0" animBg="1"/>
    </p:bldLst>
  </p:timing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9045" name="Rectangle 5"/>
          <p:cNvSpPr>
            <a:spLocks noChangeArrowheads="1"/>
          </p:cNvSpPr>
          <p:nvPr/>
        </p:nvSpPr>
        <p:spPr bwMode="auto">
          <a:xfrm>
            <a:off x="539750" y="2420938"/>
            <a:ext cx="576263" cy="2879725"/>
          </a:xfrm>
          <a:prstGeom prst="rect">
            <a:avLst/>
          </a:prstGeom>
          <a:solidFill>
            <a:srgbClr val="FF0000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3799046" name="Rectangle 6"/>
          <p:cNvSpPr>
            <a:spLocks noChangeArrowheads="1"/>
          </p:cNvSpPr>
          <p:nvPr/>
        </p:nvSpPr>
        <p:spPr bwMode="auto">
          <a:xfrm>
            <a:off x="3059113" y="2852738"/>
            <a:ext cx="576262" cy="2160587"/>
          </a:xfrm>
          <a:prstGeom prst="rect">
            <a:avLst/>
          </a:prstGeom>
          <a:solidFill>
            <a:srgbClr val="FFCC0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graphicFrame>
        <p:nvGraphicFramePr>
          <p:cNvPr id="172034" name="Object 7"/>
          <p:cNvGraphicFramePr>
            <a:graphicFrameLocks noChangeAspect="1"/>
          </p:cNvGraphicFramePr>
          <p:nvPr/>
        </p:nvGraphicFramePr>
        <p:xfrm>
          <a:off x="5513388" y="2420938"/>
          <a:ext cx="3173412" cy="3003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2474" name="公式" r:id="rId3" imgW="1206360" imgH="1143000" progId="Equation.3">
                  <p:embed/>
                </p:oleObj>
              </mc:Choice>
              <mc:Fallback>
                <p:oleObj name="公式" r:id="rId3" imgW="1206360" imgH="11430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13388" y="2420938"/>
                        <a:ext cx="3173412" cy="3003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99048" name="Object 8"/>
          <p:cNvGraphicFramePr>
            <a:graphicFrameLocks noChangeAspect="1"/>
          </p:cNvGraphicFramePr>
          <p:nvPr/>
        </p:nvGraphicFramePr>
        <p:xfrm>
          <a:off x="3203575" y="2924175"/>
          <a:ext cx="268288" cy="50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2475" name="公式" r:id="rId5" imgW="101520" imgH="190440" progId="Equation.3">
                  <p:embed/>
                </p:oleObj>
              </mc:Choice>
              <mc:Fallback>
                <p:oleObj name="公式" r:id="rId5" imgW="101520" imgH="19044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3575" y="2924175"/>
                        <a:ext cx="268288" cy="504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99049" name="Object 9"/>
          <p:cNvGraphicFramePr>
            <a:graphicFrameLocks noChangeAspect="1"/>
          </p:cNvGraphicFramePr>
          <p:nvPr/>
        </p:nvGraphicFramePr>
        <p:xfrm>
          <a:off x="3132138" y="3644900"/>
          <a:ext cx="368300" cy="538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2476" name="公式" r:id="rId7" imgW="139680" imgH="203040" progId="Equation.3">
                  <p:embed/>
                </p:oleObj>
              </mc:Choice>
              <mc:Fallback>
                <p:oleObj name="公式" r:id="rId7" imgW="139680" imgH="203040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32138" y="3644900"/>
                        <a:ext cx="368300" cy="538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99050" name="Object 10"/>
          <p:cNvGraphicFramePr>
            <a:graphicFrameLocks noChangeAspect="1"/>
          </p:cNvGraphicFramePr>
          <p:nvPr/>
        </p:nvGraphicFramePr>
        <p:xfrm>
          <a:off x="3132138" y="4437063"/>
          <a:ext cx="368300" cy="538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2477" name="公式" r:id="rId9" imgW="139680" imgH="203040" progId="Equation.3">
                  <p:embed/>
                </p:oleObj>
              </mc:Choice>
              <mc:Fallback>
                <p:oleObj name="公式" r:id="rId9" imgW="139680" imgH="203040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32138" y="4437063"/>
                        <a:ext cx="368300" cy="5381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99051" name="Rectangle 11"/>
          <p:cNvSpPr>
            <a:spLocks noChangeArrowheads="1"/>
          </p:cNvSpPr>
          <p:nvPr/>
        </p:nvSpPr>
        <p:spPr bwMode="auto">
          <a:xfrm>
            <a:off x="1187450" y="2420938"/>
            <a:ext cx="647700" cy="2879725"/>
          </a:xfrm>
          <a:prstGeom prst="rect">
            <a:avLst/>
          </a:prstGeom>
          <a:solidFill>
            <a:srgbClr val="FF0000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3799052" name="Rectangle 12"/>
          <p:cNvSpPr>
            <a:spLocks noChangeArrowheads="1"/>
          </p:cNvSpPr>
          <p:nvPr/>
        </p:nvSpPr>
        <p:spPr bwMode="auto">
          <a:xfrm>
            <a:off x="1908175" y="2420938"/>
            <a:ext cx="647700" cy="2879725"/>
          </a:xfrm>
          <a:prstGeom prst="rect">
            <a:avLst/>
          </a:prstGeom>
          <a:solidFill>
            <a:srgbClr val="FF0000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3799053" name="Rectangle 13"/>
          <p:cNvSpPr>
            <a:spLocks noChangeArrowheads="1"/>
          </p:cNvSpPr>
          <p:nvPr/>
        </p:nvSpPr>
        <p:spPr bwMode="auto">
          <a:xfrm>
            <a:off x="6156325" y="2492375"/>
            <a:ext cx="647700" cy="2879725"/>
          </a:xfrm>
          <a:prstGeom prst="rect">
            <a:avLst/>
          </a:prstGeom>
          <a:solidFill>
            <a:schemeClr val="bg1"/>
          </a:solidFill>
          <a:ln w="38100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72045" name="Rectangle 14"/>
          <p:cNvSpPr>
            <a:spLocks noChangeArrowheads="1"/>
          </p:cNvSpPr>
          <p:nvPr/>
        </p:nvSpPr>
        <p:spPr bwMode="auto">
          <a:xfrm>
            <a:off x="6948488" y="2492375"/>
            <a:ext cx="647700" cy="2879725"/>
          </a:xfrm>
          <a:prstGeom prst="rect">
            <a:avLst/>
          </a:prstGeom>
          <a:solidFill>
            <a:schemeClr val="bg1"/>
          </a:solidFill>
          <a:ln w="38100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72046" name="Rectangle 15"/>
          <p:cNvSpPr>
            <a:spLocks noChangeArrowheads="1"/>
          </p:cNvSpPr>
          <p:nvPr/>
        </p:nvSpPr>
        <p:spPr bwMode="auto">
          <a:xfrm>
            <a:off x="7740650" y="2492375"/>
            <a:ext cx="720725" cy="2879725"/>
          </a:xfrm>
          <a:prstGeom prst="rect">
            <a:avLst/>
          </a:prstGeom>
          <a:solidFill>
            <a:schemeClr val="bg1"/>
          </a:solidFill>
          <a:ln w="38100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graphicFrame>
        <p:nvGraphicFramePr>
          <p:cNvPr id="172038" name="Object 17"/>
          <p:cNvGraphicFramePr>
            <a:graphicFrameLocks noGrp="1" noChangeAspect="1"/>
          </p:cNvGraphicFramePr>
          <p:nvPr>
            <p:ph sz="quarter" idx="2"/>
          </p:nvPr>
        </p:nvGraphicFramePr>
        <p:xfrm>
          <a:off x="2843213" y="2852738"/>
          <a:ext cx="2387600" cy="2252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2478" name="公式" r:id="rId10" imgW="901440" imgH="850680" progId="Equation.3">
                  <p:embed/>
                </p:oleObj>
              </mc:Choice>
              <mc:Fallback>
                <p:oleObj name="公式" r:id="rId10" imgW="901440" imgH="850680" progId="Equation.3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43213" y="2852738"/>
                        <a:ext cx="2387600" cy="22526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cap="flat" cmpd="sng" algn="ctr">
                            <a:solidFill>
                              <a:schemeClr val="folHlink"/>
                            </a:solidFill>
                            <a:prstDash val="solid"/>
                            <a:miter lim="800000"/>
                            <a:headEnd type="none" w="med" len="med"/>
                            <a:tailEnd type="none" w="med" len="med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2039" name="Object 19"/>
          <p:cNvGraphicFramePr>
            <a:graphicFrameLocks noGrp="1" noChangeAspect="1"/>
          </p:cNvGraphicFramePr>
          <p:nvPr>
            <p:ph sz="quarter" idx="3"/>
          </p:nvPr>
        </p:nvGraphicFramePr>
        <p:xfrm>
          <a:off x="395288" y="2420938"/>
          <a:ext cx="2336800" cy="3003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2479" name="公式" r:id="rId12" imgW="888840" imgH="1143000" progId="Equation.3">
                  <p:embed/>
                </p:oleObj>
              </mc:Choice>
              <mc:Fallback>
                <p:oleObj name="公式" r:id="rId12" imgW="888840" imgH="1143000" progId="Equation.3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288" y="2420938"/>
                        <a:ext cx="2336800" cy="3003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cap="flat" cmpd="sng" algn="ctr">
                            <a:solidFill>
                              <a:schemeClr val="folHlink"/>
                            </a:solidFill>
                            <a:prstDash val="solid"/>
                            <a:miter lim="800000"/>
                            <a:headEnd type="none" w="med" len="med"/>
                            <a:tailEnd type="none" w="med" len="med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2047" name="Rectangle 23"/>
          <p:cNvSpPr>
            <a:spLocks noGrp="1" noChangeArrowheads="1"/>
          </p:cNvSpPr>
          <p:nvPr>
            <p:ph type="title"/>
          </p:nvPr>
        </p:nvSpPr>
        <p:spPr>
          <a:xfrm>
            <a:off x="468313" y="0"/>
            <a:ext cx="8229600" cy="1143000"/>
          </a:xfrm>
          <a:noFill/>
        </p:spPr>
        <p:txBody>
          <a:bodyPr/>
          <a:lstStyle/>
          <a:p>
            <a:pPr eaLnBrk="1" hangingPunct="1"/>
            <a:r>
              <a:rPr lang="en-US" altLang="zh-CN" smtClean="0"/>
              <a:t>    </a:t>
            </a:r>
            <a:r>
              <a:rPr lang="zh-CN" altLang="en-US" sz="4000" b="1" smtClean="0">
                <a:solidFill>
                  <a:srgbClr val="0000FF"/>
                </a:solidFill>
              </a:rPr>
              <a:t>熟练以后可以一列一列乘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9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37990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9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2.89017E-7 C -0.00399 -0.03908 -0.00798 -0.07792 -0.02552 -0.11838 C -0.04305 -0.15884 -0.07708 -0.22127 -0.10486 -0.24301 C -0.13264 -0.26474 -0.16441 -0.26312 -0.19219 -0.24948 C -0.21996 -0.23584 -0.24583 -0.19838 -0.27153 -0.16069 " pathEditMode="relative" ptsTypes="aaaaA">
                                      <p:cBhvr>
                                        <p:cTn id="14" dur="2000" fill="hold"/>
                                        <p:tgtEl>
                                          <p:spTgt spid="37990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9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1000"/>
                                        <p:tgtEl>
                                          <p:spTgt spid="37990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9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69 0.00093 C -0.00555 -0.07167 -0.01024 -0.14428 -0.02135 -0.20208 C -0.03246 -0.25988 -0.05121 -0.31815 -0.06736 -0.34589 C -0.0835 -0.37364 -0.10243 -0.36925 -0.11823 -0.36902 C -0.13402 -0.36878 -0.14913 -0.36 -0.16267 -0.34381 C -0.17621 -0.32763 -0.18767 -0.29988 -0.19913 -0.27191 " pathEditMode="relative" ptsTypes="aaaaaA">
                                      <p:cBhvr>
                                        <p:cTn id="25" dur="2000" fill="hold"/>
                                        <p:tgtEl>
                                          <p:spTgt spid="37990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9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1000"/>
                                        <p:tgtEl>
                                          <p:spTgt spid="3799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9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1.50289E-6 C -0.00903 -0.12047 -0.01788 -0.24093 -0.02708 -0.31908 C -0.03629 -0.39723 -0.04132 -0.45781 -0.05556 -0.46914 C -0.06979 -0.48047 -0.09132 -0.43376 -0.11285 -0.38682 " pathEditMode="relative" ptsTypes="aaaA">
                                      <p:cBhvr>
                                        <p:cTn id="36" dur="2000" fill="hold"/>
                                        <p:tgtEl>
                                          <p:spTgt spid="37990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3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9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1000"/>
                                        <p:tgtEl>
                                          <p:spTgt spid="3799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5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4" dur="1000"/>
                                        <p:tgtEl>
                                          <p:spTgt spid="37990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/>
                                        <p:tgtEl>
                                          <p:spTgt spid="37990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/>
                                        <p:tgtEl>
                                          <p:spTgt spid="37990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5000">
                                          <p:val>
                                            <p:strVal val="ppt_x+-0.0500*(ppt_x*0.9511+(1-ppt_y)*0.3090)"/>
                                          </p:val>
                                        </p:tav>
                                        <p:tav tm="10000">
                                          <p:val>
                                            <p:strVal val="ppt_x+-0.1000*(ppt_x*0.8090+(1-ppt_y)*0.5878)"/>
                                          </p:val>
                                        </p:tav>
                                        <p:tav tm="15000">
                                          <p:val>
                                            <p:strVal val="ppt_x+-0.1500*(ppt_x*0.5878+(1-ppt_y)*0.8090)"/>
                                          </p:val>
                                        </p:tav>
                                        <p:tav tm="20000">
                                          <p:val>
                                            <p:strVal val="ppt_x+-0.2000*(ppt_x*0.3090+(1-ppt_y)*0.9511)"/>
                                          </p:val>
                                        </p:tav>
                                        <p:tav tm="25000">
                                          <p:val>
                                            <p:strVal val="ppt_x+-0.2500*(ppt_x*-0.0000+(1-ppt_y)*1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x+-0.3000*(ppt_x*-0.3090+(1-ppt_y)*0.9511)"/>
                                          </p:val>
                                        </p:tav>
                                        <p:tav tm="35000">
                                          <p:val>
                                            <p:strVal val="ppt_x+-0.3500*(ppt_x*-0.5878+(1-ppt_y)*0.8090)"/>
                                          </p:val>
                                        </p:tav>
                                        <p:tav tm="40000">
                                          <p:val>
                                            <p:strVal val="ppt_x+-0.4000*(ppt_x*-0.8090+(1-ppt_y)*0.5878)"/>
                                          </p:val>
                                        </p:tav>
                                        <p:tav tm="45000">
                                          <p:val>
                                            <p:strVal val="ppt_x+-0.4500*(ppt_x*-0.9511+(1-ppt_y)*0.3090)"/>
                                          </p:val>
                                        </p:tav>
                                        <p:tav tm="50000">
                                          <p:val>
                                            <p:strVal val="ppt_x+-0.5000*(ppt_x*-1.0000+(1-ppt_y)*-0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x+-0.5500*(ppt_x*-0.9511+(1-ppt_y)*-0.3090)"/>
                                          </p:val>
                                        </p:tav>
                                        <p:tav tm="60000">
                                          <p:val>
                                            <p:strVal val="ppt_x+-0.6000*(ppt_x*-0.8090+(1-ppt_y)*-0.5878)"/>
                                          </p:val>
                                        </p:tav>
                                        <p:tav tm="65000">
                                          <p:val>
                                            <p:strVal val="ppt_x+-0.6500*(ppt_x*-0.5878+(1-ppt_y)*-0.8090)"/>
                                          </p:val>
                                        </p:tav>
                                        <p:tav tm="70000">
                                          <p:val>
                                            <p:strVal val="ppt_x+-0.7000*(ppt_x*-0.3090+(1-ppt_y)*-0.9511)"/>
                                          </p:val>
                                        </p:tav>
                                        <p:tav tm="75000">
                                          <p:val>
                                            <p:strVal val="ppt_x+-0.7500*(ppt_x*0.0000+(1-ppt_y)*-1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x+-0.8000*(ppt_x*0.3090+(1-ppt_y)*-0.9511)"/>
                                          </p:val>
                                        </p:tav>
                                        <p:tav tm="85000">
                                          <p:val>
                                            <p:strVal val="ppt_x+-0.8500*(ppt_x*0.5878+(1-ppt_y)*-0.8090)"/>
                                          </p:val>
                                        </p:tav>
                                        <p:tav tm="90000">
                                          <p:val>
                                            <p:strVal val="ppt_x+-0.9000*(ppt_x*0.8090+(1-ppt_y)*-0.5878)"/>
                                          </p:val>
                                        </p:tav>
                                        <p:tav tm="95000">
                                          <p:val>
                                            <p:strVal val="ppt_x+-0.9500*(ppt_x*0.9511+(1-ppt_y)*-0.3090)"/>
                                          </p:val>
                                        </p:tav>
                                        <p:tav tm="100000">
                                          <p:val>
                                            <p:strVal val="ppt_x+-1.0000*(ppt_x*1.0000+(1-ppt_y)*0.0000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/>
                                        <p:tgtEl>
                                          <p:spTgt spid="37990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-0.0500*(ppt_x*0.3090-(1-ppt_y)*0.9511)"/>
                                          </p:val>
                                        </p:tav>
                                        <p:tav tm="10000">
                                          <p:val>
                                            <p:strVal val="ppt_y+-0.1000*(ppt_x*0.5878-(1-ppt_y)*0.8090)"/>
                                          </p:val>
                                        </p:tav>
                                        <p:tav tm="15000">
                                          <p:val>
                                            <p:strVal val="ppt_y+-0.1500*(ppt_x*0.8090-(1-ppt_y)*0.5878)"/>
                                          </p:val>
                                        </p:tav>
                                        <p:tav tm="20000">
                                          <p:val>
                                            <p:strVal val="ppt_y+-0.2000*(ppt_x*0.9511-(1-ppt_y)*0.3090)"/>
                                          </p:val>
                                        </p:tav>
                                        <p:tav tm="25000">
                                          <p:val>
                                            <p:strVal val="ppt_y+-0.2500*(ppt_x*1.0000-(1-ppt_y)*-0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y+-0.3000*(ppt_x*0.9511-(1-ppt_y)*-0.3090)"/>
                                          </p:val>
                                        </p:tav>
                                        <p:tav tm="35000">
                                          <p:val>
                                            <p:strVal val="ppt_y+-0.3500*(ppt_x*0.8090-(1-ppt_y)*-0.5878)"/>
                                          </p:val>
                                        </p:tav>
                                        <p:tav tm="40000">
                                          <p:val>
                                            <p:strVal val="ppt_y+-0.4000*(ppt_x*0.5878-(1-ppt_y)*-0.8090)"/>
                                          </p:val>
                                        </p:tav>
                                        <p:tav tm="45000">
                                          <p:val>
                                            <p:strVal val="ppt_y+-0.4500*(ppt_x*0.3090-(1-ppt_y)*-0.9511)"/>
                                          </p:val>
                                        </p:tav>
                                        <p:tav tm="50000">
                                          <p:val>
                                            <p:strVal val="ppt_y+-0.5000*(ppt_x*-0.0000-(1-ppt_y)*-1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y+-0.5500*(ppt_x*-0.3090-(1-ppt_y)*-0.9511)"/>
                                          </p:val>
                                        </p:tav>
                                        <p:tav tm="60000">
                                          <p:val>
                                            <p:strVal val="ppt_y+-0.6000*(ppt_x*-0.5878-(1-ppt_y)*-0.8090)"/>
                                          </p:val>
                                        </p:tav>
                                        <p:tav tm="65000">
                                          <p:val>
                                            <p:strVal val="ppt_y+-0.6500*(ppt_x*-0.8090-(1-ppt_y)*-0.5878)"/>
                                          </p:val>
                                        </p:tav>
                                        <p:tav tm="70000">
                                          <p:val>
                                            <p:strVal val="ppt_y+-0.7000*(ppt_x*-0.9511-(1-ppt_y)*-0.3090)"/>
                                          </p:val>
                                        </p:tav>
                                        <p:tav tm="75000">
                                          <p:val>
                                            <p:strVal val="ppt_y+-0.7500*(ppt_x*-1.0000-(1-ppt_y)*0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y+-0.8000*(ppt_x*-0.9511-(1-ppt_y)*0.3090)"/>
                                          </p:val>
                                        </p:tav>
                                        <p:tav tm="85000">
                                          <p:val>
                                            <p:strVal val="ppt_y+-0.8500*(ppt_x*-0.8090-(1-ppt_y)*0.5878)"/>
                                          </p:val>
                                        </p:tav>
                                        <p:tav tm="90000">
                                          <p:val>
                                            <p:strVal val="ppt_y+-0.9000*(ppt_x*-0.5878-(1-ppt_y)*0.8090)"/>
                                          </p:val>
                                        </p:tav>
                                        <p:tav tm="95000">
                                          <p:val>
                                            <p:strVal val="ppt_y+-0.9500*(ppt_x*-0.3090-(1-ppt_y)*0.9511)"/>
                                          </p:val>
                                        </p:tav>
                                        <p:tav tm="100000">
                                          <p:val>
                                            <p:strVal val="ppt_y+-1.0000*(ppt_x*0.0000-(1-ppt_y)*1.0000)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799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99045" grpId="0" animBg="1"/>
      <p:bldP spid="3799046" grpId="0" animBg="1"/>
      <p:bldP spid="3799051" grpId="0" animBg="1"/>
      <p:bldP spid="3799052" grpId="0" animBg="1"/>
      <p:bldP spid="3799053" grpId="0" animBg="1"/>
    </p:bldLst>
  </p:timing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3058" name="Object 4"/>
          <p:cNvGraphicFramePr>
            <a:graphicFrameLocks noGrp="1" noChangeAspect="1"/>
          </p:cNvGraphicFramePr>
          <p:nvPr>
            <p:ph sz="quarter" idx="3"/>
          </p:nvPr>
        </p:nvGraphicFramePr>
        <p:xfrm>
          <a:off x="395288" y="2420938"/>
          <a:ext cx="2336800" cy="3003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3497" name="公式" r:id="rId3" imgW="888840" imgH="1143000" progId="Equation.3">
                  <p:embed/>
                </p:oleObj>
              </mc:Choice>
              <mc:Fallback>
                <p:oleObj name="公式" r:id="rId3" imgW="888840" imgH="11430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288" y="2420938"/>
                        <a:ext cx="2336800" cy="3003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cap="flat" cmpd="sng" algn="ctr">
                            <a:solidFill>
                              <a:schemeClr val="folHlink"/>
                            </a:solidFill>
                            <a:prstDash val="solid"/>
                            <a:miter lim="800000"/>
                            <a:headEnd type="none" w="med" len="med"/>
                            <a:tailEnd type="none" w="med" len="med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00069" name="Rectangle 5"/>
          <p:cNvSpPr>
            <a:spLocks noChangeArrowheads="1"/>
          </p:cNvSpPr>
          <p:nvPr/>
        </p:nvSpPr>
        <p:spPr bwMode="auto">
          <a:xfrm>
            <a:off x="539750" y="2420938"/>
            <a:ext cx="576263" cy="2879725"/>
          </a:xfrm>
          <a:prstGeom prst="rect">
            <a:avLst/>
          </a:prstGeom>
          <a:solidFill>
            <a:srgbClr val="FF0000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3800070" name="Rectangle 6"/>
          <p:cNvSpPr>
            <a:spLocks noChangeArrowheads="1"/>
          </p:cNvSpPr>
          <p:nvPr/>
        </p:nvSpPr>
        <p:spPr bwMode="auto">
          <a:xfrm>
            <a:off x="3779838" y="2852738"/>
            <a:ext cx="576262" cy="2160587"/>
          </a:xfrm>
          <a:prstGeom prst="rect">
            <a:avLst/>
          </a:prstGeom>
          <a:solidFill>
            <a:srgbClr val="FFCC0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graphicFrame>
        <p:nvGraphicFramePr>
          <p:cNvPr id="3800072" name="Object 8"/>
          <p:cNvGraphicFramePr>
            <a:graphicFrameLocks noChangeAspect="1"/>
          </p:cNvGraphicFramePr>
          <p:nvPr/>
        </p:nvGraphicFramePr>
        <p:xfrm>
          <a:off x="3924300" y="3644900"/>
          <a:ext cx="268288" cy="50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3498" name="公式" r:id="rId5" imgW="101520" imgH="190440" progId="Equation.3">
                  <p:embed/>
                </p:oleObj>
              </mc:Choice>
              <mc:Fallback>
                <p:oleObj name="公式" r:id="rId5" imgW="101520" imgH="19044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24300" y="3644900"/>
                        <a:ext cx="268288" cy="504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00073" name="Object 9"/>
          <p:cNvGraphicFramePr>
            <a:graphicFrameLocks noChangeAspect="1"/>
          </p:cNvGraphicFramePr>
          <p:nvPr/>
        </p:nvGraphicFramePr>
        <p:xfrm>
          <a:off x="3851275" y="2924175"/>
          <a:ext cx="368300" cy="538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3499" name="公式" r:id="rId7" imgW="139680" imgH="203040" progId="Equation.3">
                  <p:embed/>
                </p:oleObj>
              </mc:Choice>
              <mc:Fallback>
                <p:oleObj name="公式" r:id="rId7" imgW="139680" imgH="203040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51275" y="2924175"/>
                        <a:ext cx="368300" cy="538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00074" name="Object 10"/>
          <p:cNvGraphicFramePr>
            <a:graphicFrameLocks noChangeAspect="1"/>
          </p:cNvGraphicFramePr>
          <p:nvPr/>
        </p:nvGraphicFramePr>
        <p:xfrm>
          <a:off x="3851275" y="4437063"/>
          <a:ext cx="368300" cy="538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3500" name="公式" r:id="rId9" imgW="139680" imgH="203040" progId="Equation.3">
                  <p:embed/>
                </p:oleObj>
              </mc:Choice>
              <mc:Fallback>
                <p:oleObj name="公式" r:id="rId9" imgW="139680" imgH="203040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51275" y="4437063"/>
                        <a:ext cx="368300" cy="5381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00075" name="Rectangle 11"/>
          <p:cNvSpPr>
            <a:spLocks noChangeArrowheads="1"/>
          </p:cNvSpPr>
          <p:nvPr/>
        </p:nvSpPr>
        <p:spPr bwMode="auto">
          <a:xfrm>
            <a:off x="1187450" y="2420938"/>
            <a:ext cx="647700" cy="2879725"/>
          </a:xfrm>
          <a:prstGeom prst="rect">
            <a:avLst/>
          </a:prstGeom>
          <a:solidFill>
            <a:srgbClr val="FF0000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3800076" name="Rectangle 12"/>
          <p:cNvSpPr>
            <a:spLocks noChangeArrowheads="1"/>
          </p:cNvSpPr>
          <p:nvPr/>
        </p:nvSpPr>
        <p:spPr bwMode="auto">
          <a:xfrm>
            <a:off x="1908175" y="2420938"/>
            <a:ext cx="647700" cy="2879725"/>
          </a:xfrm>
          <a:prstGeom prst="rect">
            <a:avLst/>
          </a:prstGeom>
          <a:solidFill>
            <a:srgbClr val="FF0000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graphicFrame>
        <p:nvGraphicFramePr>
          <p:cNvPr id="173062" name="Object 16"/>
          <p:cNvGraphicFramePr>
            <a:graphicFrameLocks noGrp="1" noChangeAspect="1"/>
          </p:cNvGraphicFramePr>
          <p:nvPr>
            <p:ph sz="quarter" idx="2"/>
          </p:nvPr>
        </p:nvGraphicFramePr>
        <p:xfrm>
          <a:off x="2843213" y="2852738"/>
          <a:ext cx="2387600" cy="2252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3501" name="公式" r:id="rId10" imgW="901440" imgH="850680" progId="Equation.3">
                  <p:embed/>
                </p:oleObj>
              </mc:Choice>
              <mc:Fallback>
                <p:oleObj name="公式" r:id="rId10" imgW="901440" imgH="850680" progId="Equation.3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43213" y="2852738"/>
                        <a:ext cx="2387600" cy="22526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cap="flat" cmpd="sng" algn="ctr">
                            <a:solidFill>
                              <a:schemeClr val="folHlink"/>
                            </a:solidFill>
                            <a:prstDash val="solid"/>
                            <a:miter lim="800000"/>
                            <a:headEnd type="none" w="med" len="med"/>
                            <a:tailEnd type="none" w="med" len="med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3063" name="Object 19"/>
          <p:cNvGraphicFramePr>
            <a:graphicFrameLocks noChangeAspect="1"/>
          </p:cNvGraphicFramePr>
          <p:nvPr/>
        </p:nvGraphicFramePr>
        <p:xfrm>
          <a:off x="5513388" y="2420938"/>
          <a:ext cx="3173412" cy="3003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3502" name="公式" r:id="rId12" imgW="1206360" imgH="1143000" progId="Equation.3">
                  <p:embed/>
                </p:oleObj>
              </mc:Choice>
              <mc:Fallback>
                <p:oleObj name="公式" r:id="rId12" imgW="1206360" imgH="1143000" progId="Equation.3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13388" y="2420938"/>
                        <a:ext cx="3173412" cy="3003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00084" name="Rectangle 20"/>
          <p:cNvSpPr>
            <a:spLocks noChangeArrowheads="1"/>
          </p:cNvSpPr>
          <p:nvPr/>
        </p:nvSpPr>
        <p:spPr bwMode="auto">
          <a:xfrm>
            <a:off x="6948488" y="2492375"/>
            <a:ext cx="647700" cy="2879725"/>
          </a:xfrm>
          <a:prstGeom prst="rect">
            <a:avLst/>
          </a:prstGeom>
          <a:solidFill>
            <a:schemeClr val="bg1"/>
          </a:solidFill>
          <a:ln w="38100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73069" name="Rectangle 21"/>
          <p:cNvSpPr>
            <a:spLocks noChangeArrowheads="1"/>
          </p:cNvSpPr>
          <p:nvPr/>
        </p:nvSpPr>
        <p:spPr bwMode="auto">
          <a:xfrm>
            <a:off x="7740650" y="2492375"/>
            <a:ext cx="720725" cy="2879725"/>
          </a:xfrm>
          <a:prstGeom prst="rect">
            <a:avLst/>
          </a:prstGeom>
          <a:solidFill>
            <a:schemeClr val="bg1"/>
          </a:solidFill>
          <a:ln w="38100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73070" name="Rectangle 25"/>
          <p:cNvSpPr>
            <a:spLocks noGrp="1" noChangeArrowheads="1"/>
          </p:cNvSpPr>
          <p:nvPr>
            <p:ph type="title"/>
          </p:nvPr>
        </p:nvSpPr>
        <p:spPr>
          <a:xfrm>
            <a:off x="468313" y="0"/>
            <a:ext cx="8229600" cy="1143000"/>
          </a:xfrm>
          <a:noFill/>
        </p:spPr>
        <p:txBody>
          <a:bodyPr/>
          <a:lstStyle/>
          <a:p>
            <a:pPr eaLnBrk="1" hangingPunct="1"/>
            <a:r>
              <a:rPr lang="en-US" altLang="zh-CN" smtClean="0"/>
              <a:t>    </a:t>
            </a:r>
            <a:r>
              <a:rPr lang="zh-CN" altLang="en-US" sz="4000" b="1" smtClean="0">
                <a:solidFill>
                  <a:srgbClr val="0000FF"/>
                </a:solidFill>
              </a:rPr>
              <a:t>熟练以后可以一列一列乘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0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38000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0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0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0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9.24855E-7 C -0.00677 -0.04162 -0.01354 -0.08301 -0.02708 -0.12254 C -0.04063 -0.16208 -0.06545 -0.21133 -0.08108 -0.23676 C -0.0967 -0.2622 -0.1 -0.26751 -0.12066 -0.27468 C -0.14132 -0.28185 -0.17413 -0.28185 -0.20486 -0.27907 C -0.23559 -0.2763 -0.28056 -0.27676 -0.30486 -0.2578 C -0.32917 -0.23884 -0.3401 -0.20185 -0.35087 -0.16486 " pathEditMode="relative" ptsTypes="aaaaaaA">
                                      <p:cBhvr>
                                        <p:cTn id="18" dur="2000" fill="hold"/>
                                        <p:tgtEl>
                                          <p:spTgt spid="38000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2.08092E-6 C -0.0099 -0.08046 -0.01962 -0.1607 -0.03021 -0.21572 C -0.0408 -0.27075 -0.03872 -0.29919 -0.06354 -0.32994 C -0.08837 -0.3607 -0.1474 -0.39422 -0.17934 -0.39954 C -0.21129 -0.40486 -0.23889 -0.38312 -0.25556 -0.36162 C -0.27222 -0.34012 -0.27587 -0.30544 -0.27934 -0.27075 " pathEditMode="relative" ptsTypes="aaaaaA">
                                      <p:cBhvr>
                                        <p:cTn id="20" dur="2000" fill="hold"/>
                                        <p:tgtEl>
                                          <p:spTgt spid="38000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-0.00046 C -0.01111 -0.1348 -0.02205 -0.2689 -0.03819 -0.35122 C -0.05434 -0.43353 -0.07604 -0.47283 -0.09688 -0.49503 C -0.11771 -0.51723 -0.14635 -0.50174 -0.16354 -0.4844 C -0.18073 -0.46705 -0.19045 -0.42937 -0.2 -0.39145 " pathEditMode="relative" ptsTypes="aaaaA">
                                      <p:cBhvr>
                                        <p:cTn id="22" dur="2000" fill="hold"/>
                                        <p:tgtEl>
                                          <p:spTgt spid="38000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0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1000"/>
                                        <p:tgtEl>
                                          <p:spTgt spid="38000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0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1000"/>
                                        <p:tgtEl>
                                          <p:spTgt spid="3800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0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1000"/>
                                        <p:tgtEl>
                                          <p:spTgt spid="3800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5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6" dur="1000"/>
                                        <p:tgtEl>
                                          <p:spTgt spid="38000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/>
                                        <p:tgtEl>
                                          <p:spTgt spid="38000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/>
                                        <p:tgtEl>
                                          <p:spTgt spid="38000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5000">
                                          <p:val>
                                            <p:strVal val="ppt_x+-0.0500*(ppt_x*0.9511+(1-ppt_y)*0.3090)"/>
                                          </p:val>
                                        </p:tav>
                                        <p:tav tm="10000">
                                          <p:val>
                                            <p:strVal val="ppt_x+-0.1000*(ppt_x*0.8090+(1-ppt_y)*0.5878)"/>
                                          </p:val>
                                        </p:tav>
                                        <p:tav tm="15000">
                                          <p:val>
                                            <p:strVal val="ppt_x+-0.1500*(ppt_x*0.5878+(1-ppt_y)*0.8090)"/>
                                          </p:val>
                                        </p:tav>
                                        <p:tav tm="20000">
                                          <p:val>
                                            <p:strVal val="ppt_x+-0.2000*(ppt_x*0.3090+(1-ppt_y)*0.9511)"/>
                                          </p:val>
                                        </p:tav>
                                        <p:tav tm="25000">
                                          <p:val>
                                            <p:strVal val="ppt_x+-0.2500*(ppt_x*-0.0000+(1-ppt_y)*1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x+-0.3000*(ppt_x*-0.3090+(1-ppt_y)*0.9511)"/>
                                          </p:val>
                                        </p:tav>
                                        <p:tav tm="35000">
                                          <p:val>
                                            <p:strVal val="ppt_x+-0.3500*(ppt_x*-0.5878+(1-ppt_y)*0.8090)"/>
                                          </p:val>
                                        </p:tav>
                                        <p:tav tm="40000">
                                          <p:val>
                                            <p:strVal val="ppt_x+-0.4000*(ppt_x*-0.8090+(1-ppt_y)*0.5878)"/>
                                          </p:val>
                                        </p:tav>
                                        <p:tav tm="45000">
                                          <p:val>
                                            <p:strVal val="ppt_x+-0.4500*(ppt_x*-0.9511+(1-ppt_y)*0.3090)"/>
                                          </p:val>
                                        </p:tav>
                                        <p:tav tm="50000">
                                          <p:val>
                                            <p:strVal val="ppt_x+-0.5000*(ppt_x*-1.0000+(1-ppt_y)*-0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x+-0.5500*(ppt_x*-0.9511+(1-ppt_y)*-0.3090)"/>
                                          </p:val>
                                        </p:tav>
                                        <p:tav tm="60000">
                                          <p:val>
                                            <p:strVal val="ppt_x+-0.6000*(ppt_x*-0.8090+(1-ppt_y)*-0.5878)"/>
                                          </p:val>
                                        </p:tav>
                                        <p:tav tm="65000">
                                          <p:val>
                                            <p:strVal val="ppt_x+-0.6500*(ppt_x*-0.5878+(1-ppt_y)*-0.8090)"/>
                                          </p:val>
                                        </p:tav>
                                        <p:tav tm="70000">
                                          <p:val>
                                            <p:strVal val="ppt_x+-0.7000*(ppt_x*-0.3090+(1-ppt_y)*-0.9511)"/>
                                          </p:val>
                                        </p:tav>
                                        <p:tav tm="75000">
                                          <p:val>
                                            <p:strVal val="ppt_x+-0.7500*(ppt_x*0.0000+(1-ppt_y)*-1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x+-0.8000*(ppt_x*0.3090+(1-ppt_y)*-0.9511)"/>
                                          </p:val>
                                        </p:tav>
                                        <p:tav tm="85000">
                                          <p:val>
                                            <p:strVal val="ppt_x+-0.8500*(ppt_x*0.5878+(1-ppt_y)*-0.8090)"/>
                                          </p:val>
                                        </p:tav>
                                        <p:tav tm="90000">
                                          <p:val>
                                            <p:strVal val="ppt_x+-0.9000*(ppt_x*0.8090+(1-ppt_y)*-0.5878)"/>
                                          </p:val>
                                        </p:tav>
                                        <p:tav tm="95000">
                                          <p:val>
                                            <p:strVal val="ppt_x+-0.9500*(ppt_x*0.9511+(1-ppt_y)*-0.3090)"/>
                                          </p:val>
                                        </p:tav>
                                        <p:tav tm="100000">
                                          <p:val>
                                            <p:strVal val="ppt_x+-1.0000*(ppt_x*1.0000+(1-ppt_y)*0.0000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/>
                                        <p:tgtEl>
                                          <p:spTgt spid="38000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-0.0500*(ppt_x*0.3090-(1-ppt_y)*0.9511)"/>
                                          </p:val>
                                        </p:tav>
                                        <p:tav tm="10000">
                                          <p:val>
                                            <p:strVal val="ppt_y+-0.1000*(ppt_x*0.5878-(1-ppt_y)*0.8090)"/>
                                          </p:val>
                                        </p:tav>
                                        <p:tav tm="15000">
                                          <p:val>
                                            <p:strVal val="ppt_y+-0.1500*(ppt_x*0.8090-(1-ppt_y)*0.5878)"/>
                                          </p:val>
                                        </p:tav>
                                        <p:tav tm="20000">
                                          <p:val>
                                            <p:strVal val="ppt_y+-0.2000*(ppt_x*0.9511-(1-ppt_y)*0.3090)"/>
                                          </p:val>
                                        </p:tav>
                                        <p:tav tm="25000">
                                          <p:val>
                                            <p:strVal val="ppt_y+-0.2500*(ppt_x*1.0000-(1-ppt_y)*-0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y+-0.3000*(ppt_x*0.9511-(1-ppt_y)*-0.3090)"/>
                                          </p:val>
                                        </p:tav>
                                        <p:tav tm="35000">
                                          <p:val>
                                            <p:strVal val="ppt_y+-0.3500*(ppt_x*0.8090-(1-ppt_y)*-0.5878)"/>
                                          </p:val>
                                        </p:tav>
                                        <p:tav tm="40000">
                                          <p:val>
                                            <p:strVal val="ppt_y+-0.4000*(ppt_x*0.5878-(1-ppt_y)*-0.8090)"/>
                                          </p:val>
                                        </p:tav>
                                        <p:tav tm="45000">
                                          <p:val>
                                            <p:strVal val="ppt_y+-0.4500*(ppt_x*0.3090-(1-ppt_y)*-0.9511)"/>
                                          </p:val>
                                        </p:tav>
                                        <p:tav tm="50000">
                                          <p:val>
                                            <p:strVal val="ppt_y+-0.5000*(ppt_x*-0.0000-(1-ppt_y)*-1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y+-0.5500*(ppt_x*-0.3090-(1-ppt_y)*-0.9511)"/>
                                          </p:val>
                                        </p:tav>
                                        <p:tav tm="60000">
                                          <p:val>
                                            <p:strVal val="ppt_y+-0.6000*(ppt_x*-0.5878-(1-ppt_y)*-0.8090)"/>
                                          </p:val>
                                        </p:tav>
                                        <p:tav tm="65000">
                                          <p:val>
                                            <p:strVal val="ppt_y+-0.6500*(ppt_x*-0.8090-(1-ppt_y)*-0.5878)"/>
                                          </p:val>
                                        </p:tav>
                                        <p:tav tm="70000">
                                          <p:val>
                                            <p:strVal val="ppt_y+-0.7000*(ppt_x*-0.9511-(1-ppt_y)*-0.3090)"/>
                                          </p:val>
                                        </p:tav>
                                        <p:tav tm="75000">
                                          <p:val>
                                            <p:strVal val="ppt_y+-0.7500*(ppt_x*-1.0000-(1-ppt_y)*0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y+-0.8000*(ppt_x*-0.9511-(1-ppt_y)*0.3090)"/>
                                          </p:val>
                                        </p:tav>
                                        <p:tav tm="85000">
                                          <p:val>
                                            <p:strVal val="ppt_y+-0.8500*(ppt_x*-0.8090-(1-ppt_y)*0.5878)"/>
                                          </p:val>
                                        </p:tav>
                                        <p:tav tm="90000">
                                          <p:val>
                                            <p:strVal val="ppt_y+-0.9000*(ppt_x*-0.5878-(1-ppt_y)*0.8090)"/>
                                          </p:val>
                                        </p:tav>
                                        <p:tav tm="95000">
                                          <p:val>
                                            <p:strVal val="ppt_y+-0.9500*(ppt_x*-0.3090-(1-ppt_y)*0.9511)"/>
                                          </p:val>
                                        </p:tav>
                                        <p:tav tm="100000">
                                          <p:val>
                                            <p:strVal val="ppt_y+-1.0000*(ppt_x*0.0000-(1-ppt_y)*1.0000)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800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00069" grpId="0" animBg="1"/>
      <p:bldP spid="3800070" grpId="0" animBg="1"/>
      <p:bldP spid="3800075" grpId="0" animBg="1"/>
      <p:bldP spid="3800076" grpId="0" animBg="1"/>
      <p:bldP spid="3800084" grpId="0" animBg="1"/>
    </p:bldLst>
  </p:timing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4082" name="Object 4"/>
          <p:cNvGraphicFramePr>
            <a:graphicFrameLocks noGrp="1" noChangeAspect="1"/>
          </p:cNvGraphicFramePr>
          <p:nvPr>
            <p:ph sz="quarter" idx="3"/>
          </p:nvPr>
        </p:nvGraphicFramePr>
        <p:xfrm>
          <a:off x="395288" y="2420938"/>
          <a:ext cx="2336800" cy="3003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520" name="公式" r:id="rId3" imgW="888840" imgH="1143000" progId="Equation.3">
                  <p:embed/>
                </p:oleObj>
              </mc:Choice>
              <mc:Fallback>
                <p:oleObj name="公式" r:id="rId3" imgW="888840" imgH="11430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288" y="2420938"/>
                        <a:ext cx="2336800" cy="3003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cap="flat" cmpd="sng" algn="ctr">
                            <a:solidFill>
                              <a:schemeClr val="folHlink"/>
                            </a:solidFill>
                            <a:prstDash val="solid"/>
                            <a:miter lim="800000"/>
                            <a:headEnd type="none" w="med" len="med"/>
                            <a:tailEnd type="none" w="med" len="med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76517" name="Rectangle 5"/>
          <p:cNvSpPr>
            <a:spLocks noChangeArrowheads="1"/>
          </p:cNvSpPr>
          <p:nvPr/>
        </p:nvSpPr>
        <p:spPr bwMode="auto">
          <a:xfrm>
            <a:off x="539750" y="2420938"/>
            <a:ext cx="576263" cy="2879725"/>
          </a:xfrm>
          <a:prstGeom prst="rect">
            <a:avLst/>
          </a:prstGeom>
          <a:solidFill>
            <a:srgbClr val="FF0000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3776518" name="Rectangle 6"/>
          <p:cNvSpPr>
            <a:spLocks noChangeArrowheads="1"/>
          </p:cNvSpPr>
          <p:nvPr/>
        </p:nvSpPr>
        <p:spPr bwMode="auto">
          <a:xfrm>
            <a:off x="4427538" y="2924175"/>
            <a:ext cx="649287" cy="2160588"/>
          </a:xfrm>
          <a:prstGeom prst="rect">
            <a:avLst/>
          </a:prstGeom>
          <a:solidFill>
            <a:srgbClr val="FFCC0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graphicFrame>
        <p:nvGraphicFramePr>
          <p:cNvPr id="3776520" name="Object 8"/>
          <p:cNvGraphicFramePr>
            <a:graphicFrameLocks noChangeAspect="1"/>
          </p:cNvGraphicFramePr>
          <p:nvPr/>
        </p:nvGraphicFramePr>
        <p:xfrm>
          <a:off x="4576763" y="4419600"/>
          <a:ext cx="401637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521" name="公式" r:id="rId5" imgW="152280" imgH="203040" progId="Equation.3">
                  <p:embed/>
                </p:oleObj>
              </mc:Choice>
              <mc:Fallback>
                <p:oleObj name="公式" r:id="rId5" imgW="152280" imgH="20304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6763" y="4419600"/>
                        <a:ext cx="401637" cy="539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76521" name="Object 9"/>
          <p:cNvGraphicFramePr>
            <a:graphicFrameLocks noChangeAspect="1"/>
          </p:cNvGraphicFramePr>
          <p:nvPr/>
        </p:nvGraphicFramePr>
        <p:xfrm>
          <a:off x="4572000" y="3644900"/>
          <a:ext cx="368300" cy="538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522" name="公式" r:id="rId7" imgW="139680" imgH="203040" progId="Equation.3">
                  <p:embed/>
                </p:oleObj>
              </mc:Choice>
              <mc:Fallback>
                <p:oleObj name="公式" r:id="rId7" imgW="139680" imgH="203040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0" y="3644900"/>
                        <a:ext cx="368300" cy="538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76523" name="Rectangle 11"/>
          <p:cNvSpPr>
            <a:spLocks noChangeArrowheads="1"/>
          </p:cNvSpPr>
          <p:nvPr/>
        </p:nvSpPr>
        <p:spPr bwMode="auto">
          <a:xfrm>
            <a:off x="1187450" y="2420938"/>
            <a:ext cx="647700" cy="2879725"/>
          </a:xfrm>
          <a:prstGeom prst="rect">
            <a:avLst/>
          </a:prstGeom>
          <a:solidFill>
            <a:srgbClr val="FF0000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3776524" name="Rectangle 12"/>
          <p:cNvSpPr>
            <a:spLocks noChangeArrowheads="1"/>
          </p:cNvSpPr>
          <p:nvPr/>
        </p:nvSpPr>
        <p:spPr bwMode="auto">
          <a:xfrm>
            <a:off x="1908175" y="2420938"/>
            <a:ext cx="647700" cy="2879725"/>
          </a:xfrm>
          <a:prstGeom prst="rect">
            <a:avLst/>
          </a:prstGeom>
          <a:solidFill>
            <a:srgbClr val="FF0000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graphicFrame>
        <p:nvGraphicFramePr>
          <p:cNvPr id="3776527" name="Object 15"/>
          <p:cNvGraphicFramePr>
            <a:graphicFrameLocks noChangeAspect="1"/>
          </p:cNvGraphicFramePr>
          <p:nvPr/>
        </p:nvGraphicFramePr>
        <p:xfrm>
          <a:off x="4587875" y="2924175"/>
          <a:ext cx="369888" cy="538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523" name="公式" r:id="rId9" imgW="139680" imgH="203040" progId="Equation.3">
                  <p:embed/>
                </p:oleObj>
              </mc:Choice>
              <mc:Fallback>
                <p:oleObj name="公式" r:id="rId9" imgW="139680" imgH="203040" progId="Equation.3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87875" y="2924175"/>
                        <a:ext cx="369888" cy="538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4086" name="Object 17"/>
          <p:cNvGraphicFramePr>
            <a:graphicFrameLocks noGrp="1" noChangeAspect="1"/>
          </p:cNvGraphicFramePr>
          <p:nvPr>
            <p:ph sz="quarter" idx="2"/>
          </p:nvPr>
        </p:nvGraphicFramePr>
        <p:xfrm>
          <a:off x="2843213" y="2852738"/>
          <a:ext cx="2387600" cy="2252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524" name="公式" r:id="rId11" imgW="901440" imgH="850680" progId="Equation.3">
                  <p:embed/>
                </p:oleObj>
              </mc:Choice>
              <mc:Fallback>
                <p:oleObj name="公式" r:id="rId11" imgW="901440" imgH="850680" progId="Equation.3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43213" y="2852738"/>
                        <a:ext cx="2387600" cy="22526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cap="flat" cmpd="sng" algn="ctr">
                            <a:solidFill>
                              <a:schemeClr val="folHlink"/>
                            </a:solidFill>
                            <a:prstDash val="solid"/>
                            <a:miter lim="800000"/>
                            <a:headEnd type="none" w="med" len="med"/>
                            <a:tailEnd type="none" w="med" len="med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4087" name="Object 18"/>
          <p:cNvGraphicFramePr>
            <a:graphicFrameLocks noChangeAspect="1"/>
          </p:cNvGraphicFramePr>
          <p:nvPr/>
        </p:nvGraphicFramePr>
        <p:xfrm>
          <a:off x="5513388" y="2420938"/>
          <a:ext cx="3173412" cy="3003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525" name="公式" r:id="rId13" imgW="1206360" imgH="1143000" progId="Equation.3">
                  <p:embed/>
                </p:oleObj>
              </mc:Choice>
              <mc:Fallback>
                <p:oleObj name="公式" r:id="rId13" imgW="1206360" imgH="1143000" progId="Equation.3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13388" y="2420938"/>
                        <a:ext cx="3173412" cy="3003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76531" name="Rectangle 19"/>
          <p:cNvSpPr>
            <a:spLocks noChangeArrowheads="1"/>
          </p:cNvSpPr>
          <p:nvPr/>
        </p:nvSpPr>
        <p:spPr bwMode="auto">
          <a:xfrm>
            <a:off x="7740650" y="2492375"/>
            <a:ext cx="720725" cy="2879725"/>
          </a:xfrm>
          <a:prstGeom prst="rect">
            <a:avLst/>
          </a:prstGeom>
          <a:solidFill>
            <a:schemeClr val="bg1"/>
          </a:solidFill>
          <a:ln w="38100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74093" name="Rectangle 23"/>
          <p:cNvSpPr>
            <a:spLocks noGrp="1" noChangeArrowheads="1"/>
          </p:cNvSpPr>
          <p:nvPr>
            <p:ph type="title"/>
          </p:nvPr>
        </p:nvSpPr>
        <p:spPr>
          <a:xfrm>
            <a:off x="468313" y="0"/>
            <a:ext cx="8229600" cy="1143000"/>
          </a:xfrm>
          <a:noFill/>
        </p:spPr>
        <p:txBody>
          <a:bodyPr/>
          <a:lstStyle/>
          <a:p>
            <a:pPr eaLnBrk="1" hangingPunct="1"/>
            <a:r>
              <a:rPr lang="en-US" altLang="zh-CN" smtClean="0"/>
              <a:t>    </a:t>
            </a:r>
            <a:r>
              <a:rPr lang="zh-CN" altLang="en-US" sz="4000" b="1" smtClean="0">
                <a:solidFill>
                  <a:srgbClr val="0000FF"/>
                </a:solidFill>
              </a:rPr>
              <a:t>熟练以后可以一列一列乘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6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37765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6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6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6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6.01156E-6 C -0.01111 -0.04439 -0.02205 -0.08878 -0.03976 -0.13317 C -0.05747 -0.17757 -0.06389 -0.24138 -0.10642 -0.26635 C -0.14896 -0.29132 -0.25035 -0.28369 -0.29531 -0.28323 C -0.34028 -0.28277 -0.35365 -0.283 -0.37622 -0.26427 C -0.39878 -0.24554 -0.41458 -0.20855 -0.43021 -0.17132 " pathEditMode="relative" ptsTypes="aaaaaA">
                                      <p:cBhvr>
                                        <p:cTn id="18" dur="2000" fill="hold"/>
                                        <p:tgtEl>
                                          <p:spTgt spid="37765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52 0.00093 C -0.00851 -0.07653 -0.01754 -0.15376 -0.04392 -0.21688 C -0.07031 -0.28 -0.12188 -0.35144 -0.15816 -0.37757 C -0.19445 -0.4037 -0.22847 -0.39075 -0.26146 -0.37341 C -0.29445 -0.35607 -0.32552 -0.31514 -0.3566 -0.27399 " pathEditMode="relative" ptsTypes="aaaaA">
                                      <p:cBhvr>
                                        <p:cTn id="20" dur="2000" fill="hold"/>
                                        <p:tgtEl>
                                          <p:spTgt spid="37765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2.89017E-7 C -0.01354 -0.14382 -0.02708 -0.2874 -0.05243 -0.37203 C -0.07778 -0.45665 -0.11962 -0.49503 -0.15243 -0.50729 C -0.18524 -0.51954 -0.22899 -0.46544 -0.24931 -0.44602 C -0.26962 -0.42659 -0.27222 -0.40879 -0.27465 -0.39099 " pathEditMode="relative" ptsTypes="aaaaA">
                                      <p:cBhvr>
                                        <p:cTn id="22" dur="2000" fill="hold"/>
                                        <p:tgtEl>
                                          <p:spTgt spid="37765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6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1000"/>
                                        <p:tgtEl>
                                          <p:spTgt spid="37765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6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1000"/>
                                        <p:tgtEl>
                                          <p:spTgt spid="37765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6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1000"/>
                                        <p:tgtEl>
                                          <p:spTgt spid="37765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5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6" dur="1000"/>
                                        <p:tgtEl>
                                          <p:spTgt spid="37765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/>
                                        <p:tgtEl>
                                          <p:spTgt spid="37765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/>
                                        <p:tgtEl>
                                          <p:spTgt spid="37765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5000">
                                          <p:val>
                                            <p:strVal val="ppt_x+-0.0500*(ppt_x*0.9511+(1-ppt_y)*0.3090)"/>
                                          </p:val>
                                        </p:tav>
                                        <p:tav tm="10000">
                                          <p:val>
                                            <p:strVal val="ppt_x+-0.1000*(ppt_x*0.8090+(1-ppt_y)*0.5878)"/>
                                          </p:val>
                                        </p:tav>
                                        <p:tav tm="15000">
                                          <p:val>
                                            <p:strVal val="ppt_x+-0.1500*(ppt_x*0.5878+(1-ppt_y)*0.8090)"/>
                                          </p:val>
                                        </p:tav>
                                        <p:tav tm="20000">
                                          <p:val>
                                            <p:strVal val="ppt_x+-0.2000*(ppt_x*0.3090+(1-ppt_y)*0.9511)"/>
                                          </p:val>
                                        </p:tav>
                                        <p:tav tm="25000">
                                          <p:val>
                                            <p:strVal val="ppt_x+-0.2500*(ppt_x*-0.0000+(1-ppt_y)*1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x+-0.3000*(ppt_x*-0.3090+(1-ppt_y)*0.9511)"/>
                                          </p:val>
                                        </p:tav>
                                        <p:tav tm="35000">
                                          <p:val>
                                            <p:strVal val="ppt_x+-0.3500*(ppt_x*-0.5878+(1-ppt_y)*0.8090)"/>
                                          </p:val>
                                        </p:tav>
                                        <p:tav tm="40000">
                                          <p:val>
                                            <p:strVal val="ppt_x+-0.4000*(ppt_x*-0.8090+(1-ppt_y)*0.5878)"/>
                                          </p:val>
                                        </p:tav>
                                        <p:tav tm="45000">
                                          <p:val>
                                            <p:strVal val="ppt_x+-0.4500*(ppt_x*-0.9511+(1-ppt_y)*0.3090)"/>
                                          </p:val>
                                        </p:tav>
                                        <p:tav tm="50000">
                                          <p:val>
                                            <p:strVal val="ppt_x+-0.5000*(ppt_x*-1.0000+(1-ppt_y)*-0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x+-0.5500*(ppt_x*-0.9511+(1-ppt_y)*-0.3090)"/>
                                          </p:val>
                                        </p:tav>
                                        <p:tav tm="60000">
                                          <p:val>
                                            <p:strVal val="ppt_x+-0.6000*(ppt_x*-0.8090+(1-ppt_y)*-0.5878)"/>
                                          </p:val>
                                        </p:tav>
                                        <p:tav tm="65000">
                                          <p:val>
                                            <p:strVal val="ppt_x+-0.6500*(ppt_x*-0.5878+(1-ppt_y)*-0.8090)"/>
                                          </p:val>
                                        </p:tav>
                                        <p:tav tm="70000">
                                          <p:val>
                                            <p:strVal val="ppt_x+-0.7000*(ppt_x*-0.3090+(1-ppt_y)*-0.9511)"/>
                                          </p:val>
                                        </p:tav>
                                        <p:tav tm="75000">
                                          <p:val>
                                            <p:strVal val="ppt_x+-0.7500*(ppt_x*0.0000+(1-ppt_y)*-1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x+-0.8000*(ppt_x*0.3090+(1-ppt_y)*-0.9511)"/>
                                          </p:val>
                                        </p:tav>
                                        <p:tav tm="85000">
                                          <p:val>
                                            <p:strVal val="ppt_x+-0.8500*(ppt_x*0.5878+(1-ppt_y)*-0.8090)"/>
                                          </p:val>
                                        </p:tav>
                                        <p:tav tm="90000">
                                          <p:val>
                                            <p:strVal val="ppt_x+-0.9000*(ppt_x*0.8090+(1-ppt_y)*-0.5878)"/>
                                          </p:val>
                                        </p:tav>
                                        <p:tav tm="95000">
                                          <p:val>
                                            <p:strVal val="ppt_x+-0.9500*(ppt_x*0.9511+(1-ppt_y)*-0.3090)"/>
                                          </p:val>
                                        </p:tav>
                                        <p:tav tm="100000">
                                          <p:val>
                                            <p:strVal val="ppt_x+-1.0000*(ppt_x*1.0000+(1-ppt_y)*0.0000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/>
                                        <p:tgtEl>
                                          <p:spTgt spid="37765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-0.0500*(ppt_x*0.3090-(1-ppt_y)*0.9511)"/>
                                          </p:val>
                                        </p:tav>
                                        <p:tav tm="10000">
                                          <p:val>
                                            <p:strVal val="ppt_y+-0.1000*(ppt_x*0.5878-(1-ppt_y)*0.8090)"/>
                                          </p:val>
                                        </p:tav>
                                        <p:tav tm="15000">
                                          <p:val>
                                            <p:strVal val="ppt_y+-0.1500*(ppt_x*0.8090-(1-ppt_y)*0.5878)"/>
                                          </p:val>
                                        </p:tav>
                                        <p:tav tm="20000">
                                          <p:val>
                                            <p:strVal val="ppt_y+-0.2000*(ppt_x*0.9511-(1-ppt_y)*0.3090)"/>
                                          </p:val>
                                        </p:tav>
                                        <p:tav tm="25000">
                                          <p:val>
                                            <p:strVal val="ppt_y+-0.2500*(ppt_x*1.0000-(1-ppt_y)*-0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y+-0.3000*(ppt_x*0.9511-(1-ppt_y)*-0.3090)"/>
                                          </p:val>
                                        </p:tav>
                                        <p:tav tm="35000">
                                          <p:val>
                                            <p:strVal val="ppt_y+-0.3500*(ppt_x*0.8090-(1-ppt_y)*-0.5878)"/>
                                          </p:val>
                                        </p:tav>
                                        <p:tav tm="40000">
                                          <p:val>
                                            <p:strVal val="ppt_y+-0.4000*(ppt_x*0.5878-(1-ppt_y)*-0.8090)"/>
                                          </p:val>
                                        </p:tav>
                                        <p:tav tm="45000">
                                          <p:val>
                                            <p:strVal val="ppt_y+-0.4500*(ppt_x*0.3090-(1-ppt_y)*-0.9511)"/>
                                          </p:val>
                                        </p:tav>
                                        <p:tav tm="50000">
                                          <p:val>
                                            <p:strVal val="ppt_y+-0.5000*(ppt_x*-0.0000-(1-ppt_y)*-1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y+-0.5500*(ppt_x*-0.3090-(1-ppt_y)*-0.9511)"/>
                                          </p:val>
                                        </p:tav>
                                        <p:tav tm="60000">
                                          <p:val>
                                            <p:strVal val="ppt_y+-0.6000*(ppt_x*-0.5878-(1-ppt_y)*-0.8090)"/>
                                          </p:val>
                                        </p:tav>
                                        <p:tav tm="65000">
                                          <p:val>
                                            <p:strVal val="ppt_y+-0.6500*(ppt_x*-0.8090-(1-ppt_y)*-0.5878)"/>
                                          </p:val>
                                        </p:tav>
                                        <p:tav tm="70000">
                                          <p:val>
                                            <p:strVal val="ppt_y+-0.7000*(ppt_x*-0.9511-(1-ppt_y)*-0.3090)"/>
                                          </p:val>
                                        </p:tav>
                                        <p:tav tm="75000">
                                          <p:val>
                                            <p:strVal val="ppt_y+-0.7500*(ppt_x*-1.0000-(1-ppt_y)*0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y+-0.8000*(ppt_x*-0.9511-(1-ppt_y)*0.3090)"/>
                                          </p:val>
                                        </p:tav>
                                        <p:tav tm="85000">
                                          <p:val>
                                            <p:strVal val="ppt_y+-0.8500*(ppt_x*-0.8090-(1-ppt_y)*0.5878)"/>
                                          </p:val>
                                        </p:tav>
                                        <p:tav tm="90000">
                                          <p:val>
                                            <p:strVal val="ppt_y+-0.9000*(ppt_x*-0.5878-(1-ppt_y)*0.8090)"/>
                                          </p:val>
                                        </p:tav>
                                        <p:tav tm="95000">
                                          <p:val>
                                            <p:strVal val="ppt_y+-0.9500*(ppt_x*-0.3090-(1-ppt_y)*0.9511)"/>
                                          </p:val>
                                        </p:tav>
                                        <p:tav tm="100000">
                                          <p:val>
                                            <p:strVal val="ppt_y+-1.0000*(ppt_x*0.0000-(1-ppt_y)*1.0000)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776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76517" grpId="0" animBg="1"/>
      <p:bldP spid="3776518" grpId="0" animBg="1"/>
      <p:bldP spid="3776523" grpId="0" animBg="1"/>
      <p:bldP spid="3776524" grpId="0" animBg="1"/>
      <p:bldP spid="3776531" grpId="0" animBg="1"/>
    </p:bldLst>
  </p:timing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5106" name="Object 5"/>
          <p:cNvGraphicFramePr>
            <a:graphicFrameLocks noChangeAspect="1"/>
          </p:cNvGraphicFramePr>
          <p:nvPr/>
        </p:nvGraphicFramePr>
        <p:xfrm>
          <a:off x="1619250" y="4149725"/>
          <a:ext cx="6910388" cy="2262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546" name="公式" r:id="rId3" imgW="2793960" imgH="850680" progId="Equation.3">
                  <p:embed/>
                </p:oleObj>
              </mc:Choice>
              <mc:Fallback>
                <p:oleObj name="公式" r:id="rId3" imgW="2793960" imgH="85068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9250" y="4149725"/>
                        <a:ext cx="6910388" cy="2262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78569" name="Rectangle 9"/>
          <p:cNvSpPr>
            <a:spLocks noChangeArrowheads="1"/>
          </p:cNvSpPr>
          <p:nvPr/>
        </p:nvSpPr>
        <p:spPr bwMode="auto">
          <a:xfrm>
            <a:off x="611188" y="1700213"/>
            <a:ext cx="2160587" cy="720725"/>
          </a:xfrm>
          <a:prstGeom prst="rect">
            <a:avLst/>
          </a:prstGeom>
          <a:solidFill>
            <a:srgbClr val="FF0000">
              <a:alpha val="3803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3778582" name="Rectangle 22"/>
          <p:cNvSpPr>
            <a:spLocks noChangeArrowheads="1"/>
          </p:cNvSpPr>
          <p:nvPr/>
        </p:nvSpPr>
        <p:spPr bwMode="auto">
          <a:xfrm>
            <a:off x="2411413" y="4149725"/>
            <a:ext cx="5905500" cy="649288"/>
          </a:xfrm>
          <a:prstGeom prst="rect">
            <a:avLst/>
          </a:prstGeom>
          <a:solidFill>
            <a:schemeClr val="bg1"/>
          </a:solidFill>
          <a:ln w="38100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graphicFrame>
        <p:nvGraphicFramePr>
          <p:cNvPr id="3778583" name="Object 23"/>
          <p:cNvGraphicFramePr>
            <a:graphicFrameLocks noChangeAspect="1"/>
          </p:cNvGraphicFramePr>
          <p:nvPr/>
        </p:nvGraphicFramePr>
        <p:xfrm>
          <a:off x="827088" y="1773238"/>
          <a:ext cx="268287" cy="50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547" name="公式" r:id="rId5" imgW="101520" imgH="190440" progId="Equation.3">
                  <p:embed/>
                </p:oleObj>
              </mc:Choice>
              <mc:Fallback>
                <p:oleObj name="公式" r:id="rId5" imgW="101520" imgH="190440" progId="Equation.3">
                  <p:embed/>
                  <p:pic>
                    <p:nvPicPr>
                      <p:cNvPr id="0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088" y="1773238"/>
                        <a:ext cx="268287" cy="504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78584" name="Object 24"/>
          <p:cNvGraphicFramePr>
            <a:graphicFrameLocks noChangeAspect="1"/>
          </p:cNvGraphicFramePr>
          <p:nvPr/>
        </p:nvGraphicFramePr>
        <p:xfrm>
          <a:off x="1547813" y="1773238"/>
          <a:ext cx="368300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548" name="公式" r:id="rId7" imgW="139680" imgH="203040" progId="Equation.3">
                  <p:embed/>
                </p:oleObj>
              </mc:Choice>
              <mc:Fallback>
                <p:oleObj name="公式" r:id="rId7" imgW="139680" imgH="203040" progId="Equation.3">
                  <p:embed/>
                  <p:pic>
                    <p:nvPicPr>
                      <p:cNvPr id="0" name="Object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7813" y="1773238"/>
                        <a:ext cx="368300" cy="539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78586" name="Object 26"/>
          <p:cNvGraphicFramePr>
            <a:graphicFrameLocks noChangeAspect="1"/>
          </p:cNvGraphicFramePr>
          <p:nvPr/>
        </p:nvGraphicFramePr>
        <p:xfrm>
          <a:off x="2268538" y="1773238"/>
          <a:ext cx="368300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549" name="公式" r:id="rId9" imgW="139680" imgH="203040" progId="Equation.3">
                  <p:embed/>
                </p:oleObj>
              </mc:Choice>
              <mc:Fallback>
                <p:oleObj name="公式" r:id="rId9" imgW="139680" imgH="203040" progId="Equation.3">
                  <p:embed/>
                  <p:pic>
                    <p:nvPicPr>
                      <p:cNvPr id="0" name="Object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68538" y="1773238"/>
                        <a:ext cx="368300" cy="539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5114" name="Rectangle 27"/>
          <p:cNvSpPr>
            <a:spLocks noChangeArrowheads="1"/>
          </p:cNvSpPr>
          <p:nvPr/>
        </p:nvSpPr>
        <p:spPr bwMode="auto">
          <a:xfrm>
            <a:off x="2411413" y="4941888"/>
            <a:ext cx="5905500" cy="649287"/>
          </a:xfrm>
          <a:prstGeom prst="rect">
            <a:avLst/>
          </a:prstGeom>
          <a:solidFill>
            <a:schemeClr val="bg1"/>
          </a:solidFill>
          <a:ln w="38100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75115" name="Rectangle 28"/>
          <p:cNvSpPr>
            <a:spLocks noChangeArrowheads="1"/>
          </p:cNvSpPr>
          <p:nvPr/>
        </p:nvSpPr>
        <p:spPr bwMode="auto">
          <a:xfrm>
            <a:off x="2411413" y="5734050"/>
            <a:ext cx="5905500" cy="649288"/>
          </a:xfrm>
          <a:prstGeom prst="rect">
            <a:avLst/>
          </a:prstGeom>
          <a:solidFill>
            <a:schemeClr val="bg1"/>
          </a:solidFill>
          <a:ln w="38100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3778589" name="Rectangle 29"/>
          <p:cNvSpPr>
            <a:spLocks noChangeArrowheads="1"/>
          </p:cNvSpPr>
          <p:nvPr/>
        </p:nvSpPr>
        <p:spPr bwMode="auto">
          <a:xfrm>
            <a:off x="3779838" y="1700213"/>
            <a:ext cx="2879725" cy="649287"/>
          </a:xfrm>
          <a:prstGeom prst="rect">
            <a:avLst/>
          </a:prstGeom>
          <a:solidFill>
            <a:srgbClr val="FFCC0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3778590" name="Rectangle 30"/>
          <p:cNvSpPr>
            <a:spLocks noChangeArrowheads="1"/>
          </p:cNvSpPr>
          <p:nvPr/>
        </p:nvSpPr>
        <p:spPr bwMode="auto">
          <a:xfrm>
            <a:off x="3779838" y="2492375"/>
            <a:ext cx="2879725" cy="649288"/>
          </a:xfrm>
          <a:prstGeom prst="rect">
            <a:avLst/>
          </a:prstGeom>
          <a:solidFill>
            <a:srgbClr val="FFCC0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3778591" name="Rectangle 31"/>
          <p:cNvSpPr>
            <a:spLocks noChangeArrowheads="1"/>
          </p:cNvSpPr>
          <p:nvPr/>
        </p:nvSpPr>
        <p:spPr bwMode="auto">
          <a:xfrm>
            <a:off x="3779838" y="3284538"/>
            <a:ext cx="2879725" cy="649287"/>
          </a:xfrm>
          <a:prstGeom prst="rect">
            <a:avLst/>
          </a:prstGeom>
          <a:solidFill>
            <a:srgbClr val="FFCC0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graphicFrame>
        <p:nvGraphicFramePr>
          <p:cNvPr id="175110" name="Object 33"/>
          <p:cNvGraphicFramePr>
            <a:graphicFrameLocks noGrp="1" noChangeAspect="1"/>
          </p:cNvGraphicFramePr>
          <p:nvPr>
            <p:ph sz="quarter" idx="2"/>
          </p:nvPr>
        </p:nvGraphicFramePr>
        <p:xfrm>
          <a:off x="468313" y="1725613"/>
          <a:ext cx="2447925" cy="2309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550" name="公式" r:id="rId11" imgW="901440" imgH="850680" progId="Equation.3">
                  <p:embed/>
                </p:oleObj>
              </mc:Choice>
              <mc:Fallback>
                <p:oleObj name="公式" r:id="rId11" imgW="901440" imgH="850680" progId="Equation.3">
                  <p:embed/>
                  <p:pic>
                    <p:nvPicPr>
                      <p:cNvPr id="0" name="Object 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313" y="1725613"/>
                        <a:ext cx="2447925" cy="23098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cap="flat" cmpd="sng" algn="ctr">
                            <a:solidFill>
                              <a:schemeClr val="folHlink"/>
                            </a:solidFill>
                            <a:prstDash val="solid"/>
                            <a:miter lim="800000"/>
                            <a:headEnd type="none" w="med" len="med"/>
                            <a:tailEnd type="none" w="med" len="med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5111" name="Object 35"/>
          <p:cNvGraphicFramePr>
            <a:graphicFrameLocks noGrp="1" noChangeAspect="1"/>
          </p:cNvGraphicFramePr>
          <p:nvPr>
            <p:ph sz="quarter" idx="3"/>
          </p:nvPr>
        </p:nvGraphicFramePr>
        <p:xfrm>
          <a:off x="3563938" y="1738313"/>
          <a:ext cx="3251200" cy="2292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551" name="公式" r:id="rId13" imgW="1206360" imgH="850680" progId="Equation.3">
                  <p:embed/>
                </p:oleObj>
              </mc:Choice>
              <mc:Fallback>
                <p:oleObj name="公式" r:id="rId13" imgW="1206360" imgH="850680" progId="Equation.3">
                  <p:embed/>
                  <p:pic>
                    <p:nvPicPr>
                      <p:cNvPr id="0" name="Object 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63938" y="1738313"/>
                        <a:ext cx="3251200" cy="2292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cap="flat" cmpd="sng" algn="ctr">
                            <a:solidFill>
                              <a:schemeClr val="folHlink"/>
                            </a:solidFill>
                            <a:prstDash val="solid"/>
                            <a:miter lim="800000"/>
                            <a:headEnd type="none" w="med" len="med"/>
                            <a:tailEnd type="none" w="med" len="med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5119" name="Rectangle 39"/>
          <p:cNvSpPr>
            <a:spLocks noGrp="1" noChangeArrowheads="1"/>
          </p:cNvSpPr>
          <p:nvPr>
            <p:ph type="title"/>
          </p:nvPr>
        </p:nvSpPr>
        <p:spPr>
          <a:xfrm>
            <a:off x="611188" y="0"/>
            <a:ext cx="8229600" cy="1143000"/>
          </a:xfrm>
          <a:noFill/>
        </p:spPr>
        <p:txBody>
          <a:bodyPr/>
          <a:lstStyle/>
          <a:p>
            <a:pPr eaLnBrk="1" hangingPunct="1"/>
            <a:r>
              <a:rPr lang="zh-CN" altLang="en-US" sz="4000" b="1" smtClean="0">
                <a:solidFill>
                  <a:srgbClr val="0000FF"/>
                </a:solidFill>
              </a:rPr>
              <a:t>也可以一行一行乘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8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7785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8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9.72222E-6 -5.78035E-6 C 0.01719 -0.04324 0.03438 -0.08625 0.06198 -0.11191 C 0.08959 -0.13758 0.13021 -0.17226 0.16511 -0.15422 C 0.20001 -0.13619 0.23577 -0.07029 0.27153 -0.00417 " pathEditMode="relative" ptsTypes="aaaA">
                                      <p:cBhvr>
                                        <p:cTn id="14" dur="2000" fill="hold"/>
                                        <p:tgtEl>
                                          <p:spTgt spid="37785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8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000"/>
                                        <p:tgtEl>
                                          <p:spTgt spid="37785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8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1.50289E-6 C 0.01805 -0.04069 0.03628 -0.08138 0.05712 -0.1015 C 0.07795 -0.12161 0.10364 -0.1556 0.12535 -0.12046 C 0.14705 -0.08531 0.16719 0.01226 0.18733 0.10983 " pathEditMode="relative" ptsTypes="aaaA">
                                      <p:cBhvr>
                                        <p:cTn id="24" dur="2000" fill="hold"/>
                                        <p:tgtEl>
                                          <p:spTgt spid="37785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8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1000"/>
                                        <p:tgtEl>
                                          <p:spTgt spid="37785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8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0.00023 C 0.01805 -0.04092 0.03628 -0.08185 0.04757 -0.09942 C 0.05903 -0.11699 0.06354 -0.10844 0.06858 -0.10566 C 0.07344 -0.10289 0.07118 -0.13896 0.07726 -0.08254 C 0.08351 -0.02612 0.09462 0.10335 0.10573 0.2333 " pathEditMode="relative" rAng="0" ptsTypes="aaaaA">
                                      <p:cBhvr>
                                        <p:cTn id="32" dur="2000" fill="hold"/>
                                        <p:tgtEl>
                                          <p:spTgt spid="37785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78" y="46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8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1000"/>
                                        <p:tgtEl>
                                          <p:spTgt spid="37785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5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0" dur="1000"/>
                                        <p:tgtEl>
                                          <p:spTgt spid="37785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/>
                                        <p:tgtEl>
                                          <p:spTgt spid="37785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/>
                                        <p:tgtEl>
                                          <p:spTgt spid="37785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5000">
                                          <p:val>
                                            <p:strVal val="ppt_x+-0.0500*(ppt_x*0.9511+(1-ppt_y)*0.3090)"/>
                                          </p:val>
                                        </p:tav>
                                        <p:tav tm="10000">
                                          <p:val>
                                            <p:strVal val="ppt_x+-0.1000*(ppt_x*0.8090+(1-ppt_y)*0.5878)"/>
                                          </p:val>
                                        </p:tav>
                                        <p:tav tm="15000">
                                          <p:val>
                                            <p:strVal val="ppt_x+-0.1500*(ppt_x*0.5878+(1-ppt_y)*0.8090)"/>
                                          </p:val>
                                        </p:tav>
                                        <p:tav tm="20000">
                                          <p:val>
                                            <p:strVal val="ppt_x+-0.2000*(ppt_x*0.3090+(1-ppt_y)*0.9511)"/>
                                          </p:val>
                                        </p:tav>
                                        <p:tav tm="25000">
                                          <p:val>
                                            <p:strVal val="ppt_x+-0.2500*(ppt_x*-0.0000+(1-ppt_y)*1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x+-0.3000*(ppt_x*-0.3090+(1-ppt_y)*0.9511)"/>
                                          </p:val>
                                        </p:tav>
                                        <p:tav tm="35000">
                                          <p:val>
                                            <p:strVal val="ppt_x+-0.3500*(ppt_x*-0.5878+(1-ppt_y)*0.8090)"/>
                                          </p:val>
                                        </p:tav>
                                        <p:tav tm="40000">
                                          <p:val>
                                            <p:strVal val="ppt_x+-0.4000*(ppt_x*-0.8090+(1-ppt_y)*0.5878)"/>
                                          </p:val>
                                        </p:tav>
                                        <p:tav tm="45000">
                                          <p:val>
                                            <p:strVal val="ppt_x+-0.4500*(ppt_x*-0.9511+(1-ppt_y)*0.3090)"/>
                                          </p:val>
                                        </p:tav>
                                        <p:tav tm="50000">
                                          <p:val>
                                            <p:strVal val="ppt_x+-0.5000*(ppt_x*-1.0000+(1-ppt_y)*-0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x+-0.5500*(ppt_x*-0.9511+(1-ppt_y)*-0.3090)"/>
                                          </p:val>
                                        </p:tav>
                                        <p:tav tm="60000">
                                          <p:val>
                                            <p:strVal val="ppt_x+-0.6000*(ppt_x*-0.8090+(1-ppt_y)*-0.5878)"/>
                                          </p:val>
                                        </p:tav>
                                        <p:tav tm="65000">
                                          <p:val>
                                            <p:strVal val="ppt_x+-0.6500*(ppt_x*-0.5878+(1-ppt_y)*-0.8090)"/>
                                          </p:val>
                                        </p:tav>
                                        <p:tav tm="70000">
                                          <p:val>
                                            <p:strVal val="ppt_x+-0.7000*(ppt_x*-0.3090+(1-ppt_y)*-0.9511)"/>
                                          </p:val>
                                        </p:tav>
                                        <p:tav tm="75000">
                                          <p:val>
                                            <p:strVal val="ppt_x+-0.7500*(ppt_x*0.0000+(1-ppt_y)*-1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x+-0.8000*(ppt_x*0.3090+(1-ppt_y)*-0.9511)"/>
                                          </p:val>
                                        </p:tav>
                                        <p:tav tm="85000">
                                          <p:val>
                                            <p:strVal val="ppt_x+-0.8500*(ppt_x*0.5878+(1-ppt_y)*-0.8090)"/>
                                          </p:val>
                                        </p:tav>
                                        <p:tav tm="90000">
                                          <p:val>
                                            <p:strVal val="ppt_x+-0.9000*(ppt_x*0.8090+(1-ppt_y)*-0.5878)"/>
                                          </p:val>
                                        </p:tav>
                                        <p:tav tm="95000">
                                          <p:val>
                                            <p:strVal val="ppt_x+-0.9500*(ppt_x*0.9511+(1-ppt_y)*-0.3090)"/>
                                          </p:val>
                                        </p:tav>
                                        <p:tav tm="100000">
                                          <p:val>
                                            <p:strVal val="ppt_x+-1.0000*(ppt_x*1.0000+(1-ppt_y)*0.0000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/>
                                        <p:tgtEl>
                                          <p:spTgt spid="37785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-0.0500*(ppt_x*0.3090-(1-ppt_y)*0.9511)"/>
                                          </p:val>
                                        </p:tav>
                                        <p:tav tm="10000">
                                          <p:val>
                                            <p:strVal val="ppt_y+-0.1000*(ppt_x*0.5878-(1-ppt_y)*0.8090)"/>
                                          </p:val>
                                        </p:tav>
                                        <p:tav tm="15000">
                                          <p:val>
                                            <p:strVal val="ppt_y+-0.1500*(ppt_x*0.8090-(1-ppt_y)*0.5878)"/>
                                          </p:val>
                                        </p:tav>
                                        <p:tav tm="20000">
                                          <p:val>
                                            <p:strVal val="ppt_y+-0.2000*(ppt_x*0.9511-(1-ppt_y)*0.3090)"/>
                                          </p:val>
                                        </p:tav>
                                        <p:tav tm="25000">
                                          <p:val>
                                            <p:strVal val="ppt_y+-0.2500*(ppt_x*1.0000-(1-ppt_y)*-0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y+-0.3000*(ppt_x*0.9511-(1-ppt_y)*-0.3090)"/>
                                          </p:val>
                                        </p:tav>
                                        <p:tav tm="35000">
                                          <p:val>
                                            <p:strVal val="ppt_y+-0.3500*(ppt_x*0.8090-(1-ppt_y)*-0.5878)"/>
                                          </p:val>
                                        </p:tav>
                                        <p:tav tm="40000">
                                          <p:val>
                                            <p:strVal val="ppt_y+-0.4000*(ppt_x*0.5878-(1-ppt_y)*-0.8090)"/>
                                          </p:val>
                                        </p:tav>
                                        <p:tav tm="45000">
                                          <p:val>
                                            <p:strVal val="ppt_y+-0.4500*(ppt_x*0.3090-(1-ppt_y)*-0.9511)"/>
                                          </p:val>
                                        </p:tav>
                                        <p:tav tm="50000">
                                          <p:val>
                                            <p:strVal val="ppt_y+-0.5000*(ppt_x*-0.0000-(1-ppt_y)*-1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y+-0.5500*(ppt_x*-0.3090-(1-ppt_y)*-0.9511)"/>
                                          </p:val>
                                        </p:tav>
                                        <p:tav tm="60000">
                                          <p:val>
                                            <p:strVal val="ppt_y+-0.6000*(ppt_x*-0.5878-(1-ppt_y)*-0.8090)"/>
                                          </p:val>
                                        </p:tav>
                                        <p:tav tm="65000">
                                          <p:val>
                                            <p:strVal val="ppt_y+-0.6500*(ppt_x*-0.8090-(1-ppt_y)*-0.5878)"/>
                                          </p:val>
                                        </p:tav>
                                        <p:tav tm="70000">
                                          <p:val>
                                            <p:strVal val="ppt_y+-0.7000*(ppt_x*-0.9511-(1-ppt_y)*-0.3090)"/>
                                          </p:val>
                                        </p:tav>
                                        <p:tav tm="75000">
                                          <p:val>
                                            <p:strVal val="ppt_y+-0.7500*(ppt_x*-1.0000-(1-ppt_y)*0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y+-0.8000*(ppt_x*-0.9511-(1-ppt_y)*0.3090)"/>
                                          </p:val>
                                        </p:tav>
                                        <p:tav tm="85000">
                                          <p:val>
                                            <p:strVal val="ppt_y+-0.8500*(ppt_x*-0.8090-(1-ppt_y)*0.5878)"/>
                                          </p:val>
                                        </p:tav>
                                        <p:tav tm="90000">
                                          <p:val>
                                            <p:strVal val="ppt_y+-0.9000*(ppt_x*-0.5878-(1-ppt_y)*0.8090)"/>
                                          </p:val>
                                        </p:tav>
                                        <p:tav tm="95000">
                                          <p:val>
                                            <p:strVal val="ppt_y+-0.9500*(ppt_x*-0.3090-(1-ppt_y)*0.9511)"/>
                                          </p:val>
                                        </p:tav>
                                        <p:tav tm="100000">
                                          <p:val>
                                            <p:strVal val="ppt_y+-1.0000*(ppt_x*0.0000-(1-ppt_y)*1.0000)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778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78569" grpId="0" animBg="1"/>
      <p:bldP spid="3778582" grpId="0" animBg="1"/>
      <p:bldP spid="3778589" grpId="0" animBg="1"/>
      <p:bldP spid="3778590" grpId="0" animBg="1"/>
      <p:bldP spid="3778591" grpId="0" animBg="1"/>
    </p:bldLst>
  </p:timing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6999" name="Rectangle 7"/>
          <p:cNvSpPr>
            <a:spLocks noChangeArrowheads="1"/>
          </p:cNvSpPr>
          <p:nvPr/>
        </p:nvSpPr>
        <p:spPr bwMode="auto">
          <a:xfrm>
            <a:off x="611188" y="2492375"/>
            <a:ext cx="2160587" cy="649288"/>
          </a:xfrm>
          <a:prstGeom prst="rect">
            <a:avLst/>
          </a:prstGeom>
          <a:solidFill>
            <a:srgbClr val="FF0000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graphicFrame>
        <p:nvGraphicFramePr>
          <p:cNvPr id="3797002" name="Object 10"/>
          <p:cNvGraphicFramePr>
            <a:graphicFrameLocks noChangeAspect="1"/>
          </p:cNvGraphicFramePr>
          <p:nvPr/>
        </p:nvGraphicFramePr>
        <p:xfrm>
          <a:off x="1614488" y="2581275"/>
          <a:ext cx="268287" cy="50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569" name="公式" r:id="rId3" imgW="101520" imgH="190440" progId="Equation.3">
                  <p:embed/>
                </p:oleObj>
              </mc:Choice>
              <mc:Fallback>
                <p:oleObj name="公式" r:id="rId3" imgW="101520" imgH="190440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4488" y="2581275"/>
                        <a:ext cx="268287" cy="504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97003" name="Object 11"/>
          <p:cNvGraphicFramePr>
            <a:graphicFrameLocks noChangeAspect="1"/>
          </p:cNvGraphicFramePr>
          <p:nvPr/>
        </p:nvGraphicFramePr>
        <p:xfrm>
          <a:off x="755650" y="2565400"/>
          <a:ext cx="368300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570" name="公式" r:id="rId5" imgW="139680" imgH="203040" progId="Equation.3">
                  <p:embed/>
                </p:oleObj>
              </mc:Choice>
              <mc:Fallback>
                <p:oleObj name="公式" r:id="rId5" imgW="139680" imgH="203040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650" y="2565400"/>
                        <a:ext cx="368300" cy="539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97004" name="Object 12"/>
          <p:cNvGraphicFramePr>
            <a:graphicFrameLocks noChangeAspect="1"/>
          </p:cNvGraphicFramePr>
          <p:nvPr/>
        </p:nvGraphicFramePr>
        <p:xfrm>
          <a:off x="2268538" y="2565400"/>
          <a:ext cx="368300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571" name="公式" r:id="rId7" imgW="139680" imgH="203040" progId="Equation.3">
                  <p:embed/>
                </p:oleObj>
              </mc:Choice>
              <mc:Fallback>
                <p:oleObj name="公式" r:id="rId7" imgW="139680" imgH="203040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68538" y="2565400"/>
                        <a:ext cx="368300" cy="539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6133" name="Object 23"/>
          <p:cNvGraphicFramePr>
            <a:graphicFrameLocks noChangeAspect="1"/>
          </p:cNvGraphicFramePr>
          <p:nvPr/>
        </p:nvGraphicFramePr>
        <p:xfrm>
          <a:off x="1619250" y="4149725"/>
          <a:ext cx="6910388" cy="2262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572" name="公式" r:id="rId9" imgW="2793960" imgH="850680" progId="Equation.3">
                  <p:embed/>
                </p:oleObj>
              </mc:Choice>
              <mc:Fallback>
                <p:oleObj name="公式" r:id="rId9" imgW="2793960" imgH="850680" progId="Equation.3">
                  <p:embed/>
                  <p:pic>
                    <p:nvPicPr>
                      <p:cNvPr id="0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9250" y="4149725"/>
                        <a:ext cx="6910388" cy="2262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97016" name="Rectangle 24"/>
          <p:cNvSpPr>
            <a:spLocks noChangeArrowheads="1"/>
          </p:cNvSpPr>
          <p:nvPr/>
        </p:nvSpPr>
        <p:spPr bwMode="auto">
          <a:xfrm>
            <a:off x="2411413" y="4941888"/>
            <a:ext cx="5905500" cy="649287"/>
          </a:xfrm>
          <a:prstGeom prst="rect">
            <a:avLst/>
          </a:prstGeom>
          <a:solidFill>
            <a:schemeClr val="bg1"/>
          </a:solidFill>
          <a:ln w="38100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76138" name="Rectangle 25"/>
          <p:cNvSpPr>
            <a:spLocks noChangeArrowheads="1"/>
          </p:cNvSpPr>
          <p:nvPr/>
        </p:nvSpPr>
        <p:spPr bwMode="auto">
          <a:xfrm>
            <a:off x="2411413" y="5734050"/>
            <a:ext cx="5905500" cy="649288"/>
          </a:xfrm>
          <a:prstGeom prst="rect">
            <a:avLst/>
          </a:prstGeom>
          <a:solidFill>
            <a:schemeClr val="bg1"/>
          </a:solidFill>
          <a:ln w="38100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3797020" name="Rectangle 28"/>
          <p:cNvSpPr>
            <a:spLocks noChangeArrowheads="1"/>
          </p:cNvSpPr>
          <p:nvPr/>
        </p:nvSpPr>
        <p:spPr bwMode="auto">
          <a:xfrm>
            <a:off x="3779838" y="1700213"/>
            <a:ext cx="2879725" cy="649287"/>
          </a:xfrm>
          <a:prstGeom prst="rect">
            <a:avLst/>
          </a:prstGeom>
          <a:solidFill>
            <a:srgbClr val="FFCC0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3797021" name="Rectangle 29"/>
          <p:cNvSpPr>
            <a:spLocks noChangeArrowheads="1"/>
          </p:cNvSpPr>
          <p:nvPr/>
        </p:nvSpPr>
        <p:spPr bwMode="auto">
          <a:xfrm>
            <a:off x="3779838" y="2492375"/>
            <a:ext cx="2879725" cy="649288"/>
          </a:xfrm>
          <a:prstGeom prst="rect">
            <a:avLst/>
          </a:prstGeom>
          <a:solidFill>
            <a:srgbClr val="FFCC0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3797022" name="Rectangle 30"/>
          <p:cNvSpPr>
            <a:spLocks noChangeArrowheads="1"/>
          </p:cNvSpPr>
          <p:nvPr/>
        </p:nvSpPr>
        <p:spPr bwMode="auto">
          <a:xfrm>
            <a:off x="3779838" y="3284538"/>
            <a:ext cx="2879725" cy="649287"/>
          </a:xfrm>
          <a:prstGeom prst="rect">
            <a:avLst/>
          </a:prstGeom>
          <a:solidFill>
            <a:srgbClr val="FFCC0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graphicFrame>
        <p:nvGraphicFramePr>
          <p:cNvPr id="176134" name="Object 32"/>
          <p:cNvGraphicFramePr>
            <a:graphicFrameLocks noGrp="1" noChangeAspect="1"/>
          </p:cNvGraphicFramePr>
          <p:nvPr>
            <p:ph sz="quarter" idx="3"/>
          </p:nvPr>
        </p:nvGraphicFramePr>
        <p:xfrm>
          <a:off x="3563938" y="1738313"/>
          <a:ext cx="3251200" cy="2292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573" name="公式" r:id="rId11" imgW="1206360" imgH="850680" progId="Equation.3">
                  <p:embed/>
                </p:oleObj>
              </mc:Choice>
              <mc:Fallback>
                <p:oleObj name="公式" r:id="rId11" imgW="1206360" imgH="850680" progId="Equation.3">
                  <p:embed/>
                  <p:pic>
                    <p:nvPicPr>
                      <p:cNvPr id="0" name="Object 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63938" y="1738313"/>
                        <a:ext cx="3251200" cy="2292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cap="flat" cmpd="sng" algn="ctr">
                            <a:solidFill>
                              <a:schemeClr val="folHlink"/>
                            </a:solidFill>
                            <a:prstDash val="solid"/>
                            <a:miter lim="800000"/>
                            <a:headEnd type="none" w="med" len="med"/>
                            <a:tailEnd type="none" w="med" len="med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6135" name="Object 34"/>
          <p:cNvGraphicFramePr>
            <a:graphicFrameLocks noGrp="1" noChangeAspect="1"/>
          </p:cNvGraphicFramePr>
          <p:nvPr>
            <p:ph sz="quarter" idx="2"/>
          </p:nvPr>
        </p:nvGraphicFramePr>
        <p:xfrm>
          <a:off x="468313" y="1725613"/>
          <a:ext cx="2447925" cy="2309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574" name="公式" r:id="rId13" imgW="901440" imgH="850680" progId="Equation.3">
                  <p:embed/>
                </p:oleObj>
              </mc:Choice>
              <mc:Fallback>
                <p:oleObj name="公式" r:id="rId13" imgW="901440" imgH="850680" progId="Equation.3">
                  <p:embed/>
                  <p:pic>
                    <p:nvPicPr>
                      <p:cNvPr id="0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313" y="1725613"/>
                        <a:ext cx="2447925" cy="23098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cap="flat" cmpd="sng" algn="ctr">
                            <a:solidFill>
                              <a:schemeClr val="folHlink"/>
                            </a:solidFill>
                            <a:prstDash val="solid"/>
                            <a:miter lim="800000"/>
                            <a:headEnd type="none" w="med" len="med"/>
                            <a:tailEnd type="none" w="med" len="med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6142" name="Rectangle 38"/>
          <p:cNvSpPr>
            <a:spLocks noGrp="1" noChangeArrowheads="1"/>
          </p:cNvSpPr>
          <p:nvPr>
            <p:ph type="title"/>
          </p:nvPr>
        </p:nvSpPr>
        <p:spPr>
          <a:xfrm>
            <a:off x="611188" y="0"/>
            <a:ext cx="8229600" cy="1143000"/>
          </a:xfrm>
          <a:noFill/>
        </p:spPr>
        <p:txBody>
          <a:bodyPr/>
          <a:lstStyle/>
          <a:p>
            <a:pPr eaLnBrk="1" hangingPunct="1"/>
            <a:r>
              <a:rPr lang="zh-CN" altLang="en-US" sz="4000" b="1" smtClean="0">
                <a:solidFill>
                  <a:srgbClr val="0000FF"/>
                </a:solidFill>
              </a:rPr>
              <a:t>也可以一行一行乘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6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7969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7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7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7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35 -0.0007 C 0.01944 -0.06729 0.03871 -0.13364 0.06545 -0.17411 C 0.09219 -0.21457 0.1316 -0.23861 0.16076 -0.24393 C 0.18993 -0.24925 0.22153 -0.22867 0.2401 -0.20578 C 0.25868 -0.18289 0.26528 -0.14474 0.27187 -0.10636 " pathEditMode="relative" ptsTypes="aaaaA">
                                      <p:cBhvr>
                                        <p:cTn id="18" dur="2000" fill="hold"/>
                                        <p:tgtEl>
                                          <p:spTgt spid="379700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3.23699E-6 C 0.02101 -0.05203 0.04219 -0.10382 0.06354 -0.1311 C 0.0849 -0.15862 0.10833 -0.1859 0.12865 -0.16463 C 0.14896 -0.14336 0.16736 -0.0733 0.18576 -0.00324 " pathEditMode="relative" rAng="0" ptsTypes="aaaA">
                                      <p:cBhvr>
                                        <p:cTn id="20" dur="2000" fill="hold"/>
                                        <p:tgtEl>
                                          <p:spTgt spid="37970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288" y="-9295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0.0007 C 0.0125 -0.03746 0.02517 -0.07399 0.03576 -0.08948 C 0.04635 -0.10497 0.05226 -0.12809 0.06389 -0.09364 C 0.07569 -0.05919 0.09861 0.08254 0.10573 0.11792 " pathEditMode="relative" rAng="0" ptsTypes="aaaA">
                                      <p:cBhvr>
                                        <p:cTn id="22" dur="2000" fill="hold"/>
                                        <p:tgtEl>
                                          <p:spTgt spid="37970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78" y="-4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7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000"/>
                                        <p:tgtEl>
                                          <p:spTgt spid="37970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7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1000"/>
                                        <p:tgtEl>
                                          <p:spTgt spid="37970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7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37970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5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6" dur="1000"/>
                                        <p:tgtEl>
                                          <p:spTgt spid="37970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/>
                                        <p:tgtEl>
                                          <p:spTgt spid="37970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/>
                                        <p:tgtEl>
                                          <p:spTgt spid="37970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5000">
                                          <p:val>
                                            <p:strVal val="ppt_x+-0.0500*(ppt_x*0.9511+(1-ppt_y)*0.3090)"/>
                                          </p:val>
                                        </p:tav>
                                        <p:tav tm="10000">
                                          <p:val>
                                            <p:strVal val="ppt_x+-0.1000*(ppt_x*0.8090+(1-ppt_y)*0.5878)"/>
                                          </p:val>
                                        </p:tav>
                                        <p:tav tm="15000">
                                          <p:val>
                                            <p:strVal val="ppt_x+-0.1500*(ppt_x*0.5878+(1-ppt_y)*0.8090)"/>
                                          </p:val>
                                        </p:tav>
                                        <p:tav tm="20000">
                                          <p:val>
                                            <p:strVal val="ppt_x+-0.2000*(ppt_x*0.3090+(1-ppt_y)*0.9511)"/>
                                          </p:val>
                                        </p:tav>
                                        <p:tav tm="25000">
                                          <p:val>
                                            <p:strVal val="ppt_x+-0.2500*(ppt_x*-0.0000+(1-ppt_y)*1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x+-0.3000*(ppt_x*-0.3090+(1-ppt_y)*0.9511)"/>
                                          </p:val>
                                        </p:tav>
                                        <p:tav tm="35000">
                                          <p:val>
                                            <p:strVal val="ppt_x+-0.3500*(ppt_x*-0.5878+(1-ppt_y)*0.8090)"/>
                                          </p:val>
                                        </p:tav>
                                        <p:tav tm="40000">
                                          <p:val>
                                            <p:strVal val="ppt_x+-0.4000*(ppt_x*-0.8090+(1-ppt_y)*0.5878)"/>
                                          </p:val>
                                        </p:tav>
                                        <p:tav tm="45000">
                                          <p:val>
                                            <p:strVal val="ppt_x+-0.4500*(ppt_x*-0.9511+(1-ppt_y)*0.3090)"/>
                                          </p:val>
                                        </p:tav>
                                        <p:tav tm="50000">
                                          <p:val>
                                            <p:strVal val="ppt_x+-0.5000*(ppt_x*-1.0000+(1-ppt_y)*-0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x+-0.5500*(ppt_x*-0.9511+(1-ppt_y)*-0.3090)"/>
                                          </p:val>
                                        </p:tav>
                                        <p:tav tm="60000">
                                          <p:val>
                                            <p:strVal val="ppt_x+-0.6000*(ppt_x*-0.8090+(1-ppt_y)*-0.5878)"/>
                                          </p:val>
                                        </p:tav>
                                        <p:tav tm="65000">
                                          <p:val>
                                            <p:strVal val="ppt_x+-0.6500*(ppt_x*-0.5878+(1-ppt_y)*-0.8090)"/>
                                          </p:val>
                                        </p:tav>
                                        <p:tav tm="70000">
                                          <p:val>
                                            <p:strVal val="ppt_x+-0.7000*(ppt_x*-0.3090+(1-ppt_y)*-0.9511)"/>
                                          </p:val>
                                        </p:tav>
                                        <p:tav tm="75000">
                                          <p:val>
                                            <p:strVal val="ppt_x+-0.7500*(ppt_x*0.0000+(1-ppt_y)*-1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x+-0.8000*(ppt_x*0.3090+(1-ppt_y)*-0.9511)"/>
                                          </p:val>
                                        </p:tav>
                                        <p:tav tm="85000">
                                          <p:val>
                                            <p:strVal val="ppt_x+-0.8500*(ppt_x*0.5878+(1-ppt_y)*-0.8090)"/>
                                          </p:val>
                                        </p:tav>
                                        <p:tav tm="90000">
                                          <p:val>
                                            <p:strVal val="ppt_x+-0.9000*(ppt_x*0.8090+(1-ppt_y)*-0.5878)"/>
                                          </p:val>
                                        </p:tav>
                                        <p:tav tm="95000">
                                          <p:val>
                                            <p:strVal val="ppt_x+-0.9500*(ppt_x*0.9511+(1-ppt_y)*-0.3090)"/>
                                          </p:val>
                                        </p:tav>
                                        <p:tav tm="100000">
                                          <p:val>
                                            <p:strVal val="ppt_x+-1.0000*(ppt_x*1.0000+(1-ppt_y)*0.0000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/>
                                        <p:tgtEl>
                                          <p:spTgt spid="37970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-0.0500*(ppt_x*0.3090-(1-ppt_y)*0.9511)"/>
                                          </p:val>
                                        </p:tav>
                                        <p:tav tm="10000">
                                          <p:val>
                                            <p:strVal val="ppt_y+-0.1000*(ppt_x*0.5878-(1-ppt_y)*0.8090)"/>
                                          </p:val>
                                        </p:tav>
                                        <p:tav tm="15000">
                                          <p:val>
                                            <p:strVal val="ppt_y+-0.1500*(ppt_x*0.8090-(1-ppt_y)*0.5878)"/>
                                          </p:val>
                                        </p:tav>
                                        <p:tav tm="20000">
                                          <p:val>
                                            <p:strVal val="ppt_y+-0.2000*(ppt_x*0.9511-(1-ppt_y)*0.3090)"/>
                                          </p:val>
                                        </p:tav>
                                        <p:tav tm="25000">
                                          <p:val>
                                            <p:strVal val="ppt_y+-0.2500*(ppt_x*1.0000-(1-ppt_y)*-0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y+-0.3000*(ppt_x*0.9511-(1-ppt_y)*-0.3090)"/>
                                          </p:val>
                                        </p:tav>
                                        <p:tav tm="35000">
                                          <p:val>
                                            <p:strVal val="ppt_y+-0.3500*(ppt_x*0.8090-(1-ppt_y)*-0.5878)"/>
                                          </p:val>
                                        </p:tav>
                                        <p:tav tm="40000">
                                          <p:val>
                                            <p:strVal val="ppt_y+-0.4000*(ppt_x*0.5878-(1-ppt_y)*-0.8090)"/>
                                          </p:val>
                                        </p:tav>
                                        <p:tav tm="45000">
                                          <p:val>
                                            <p:strVal val="ppt_y+-0.4500*(ppt_x*0.3090-(1-ppt_y)*-0.9511)"/>
                                          </p:val>
                                        </p:tav>
                                        <p:tav tm="50000">
                                          <p:val>
                                            <p:strVal val="ppt_y+-0.5000*(ppt_x*-0.0000-(1-ppt_y)*-1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y+-0.5500*(ppt_x*-0.3090-(1-ppt_y)*-0.9511)"/>
                                          </p:val>
                                        </p:tav>
                                        <p:tav tm="60000">
                                          <p:val>
                                            <p:strVal val="ppt_y+-0.6000*(ppt_x*-0.5878-(1-ppt_y)*-0.8090)"/>
                                          </p:val>
                                        </p:tav>
                                        <p:tav tm="65000">
                                          <p:val>
                                            <p:strVal val="ppt_y+-0.6500*(ppt_x*-0.8090-(1-ppt_y)*-0.5878)"/>
                                          </p:val>
                                        </p:tav>
                                        <p:tav tm="70000">
                                          <p:val>
                                            <p:strVal val="ppt_y+-0.7000*(ppt_x*-0.9511-(1-ppt_y)*-0.3090)"/>
                                          </p:val>
                                        </p:tav>
                                        <p:tav tm="75000">
                                          <p:val>
                                            <p:strVal val="ppt_y+-0.7500*(ppt_x*-1.0000-(1-ppt_y)*0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y+-0.8000*(ppt_x*-0.9511-(1-ppt_y)*0.3090)"/>
                                          </p:val>
                                        </p:tav>
                                        <p:tav tm="85000">
                                          <p:val>
                                            <p:strVal val="ppt_y+-0.8500*(ppt_x*-0.8090-(1-ppt_y)*0.5878)"/>
                                          </p:val>
                                        </p:tav>
                                        <p:tav tm="90000">
                                          <p:val>
                                            <p:strVal val="ppt_y+-0.9000*(ppt_x*-0.5878-(1-ppt_y)*0.8090)"/>
                                          </p:val>
                                        </p:tav>
                                        <p:tav tm="95000">
                                          <p:val>
                                            <p:strVal val="ppt_y+-0.9500*(ppt_x*-0.3090-(1-ppt_y)*0.9511)"/>
                                          </p:val>
                                        </p:tav>
                                        <p:tav tm="100000">
                                          <p:val>
                                            <p:strVal val="ppt_y+-1.0000*(ppt_x*0.0000-(1-ppt_y)*1.0000)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797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96999" grpId="0" animBg="1"/>
      <p:bldP spid="3797016" grpId="0" animBg="1"/>
      <p:bldP spid="3797020" grpId="0" animBg="1"/>
      <p:bldP spid="3797021" grpId="0" animBg="1"/>
      <p:bldP spid="3797022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361008" y="1359756"/>
                <a:ext cx="3934410" cy="15696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CN" altLang="en-US" b="1" i="0" smtClean="0">
                              <a:latin typeface="Cambria Math"/>
                            </a:rPr>
                            <m:t>𝛃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/>
                            </a:rPr>
                            <m:t>𝟏</m:t>
                          </m:r>
                        </m:sub>
                      </m:sSub>
                      <m:r>
                        <a:rPr lang="en-US" altLang="zh-CN" b="1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altLang="zh-CN" b="1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/>
                            </a:rPr>
                            <m:t>𝒂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/>
                            </a:rPr>
                            <m:t>𝟏𝟏</m:t>
                          </m:r>
                        </m:sub>
                      </m:sSub>
                      <m:sSub>
                        <m:sSubPr>
                          <m:ctrlPr>
                            <a:rPr lang="en-US" altLang="zh-CN" b="1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CN" altLang="en-US">
                              <a:latin typeface="Cambria Math"/>
                            </a:rPr>
                            <m:t>𝛂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/>
                            </a:rPr>
                            <m:t>𝟏</m:t>
                          </m:r>
                        </m:sub>
                      </m:sSub>
                      <m:r>
                        <a:rPr lang="en-US" altLang="zh-CN" b="1" i="1" smtClean="0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altLang="zh-CN" b="1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/>
                            </a:rPr>
                            <m:t>𝒂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/>
                            </a:rPr>
                            <m:t>𝟏𝟐</m:t>
                          </m:r>
                        </m:sub>
                      </m:sSub>
                      <m:sSub>
                        <m:sSubPr>
                          <m:ctrlPr>
                            <a:rPr lang="en-US" altLang="zh-CN" b="1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CN" altLang="en-US">
                              <a:latin typeface="Cambria Math"/>
                            </a:rPr>
                            <m:t>𝛂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altLang="zh-CN" dirty="0" smtClean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CN" altLang="en-US">
                              <a:latin typeface="Cambria Math"/>
                            </a:rPr>
                            <m:t>𝛃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/>
                            </a:rPr>
                            <m:t>𝟐</m:t>
                          </m:r>
                        </m:sub>
                      </m:sSub>
                      <m:r>
                        <a:rPr lang="en-US" altLang="zh-CN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altLang="zh-CN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/>
                            </a:rPr>
                            <m:t>𝒂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/>
                            </a:rPr>
                            <m:t>𝟐𝟏</m:t>
                          </m:r>
                        </m:sub>
                      </m:sSub>
                      <m:sSub>
                        <m:sSubPr>
                          <m:ctrlPr>
                            <a:rPr lang="en-US" altLang="zh-CN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CN" altLang="en-US">
                              <a:latin typeface="Cambria Math"/>
                            </a:rPr>
                            <m:t>𝛂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/>
                            </a:rPr>
                            <m:t>𝟏</m:t>
                          </m:r>
                        </m:sub>
                      </m:sSub>
                      <m:r>
                        <a:rPr lang="en-US" altLang="zh-CN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altLang="zh-CN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/>
                            </a:rPr>
                            <m:t>𝒂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/>
                            </a:rPr>
                            <m:t>𝟐𝟐</m:t>
                          </m:r>
                        </m:sub>
                      </m:sSub>
                      <m:sSub>
                        <m:sSubPr>
                          <m:ctrlPr>
                            <a:rPr lang="en-US" altLang="zh-CN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CN" altLang="en-US">
                              <a:latin typeface="Cambria Math"/>
                            </a:rPr>
                            <m:t>𝛂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008" y="1359756"/>
                <a:ext cx="3934410" cy="156966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4788024" y="621092"/>
                <a:ext cx="3977691" cy="23083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CN" altLang="en-US" b="1" i="1" smtClean="0">
                              <a:latin typeface="Cambria Math"/>
                            </a:rPr>
                            <m:t>𝛄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/>
                            </a:rPr>
                            <m:t>𝟏</m:t>
                          </m:r>
                        </m:sub>
                      </m:sSub>
                      <m:r>
                        <a:rPr lang="en-US" altLang="zh-CN" b="1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altLang="zh-CN" b="1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/>
                            </a:rPr>
                            <m:t>𝒃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/>
                            </a:rPr>
                            <m:t>𝟏𝟏</m:t>
                          </m:r>
                        </m:sub>
                      </m:sSub>
                      <m:sSub>
                        <m:sSubPr>
                          <m:ctrlPr>
                            <a:rPr lang="en-US" altLang="zh-CN" b="1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CN" altLang="en-US">
                              <a:latin typeface="Cambria Math"/>
                            </a:rPr>
                            <m:t>𝛃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/>
                            </a:rPr>
                            <m:t>𝟏</m:t>
                          </m:r>
                        </m:sub>
                      </m:sSub>
                      <m:r>
                        <a:rPr lang="en-US" altLang="zh-CN" b="1" i="1" smtClean="0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altLang="zh-CN" b="1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/>
                            </a:rPr>
                            <m:t>𝒃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/>
                            </a:rPr>
                            <m:t>𝟏𝟐</m:t>
                          </m:r>
                        </m:sub>
                      </m:sSub>
                      <m:sSub>
                        <m:sSubPr>
                          <m:ctrlPr>
                            <a:rPr lang="en-US" altLang="zh-CN" b="1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CN" altLang="en-US">
                              <a:latin typeface="Cambria Math"/>
                            </a:rPr>
                            <m:t>𝛃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altLang="zh-CN" dirty="0" smtClean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/>
                            </a:rPr>
                            <m:t>𝛄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/>
                            </a:rPr>
                            <m:t>𝟐</m:t>
                          </m:r>
                        </m:sub>
                      </m:sSub>
                      <m:r>
                        <a:rPr lang="en-US" altLang="zh-CN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altLang="zh-CN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/>
                            </a:rPr>
                            <m:t>𝒃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/>
                            </a:rPr>
                            <m:t>𝟐</m:t>
                          </m:r>
                          <m:r>
                            <a:rPr lang="en-US" altLang="zh-CN" i="1">
                              <a:latin typeface="Cambria Math"/>
                            </a:rPr>
                            <m:t>𝟏</m:t>
                          </m:r>
                        </m:sub>
                      </m:sSub>
                      <m:sSub>
                        <m:sSubPr>
                          <m:ctrlPr>
                            <a:rPr lang="en-US" altLang="zh-CN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CN" altLang="en-US">
                              <a:latin typeface="Cambria Math"/>
                            </a:rPr>
                            <m:t>𝛃</m:t>
                          </m:r>
                        </m:e>
                        <m:sub>
                          <m:r>
                            <a:rPr lang="en-US" altLang="zh-CN" i="1">
                              <a:latin typeface="Cambria Math"/>
                            </a:rPr>
                            <m:t>𝟏</m:t>
                          </m:r>
                        </m:sub>
                      </m:sSub>
                      <m:r>
                        <a:rPr lang="en-US" altLang="zh-CN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altLang="zh-CN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/>
                            </a:rPr>
                            <m:t>𝒃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/>
                            </a:rPr>
                            <m:t>𝟐</m:t>
                          </m:r>
                          <m:r>
                            <a:rPr lang="en-US" altLang="zh-CN" i="1">
                              <a:latin typeface="Cambria Math"/>
                            </a:rPr>
                            <m:t>𝟐</m:t>
                          </m:r>
                        </m:sub>
                      </m:sSub>
                      <m:sSub>
                        <m:sSubPr>
                          <m:ctrlPr>
                            <a:rPr lang="en-US" altLang="zh-CN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CN" altLang="en-US">
                              <a:latin typeface="Cambria Math"/>
                            </a:rPr>
                            <m:t>𝛃</m:t>
                          </m:r>
                        </m:e>
                        <m:sub>
                          <m:r>
                            <a:rPr lang="en-US" altLang="zh-CN" i="1">
                              <a:latin typeface="Cambria Math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altLang="zh-CN" dirty="0" smtClean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/>
                            </a:rPr>
                            <m:t>𝛄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/>
                            </a:rPr>
                            <m:t>𝟑</m:t>
                          </m:r>
                        </m:sub>
                      </m:sSub>
                      <m:r>
                        <a:rPr lang="en-US" altLang="zh-CN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altLang="zh-CN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/>
                            </a:rPr>
                            <m:t>𝒃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/>
                            </a:rPr>
                            <m:t>𝟑</m:t>
                          </m:r>
                          <m:r>
                            <a:rPr lang="en-US" altLang="zh-CN" i="1">
                              <a:latin typeface="Cambria Math"/>
                            </a:rPr>
                            <m:t>𝟏</m:t>
                          </m:r>
                        </m:sub>
                      </m:sSub>
                      <m:sSub>
                        <m:sSubPr>
                          <m:ctrlPr>
                            <a:rPr lang="en-US" altLang="zh-CN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CN" altLang="en-US">
                              <a:latin typeface="Cambria Math"/>
                            </a:rPr>
                            <m:t>𝛃</m:t>
                          </m:r>
                        </m:e>
                        <m:sub>
                          <m:r>
                            <a:rPr lang="en-US" altLang="zh-CN" i="1">
                              <a:latin typeface="Cambria Math"/>
                            </a:rPr>
                            <m:t>𝟏</m:t>
                          </m:r>
                        </m:sub>
                      </m:sSub>
                      <m:r>
                        <a:rPr lang="en-US" altLang="zh-CN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altLang="zh-CN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/>
                            </a:rPr>
                            <m:t>𝒃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/>
                            </a:rPr>
                            <m:t>𝟑</m:t>
                          </m:r>
                          <m:r>
                            <a:rPr lang="en-US" altLang="zh-CN" i="1">
                              <a:latin typeface="Cambria Math"/>
                            </a:rPr>
                            <m:t>𝟐</m:t>
                          </m:r>
                        </m:sub>
                      </m:sSub>
                      <m:sSub>
                        <m:sSubPr>
                          <m:ctrlPr>
                            <a:rPr lang="en-US" altLang="zh-CN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CN" altLang="en-US">
                              <a:latin typeface="Cambria Math"/>
                            </a:rPr>
                            <m:t>𝛃</m:t>
                          </m:r>
                        </m:e>
                        <m:sub>
                          <m:r>
                            <a:rPr lang="en-US" altLang="zh-CN" i="1">
                              <a:latin typeface="Cambria Math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8024" y="621092"/>
                <a:ext cx="3977691" cy="2308324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任意多边形 4"/>
          <p:cNvSpPr/>
          <p:nvPr/>
        </p:nvSpPr>
        <p:spPr bwMode="auto">
          <a:xfrm>
            <a:off x="957943" y="256865"/>
            <a:ext cx="6197600" cy="1238106"/>
          </a:xfrm>
          <a:custGeom>
            <a:avLst/>
            <a:gdLst>
              <a:gd name="connsiteX0" fmla="*/ 0 w 6197600"/>
              <a:gd name="connsiteY0" fmla="*/ 1238106 h 1238106"/>
              <a:gd name="connsiteX1" fmla="*/ 4775200 w 6197600"/>
              <a:gd name="connsiteY1" fmla="*/ 33421 h 1238106"/>
              <a:gd name="connsiteX2" fmla="*/ 6197600 w 6197600"/>
              <a:gd name="connsiteY2" fmla="*/ 454335 h 12381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197600" h="1238106">
                <a:moveTo>
                  <a:pt x="0" y="1238106"/>
                </a:moveTo>
                <a:cubicBezTo>
                  <a:pt x="1871133" y="701077"/>
                  <a:pt x="3742267" y="164049"/>
                  <a:pt x="4775200" y="33421"/>
                </a:cubicBezTo>
                <a:cubicBezTo>
                  <a:pt x="5808133" y="-97207"/>
                  <a:pt x="6002866" y="178564"/>
                  <a:pt x="6197600" y="454335"/>
                </a:cubicBezTo>
              </a:path>
            </a:pathLst>
          </a:custGeom>
          <a:noFill/>
          <a:ln w="76200" cap="flat" cmpd="sng" algn="ctr">
            <a:solidFill>
              <a:srgbClr val="0000FF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3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French Script MT" pitchFamily="66" charset="0"/>
              <a:ea typeface="宋体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142261" y="3703893"/>
                <a:ext cx="9000477" cy="23083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CN" altLang="en-US" b="1" i="1" smtClean="0">
                              <a:latin typeface="Cambria Math"/>
                            </a:rPr>
                            <m:t>𝛄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/>
                            </a:rPr>
                            <m:t>𝟏</m:t>
                          </m:r>
                        </m:sub>
                      </m:sSub>
                      <m:r>
                        <a:rPr lang="en-US" altLang="zh-CN" b="1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altLang="zh-CN" b="1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/>
                            </a:rPr>
                            <m:t>𝒃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/>
                            </a:rPr>
                            <m:t>𝟏𝟏</m:t>
                          </m:r>
                        </m:sub>
                      </m:sSub>
                      <m:r>
                        <a:rPr lang="en-US" altLang="zh-CN" b="1" i="1" smtClean="0">
                          <a:latin typeface="Cambria Math"/>
                        </a:rPr>
                        <m:t>(</m:t>
                      </m:r>
                      <m:sSub>
                        <m:sSubPr>
                          <m:ctrlPr>
                            <a:rPr lang="en-US" altLang="zh-CN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/>
                            </a:rPr>
                            <m:t>𝒂</m:t>
                          </m:r>
                        </m:e>
                        <m:sub>
                          <m:r>
                            <a:rPr lang="en-US" altLang="zh-CN" i="1">
                              <a:latin typeface="Cambria Math"/>
                            </a:rPr>
                            <m:t>𝟏𝟏</m:t>
                          </m:r>
                        </m:sub>
                      </m:sSub>
                      <m:sSub>
                        <m:sSubPr>
                          <m:ctrlPr>
                            <a:rPr lang="en-US" altLang="zh-CN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CN" altLang="en-US">
                              <a:latin typeface="Cambria Math"/>
                            </a:rPr>
                            <m:t>𝛂</m:t>
                          </m:r>
                        </m:e>
                        <m:sub>
                          <m:r>
                            <a:rPr lang="en-US" altLang="zh-CN" i="1">
                              <a:latin typeface="Cambria Math"/>
                            </a:rPr>
                            <m:t>𝟏</m:t>
                          </m:r>
                        </m:sub>
                      </m:sSub>
                      <m:r>
                        <a:rPr lang="en-US" altLang="zh-CN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altLang="zh-CN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/>
                            </a:rPr>
                            <m:t>𝒂</m:t>
                          </m:r>
                        </m:e>
                        <m:sub>
                          <m:r>
                            <a:rPr lang="en-US" altLang="zh-CN" i="1">
                              <a:latin typeface="Cambria Math"/>
                            </a:rPr>
                            <m:t>𝟏𝟐</m:t>
                          </m:r>
                        </m:sub>
                      </m:sSub>
                      <m:sSub>
                        <m:sSubPr>
                          <m:ctrlPr>
                            <a:rPr lang="en-US" altLang="zh-CN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CN" altLang="en-US">
                              <a:latin typeface="Cambria Math"/>
                            </a:rPr>
                            <m:t>𝛂</m:t>
                          </m:r>
                        </m:e>
                        <m:sub>
                          <m:r>
                            <a:rPr lang="en-US" altLang="zh-CN" i="1">
                              <a:latin typeface="Cambria Math"/>
                            </a:rPr>
                            <m:t>𝟐</m:t>
                          </m:r>
                        </m:sub>
                      </m:sSub>
                      <m:r>
                        <a:rPr lang="en-US" altLang="zh-CN" b="1" i="1" smtClean="0">
                          <a:latin typeface="Cambria Math"/>
                        </a:rPr>
                        <m:t>)+</m:t>
                      </m:r>
                      <m:sSub>
                        <m:sSubPr>
                          <m:ctrlPr>
                            <a:rPr lang="en-US" altLang="zh-CN" b="1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/>
                            </a:rPr>
                            <m:t>𝒃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/>
                            </a:rPr>
                            <m:t>𝟏𝟐</m:t>
                          </m:r>
                        </m:sub>
                      </m:sSub>
                      <m:r>
                        <a:rPr lang="en-US" altLang="zh-CN" i="1">
                          <a:latin typeface="Cambria Math"/>
                        </a:rPr>
                        <m:t>(</m:t>
                      </m:r>
                      <m:sSub>
                        <m:sSubPr>
                          <m:ctrlPr>
                            <a:rPr lang="en-US" altLang="zh-CN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/>
                            </a:rPr>
                            <m:t>𝒂</m:t>
                          </m:r>
                        </m:e>
                        <m:sub>
                          <m:r>
                            <a:rPr lang="en-US" altLang="zh-CN" i="1">
                              <a:latin typeface="Cambria Math"/>
                            </a:rPr>
                            <m:t>𝟐𝟏</m:t>
                          </m:r>
                        </m:sub>
                      </m:sSub>
                      <m:sSub>
                        <m:sSubPr>
                          <m:ctrlPr>
                            <a:rPr lang="en-US" altLang="zh-CN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CN" altLang="en-US">
                              <a:latin typeface="Cambria Math"/>
                            </a:rPr>
                            <m:t>𝛂</m:t>
                          </m:r>
                        </m:e>
                        <m:sub>
                          <m:r>
                            <a:rPr lang="en-US" altLang="zh-CN" i="1">
                              <a:latin typeface="Cambria Math"/>
                            </a:rPr>
                            <m:t>𝟏</m:t>
                          </m:r>
                        </m:sub>
                      </m:sSub>
                      <m:r>
                        <a:rPr lang="en-US" altLang="zh-CN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altLang="zh-CN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/>
                            </a:rPr>
                            <m:t>𝒂</m:t>
                          </m:r>
                        </m:e>
                        <m:sub>
                          <m:r>
                            <a:rPr lang="en-US" altLang="zh-CN" i="1">
                              <a:latin typeface="Cambria Math"/>
                            </a:rPr>
                            <m:t>𝟐𝟐</m:t>
                          </m:r>
                        </m:sub>
                      </m:sSub>
                      <m:sSub>
                        <m:sSubPr>
                          <m:ctrlPr>
                            <a:rPr lang="en-US" altLang="zh-CN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CN" altLang="en-US">
                              <a:latin typeface="Cambria Math"/>
                            </a:rPr>
                            <m:t>𝛂</m:t>
                          </m:r>
                        </m:e>
                        <m:sub>
                          <m:r>
                            <a:rPr lang="en-US" altLang="zh-CN" i="1">
                              <a:latin typeface="Cambria Math"/>
                            </a:rPr>
                            <m:t>𝟐</m:t>
                          </m:r>
                        </m:sub>
                      </m:sSub>
                      <m:r>
                        <a:rPr lang="en-US" altLang="zh-CN" b="1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altLang="zh-CN" dirty="0" smtClean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/>
                            </a:rPr>
                            <m:t>𝛄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/>
                            </a:rPr>
                            <m:t>𝟐</m:t>
                          </m:r>
                        </m:sub>
                      </m:sSub>
                      <m:r>
                        <a:rPr lang="en-US" altLang="zh-CN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altLang="zh-CN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/>
                            </a:rPr>
                            <m:t>𝒃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/>
                            </a:rPr>
                            <m:t>𝟐</m:t>
                          </m:r>
                          <m:r>
                            <a:rPr lang="en-US" altLang="zh-CN" i="1">
                              <a:latin typeface="Cambria Math"/>
                            </a:rPr>
                            <m:t>𝟏</m:t>
                          </m:r>
                        </m:sub>
                      </m:sSub>
                      <m:r>
                        <a:rPr lang="en-US" altLang="zh-CN" b="1" i="1" smtClean="0">
                          <a:latin typeface="Cambria Math"/>
                        </a:rPr>
                        <m:t>(</m:t>
                      </m:r>
                      <m:sSub>
                        <m:sSubPr>
                          <m:ctrlPr>
                            <a:rPr lang="en-US" altLang="zh-CN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/>
                            </a:rPr>
                            <m:t>𝒂</m:t>
                          </m:r>
                        </m:e>
                        <m:sub>
                          <m:r>
                            <a:rPr lang="en-US" altLang="zh-CN" i="1">
                              <a:latin typeface="Cambria Math"/>
                            </a:rPr>
                            <m:t>𝟏𝟏</m:t>
                          </m:r>
                        </m:sub>
                      </m:sSub>
                      <m:sSub>
                        <m:sSubPr>
                          <m:ctrlPr>
                            <a:rPr lang="en-US" altLang="zh-CN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CN" altLang="en-US">
                              <a:latin typeface="Cambria Math"/>
                            </a:rPr>
                            <m:t>𝛂</m:t>
                          </m:r>
                        </m:e>
                        <m:sub>
                          <m:r>
                            <a:rPr lang="en-US" altLang="zh-CN" i="1">
                              <a:latin typeface="Cambria Math"/>
                            </a:rPr>
                            <m:t>𝟏</m:t>
                          </m:r>
                        </m:sub>
                      </m:sSub>
                      <m:r>
                        <a:rPr lang="en-US" altLang="zh-CN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altLang="zh-CN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/>
                            </a:rPr>
                            <m:t>𝒂</m:t>
                          </m:r>
                        </m:e>
                        <m:sub>
                          <m:r>
                            <a:rPr lang="en-US" altLang="zh-CN" i="1">
                              <a:latin typeface="Cambria Math"/>
                            </a:rPr>
                            <m:t>𝟏𝟐</m:t>
                          </m:r>
                        </m:sub>
                      </m:sSub>
                      <m:sSub>
                        <m:sSubPr>
                          <m:ctrlPr>
                            <a:rPr lang="en-US" altLang="zh-CN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CN" altLang="en-US">
                              <a:latin typeface="Cambria Math"/>
                            </a:rPr>
                            <m:t>𝛂</m:t>
                          </m:r>
                        </m:e>
                        <m:sub>
                          <m:r>
                            <a:rPr lang="en-US" altLang="zh-CN" i="1">
                              <a:latin typeface="Cambria Math"/>
                            </a:rPr>
                            <m:t>𝟐</m:t>
                          </m:r>
                        </m:sub>
                      </m:sSub>
                      <m:r>
                        <a:rPr lang="en-US" altLang="zh-CN" b="1" i="1" smtClean="0">
                          <a:latin typeface="Cambria Math"/>
                        </a:rPr>
                        <m:t>)</m:t>
                      </m:r>
                      <m:r>
                        <a:rPr lang="en-US" altLang="zh-CN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altLang="zh-CN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/>
                            </a:rPr>
                            <m:t>𝒃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/>
                            </a:rPr>
                            <m:t>𝟐</m:t>
                          </m:r>
                          <m:r>
                            <a:rPr lang="en-US" altLang="zh-CN" i="1">
                              <a:latin typeface="Cambria Math"/>
                            </a:rPr>
                            <m:t>𝟐</m:t>
                          </m:r>
                        </m:sub>
                      </m:sSub>
                      <m:r>
                        <a:rPr lang="en-US" altLang="zh-CN" i="1" dirty="0" smtClean="0">
                          <a:latin typeface="Cambria Math"/>
                        </a:rPr>
                        <m:t>(</m:t>
                      </m:r>
                      <m:sSub>
                        <m:sSubPr>
                          <m:ctrlPr>
                            <a:rPr lang="en-US" altLang="zh-CN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/>
                            </a:rPr>
                            <m:t>𝒂</m:t>
                          </m:r>
                        </m:e>
                        <m:sub>
                          <m:r>
                            <a:rPr lang="en-US" altLang="zh-CN" i="1">
                              <a:latin typeface="Cambria Math"/>
                            </a:rPr>
                            <m:t>𝟐𝟏</m:t>
                          </m:r>
                        </m:sub>
                      </m:sSub>
                      <m:sSub>
                        <m:sSubPr>
                          <m:ctrlPr>
                            <a:rPr lang="en-US" altLang="zh-CN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CN" altLang="en-US">
                              <a:latin typeface="Cambria Math"/>
                            </a:rPr>
                            <m:t>𝛂</m:t>
                          </m:r>
                        </m:e>
                        <m:sub>
                          <m:r>
                            <a:rPr lang="en-US" altLang="zh-CN" i="1">
                              <a:latin typeface="Cambria Math"/>
                            </a:rPr>
                            <m:t>𝟏</m:t>
                          </m:r>
                        </m:sub>
                      </m:sSub>
                      <m:r>
                        <a:rPr lang="en-US" altLang="zh-CN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altLang="zh-CN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/>
                            </a:rPr>
                            <m:t>𝒂</m:t>
                          </m:r>
                        </m:e>
                        <m:sub>
                          <m:r>
                            <a:rPr lang="en-US" altLang="zh-CN" i="1">
                              <a:latin typeface="Cambria Math"/>
                            </a:rPr>
                            <m:t>𝟐𝟐</m:t>
                          </m:r>
                        </m:sub>
                      </m:sSub>
                      <m:sSub>
                        <m:sSubPr>
                          <m:ctrlPr>
                            <a:rPr lang="en-US" altLang="zh-CN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CN" altLang="en-US">
                              <a:latin typeface="Cambria Math"/>
                            </a:rPr>
                            <m:t>𝛂</m:t>
                          </m:r>
                        </m:e>
                        <m:sub>
                          <m:r>
                            <a:rPr lang="en-US" altLang="zh-CN" i="1">
                              <a:latin typeface="Cambria Math"/>
                            </a:rPr>
                            <m:t>𝟐</m:t>
                          </m:r>
                        </m:sub>
                      </m:sSub>
                      <m:r>
                        <a:rPr lang="en-US" altLang="zh-CN" b="1" i="1" dirty="0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altLang="zh-CN" dirty="0" smtClean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/>
                            </a:rPr>
                            <m:t>𝛄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/>
                            </a:rPr>
                            <m:t>𝟑</m:t>
                          </m:r>
                        </m:sub>
                      </m:sSub>
                      <m:r>
                        <a:rPr lang="en-US" altLang="zh-CN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altLang="zh-CN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/>
                            </a:rPr>
                            <m:t>𝒃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/>
                            </a:rPr>
                            <m:t>𝟑</m:t>
                          </m:r>
                          <m:r>
                            <a:rPr lang="en-US" altLang="zh-CN" i="1">
                              <a:latin typeface="Cambria Math"/>
                            </a:rPr>
                            <m:t>𝟏</m:t>
                          </m:r>
                        </m:sub>
                      </m:sSub>
                      <m:r>
                        <a:rPr lang="en-US" altLang="zh-CN" b="1" i="1" smtClean="0">
                          <a:latin typeface="Cambria Math"/>
                        </a:rPr>
                        <m:t>(</m:t>
                      </m:r>
                      <m:sSub>
                        <m:sSubPr>
                          <m:ctrlPr>
                            <a:rPr lang="en-US" altLang="zh-CN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/>
                            </a:rPr>
                            <m:t>𝒂</m:t>
                          </m:r>
                        </m:e>
                        <m:sub>
                          <m:r>
                            <a:rPr lang="en-US" altLang="zh-CN" i="1">
                              <a:latin typeface="Cambria Math"/>
                            </a:rPr>
                            <m:t>𝟏𝟏</m:t>
                          </m:r>
                        </m:sub>
                      </m:sSub>
                      <m:sSub>
                        <m:sSubPr>
                          <m:ctrlPr>
                            <a:rPr lang="en-US" altLang="zh-CN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CN" altLang="en-US">
                              <a:latin typeface="Cambria Math"/>
                            </a:rPr>
                            <m:t>𝛂</m:t>
                          </m:r>
                        </m:e>
                        <m:sub>
                          <m:r>
                            <a:rPr lang="en-US" altLang="zh-CN" i="1">
                              <a:latin typeface="Cambria Math"/>
                            </a:rPr>
                            <m:t>𝟏</m:t>
                          </m:r>
                        </m:sub>
                      </m:sSub>
                      <m:r>
                        <a:rPr lang="en-US" altLang="zh-CN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altLang="zh-CN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/>
                            </a:rPr>
                            <m:t>𝒂</m:t>
                          </m:r>
                        </m:e>
                        <m:sub>
                          <m:r>
                            <a:rPr lang="en-US" altLang="zh-CN" i="1">
                              <a:latin typeface="Cambria Math"/>
                            </a:rPr>
                            <m:t>𝟏𝟐</m:t>
                          </m:r>
                        </m:sub>
                      </m:sSub>
                      <m:sSub>
                        <m:sSubPr>
                          <m:ctrlPr>
                            <a:rPr lang="en-US" altLang="zh-CN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CN" altLang="en-US">
                              <a:latin typeface="Cambria Math"/>
                            </a:rPr>
                            <m:t>𝛂</m:t>
                          </m:r>
                        </m:e>
                        <m:sub>
                          <m:r>
                            <a:rPr lang="en-US" altLang="zh-CN" i="1">
                              <a:latin typeface="Cambria Math"/>
                            </a:rPr>
                            <m:t>𝟐</m:t>
                          </m:r>
                        </m:sub>
                      </m:sSub>
                      <m:r>
                        <a:rPr lang="en-US" altLang="zh-CN" b="1" i="1" smtClean="0">
                          <a:latin typeface="Cambria Math"/>
                        </a:rPr>
                        <m:t>)</m:t>
                      </m:r>
                      <m:r>
                        <a:rPr lang="en-US" altLang="zh-CN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altLang="zh-CN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/>
                            </a:rPr>
                            <m:t>𝒃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/>
                            </a:rPr>
                            <m:t>𝟑</m:t>
                          </m:r>
                          <m:r>
                            <a:rPr lang="en-US" altLang="zh-CN" i="1">
                              <a:latin typeface="Cambria Math"/>
                            </a:rPr>
                            <m:t>𝟐</m:t>
                          </m:r>
                        </m:sub>
                      </m:sSub>
                      <m:r>
                        <a:rPr lang="en-US" altLang="zh-CN" i="1" dirty="0" smtClean="0">
                          <a:latin typeface="Cambria Math"/>
                        </a:rPr>
                        <m:t>(</m:t>
                      </m:r>
                      <m:sSub>
                        <m:sSubPr>
                          <m:ctrlPr>
                            <a:rPr lang="en-US" altLang="zh-CN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/>
                            </a:rPr>
                            <m:t>𝒂</m:t>
                          </m:r>
                        </m:e>
                        <m:sub>
                          <m:r>
                            <a:rPr lang="en-US" altLang="zh-CN" i="1">
                              <a:latin typeface="Cambria Math"/>
                            </a:rPr>
                            <m:t>𝟐𝟏</m:t>
                          </m:r>
                        </m:sub>
                      </m:sSub>
                      <m:sSub>
                        <m:sSubPr>
                          <m:ctrlPr>
                            <a:rPr lang="en-US" altLang="zh-CN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CN" altLang="en-US">
                              <a:latin typeface="Cambria Math"/>
                            </a:rPr>
                            <m:t>𝛂</m:t>
                          </m:r>
                        </m:e>
                        <m:sub>
                          <m:r>
                            <a:rPr lang="en-US" altLang="zh-CN" i="1">
                              <a:latin typeface="Cambria Math"/>
                            </a:rPr>
                            <m:t>𝟏</m:t>
                          </m:r>
                        </m:sub>
                      </m:sSub>
                      <m:r>
                        <a:rPr lang="en-US" altLang="zh-CN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altLang="zh-CN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/>
                            </a:rPr>
                            <m:t>𝒂</m:t>
                          </m:r>
                        </m:e>
                        <m:sub>
                          <m:r>
                            <a:rPr lang="en-US" altLang="zh-CN" i="1">
                              <a:latin typeface="Cambria Math"/>
                            </a:rPr>
                            <m:t>𝟐𝟐</m:t>
                          </m:r>
                        </m:sub>
                      </m:sSub>
                      <m:sSub>
                        <m:sSubPr>
                          <m:ctrlPr>
                            <a:rPr lang="en-US" altLang="zh-CN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CN" altLang="en-US">
                              <a:latin typeface="Cambria Math"/>
                            </a:rPr>
                            <m:t>𝛂</m:t>
                          </m:r>
                        </m:e>
                        <m:sub>
                          <m:r>
                            <a:rPr lang="en-US" altLang="zh-CN" i="1">
                              <a:latin typeface="Cambria Math"/>
                            </a:rPr>
                            <m:t>𝟐</m:t>
                          </m:r>
                        </m:sub>
                      </m:sSub>
                      <m:r>
                        <a:rPr lang="en-US" altLang="zh-CN" b="1" i="1" dirty="0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261" y="3703893"/>
                <a:ext cx="9000477" cy="2308324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5" grpId="0" animBg="1"/>
      <p:bldP spid="13" grpId="0"/>
    </p:bldLst>
  </p:timing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4180" name="Rectangle 20"/>
          <p:cNvSpPr>
            <a:spLocks noChangeArrowheads="1"/>
          </p:cNvSpPr>
          <p:nvPr/>
        </p:nvSpPr>
        <p:spPr bwMode="auto">
          <a:xfrm>
            <a:off x="611188" y="3284538"/>
            <a:ext cx="2160587" cy="649287"/>
          </a:xfrm>
          <a:prstGeom prst="rect">
            <a:avLst/>
          </a:prstGeom>
          <a:solidFill>
            <a:srgbClr val="FF0000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graphicFrame>
        <p:nvGraphicFramePr>
          <p:cNvPr id="3804181" name="Object 21"/>
          <p:cNvGraphicFramePr>
            <a:graphicFrameLocks noChangeAspect="1"/>
          </p:cNvGraphicFramePr>
          <p:nvPr/>
        </p:nvGraphicFramePr>
        <p:xfrm>
          <a:off x="755650" y="3357563"/>
          <a:ext cx="401638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7592" name="公式" r:id="rId3" imgW="152280" imgH="203040" progId="Equation.3">
                  <p:embed/>
                </p:oleObj>
              </mc:Choice>
              <mc:Fallback>
                <p:oleObj name="公式" r:id="rId3" imgW="152280" imgH="203040" progId="Equation.3">
                  <p:embed/>
                  <p:pic>
                    <p:nvPicPr>
                      <p:cNvPr id="0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650" y="3357563"/>
                        <a:ext cx="401638" cy="539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04182" name="Object 22"/>
          <p:cNvGraphicFramePr>
            <a:graphicFrameLocks noChangeAspect="1"/>
          </p:cNvGraphicFramePr>
          <p:nvPr/>
        </p:nvGraphicFramePr>
        <p:xfrm>
          <a:off x="1547813" y="3357563"/>
          <a:ext cx="368300" cy="538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7593" name="公式" r:id="rId5" imgW="139680" imgH="203040" progId="Equation.3">
                  <p:embed/>
                </p:oleObj>
              </mc:Choice>
              <mc:Fallback>
                <p:oleObj name="公式" r:id="rId5" imgW="139680" imgH="203040" progId="Equation.3">
                  <p:embed/>
                  <p:pic>
                    <p:nvPicPr>
                      <p:cNvPr id="0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7813" y="3357563"/>
                        <a:ext cx="368300" cy="5381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04183" name="Object 23"/>
          <p:cNvGraphicFramePr>
            <a:graphicFrameLocks noChangeAspect="1"/>
          </p:cNvGraphicFramePr>
          <p:nvPr/>
        </p:nvGraphicFramePr>
        <p:xfrm>
          <a:off x="2339975" y="3357563"/>
          <a:ext cx="268288" cy="506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7594" name="公式" r:id="rId7" imgW="101520" imgH="190440" progId="Equation.3">
                  <p:embed/>
                </p:oleObj>
              </mc:Choice>
              <mc:Fallback>
                <p:oleObj name="公式" r:id="rId7" imgW="101520" imgH="190440" progId="Equation.3">
                  <p:embed/>
                  <p:pic>
                    <p:nvPicPr>
                      <p:cNvPr id="0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39975" y="3357563"/>
                        <a:ext cx="268288" cy="5064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7157" name="Object 24"/>
          <p:cNvGraphicFramePr>
            <a:graphicFrameLocks noChangeAspect="1"/>
          </p:cNvGraphicFramePr>
          <p:nvPr/>
        </p:nvGraphicFramePr>
        <p:xfrm>
          <a:off x="1619250" y="4149725"/>
          <a:ext cx="6910388" cy="2262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7595" name="公式" r:id="rId9" imgW="2793960" imgH="850680" progId="Equation.3">
                  <p:embed/>
                </p:oleObj>
              </mc:Choice>
              <mc:Fallback>
                <p:oleObj name="公式" r:id="rId9" imgW="2793960" imgH="850680" progId="Equation.3">
                  <p:embed/>
                  <p:pic>
                    <p:nvPicPr>
                      <p:cNvPr id="0" name="Object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9250" y="4149725"/>
                        <a:ext cx="6910388" cy="2262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04185" name="Rectangle 25"/>
          <p:cNvSpPr>
            <a:spLocks noChangeArrowheads="1"/>
          </p:cNvSpPr>
          <p:nvPr/>
        </p:nvSpPr>
        <p:spPr bwMode="auto">
          <a:xfrm>
            <a:off x="2411413" y="5734050"/>
            <a:ext cx="5905500" cy="649288"/>
          </a:xfrm>
          <a:prstGeom prst="rect">
            <a:avLst/>
          </a:prstGeom>
          <a:solidFill>
            <a:schemeClr val="bg1"/>
          </a:solidFill>
          <a:ln w="38100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3804188" name="Rectangle 28"/>
          <p:cNvSpPr>
            <a:spLocks noChangeArrowheads="1"/>
          </p:cNvSpPr>
          <p:nvPr/>
        </p:nvSpPr>
        <p:spPr bwMode="auto">
          <a:xfrm>
            <a:off x="3779838" y="1700213"/>
            <a:ext cx="2879725" cy="649287"/>
          </a:xfrm>
          <a:prstGeom prst="rect">
            <a:avLst/>
          </a:prstGeom>
          <a:solidFill>
            <a:srgbClr val="FFCC0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3804189" name="Rectangle 29"/>
          <p:cNvSpPr>
            <a:spLocks noChangeArrowheads="1"/>
          </p:cNvSpPr>
          <p:nvPr/>
        </p:nvSpPr>
        <p:spPr bwMode="auto">
          <a:xfrm>
            <a:off x="3779838" y="2492375"/>
            <a:ext cx="2879725" cy="649288"/>
          </a:xfrm>
          <a:prstGeom prst="rect">
            <a:avLst/>
          </a:prstGeom>
          <a:solidFill>
            <a:srgbClr val="FFCC0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3804190" name="Rectangle 30"/>
          <p:cNvSpPr>
            <a:spLocks noChangeArrowheads="1"/>
          </p:cNvSpPr>
          <p:nvPr/>
        </p:nvSpPr>
        <p:spPr bwMode="auto">
          <a:xfrm>
            <a:off x="3779838" y="3284538"/>
            <a:ext cx="2879725" cy="649287"/>
          </a:xfrm>
          <a:prstGeom prst="rect">
            <a:avLst/>
          </a:prstGeom>
          <a:solidFill>
            <a:srgbClr val="FFCC0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graphicFrame>
        <p:nvGraphicFramePr>
          <p:cNvPr id="177158" name="Object 32"/>
          <p:cNvGraphicFramePr>
            <a:graphicFrameLocks noGrp="1" noChangeAspect="1"/>
          </p:cNvGraphicFramePr>
          <p:nvPr>
            <p:ph sz="quarter" idx="3"/>
          </p:nvPr>
        </p:nvGraphicFramePr>
        <p:xfrm>
          <a:off x="3563938" y="1738313"/>
          <a:ext cx="3251200" cy="2292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7596" name="公式" r:id="rId11" imgW="1206360" imgH="850680" progId="Equation.3">
                  <p:embed/>
                </p:oleObj>
              </mc:Choice>
              <mc:Fallback>
                <p:oleObj name="公式" r:id="rId11" imgW="1206360" imgH="850680" progId="Equation.3">
                  <p:embed/>
                  <p:pic>
                    <p:nvPicPr>
                      <p:cNvPr id="0" name="Object 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63938" y="1738313"/>
                        <a:ext cx="3251200" cy="2292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cap="flat" cmpd="sng" algn="ctr">
                            <a:solidFill>
                              <a:schemeClr val="folHlink"/>
                            </a:solidFill>
                            <a:prstDash val="solid"/>
                            <a:miter lim="800000"/>
                            <a:headEnd type="none" w="med" len="med"/>
                            <a:tailEnd type="none" w="med" len="med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7159" name="Object 34"/>
          <p:cNvGraphicFramePr>
            <a:graphicFrameLocks noGrp="1" noChangeAspect="1"/>
          </p:cNvGraphicFramePr>
          <p:nvPr>
            <p:ph sz="quarter" idx="2"/>
          </p:nvPr>
        </p:nvGraphicFramePr>
        <p:xfrm>
          <a:off x="468313" y="1725613"/>
          <a:ext cx="2447925" cy="2309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7597" name="公式" r:id="rId13" imgW="901440" imgH="850680" progId="Equation.3">
                  <p:embed/>
                </p:oleObj>
              </mc:Choice>
              <mc:Fallback>
                <p:oleObj name="公式" r:id="rId13" imgW="901440" imgH="850680" progId="Equation.3">
                  <p:embed/>
                  <p:pic>
                    <p:nvPicPr>
                      <p:cNvPr id="0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313" y="1725613"/>
                        <a:ext cx="2447925" cy="23098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cap="flat" cmpd="sng" algn="ctr">
                            <a:solidFill>
                              <a:schemeClr val="folHlink"/>
                            </a:solidFill>
                            <a:prstDash val="solid"/>
                            <a:miter lim="800000"/>
                            <a:headEnd type="none" w="med" len="med"/>
                            <a:tailEnd type="none" w="med" len="med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7165" name="Rectangle 38"/>
          <p:cNvSpPr>
            <a:spLocks noGrp="1" noChangeArrowheads="1"/>
          </p:cNvSpPr>
          <p:nvPr>
            <p:ph type="title"/>
          </p:nvPr>
        </p:nvSpPr>
        <p:spPr>
          <a:xfrm>
            <a:off x="611188" y="0"/>
            <a:ext cx="8229600" cy="1143000"/>
          </a:xfrm>
          <a:noFill/>
        </p:spPr>
        <p:txBody>
          <a:bodyPr/>
          <a:lstStyle/>
          <a:p>
            <a:pPr eaLnBrk="1" hangingPunct="1"/>
            <a:r>
              <a:rPr lang="zh-CN" altLang="en-US" sz="4000" b="1" smtClean="0">
                <a:solidFill>
                  <a:srgbClr val="0000FF"/>
                </a:solidFill>
              </a:rPr>
              <a:t>也可以一行一行乘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4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804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4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4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4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-2.89017E-7 C -0.00434 -0.0541 -0.00851 -0.1082 0.03646 -0.14589 C 0.08142 -0.18358 0.17552 -0.20508 0.26979 -0.22635 " pathEditMode="relative" ptsTypes="aaA">
                                      <p:cBhvr>
                                        <p:cTn id="18" dur="2000" fill="hold"/>
                                        <p:tgtEl>
                                          <p:spTgt spid="38041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6.35838E-7 C 0.00017 -0.03792 0.00052 -0.07561 0.03021 -0.09503 C 0.05989 -0.11445 0.11875 -0.11537 0.17778 -0.11607 " pathEditMode="relative" ptsTypes="aaA">
                                      <p:cBhvr>
                                        <p:cTn id="20" dur="2000" fill="hold"/>
                                        <p:tgtEl>
                                          <p:spTgt spid="38041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1.50289E-6 C 0.01718 -0.01896 0.03455 -0.03769 0.05086 -0.03792 C 0.06718 -0.03815 0.08281 -0.02011 0.09843 -0.00208 " pathEditMode="relative" ptsTypes="aaA">
                                      <p:cBhvr>
                                        <p:cTn id="22" dur="2000" fill="hold"/>
                                        <p:tgtEl>
                                          <p:spTgt spid="38041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4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000"/>
                                        <p:tgtEl>
                                          <p:spTgt spid="3804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4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1000"/>
                                        <p:tgtEl>
                                          <p:spTgt spid="3804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4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3804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5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6" dur="1000"/>
                                        <p:tgtEl>
                                          <p:spTgt spid="38041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/>
                                        <p:tgtEl>
                                          <p:spTgt spid="38041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/>
                                        <p:tgtEl>
                                          <p:spTgt spid="38041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5000">
                                          <p:val>
                                            <p:strVal val="ppt_x+-0.0500*(ppt_x*0.9511+(1-ppt_y)*0.3090)"/>
                                          </p:val>
                                        </p:tav>
                                        <p:tav tm="10000">
                                          <p:val>
                                            <p:strVal val="ppt_x+-0.1000*(ppt_x*0.8090+(1-ppt_y)*0.5878)"/>
                                          </p:val>
                                        </p:tav>
                                        <p:tav tm="15000">
                                          <p:val>
                                            <p:strVal val="ppt_x+-0.1500*(ppt_x*0.5878+(1-ppt_y)*0.8090)"/>
                                          </p:val>
                                        </p:tav>
                                        <p:tav tm="20000">
                                          <p:val>
                                            <p:strVal val="ppt_x+-0.2000*(ppt_x*0.3090+(1-ppt_y)*0.9511)"/>
                                          </p:val>
                                        </p:tav>
                                        <p:tav tm="25000">
                                          <p:val>
                                            <p:strVal val="ppt_x+-0.2500*(ppt_x*-0.0000+(1-ppt_y)*1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x+-0.3000*(ppt_x*-0.3090+(1-ppt_y)*0.9511)"/>
                                          </p:val>
                                        </p:tav>
                                        <p:tav tm="35000">
                                          <p:val>
                                            <p:strVal val="ppt_x+-0.3500*(ppt_x*-0.5878+(1-ppt_y)*0.8090)"/>
                                          </p:val>
                                        </p:tav>
                                        <p:tav tm="40000">
                                          <p:val>
                                            <p:strVal val="ppt_x+-0.4000*(ppt_x*-0.8090+(1-ppt_y)*0.5878)"/>
                                          </p:val>
                                        </p:tav>
                                        <p:tav tm="45000">
                                          <p:val>
                                            <p:strVal val="ppt_x+-0.4500*(ppt_x*-0.9511+(1-ppt_y)*0.3090)"/>
                                          </p:val>
                                        </p:tav>
                                        <p:tav tm="50000">
                                          <p:val>
                                            <p:strVal val="ppt_x+-0.5000*(ppt_x*-1.0000+(1-ppt_y)*-0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x+-0.5500*(ppt_x*-0.9511+(1-ppt_y)*-0.3090)"/>
                                          </p:val>
                                        </p:tav>
                                        <p:tav tm="60000">
                                          <p:val>
                                            <p:strVal val="ppt_x+-0.6000*(ppt_x*-0.8090+(1-ppt_y)*-0.5878)"/>
                                          </p:val>
                                        </p:tav>
                                        <p:tav tm="65000">
                                          <p:val>
                                            <p:strVal val="ppt_x+-0.6500*(ppt_x*-0.5878+(1-ppt_y)*-0.8090)"/>
                                          </p:val>
                                        </p:tav>
                                        <p:tav tm="70000">
                                          <p:val>
                                            <p:strVal val="ppt_x+-0.7000*(ppt_x*-0.3090+(1-ppt_y)*-0.9511)"/>
                                          </p:val>
                                        </p:tav>
                                        <p:tav tm="75000">
                                          <p:val>
                                            <p:strVal val="ppt_x+-0.7500*(ppt_x*0.0000+(1-ppt_y)*-1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x+-0.8000*(ppt_x*0.3090+(1-ppt_y)*-0.9511)"/>
                                          </p:val>
                                        </p:tav>
                                        <p:tav tm="85000">
                                          <p:val>
                                            <p:strVal val="ppt_x+-0.8500*(ppt_x*0.5878+(1-ppt_y)*-0.8090)"/>
                                          </p:val>
                                        </p:tav>
                                        <p:tav tm="90000">
                                          <p:val>
                                            <p:strVal val="ppt_x+-0.9000*(ppt_x*0.8090+(1-ppt_y)*-0.5878)"/>
                                          </p:val>
                                        </p:tav>
                                        <p:tav tm="95000">
                                          <p:val>
                                            <p:strVal val="ppt_x+-0.9500*(ppt_x*0.9511+(1-ppt_y)*-0.3090)"/>
                                          </p:val>
                                        </p:tav>
                                        <p:tav tm="100000">
                                          <p:val>
                                            <p:strVal val="ppt_x+-1.0000*(ppt_x*1.0000+(1-ppt_y)*0.0000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/>
                                        <p:tgtEl>
                                          <p:spTgt spid="38041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-0.0500*(ppt_x*0.3090-(1-ppt_y)*0.9511)"/>
                                          </p:val>
                                        </p:tav>
                                        <p:tav tm="10000">
                                          <p:val>
                                            <p:strVal val="ppt_y+-0.1000*(ppt_x*0.5878-(1-ppt_y)*0.8090)"/>
                                          </p:val>
                                        </p:tav>
                                        <p:tav tm="15000">
                                          <p:val>
                                            <p:strVal val="ppt_y+-0.1500*(ppt_x*0.8090-(1-ppt_y)*0.5878)"/>
                                          </p:val>
                                        </p:tav>
                                        <p:tav tm="20000">
                                          <p:val>
                                            <p:strVal val="ppt_y+-0.2000*(ppt_x*0.9511-(1-ppt_y)*0.3090)"/>
                                          </p:val>
                                        </p:tav>
                                        <p:tav tm="25000">
                                          <p:val>
                                            <p:strVal val="ppt_y+-0.2500*(ppt_x*1.0000-(1-ppt_y)*-0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y+-0.3000*(ppt_x*0.9511-(1-ppt_y)*-0.3090)"/>
                                          </p:val>
                                        </p:tav>
                                        <p:tav tm="35000">
                                          <p:val>
                                            <p:strVal val="ppt_y+-0.3500*(ppt_x*0.8090-(1-ppt_y)*-0.5878)"/>
                                          </p:val>
                                        </p:tav>
                                        <p:tav tm="40000">
                                          <p:val>
                                            <p:strVal val="ppt_y+-0.4000*(ppt_x*0.5878-(1-ppt_y)*-0.8090)"/>
                                          </p:val>
                                        </p:tav>
                                        <p:tav tm="45000">
                                          <p:val>
                                            <p:strVal val="ppt_y+-0.4500*(ppt_x*0.3090-(1-ppt_y)*-0.9511)"/>
                                          </p:val>
                                        </p:tav>
                                        <p:tav tm="50000">
                                          <p:val>
                                            <p:strVal val="ppt_y+-0.5000*(ppt_x*-0.0000-(1-ppt_y)*-1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y+-0.5500*(ppt_x*-0.3090-(1-ppt_y)*-0.9511)"/>
                                          </p:val>
                                        </p:tav>
                                        <p:tav tm="60000">
                                          <p:val>
                                            <p:strVal val="ppt_y+-0.6000*(ppt_x*-0.5878-(1-ppt_y)*-0.8090)"/>
                                          </p:val>
                                        </p:tav>
                                        <p:tav tm="65000">
                                          <p:val>
                                            <p:strVal val="ppt_y+-0.6500*(ppt_x*-0.8090-(1-ppt_y)*-0.5878)"/>
                                          </p:val>
                                        </p:tav>
                                        <p:tav tm="70000">
                                          <p:val>
                                            <p:strVal val="ppt_y+-0.7000*(ppt_x*-0.9511-(1-ppt_y)*-0.3090)"/>
                                          </p:val>
                                        </p:tav>
                                        <p:tav tm="75000">
                                          <p:val>
                                            <p:strVal val="ppt_y+-0.7500*(ppt_x*-1.0000-(1-ppt_y)*0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y+-0.8000*(ppt_x*-0.9511-(1-ppt_y)*0.3090)"/>
                                          </p:val>
                                        </p:tav>
                                        <p:tav tm="85000">
                                          <p:val>
                                            <p:strVal val="ppt_y+-0.8500*(ppt_x*-0.8090-(1-ppt_y)*0.5878)"/>
                                          </p:val>
                                        </p:tav>
                                        <p:tav tm="90000">
                                          <p:val>
                                            <p:strVal val="ppt_y+-0.9000*(ppt_x*-0.5878-(1-ppt_y)*0.8090)"/>
                                          </p:val>
                                        </p:tav>
                                        <p:tav tm="95000">
                                          <p:val>
                                            <p:strVal val="ppt_y+-0.9500*(ppt_x*-0.3090-(1-ppt_y)*0.9511)"/>
                                          </p:val>
                                        </p:tav>
                                        <p:tav tm="100000">
                                          <p:val>
                                            <p:strVal val="ppt_y+-1.0000*(ppt_x*0.0000-(1-ppt_y)*1.0000)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804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04180" grpId="0" animBg="1"/>
      <p:bldP spid="3804185" grpId="0" animBg="1"/>
      <p:bldP spid="3804188" grpId="0" animBg="1"/>
      <p:bldP spid="3804189" grpId="0" animBg="1"/>
      <p:bldP spid="3804190" grpId="0" animBg="1"/>
    </p:bldLst>
  </p:timing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79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498600"/>
          </a:xfrm>
        </p:spPr>
        <p:txBody>
          <a:bodyPr/>
          <a:lstStyle/>
          <a:p>
            <a:pPr eaLnBrk="1" hangingPunct="1">
              <a:lnSpc>
                <a:spcPct val="130000"/>
              </a:lnSpc>
            </a:pPr>
            <a:r>
              <a:rPr lang="zh-CN" altLang="en-US" sz="3600" b="1" smtClean="0">
                <a:solidFill>
                  <a:schemeClr val="tx1"/>
                </a:solidFill>
              </a:rPr>
              <a:t>在矩阵左边乘对角阵</a:t>
            </a:r>
            <a:r>
              <a:rPr lang="zh-CN" altLang="en-US" sz="3600" b="1" smtClean="0"/>
              <a:t/>
            </a:r>
            <a:br>
              <a:rPr lang="zh-CN" altLang="en-US" sz="3600" b="1" smtClean="0"/>
            </a:br>
            <a:r>
              <a:rPr lang="zh-CN" altLang="en-US" sz="3600" b="1" smtClean="0"/>
              <a:t>                 </a:t>
            </a:r>
            <a:r>
              <a:rPr lang="en-US" altLang="zh-CN" sz="3600" b="1" smtClean="0">
                <a:solidFill>
                  <a:srgbClr val="0000FF"/>
                </a:solidFill>
              </a:rPr>
              <a:t>--- </a:t>
            </a:r>
            <a:r>
              <a:rPr lang="zh-CN" altLang="en-US" sz="3600" b="1" smtClean="0">
                <a:solidFill>
                  <a:srgbClr val="0000FF"/>
                </a:solidFill>
              </a:rPr>
              <a:t>用对角元乘矩阵相应的行</a:t>
            </a:r>
          </a:p>
        </p:txBody>
      </p:sp>
      <p:sp>
        <p:nvSpPr>
          <p:cNvPr id="5976067" name="Rectangle 3"/>
          <p:cNvSpPr>
            <a:spLocks noChangeArrowheads="1"/>
          </p:cNvSpPr>
          <p:nvPr/>
        </p:nvSpPr>
        <p:spPr bwMode="auto">
          <a:xfrm>
            <a:off x="323850" y="2924175"/>
            <a:ext cx="576263" cy="720725"/>
          </a:xfrm>
          <a:prstGeom prst="rect">
            <a:avLst/>
          </a:prstGeom>
          <a:solidFill>
            <a:srgbClr val="FF0000">
              <a:alpha val="5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58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5976068" name="Rectangle 4"/>
          <p:cNvSpPr>
            <a:spLocks noChangeArrowheads="1"/>
          </p:cNvSpPr>
          <p:nvPr/>
        </p:nvSpPr>
        <p:spPr bwMode="auto">
          <a:xfrm>
            <a:off x="2843213" y="2924175"/>
            <a:ext cx="2089150" cy="720725"/>
          </a:xfrm>
          <a:prstGeom prst="rect">
            <a:avLst/>
          </a:prstGeom>
          <a:solidFill>
            <a:srgbClr val="FFCC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58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5976069" name="Rectangle 5"/>
          <p:cNvSpPr>
            <a:spLocks noChangeArrowheads="1"/>
          </p:cNvSpPr>
          <p:nvPr/>
        </p:nvSpPr>
        <p:spPr bwMode="auto">
          <a:xfrm>
            <a:off x="1116013" y="3716338"/>
            <a:ext cx="576262" cy="720725"/>
          </a:xfrm>
          <a:prstGeom prst="rect">
            <a:avLst/>
          </a:prstGeom>
          <a:solidFill>
            <a:srgbClr val="FF0000">
              <a:alpha val="5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58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5976070" name="Rectangle 6"/>
          <p:cNvSpPr>
            <a:spLocks noChangeArrowheads="1"/>
          </p:cNvSpPr>
          <p:nvPr/>
        </p:nvSpPr>
        <p:spPr bwMode="auto">
          <a:xfrm>
            <a:off x="2843213" y="3716338"/>
            <a:ext cx="2089150" cy="720725"/>
          </a:xfrm>
          <a:prstGeom prst="rect">
            <a:avLst/>
          </a:prstGeom>
          <a:solidFill>
            <a:srgbClr val="FFCC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58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5976071" name="Rectangle 7"/>
          <p:cNvSpPr>
            <a:spLocks noChangeArrowheads="1"/>
          </p:cNvSpPr>
          <p:nvPr/>
        </p:nvSpPr>
        <p:spPr bwMode="auto">
          <a:xfrm>
            <a:off x="1979613" y="4508500"/>
            <a:ext cx="576262" cy="720725"/>
          </a:xfrm>
          <a:prstGeom prst="rect">
            <a:avLst/>
          </a:prstGeom>
          <a:solidFill>
            <a:srgbClr val="FF0000">
              <a:alpha val="5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58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5976072" name="Rectangle 8"/>
          <p:cNvSpPr>
            <a:spLocks noChangeArrowheads="1"/>
          </p:cNvSpPr>
          <p:nvPr/>
        </p:nvSpPr>
        <p:spPr bwMode="auto">
          <a:xfrm>
            <a:off x="2843213" y="4508500"/>
            <a:ext cx="2089150" cy="720725"/>
          </a:xfrm>
          <a:prstGeom prst="rect">
            <a:avLst/>
          </a:prstGeom>
          <a:solidFill>
            <a:srgbClr val="FFCC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58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cxnSp>
        <p:nvCxnSpPr>
          <p:cNvPr id="5976073" name="AutoShape 9"/>
          <p:cNvCxnSpPr>
            <a:cxnSpLocks noChangeShapeType="1"/>
            <a:stCxn id="5976067" idx="3"/>
            <a:endCxn id="5976068" idx="1"/>
          </p:cNvCxnSpPr>
          <p:nvPr/>
        </p:nvCxnSpPr>
        <p:spPr bwMode="auto">
          <a:xfrm>
            <a:off x="900113" y="3284538"/>
            <a:ext cx="1943100" cy="0"/>
          </a:xfrm>
          <a:prstGeom prst="straightConnector1">
            <a:avLst/>
          </a:prstGeom>
          <a:noFill/>
          <a:ln w="50800">
            <a:solidFill>
              <a:srgbClr val="FF0000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976074" name="AutoShape 10"/>
          <p:cNvCxnSpPr>
            <a:cxnSpLocks noChangeShapeType="1"/>
            <a:stCxn id="5976069" idx="3"/>
            <a:endCxn id="5976070" idx="1"/>
          </p:cNvCxnSpPr>
          <p:nvPr/>
        </p:nvCxnSpPr>
        <p:spPr bwMode="auto">
          <a:xfrm>
            <a:off x="1692275" y="4076700"/>
            <a:ext cx="1150938" cy="0"/>
          </a:xfrm>
          <a:prstGeom prst="straightConnector1">
            <a:avLst/>
          </a:prstGeom>
          <a:noFill/>
          <a:ln w="63500">
            <a:solidFill>
              <a:srgbClr val="FF0000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976075" name="AutoShape 11"/>
          <p:cNvCxnSpPr>
            <a:cxnSpLocks noChangeShapeType="1"/>
            <a:stCxn id="5976071" idx="3"/>
            <a:endCxn id="5976072" idx="1"/>
          </p:cNvCxnSpPr>
          <p:nvPr/>
        </p:nvCxnSpPr>
        <p:spPr bwMode="auto">
          <a:xfrm>
            <a:off x="2555875" y="4868863"/>
            <a:ext cx="287338" cy="0"/>
          </a:xfrm>
          <a:prstGeom prst="straightConnector1">
            <a:avLst/>
          </a:prstGeom>
          <a:noFill/>
          <a:ln w="50800">
            <a:solidFill>
              <a:srgbClr val="FF0000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aphicFrame>
        <p:nvGraphicFramePr>
          <p:cNvPr id="178178" name="Object 12"/>
          <p:cNvGraphicFramePr>
            <a:graphicFrameLocks noGrp="1" noChangeAspect="1"/>
          </p:cNvGraphicFramePr>
          <p:nvPr>
            <p:ph sz="quarter" idx="3"/>
          </p:nvPr>
        </p:nvGraphicFramePr>
        <p:xfrm>
          <a:off x="179388" y="2916238"/>
          <a:ext cx="8718550" cy="2454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8263" name="公式" r:id="rId3" imgW="3022560" imgH="850680" progId="Equation.3">
                  <p:embed/>
                </p:oleObj>
              </mc:Choice>
              <mc:Fallback>
                <p:oleObj name="公式" r:id="rId3" imgW="3022560" imgH="850680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9388" y="2916238"/>
                        <a:ext cx="8718550" cy="2454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38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cap="flat" cmpd="sng" algn="ctr">
                            <a:solidFill>
                              <a:schemeClr val="folHlink"/>
                            </a:solidFill>
                            <a:prstDash val="solid"/>
                            <a:miter lim="800000"/>
                            <a:headEnd type="none" w="med" len="med"/>
                            <a:tailEnd type="none" w="med" len="med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976077" name="Rectangle 13"/>
          <p:cNvSpPr>
            <a:spLocks noChangeArrowheads="1"/>
          </p:cNvSpPr>
          <p:nvPr/>
        </p:nvSpPr>
        <p:spPr bwMode="auto">
          <a:xfrm>
            <a:off x="5724525" y="2852738"/>
            <a:ext cx="2951163" cy="719137"/>
          </a:xfrm>
          <a:prstGeom prst="rect">
            <a:avLst/>
          </a:prstGeom>
          <a:solidFill>
            <a:schemeClr val="bg1"/>
          </a:solidFill>
          <a:ln w="44450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5976078" name="Rectangle 14"/>
          <p:cNvSpPr>
            <a:spLocks noChangeArrowheads="1"/>
          </p:cNvSpPr>
          <p:nvPr/>
        </p:nvSpPr>
        <p:spPr bwMode="auto">
          <a:xfrm>
            <a:off x="5724525" y="3716338"/>
            <a:ext cx="2951163" cy="719137"/>
          </a:xfrm>
          <a:prstGeom prst="rect">
            <a:avLst/>
          </a:prstGeom>
          <a:solidFill>
            <a:schemeClr val="bg1"/>
          </a:solidFill>
          <a:ln w="44450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5976079" name="Rectangle 15"/>
          <p:cNvSpPr>
            <a:spLocks noChangeArrowheads="1"/>
          </p:cNvSpPr>
          <p:nvPr/>
        </p:nvSpPr>
        <p:spPr bwMode="auto">
          <a:xfrm>
            <a:off x="5724525" y="4581525"/>
            <a:ext cx="2951163" cy="719138"/>
          </a:xfrm>
          <a:prstGeom prst="rect">
            <a:avLst/>
          </a:prstGeom>
          <a:solidFill>
            <a:schemeClr val="bg1"/>
          </a:solidFill>
          <a:ln w="44450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6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9760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6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2" dur="1000"/>
                                        <p:tgtEl>
                                          <p:spTgt spid="59760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6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9760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0" dur="1000"/>
                                        <p:tgtEl>
                                          <p:spTgt spid="59760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976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6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59760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8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6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30" dur="1000"/>
                                        <p:tgtEl>
                                          <p:spTgt spid="5976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6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59760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8" dur="1000"/>
                                        <p:tgtEl>
                                          <p:spTgt spid="59760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976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6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59760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6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6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48" dur="1000"/>
                                        <p:tgtEl>
                                          <p:spTgt spid="5976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6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1000"/>
                                        <p:tgtEl>
                                          <p:spTgt spid="59760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54" presetID="2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55" dur="1000"/>
                                        <p:tgtEl>
                                          <p:spTgt spid="59760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976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76067" grpId="0" animBg="1"/>
      <p:bldP spid="5976068" grpId="0" animBg="1"/>
      <p:bldP spid="5976069" grpId="0" animBg="1"/>
      <p:bldP spid="5976070" grpId="0" animBg="1"/>
      <p:bldP spid="5976071" grpId="0" animBg="1"/>
      <p:bldP spid="5976072" grpId="0" animBg="1"/>
      <p:bldP spid="5976077" grpId="0" animBg="1"/>
      <p:bldP spid="5976078" grpId="0" animBg="1"/>
      <p:bldP spid="5976079" grpId="0" animBg="1"/>
    </p:bldLst>
  </p:timing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0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498600"/>
          </a:xfrm>
        </p:spPr>
        <p:txBody>
          <a:bodyPr/>
          <a:lstStyle/>
          <a:p>
            <a:pPr eaLnBrk="1" hangingPunct="1">
              <a:lnSpc>
                <a:spcPct val="120000"/>
              </a:lnSpc>
            </a:pPr>
            <a:r>
              <a:rPr lang="zh-CN" altLang="en-US" sz="3600" b="1" smtClean="0">
                <a:solidFill>
                  <a:schemeClr val="tx1"/>
                </a:solidFill>
              </a:rPr>
              <a:t>在矩阵右边乘对角阵</a:t>
            </a:r>
            <a:r>
              <a:rPr lang="zh-CN" altLang="en-US" sz="3600" b="1" smtClean="0"/>
              <a:t/>
            </a:r>
            <a:br>
              <a:rPr lang="zh-CN" altLang="en-US" sz="3600" b="1" smtClean="0"/>
            </a:br>
            <a:r>
              <a:rPr lang="zh-CN" altLang="en-US" sz="3600" b="1" smtClean="0"/>
              <a:t>           </a:t>
            </a:r>
            <a:r>
              <a:rPr lang="en-US" altLang="zh-CN" sz="3600" b="1" smtClean="0">
                <a:solidFill>
                  <a:srgbClr val="0000FF"/>
                </a:solidFill>
              </a:rPr>
              <a:t>--- </a:t>
            </a:r>
            <a:r>
              <a:rPr lang="zh-CN" altLang="en-US" sz="3600" b="1" smtClean="0">
                <a:solidFill>
                  <a:srgbClr val="0000FF"/>
                </a:solidFill>
              </a:rPr>
              <a:t>用对角元乘矩阵相应的列</a:t>
            </a:r>
          </a:p>
        </p:txBody>
      </p:sp>
      <p:graphicFrame>
        <p:nvGraphicFramePr>
          <p:cNvPr id="5977091" name="Object 3"/>
          <p:cNvGraphicFramePr>
            <a:graphicFrameLocks noChangeAspect="1"/>
          </p:cNvGraphicFramePr>
          <p:nvPr/>
        </p:nvGraphicFramePr>
        <p:xfrm>
          <a:off x="3203575" y="3573463"/>
          <a:ext cx="368300" cy="536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9500" name="公式" r:id="rId3" imgW="139680" imgH="203040" progId="Equation.3">
                  <p:embed/>
                </p:oleObj>
              </mc:Choice>
              <mc:Fallback>
                <p:oleObj name="公式" r:id="rId3" imgW="139680" imgH="20304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3575" y="3573463"/>
                        <a:ext cx="368300" cy="536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38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977092" name="Object 4"/>
          <p:cNvGraphicFramePr>
            <a:graphicFrameLocks noChangeAspect="1"/>
          </p:cNvGraphicFramePr>
          <p:nvPr/>
        </p:nvGraphicFramePr>
        <p:xfrm>
          <a:off x="3924300" y="4437063"/>
          <a:ext cx="368300" cy="403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9501" name="公式" r:id="rId5" imgW="139680" imgH="152280" progId="Equation.3">
                  <p:embed/>
                </p:oleObj>
              </mc:Choice>
              <mc:Fallback>
                <p:oleObj name="公式" r:id="rId5" imgW="139680" imgH="15228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24300" y="4437063"/>
                        <a:ext cx="368300" cy="403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38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977093" name="Object 5"/>
          <p:cNvGraphicFramePr>
            <a:graphicFrameLocks noChangeAspect="1"/>
          </p:cNvGraphicFramePr>
          <p:nvPr/>
        </p:nvGraphicFramePr>
        <p:xfrm>
          <a:off x="4643438" y="5229225"/>
          <a:ext cx="334962" cy="403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9502" name="公式" r:id="rId7" imgW="126720" imgH="152280" progId="Equation.3">
                  <p:embed/>
                </p:oleObj>
              </mc:Choice>
              <mc:Fallback>
                <p:oleObj name="公式" r:id="rId7" imgW="126720" imgH="15228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43438" y="5229225"/>
                        <a:ext cx="334962" cy="403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38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977094" name="Rectangle 6"/>
          <p:cNvSpPr>
            <a:spLocks noChangeArrowheads="1"/>
          </p:cNvSpPr>
          <p:nvPr/>
        </p:nvSpPr>
        <p:spPr bwMode="auto">
          <a:xfrm>
            <a:off x="684213" y="3141663"/>
            <a:ext cx="574675" cy="2879725"/>
          </a:xfrm>
          <a:prstGeom prst="rect">
            <a:avLst/>
          </a:prstGeom>
          <a:solidFill>
            <a:srgbClr val="FF9900">
              <a:alpha val="5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5977095" name="Rectangle 7"/>
          <p:cNvSpPr>
            <a:spLocks noChangeArrowheads="1"/>
          </p:cNvSpPr>
          <p:nvPr/>
        </p:nvSpPr>
        <p:spPr bwMode="auto">
          <a:xfrm>
            <a:off x="1403350" y="3141663"/>
            <a:ext cx="576263" cy="2879725"/>
          </a:xfrm>
          <a:prstGeom prst="rect">
            <a:avLst/>
          </a:prstGeom>
          <a:solidFill>
            <a:srgbClr val="FF9900">
              <a:alpha val="5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5977096" name="Rectangle 8"/>
          <p:cNvSpPr>
            <a:spLocks noChangeArrowheads="1"/>
          </p:cNvSpPr>
          <p:nvPr/>
        </p:nvSpPr>
        <p:spPr bwMode="auto">
          <a:xfrm>
            <a:off x="2124075" y="3141663"/>
            <a:ext cx="576263" cy="2879725"/>
          </a:xfrm>
          <a:prstGeom prst="rect">
            <a:avLst/>
          </a:prstGeom>
          <a:solidFill>
            <a:srgbClr val="FF9900">
              <a:alpha val="5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5977097" name="Rectangle 9"/>
          <p:cNvSpPr>
            <a:spLocks noChangeArrowheads="1"/>
          </p:cNvSpPr>
          <p:nvPr/>
        </p:nvSpPr>
        <p:spPr bwMode="auto">
          <a:xfrm>
            <a:off x="3132138" y="3500438"/>
            <a:ext cx="503237" cy="649287"/>
          </a:xfrm>
          <a:prstGeom prst="rect">
            <a:avLst/>
          </a:prstGeom>
          <a:solidFill>
            <a:srgbClr val="FF0000">
              <a:alpha val="5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5977098" name="Rectangle 10"/>
          <p:cNvSpPr>
            <a:spLocks noChangeArrowheads="1"/>
          </p:cNvSpPr>
          <p:nvPr/>
        </p:nvSpPr>
        <p:spPr bwMode="auto">
          <a:xfrm>
            <a:off x="3851275" y="4292600"/>
            <a:ext cx="503238" cy="649288"/>
          </a:xfrm>
          <a:prstGeom prst="rect">
            <a:avLst/>
          </a:prstGeom>
          <a:solidFill>
            <a:srgbClr val="FF0000">
              <a:alpha val="5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5977099" name="Rectangle 11"/>
          <p:cNvSpPr>
            <a:spLocks noChangeArrowheads="1"/>
          </p:cNvSpPr>
          <p:nvPr/>
        </p:nvSpPr>
        <p:spPr bwMode="auto">
          <a:xfrm>
            <a:off x="4572000" y="5084763"/>
            <a:ext cx="503238" cy="649287"/>
          </a:xfrm>
          <a:prstGeom prst="rect">
            <a:avLst/>
          </a:prstGeom>
          <a:solidFill>
            <a:srgbClr val="FF0000">
              <a:alpha val="5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179205" name="Object 12"/>
          <p:cNvGraphicFramePr>
            <a:graphicFrameLocks noGrp="1" noChangeAspect="1"/>
          </p:cNvGraphicFramePr>
          <p:nvPr>
            <p:ph sz="half" idx="2"/>
          </p:nvPr>
        </p:nvGraphicFramePr>
        <p:xfrm>
          <a:off x="539750" y="3141663"/>
          <a:ext cx="8070850" cy="3014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9503" name="公式" r:id="rId9" imgW="3060360" imgH="1143000" progId="Equation.3">
                  <p:embed/>
                </p:oleObj>
              </mc:Choice>
              <mc:Fallback>
                <p:oleObj name="公式" r:id="rId9" imgW="3060360" imgH="1143000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750" y="3141663"/>
                        <a:ext cx="8070850" cy="30146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38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cap="flat" cmpd="sng" algn="ctr">
                            <a:solidFill>
                              <a:schemeClr val="folHlink"/>
                            </a:solidFill>
                            <a:prstDash val="solid"/>
                            <a:miter lim="800000"/>
                            <a:headEnd type="none" w="med" len="med"/>
                            <a:tailEnd type="none" w="med" len="med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977101" name="Rectangle 13"/>
          <p:cNvSpPr>
            <a:spLocks noChangeArrowheads="1"/>
          </p:cNvSpPr>
          <p:nvPr/>
        </p:nvSpPr>
        <p:spPr bwMode="auto">
          <a:xfrm>
            <a:off x="5940425" y="3213100"/>
            <a:ext cx="720725" cy="2879725"/>
          </a:xfrm>
          <a:prstGeom prst="rect">
            <a:avLst/>
          </a:prstGeom>
          <a:solidFill>
            <a:schemeClr val="bg1"/>
          </a:solidFill>
          <a:ln w="44450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5977102" name="Rectangle 14"/>
          <p:cNvSpPr>
            <a:spLocks noChangeArrowheads="1"/>
          </p:cNvSpPr>
          <p:nvPr/>
        </p:nvSpPr>
        <p:spPr bwMode="auto">
          <a:xfrm>
            <a:off x="6804025" y="3213100"/>
            <a:ext cx="720725" cy="2879725"/>
          </a:xfrm>
          <a:prstGeom prst="rect">
            <a:avLst/>
          </a:prstGeom>
          <a:solidFill>
            <a:schemeClr val="bg1"/>
          </a:solidFill>
          <a:ln w="44450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5977103" name="Rectangle 15"/>
          <p:cNvSpPr>
            <a:spLocks noChangeArrowheads="1"/>
          </p:cNvSpPr>
          <p:nvPr/>
        </p:nvSpPr>
        <p:spPr bwMode="auto">
          <a:xfrm>
            <a:off x="7667625" y="3213100"/>
            <a:ext cx="720725" cy="2879725"/>
          </a:xfrm>
          <a:prstGeom prst="rect">
            <a:avLst/>
          </a:prstGeom>
          <a:solidFill>
            <a:schemeClr val="bg1"/>
          </a:solidFill>
          <a:ln w="44450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7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9770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9770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7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9770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9770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7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9770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9770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7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6 -4.56647E-6 C -0.00765 -0.06705 -0.01511 -0.13387 -0.03647 -0.17757 C -0.05782 -0.22127 -0.10157 -0.24925 -0.12848 -0.26219 C -0.15539 -0.27514 -0.1757 -0.27376 -0.19845 -0.25572 C -0.22119 -0.23769 -0.24324 -0.19607 -0.26511 -0.15422 " pathEditMode="relative" ptsTypes="aaaaA">
                                      <p:cBhvr>
                                        <p:cTn id="23" dur="2000" fill="hold"/>
                                        <p:tgtEl>
                                          <p:spTgt spid="59770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7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59770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5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1" dur="1000"/>
                                        <p:tgtEl>
                                          <p:spTgt spid="5977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/>
                                        <p:tgtEl>
                                          <p:spTgt spid="5977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/>
                                        <p:tgtEl>
                                          <p:spTgt spid="5977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5000">
                                          <p:val>
                                            <p:strVal val="ppt_x+-0.0500*(ppt_x*0.9511+(1-ppt_y)*0.3090)"/>
                                          </p:val>
                                        </p:tav>
                                        <p:tav tm="10000">
                                          <p:val>
                                            <p:strVal val="ppt_x+-0.1000*(ppt_x*0.8090+(1-ppt_y)*0.5878)"/>
                                          </p:val>
                                        </p:tav>
                                        <p:tav tm="15000">
                                          <p:val>
                                            <p:strVal val="ppt_x+-0.1500*(ppt_x*0.5878+(1-ppt_y)*0.8090)"/>
                                          </p:val>
                                        </p:tav>
                                        <p:tav tm="20000">
                                          <p:val>
                                            <p:strVal val="ppt_x+-0.2000*(ppt_x*0.3090+(1-ppt_y)*0.9511)"/>
                                          </p:val>
                                        </p:tav>
                                        <p:tav tm="25000">
                                          <p:val>
                                            <p:strVal val="ppt_x+-0.2500*(ppt_x*-0.0000+(1-ppt_y)*1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x+-0.3000*(ppt_x*-0.3090+(1-ppt_y)*0.9511)"/>
                                          </p:val>
                                        </p:tav>
                                        <p:tav tm="35000">
                                          <p:val>
                                            <p:strVal val="ppt_x+-0.3500*(ppt_x*-0.5878+(1-ppt_y)*0.8090)"/>
                                          </p:val>
                                        </p:tav>
                                        <p:tav tm="40000">
                                          <p:val>
                                            <p:strVal val="ppt_x+-0.4000*(ppt_x*-0.8090+(1-ppt_y)*0.5878)"/>
                                          </p:val>
                                        </p:tav>
                                        <p:tav tm="45000">
                                          <p:val>
                                            <p:strVal val="ppt_x+-0.4500*(ppt_x*-0.9511+(1-ppt_y)*0.3090)"/>
                                          </p:val>
                                        </p:tav>
                                        <p:tav tm="50000">
                                          <p:val>
                                            <p:strVal val="ppt_x+-0.5000*(ppt_x*-1.0000+(1-ppt_y)*-0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x+-0.5500*(ppt_x*-0.9511+(1-ppt_y)*-0.3090)"/>
                                          </p:val>
                                        </p:tav>
                                        <p:tav tm="60000">
                                          <p:val>
                                            <p:strVal val="ppt_x+-0.6000*(ppt_x*-0.8090+(1-ppt_y)*-0.5878)"/>
                                          </p:val>
                                        </p:tav>
                                        <p:tav tm="65000">
                                          <p:val>
                                            <p:strVal val="ppt_x+-0.6500*(ppt_x*-0.5878+(1-ppt_y)*-0.8090)"/>
                                          </p:val>
                                        </p:tav>
                                        <p:tav tm="70000">
                                          <p:val>
                                            <p:strVal val="ppt_x+-0.7000*(ppt_x*-0.3090+(1-ppt_y)*-0.9511)"/>
                                          </p:val>
                                        </p:tav>
                                        <p:tav tm="75000">
                                          <p:val>
                                            <p:strVal val="ppt_x+-0.7500*(ppt_x*0.0000+(1-ppt_y)*-1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x+-0.8000*(ppt_x*0.3090+(1-ppt_y)*-0.9511)"/>
                                          </p:val>
                                        </p:tav>
                                        <p:tav tm="85000">
                                          <p:val>
                                            <p:strVal val="ppt_x+-0.8500*(ppt_x*0.5878+(1-ppt_y)*-0.8090)"/>
                                          </p:val>
                                        </p:tav>
                                        <p:tav tm="90000">
                                          <p:val>
                                            <p:strVal val="ppt_x+-0.9000*(ppt_x*0.8090+(1-ppt_y)*-0.5878)"/>
                                          </p:val>
                                        </p:tav>
                                        <p:tav tm="95000">
                                          <p:val>
                                            <p:strVal val="ppt_x+-0.9500*(ppt_x*0.9511+(1-ppt_y)*-0.3090)"/>
                                          </p:val>
                                        </p:tav>
                                        <p:tav tm="100000">
                                          <p:val>
                                            <p:strVal val="ppt_x+-1.0000*(ppt_x*1.0000+(1-ppt_y)*0.0000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/>
                                        <p:tgtEl>
                                          <p:spTgt spid="5977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-0.0500*(ppt_x*0.3090-(1-ppt_y)*0.9511)"/>
                                          </p:val>
                                        </p:tav>
                                        <p:tav tm="10000">
                                          <p:val>
                                            <p:strVal val="ppt_y+-0.1000*(ppt_x*0.5878-(1-ppt_y)*0.8090)"/>
                                          </p:val>
                                        </p:tav>
                                        <p:tav tm="15000">
                                          <p:val>
                                            <p:strVal val="ppt_y+-0.1500*(ppt_x*0.8090-(1-ppt_y)*0.5878)"/>
                                          </p:val>
                                        </p:tav>
                                        <p:tav tm="20000">
                                          <p:val>
                                            <p:strVal val="ppt_y+-0.2000*(ppt_x*0.9511-(1-ppt_y)*0.3090)"/>
                                          </p:val>
                                        </p:tav>
                                        <p:tav tm="25000">
                                          <p:val>
                                            <p:strVal val="ppt_y+-0.2500*(ppt_x*1.0000-(1-ppt_y)*-0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y+-0.3000*(ppt_x*0.9511-(1-ppt_y)*-0.3090)"/>
                                          </p:val>
                                        </p:tav>
                                        <p:tav tm="35000">
                                          <p:val>
                                            <p:strVal val="ppt_y+-0.3500*(ppt_x*0.8090-(1-ppt_y)*-0.5878)"/>
                                          </p:val>
                                        </p:tav>
                                        <p:tav tm="40000">
                                          <p:val>
                                            <p:strVal val="ppt_y+-0.4000*(ppt_x*0.5878-(1-ppt_y)*-0.8090)"/>
                                          </p:val>
                                        </p:tav>
                                        <p:tav tm="45000">
                                          <p:val>
                                            <p:strVal val="ppt_y+-0.4500*(ppt_x*0.3090-(1-ppt_y)*-0.9511)"/>
                                          </p:val>
                                        </p:tav>
                                        <p:tav tm="50000">
                                          <p:val>
                                            <p:strVal val="ppt_y+-0.5000*(ppt_x*-0.0000-(1-ppt_y)*-1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y+-0.5500*(ppt_x*-0.3090-(1-ppt_y)*-0.9511)"/>
                                          </p:val>
                                        </p:tav>
                                        <p:tav tm="60000">
                                          <p:val>
                                            <p:strVal val="ppt_y+-0.6000*(ppt_x*-0.5878-(1-ppt_y)*-0.8090)"/>
                                          </p:val>
                                        </p:tav>
                                        <p:tav tm="65000">
                                          <p:val>
                                            <p:strVal val="ppt_y+-0.6500*(ppt_x*-0.8090-(1-ppt_y)*-0.5878)"/>
                                          </p:val>
                                        </p:tav>
                                        <p:tav tm="70000">
                                          <p:val>
                                            <p:strVal val="ppt_y+-0.7000*(ppt_x*-0.9511-(1-ppt_y)*-0.3090)"/>
                                          </p:val>
                                        </p:tav>
                                        <p:tav tm="75000">
                                          <p:val>
                                            <p:strVal val="ppt_y+-0.7500*(ppt_x*-1.0000-(1-ppt_y)*0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y+-0.8000*(ppt_x*-0.9511-(1-ppt_y)*0.3090)"/>
                                          </p:val>
                                        </p:tav>
                                        <p:tav tm="85000">
                                          <p:val>
                                            <p:strVal val="ppt_y+-0.8500*(ppt_x*-0.8090-(1-ppt_y)*0.5878)"/>
                                          </p:val>
                                        </p:tav>
                                        <p:tav tm="90000">
                                          <p:val>
                                            <p:strVal val="ppt_y+-0.9000*(ppt_x*-0.5878-(1-ppt_y)*0.8090)"/>
                                          </p:val>
                                        </p:tav>
                                        <p:tav tm="95000">
                                          <p:val>
                                            <p:strVal val="ppt_y+-0.9500*(ppt_x*-0.3090-(1-ppt_y)*0.9511)"/>
                                          </p:val>
                                        </p:tav>
                                        <p:tav tm="100000">
                                          <p:val>
                                            <p:strVal val="ppt_y+-1.0000*(ppt_x*0.0000-(1-ppt_y)*1.0000)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977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7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4.85549E-6 C -0.0092 -0.08555 -0.01823 -0.17087 -0.03976 -0.23676 C -0.06129 -0.30266 -0.09774 -0.37526 -0.12865 -0.39537 C -0.15955 -0.41549 -0.20191 -0.37803 -0.22552 -0.35722 C -0.24913 -0.33641 -0.25955 -0.30358 -0.26997 -0.27075 " pathEditMode="relative" ptsTypes="aaaaA">
                                      <p:cBhvr>
                                        <p:cTn id="42" dur="2000" fill="hold"/>
                                        <p:tgtEl>
                                          <p:spTgt spid="59770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4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7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59770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5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0" dur="1000"/>
                                        <p:tgtEl>
                                          <p:spTgt spid="5977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/>
                                        <p:tgtEl>
                                          <p:spTgt spid="5977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/>
                                        <p:tgtEl>
                                          <p:spTgt spid="5977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5000">
                                          <p:val>
                                            <p:strVal val="ppt_x+-0.0500*(ppt_x*0.9511+(1-ppt_y)*0.3090)"/>
                                          </p:val>
                                        </p:tav>
                                        <p:tav tm="10000">
                                          <p:val>
                                            <p:strVal val="ppt_x+-0.1000*(ppt_x*0.8090+(1-ppt_y)*0.5878)"/>
                                          </p:val>
                                        </p:tav>
                                        <p:tav tm="15000">
                                          <p:val>
                                            <p:strVal val="ppt_x+-0.1500*(ppt_x*0.5878+(1-ppt_y)*0.8090)"/>
                                          </p:val>
                                        </p:tav>
                                        <p:tav tm="20000">
                                          <p:val>
                                            <p:strVal val="ppt_x+-0.2000*(ppt_x*0.3090+(1-ppt_y)*0.9511)"/>
                                          </p:val>
                                        </p:tav>
                                        <p:tav tm="25000">
                                          <p:val>
                                            <p:strVal val="ppt_x+-0.2500*(ppt_x*-0.0000+(1-ppt_y)*1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x+-0.3000*(ppt_x*-0.3090+(1-ppt_y)*0.9511)"/>
                                          </p:val>
                                        </p:tav>
                                        <p:tav tm="35000">
                                          <p:val>
                                            <p:strVal val="ppt_x+-0.3500*(ppt_x*-0.5878+(1-ppt_y)*0.8090)"/>
                                          </p:val>
                                        </p:tav>
                                        <p:tav tm="40000">
                                          <p:val>
                                            <p:strVal val="ppt_x+-0.4000*(ppt_x*-0.8090+(1-ppt_y)*0.5878)"/>
                                          </p:val>
                                        </p:tav>
                                        <p:tav tm="45000">
                                          <p:val>
                                            <p:strVal val="ppt_x+-0.4500*(ppt_x*-0.9511+(1-ppt_y)*0.3090)"/>
                                          </p:val>
                                        </p:tav>
                                        <p:tav tm="50000">
                                          <p:val>
                                            <p:strVal val="ppt_x+-0.5000*(ppt_x*-1.0000+(1-ppt_y)*-0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x+-0.5500*(ppt_x*-0.9511+(1-ppt_y)*-0.3090)"/>
                                          </p:val>
                                        </p:tav>
                                        <p:tav tm="60000">
                                          <p:val>
                                            <p:strVal val="ppt_x+-0.6000*(ppt_x*-0.8090+(1-ppt_y)*-0.5878)"/>
                                          </p:val>
                                        </p:tav>
                                        <p:tav tm="65000">
                                          <p:val>
                                            <p:strVal val="ppt_x+-0.6500*(ppt_x*-0.5878+(1-ppt_y)*-0.8090)"/>
                                          </p:val>
                                        </p:tav>
                                        <p:tav tm="70000">
                                          <p:val>
                                            <p:strVal val="ppt_x+-0.7000*(ppt_x*-0.3090+(1-ppt_y)*-0.9511)"/>
                                          </p:val>
                                        </p:tav>
                                        <p:tav tm="75000">
                                          <p:val>
                                            <p:strVal val="ppt_x+-0.7500*(ppt_x*0.0000+(1-ppt_y)*-1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x+-0.8000*(ppt_x*0.3090+(1-ppt_y)*-0.9511)"/>
                                          </p:val>
                                        </p:tav>
                                        <p:tav tm="85000">
                                          <p:val>
                                            <p:strVal val="ppt_x+-0.8500*(ppt_x*0.5878+(1-ppt_y)*-0.8090)"/>
                                          </p:val>
                                        </p:tav>
                                        <p:tav tm="90000">
                                          <p:val>
                                            <p:strVal val="ppt_x+-0.9000*(ppt_x*0.8090+(1-ppt_y)*-0.5878)"/>
                                          </p:val>
                                        </p:tav>
                                        <p:tav tm="95000">
                                          <p:val>
                                            <p:strVal val="ppt_x+-0.9500*(ppt_x*0.9511+(1-ppt_y)*-0.3090)"/>
                                          </p:val>
                                        </p:tav>
                                        <p:tav tm="100000">
                                          <p:val>
                                            <p:strVal val="ppt_x+-1.0000*(ppt_x*1.0000+(1-ppt_y)*0.0000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/>
                                        <p:tgtEl>
                                          <p:spTgt spid="5977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-0.0500*(ppt_x*0.3090-(1-ppt_y)*0.9511)"/>
                                          </p:val>
                                        </p:tav>
                                        <p:tav tm="10000">
                                          <p:val>
                                            <p:strVal val="ppt_y+-0.1000*(ppt_x*0.5878-(1-ppt_y)*0.8090)"/>
                                          </p:val>
                                        </p:tav>
                                        <p:tav tm="15000">
                                          <p:val>
                                            <p:strVal val="ppt_y+-0.1500*(ppt_x*0.8090-(1-ppt_y)*0.5878)"/>
                                          </p:val>
                                        </p:tav>
                                        <p:tav tm="20000">
                                          <p:val>
                                            <p:strVal val="ppt_y+-0.2000*(ppt_x*0.9511-(1-ppt_y)*0.3090)"/>
                                          </p:val>
                                        </p:tav>
                                        <p:tav tm="25000">
                                          <p:val>
                                            <p:strVal val="ppt_y+-0.2500*(ppt_x*1.0000-(1-ppt_y)*-0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y+-0.3000*(ppt_x*0.9511-(1-ppt_y)*-0.3090)"/>
                                          </p:val>
                                        </p:tav>
                                        <p:tav tm="35000">
                                          <p:val>
                                            <p:strVal val="ppt_y+-0.3500*(ppt_x*0.8090-(1-ppt_y)*-0.5878)"/>
                                          </p:val>
                                        </p:tav>
                                        <p:tav tm="40000">
                                          <p:val>
                                            <p:strVal val="ppt_y+-0.4000*(ppt_x*0.5878-(1-ppt_y)*-0.8090)"/>
                                          </p:val>
                                        </p:tav>
                                        <p:tav tm="45000">
                                          <p:val>
                                            <p:strVal val="ppt_y+-0.4500*(ppt_x*0.3090-(1-ppt_y)*-0.9511)"/>
                                          </p:val>
                                        </p:tav>
                                        <p:tav tm="50000">
                                          <p:val>
                                            <p:strVal val="ppt_y+-0.5000*(ppt_x*-0.0000-(1-ppt_y)*-1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y+-0.5500*(ppt_x*-0.3090-(1-ppt_y)*-0.9511)"/>
                                          </p:val>
                                        </p:tav>
                                        <p:tav tm="60000">
                                          <p:val>
                                            <p:strVal val="ppt_y+-0.6000*(ppt_x*-0.5878-(1-ppt_y)*-0.8090)"/>
                                          </p:val>
                                        </p:tav>
                                        <p:tav tm="65000">
                                          <p:val>
                                            <p:strVal val="ppt_y+-0.6500*(ppt_x*-0.8090-(1-ppt_y)*-0.5878)"/>
                                          </p:val>
                                        </p:tav>
                                        <p:tav tm="70000">
                                          <p:val>
                                            <p:strVal val="ppt_y+-0.7000*(ppt_x*-0.9511-(1-ppt_y)*-0.3090)"/>
                                          </p:val>
                                        </p:tav>
                                        <p:tav tm="75000">
                                          <p:val>
                                            <p:strVal val="ppt_y+-0.7500*(ppt_x*-1.0000-(1-ppt_y)*0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y+-0.8000*(ppt_x*-0.9511-(1-ppt_y)*0.3090)"/>
                                          </p:val>
                                        </p:tav>
                                        <p:tav tm="85000">
                                          <p:val>
                                            <p:strVal val="ppt_y+-0.8500*(ppt_x*-0.8090-(1-ppt_y)*0.5878)"/>
                                          </p:val>
                                        </p:tav>
                                        <p:tav tm="90000">
                                          <p:val>
                                            <p:strVal val="ppt_y+-0.9000*(ppt_x*-0.5878-(1-ppt_y)*0.8090)"/>
                                          </p:val>
                                        </p:tav>
                                        <p:tav tm="95000">
                                          <p:val>
                                            <p:strVal val="ppt_y+-0.9500*(ppt_x*-0.3090-(1-ppt_y)*0.9511)"/>
                                          </p:val>
                                        </p:tav>
                                        <p:tav tm="100000">
                                          <p:val>
                                            <p:strVal val="ppt_y+-1.0000*(ppt_x*0.0000-(1-ppt_y)*1.0000)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977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7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83333E-6 4.27746E-6 C -0.0085 -0.10035 -0.01683 -0.20046 -0.03333 -0.28116 C -0.04982 -0.36185 -0.07482 -0.44717 -0.09843 -0.48416 C -0.12204 -0.52116 -0.14774 -0.52046 -0.17465 -0.50312 C -0.20156 -0.48578 -0.23107 -0.4333 -0.26041 -0.38058 " pathEditMode="relative" ptsTypes="aaaaA">
                                      <p:cBhvr>
                                        <p:cTn id="61" dur="2000" fill="hold"/>
                                        <p:tgtEl>
                                          <p:spTgt spid="59770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6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7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59770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 nodeType="clickPar">
                      <p:stCondLst>
                        <p:cond delay="indefinite"/>
                      </p:stCondLst>
                      <p:childTnLst>
                        <p:par>
                          <p:cTn id="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8" presetID="15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9" dur="1000"/>
                                        <p:tgtEl>
                                          <p:spTgt spid="5977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/>
                                        <p:tgtEl>
                                          <p:spTgt spid="5977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/>
                                        <p:tgtEl>
                                          <p:spTgt spid="5977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5000">
                                          <p:val>
                                            <p:strVal val="ppt_x+-0.0500*(ppt_x*0.9511+(1-ppt_y)*0.3090)"/>
                                          </p:val>
                                        </p:tav>
                                        <p:tav tm="10000">
                                          <p:val>
                                            <p:strVal val="ppt_x+-0.1000*(ppt_x*0.8090+(1-ppt_y)*0.5878)"/>
                                          </p:val>
                                        </p:tav>
                                        <p:tav tm="15000">
                                          <p:val>
                                            <p:strVal val="ppt_x+-0.1500*(ppt_x*0.5878+(1-ppt_y)*0.8090)"/>
                                          </p:val>
                                        </p:tav>
                                        <p:tav tm="20000">
                                          <p:val>
                                            <p:strVal val="ppt_x+-0.2000*(ppt_x*0.3090+(1-ppt_y)*0.9511)"/>
                                          </p:val>
                                        </p:tav>
                                        <p:tav tm="25000">
                                          <p:val>
                                            <p:strVal val="ppt_x+-0.2500*(ppt_x*-0.0000+(1-ppt_y)*1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x+-0.3000*(ppt_x*-0.3090+(1-ppt_y)*0.9511)"/>
                                          </p:val>
                                        </p:tav>
                                        <p:tav tm="35000">
                                          <p:val>
                                            <p:strVal val="ppt_x+-0.3500*(ppt_x*-0.5878+(1-ppt_y)*0.8090)"/>
                                          </p:val>
                                        </p:tav>
                                        <p:tav tm="40000">
                                          <p:val>
                                            <p:strVal val="ppt_x+-0.4000*(ppt_x*-0.8090+(1-ppt_y)*0.5878)"/>
                                          </p:val>
                                        </p:tav>
                                        <p:tav tm="45000">
                                          <p:val>
                                            <p:strVal val="ppt_x+-0.4500*(ppt_x*-0.9511+(1-ppt_y)*0.3090)"/>
                                          </p:val>
                                        </p:tav>
                                        <p:tav tm="50000">
                                          <p:val>
                                            <p:strVal val="ppt_x+-0.5000*(ppt_x*-1.0000+(1-ppt_y)*-0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x+-0.5500*(ppt_x*-0.9511+(1-ppt_y)*-0.3090)"/>
                                          </p:val>
                                        </p:tav>
                                        <p:tav tm="60000">
                                          <p:val>
                                            <p:strVal val="ppt_x+-0.6000*(ppt_x*-0.8090+(1-ppt_y)*-0.5878)"/>
                                          </p:val>
                                        </p:tav>
                                        <p:tav tm="65000">
                                          <p:val>
                                            <p:strVal val="ppt_x+-0.6500*(ppt_x*-0.5878+(1-ppt_y)*-0.8090)"/>
                                          </p:val>
                                        </p:tav>
                                        <p:tav tm="70000">
                                          <p:val>
                                            <p:strVal val="ppt_x+-0.7000*(ppt_x*-0.3090+(1-ppt_y)*-0.9511)"/>
                                          </p:val>
                                        </p:tav>
                                        <p:tav tm="75000">
                                          <p:val>
                                            <p:strVal val="ppt_x+-0.7500*(ppt_x*0.0000+(1-ppt_y)*-1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x+-0.8000*(ppt_x*0.3090+(1-ppt_y)*-0.9511)"/>
                                          </p:val>
                                        </p:tav>
                                        <p:tav tm="85000">
                                          <p:val>
                                            <p:strVal val="ppt_x+-0.8500*(ppt_x*0.5878+(1-ppt_y)*-0.8090)"/>
                                          </p:val>
                                        </p:tav>
                                        <p:tav tm="90000">
                                          <p:val>
                                            <p:strVal val="ppt_x+-0.9000*(ppt_x*0.8090+(1-ppt_y)*-0.5878)"/>
                                          </p:val>
                                        </p:tav>
                                        <p:tav tm="95000">
                                          <p:val>
                                            <p:strVal val="ppt_x+-0.9500*(ppt_x*0.9511+(1-ppt_y)*-0.3090)"/>
                                          </p:val>
                                        </p:tav>
                                        <p:tav tm="100000">
                                          <p:val>
                                            <p:strVal val="ppt_x+-1.0000*(ppt_x*1.0000+(1-ppt_y)*0.0000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/>
                                        <p:tgtEl>
                                          <p:spTgt spid="5977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-0.0500*(ppt_x*0.3090-(1-ppt_y)*0.9511)"/>
                                          </p:val>
                                        </p:tav>
                                        <p:tav tm="10000">
                                          <p:val>
                                            <p:strVal val="ppt_y+-0.1000*(ppt_x*0.5878-(1-ppt_y)*0.8090)"/>
                                          </p:val>
                                        </p:tav>
                                        <p:tav tm="15000">
                                          <p:val>
                                            <p:strVal val="ppt_y+-0.1500*(ppt_x*0.8090-(1-ppt_y)*0.5878)"/>
                                          </p:val>
                                        </p:tav>
                                        <p:tav tm="20000">
                                          <p:val>
                                            <p:strVal val="ppt_y+-0.2000*(ppt_x*0.9511-(1-ppt_y)*0.3090)"/>
                                          </p:val>
                                        </p:tav>
                                        <p:tav tm="25000">
                                          <p:val>
                                            <p:strVal val="ppt_y+-0.2500*(ppt_x*1.0000-(1-ppt_y)*-0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y+-0.3000*(ppt_x*0.9511-(1-ppt_y)*-0.3090)"/>
                                          </p:val>
                                        </p:tav>
                                        <p:tav tm="35000">
                                          <p:val>
                                            <p:strVal val="ppt_y+-0.3500*(ppt_x*0.8090-(1-ppt_y)*-0.5878)"/>
                                          </p:val>
                                        </p:tav>
                                        <p:tav tm="40000">
                                          <p:val>
                                            <p:strVal val="ppt_y+-0.4000*(ppt_x*0.5878-(1-ppt_y)*-0.8090)"/>
                                          </p:val>
                                        </p:tav>
                                        <p:tav tm="45000">
                                          <p:val>
                                            <p:strVal val="ppt_y+-0.4500*(ppt_x*0.3090-(1-ppt_y)*-0.9511)"/>
                                          </p:val>
                                        </p:tav>
                                        <p:tav tm="50000">
                                          <p:val>
                                            <p:strVal val="ppt_y+-0.5000*(ppt_x*-0.0000-(1-ppt_y)*-1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y+-0.5500*(ppt_x*-0.3090-(1-ppt_y)*-0.9511)"/>
                                          </p:val>
                                        </p:tav>
                                        <p:tav tm="60000">
                                          <p:val>
                                            <p:strVal val="ppt_y+-0.6000*(ppt_x*-0.5878-(1-ppt_y)*-0.8090)"/>
                                          </p:val>
                                        </p:tav>
                                        <p:tav tm="65000">
                                          <p:val>
                                            <p:strVal val="ppt_y+-0.6500*(ppt_x*-0.8090-(1-ppt_y)*-0.5878)"/>
                                          </p:val>
                                        </p:tav>
                                        <p:tav tm="70000">
                                          <p:val>
                                            <p:strVal val="ppt_y+-0.7000*(ppt_x*-0.9511-(1-ppt_y)*-0.3090)"/>
                                          </p:val>
                                        </p:tav>
                                        <p:tav tm="75000">
                                          <p:val>
                                            <p:strVal val="ppt_y+-0.7500*(ppt_x*-1.0000-(1-ppt_y)*0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y+-0.8000*(ppt_x*-0.9511-(1-ppt_y)*0.3090)"/>
                                          </p:val>
                                        </p:tav>
                                        <p:tav tm="85000">
                                          <p:val>
                                            <p:strVal val="ppt_y+-0.8500*(ppt_x*-0.8090-(1-ppt_y)*0.5878)"/>
                                          </p:val>
                                        </p:tav>
                                        <p:tav tm="90000">
                                          <p:val>
                                            <p:strVal val="ppt_y+-0.9000*(ppt_x*-0.5878-(1-ppt_y)*0.8090)"/>
                                          </p:val>
                                        </p:tav>
                                        <p:tav tm="95000">
                                          <p:val>
                                            <p:strVal val="ppt_y+-0.9500*(ppt_x*-0.3090-(1-ppt_y)*0.9511)"/>
                                          </p:val>
                                        </p:tav>
                                        <p:tav tm="100000">
                                          <p:val>
                                            <p:strVal val="ppt_y+-1.0000*(ppt_x*0.0000-(1-ppt_y)*1.0000)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977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77094" grpId="0" animBg="1"/>
      <p:bldP spid="5977095" grpId="0" animBg="1"/>
      <p:bldP spid="5977096" grpId="0" animBg="1"/>
      <p:bldP spid="5977097" grpId="0" animBg="1"/>
      <p:bldP spid="5977098" grpId="0" animBg="1"/>
      <p:bldP spid="5977099" grpId="0" animBg="1"/>
      <p:bldP spid="5977101" grpId="0" animBg="1"/>
      <p:bldP spid="5977102" grpId="0" animBg="1"/>
      <p:bldP spid="5977103" grpId="0" animBg="1"/>
    </p:bldLst>
  </p:timing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0228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55108346"/>
              </p:ext>
            </p:extLst>
          </p:nvPr>
        </p:nvGraphicFramePr>
        <p:xfrm>
          <a:off x="5868144" y="1726602"/>
          <a:ext cx="2670175" cy="600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0480" name="公式" r:id="rId3" imgW="1130040" imgH="253800" progId="Equation.3">
                  <p:embed/>
                </p:oleObj>
              </mc:Choice>
              <mc:Fallback>
                <p:oleObj name="公式" r:id="rId3" imgW="1130040" imgH="2538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68144" y="1726602"/>
                        <a:ext cx="2670175" cy="600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0229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00689797"/>
              </p:ext>
            </p:extLst>
          </p:nvPr>
        </p:nvGraphicFramePr>
        <p:xfrm>
          <a:off x="5868144" y="4577261"/>
          <a:ext cx="2670175" cy="569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0481" name="公式" r:id="rId5" imgW="1130040" imgH="241200" progId="Equation.3">
                  <p:embed/>
                </p:oleObj>
              </mc:Choice>
              <mc:Fallback>
                <p:oleObj name="公式" r:id="rId5" imgW="1130040" imgH="2412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68144" y="4577261"/>
                        <a:ext cx="2670175" cy="569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899591" y="959970"/>
                <a:ext cx="4505849" cy="21333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6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sz="3600" b="1" i="0" smtClean="0">
                              <a:latin typeface="Cambria Math"/>
                            </a:rPr>
                            <m:t>𝐈</m:t>
                          </m:r>
                        </m:e>
                        <m:sub>
                          <m:r>
                            <a:rPr lang="en-US" altLang="zh-CN" sz="3600" b="1" i="1" smtClean="0">
                              <a:latin typeface="Cambria Math"/>
                            </a:rPr>
                            <m:t>𝒏</m:t>
                          </m:r>
                        </m:sub>
                      </m:sSub>
                      <m:r>
                        <a:rPr lang="en-US" altLang="zh-CN" sz="3600" b="1" i="1" smtClean="0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3600" b="1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sz="3600" b="1" i="1" smtClean="0">
                              <a:latin typeface="Cambria Math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600" b="1" i="1" smtClean="0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3600" b="1" i="1" smtClean="0">
                                    <a:latin typeface="Cambria Math"/>
                                  </a:rPr>
                                  <m:t>𝟏</m:t>
                                </m:r>
                              </m:e>
                              <m:e>
                                <m:r>
                                  <a:rPr lang="en-US" altLang="zh-CN" sz="3600" b="1" i="1" smtClean="0">
                                    <a:latin typeface="Cambria Math"/>
                                  </a:rPr>
                                  <m:t>𝟎</m:t>
                                </m:r>
                              </m:e>
                              <m:e>
                                <m:r>
                                  <a:rPr lang="en-US" altLang="zh-CN" sz="3600" b="1" i="1" smtClean="0">
                                    <a:latin typeface="Cambria Math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altLang="zh-CN" sz="3600" b="1" i="1" smtClean="0">
                                    <a:latin typeface="Cambria Math"/>
                                  </a:rPr>
                                  <m:t>𝟎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3600" b="1" i="1" smtClean="0">
                                    <a:latin typeface="Cambria Math"/>
                                  </a:rPr>
                                  <m:t>𝟎</m:t>
                                </m:r>
                              </m:e>
                              <m:e>
                                <m:r>
                                  <a:rPr lang="en-US" altLang="zh-CN" sz="3600" b="1" i="1" smtClean="0">
                                    <a:latin typeface="Cambria Math"/>
                                  </a:rPr>
                                  <m:t>𝟏</m:t>
                                </m:r>
                              </m:e>
                              <m:e>
                                <m:r>
                                  <a:rPr lang="en-US" altLang="zh-CN" sz="3600" b="1" i="1" smtClean="0">
                                    <a:latin typeface="Cambria Math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altLang="zh-CN" sz="3600" b="1" i="1" smtClean="0">
                                    <a:latin typeface="Cambria Math"/>
                                  </a:rPr>
                                  <m:t>𝟎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3600" b="1" i="1" smtClean="0">
                                    <a:latin typeface="Cambria Math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altLang="zh-CN" sz="3600" b="1" i="1" smtClean="0">
                                    <a:latin typeface="Cambria Math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altLang="zh-CN" sz="3600" b="1" i="1" smtClean="0">
                                    <a:latin typeface="Cambria Math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altLang="zh-CN" sz="3600" b="1" i="1" smtClean="0">
                                    <a:latin typeface="Cambria Math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3600" b="1" i="1" smtClean="0">
                                    <a:latin typeface="Cambria Math"/>
                                  </a:rPr>
                                  <m:t>𝟎</m:t>
                                </m:r>
                              </m:e>
                              <m:e>
                                <m:r>
                                  <a:rPr lang="en-US" altLang="zh-CN" sz="3600" b="1" i="1" smtClean="0">
                                    <a:latin typeface="Cambria Math"/>
                                  </a:rPr>
                                  <m:t>𝟎</m:t>
                                </m:r>
                              </m:e>
                              <m:e>
                                <m:r>
                                  <a:rPr lang="en-US" altLang="zh-CN" sz="3600" b="1" i="1" smtClean="0">
                                    <a:latin typeface="Cambria Math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altLang="zh-CN" sz="3600" b="1" i="1" smtClean="0">
                                    <a:latin typeface="Cambria Math"/>
                                  </a:rPr>
                                  <m:t>𝟏</m:t>
                                </m:r>
                              </m:e>
                            </m:mr>
                          </m:m>
                          <m:r>
                            <a:rPr lang="en-US" altLang="zh-CN" sz="3600" b="1" i="1" smtClean="0">
                              <a:latin typeface="Cambria Math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591" y="959970"/>
                <a:ext cx="4505849" cy="2133341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539552" y="3789040"/>
                <a:ext cx="5038046" cy="21463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6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sz="3600" b="1" i="1" smtClean="0">
                              <a:latin typeface="Cambria Math"/>
                            </a:rPr>
                            <m:t>𝒌</m:t>
                          </m:r>
                          <m:r>
                            <a:rPr lang="en-US" altLang="zh-CN" sz="3600" b="1" i="1" smtClean="0">
                              <a:latin typeface="Cambria Math"/>
                            </a:rPr>
                            <m:t> </m:t>
                          </m:r>
                          <m:r>
                            <a:rPr lang="en-US" altLang="zh-CN" sz="3600" b="1" i="0" smtClean="0">
                              <a:latin typeface="Cambria Math"/>
                            </a:rPr>
                            <m:t>𝐈</m:t>
                          </m:r>
                        </m:e>
                        <m:sub>
                          <m:r>
                            <a:rPr lang="en-US" altLang="zh-CN" sz="3600" b="1" i="1" smtClean="0">
                              <a:latin typeface="Cambria Math"/>
                            </a:rPr>
                            <m:t>𝒏</m:t>
                          </m:r>
                        </m:sub>
                      </m:sSub>
                      <m:r>
                        <a:rPr lang="en-US" altLang="zh-CN" sz="3600" b="1" i="1" smtClean="0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3600" b="1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sz="3600" b="1" i="1" smtClean="0">
                              <a:latin typeface="Cambria Math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600" b="1" i="1" smtClean="0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3600" b="1" i="1" smtClean="0">
                                    <a:latin typeface="Cambria Math"/>
                                  </a:rPr>
                                  <m:t>𝒌</m:t>
                                </m:r>
                              </m:e>
                              <m:e>
                                <m:r>
                                  <a:rPr lang="en-US" altLang="zh-CN" sz="3600" b="1" i="1" smtClean="0">
                                    <a:latin typeface="Cambria Math"/>
                                  </a:rPr>
                                  <m:t>𝟎</m:t>
                                </m:r>
                              </m:e>
                              <m:e>
                                <m:r>
                                  <a:rPr lang="en-US" altLang="zh-CN" sz="3600" b="1" i="1" smtClean="0">
                                    <a:latin typeface="Cambria Math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altLang="zh-CN" sz="3600" b="1" i="1" smtClean="0">
                                    <a:latin typeface="Cambria Math"/>
                                  </a:rPr>
                                  <m:t>𝟎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3600" b="1" i="1" smtClean="0">
                                    <a:latin typeface="Cambria Math"/>
                                  </a:rPr>
                                  <m:t>𝟎</m:t>
                                </m:r>
                              </m:e>
                              <m:e>
                                <m:r>
                                  <a:rPr lang="en-US" altLang="zh-CN" sz="3600" b="1" i="1" smtClean="0">
                                    <a:latin typeface="Cambria Math"/>
                                  </a:rPr>
                                  <m:t>𝒌</m:t>
                                </m:r>
                              </m:e>
                              <m:e>
                                <m:r>
                                  <a:rPr lang="en-US" altLang="zh-CN" sz="3600" b="1" i="1" smtClean="0">
                                    <a:latin typeface="Cambria Math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altLang="zh-CN" sz="3600" b="1" i="1" smtClean="0">
                                    <a:latin typeface="Cambria Math"/>
                                  </a:rPr>
                                  <m:t>𝟎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3600" b="1" i="1" smtClean="0">
                                    <a:latin typeface="Cambria Math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altLang="zh-CN" sz="3600" b="1" i="1" smtClean="0">
                                    <a:latin typeface="Cambria Math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altLang="zh-CN" sz="3600" b="1" i="1" smtClean="0">
                                    <a:latin typeface="Cambria Math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altLang="zh-CN" sz="3600" b="1" i="1" smtClean="0">
                                    <a:latin typeface="Cambria Math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3600" b="1" i="1" smtClean="0">
                                    <a:latin typeface="Cambria Math"/>
                                  </a:rPr>
                                  <m:t>𝟎</m:t>
                                </m:r>
                              </m:e>
                              <m:e>
                                <m:r>
                                  <a:rPr lang="en-US" altLang="zh-CN" sz="3600" b="1" i="1" smtClean="0">
                                    <a:latin typeface="Cambria Math"/>
                                  </a:rPr>
                                  <m:t>𝟎</m:t>
                                </m:r>
                              </m:e>
                              <m:e>
                                <m:r>
                                  <a:rPr lang="en-US" altLang="zh-CN" sz="3600" b="1" i="1" smtClean="0">
                                    <a:latin typeface="Cambria Math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altLang="zh-CN" sz="3600" b="1" i="1" smtClean="0">
                                    <a:latin typeface="Cambria Math"/>
                                  </a:rPr>
                                  <m:t>𝒌</m:t>
                                </m:r>
                              </m:e>
                            </m:mr>
                          </m:m>
                          <m:r>
                            <a:rPr lang="en-US" altLang="zh-CN" sz="3600" b="1" i="1" smtClean="0">
                              <a:latin typeface="Cambria Math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3789040"/>
                <a:ext cx="5038046" cy="2146357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5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1" dirty="0" smtClean="0">
                <a:latin typeface="Times New Roman" pitchFamily="18" charset="0"/>
              </a:rPr>
              <a:t>I A = A ,  B </a:t>
            </a:r>
            <a:r>
              <a:rPr lang="en-US" altLang="zh-CN" b="1" i="1" dirty="0" err="1" smtClean="0">
                <a:latin typeface="Times New Roman" pitchFamily="18" charset="0"/>
              </a:rPr>
              <a:t>k</a:t>
            </a:r>
            <a:r>
              <a:rPr lang="en-US" altLang="zh-CN" b="1" dirty="0" err="1" smtClean="0">
                <a:latin typeface="Times New Roman" pitchFamily="18" charset="0"/>
              </a:rPr>
              <a:t>I</a:t>
            </a:r>
            <a:r>
              <a:rPr lang="en-US" altLang="zh-CN" b="1" dirty="0" smtClean="0">
                <a:latin typeface="Times New Roman" pitchFamily="18" charset="0"/>
              </a:rPr>
              <a:t> = </a:t>
            </a:r>
            <a:r>
              <a:rPr lang="en-US" altLang="zh-CN" b="1" i="1" dirty="0" smtClean="0">
                <a:latin typeface="Times New Roman" pitchFamily="18" charset="0"/>
              </a:rPr>
              <a:t>k</a:t>
            </a:r>
            <a:r>
              <a:rPr lang="en-US" altLang="zh-CN" b="1" dirty="0" smtClean="0">
                <a:latin typeface="Times New Roman" pitchFamily="18" charset="0"/>
              </a:rPr>
              <a:t>B</a:t>
            </a:r>
          </a:p>
        </p:txBody>
      </p:sp>
      <p:graphicFrame>
        <p:nvGraphicFramePr>
          <p:cNvPr id="181250" name="Object 3"/>
          <p:cNvGraphicFramePr>
            <a:graphicFrameLocks noGrp="1" noChangeAspect="1"/>
          </p:cNvGraphicFramePr>
          <p:nvPr>
            <p:ph sz="quarter" idx="3"/>
          </p:nvPr>
        </p:nvGraphicFramePr>
        <p:xfrm>
          <a:off x="2700338" y="1916113"/>
          <a:ext cx="3251200" cy="2074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1701" name="公式" r:id="rId3" imgW="1333440" imgH="850680" progId="Equation.3">
                  <p:embed/>
                </p:oleObj>
              </mc:Choice>
              <mc:Fallback>
                <p:oleObj name="公式" r:id="rId3" imgW="1333440" imgH="85068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00338" y="1916113"/>
                        <a:ext cx="3251200" cy="20748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cap="flat" cmpd="sng" algn="ctr">
                            <a:solidFill>
                              <a:schemeClr val="folHlink"/>
                            </a:solidFill>
                            <a:prstDash val="solid"/>
                            <a:miter lim="800000"/>
                            <a:headEnd type="none" w="med" len="med"/>
                            <a:tailEnd type="none" w="med" len="med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1251" name="Object 4"/>
          <p:cNvGraphicFramePr>
            <a:graphicFrameLocks noChangeAspect="1"/>
          </p:cNvGraphicFramePr>
          <p:nvPr/>
        </p:nvGraphicFramePr>
        <p:xfrm>
          <a:off x="323850" y="4652963"/>
          <a:ext cx="2466975" cy="1550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1702" name="公式" r:id="rId5" imgW="888840" imgH="558720" progId="Equation.3">
                  <p:embed/>
                </p:oleObj>
              </mc:Choice>
              <mc:Fallback>
                <p:oleObj name="公式" r:id="rId5" imgW="888840" imgH="55872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850" y="4652963"/>
                        <a:ext cx="2466975" cy="15509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1252" name="Object 5"/>
          <p:cNvGraphicFramePr>
            <a:graphicFrameLocks noChangeAspect="1"/>
          </p:cNvGraphicFramePr>
          <p:nvPr/>
        </p:nvGraphicFramePr>
        <p:xfrm>
          <a:off x="5456238" y="4724400"/>
          <a:ext cx="3386137" cy="1550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1703" name="公式" r:id="rId7" imgW="1218960" imgH="558720" progId="Equation.3">
                  <p:embed/>
                </p:oleObj>
              </mc:Choice>
              <mc:Fallback>
                <p:oleObj name="公式" r:id="rId7" imgW="1218960" imgH="55872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56238" y="4724400"/>
                        <a:ext cx="3386137" cy="15509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646790" name="Rectangle 6"/>
          <p:cNvSpPr>
            <a:spLocks noChangeArrowheads="1"/>
          </p:cNvSpPr>
          <p:nvPr/>
        </p:nvSpPr>
        <p:spPr bwMode="auto">
          <a:xfrm>
            <a:off x="611188" y="1916113"/>
            <a:ext cx="1873250" cy="576262"/>
          </a:xfrm>
          <a:prstGeom prst="rect">
            <a:avLst/>
          </a:prstGeom>
          <a:solidFill>
            <a:srgbClr val="FF0000">
              <a:alpha val="4901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6646791" name="Rectangle 7"/>
          <p:cNvSpPr>
            <a:spLocks noChangeArrowheads="1"/>
          </p:cNvSpPr>
          <p:nvPr/>
        </p:nvSpPr>
        <p:spPr bwMode="auto">
          <a:xfrm>
            <a:off x="611188" y="2565400"/>
            <a:ext cx="1873250" cy="576263"/>
          </a:xfrm>
          <a:prstGeom prst="rect">
            <a:avLst/>
          </a:prstGeom>
          <a:solidFill>
            <a:srgbClr val="FF0000">
              <a:alpha val="4901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6646792" name="Rectangle 8"/>
          <p:cNvSpPr>
            <a:spLocks noChangeArrowheads="1"/>
          </p:cNvSpPr>
          <p:nvPr/>
        </p:nvSpPr>
        <p:spPr bwMode="auto">
          <a:xfrm>
            <a:off x="611188" y="3284538"/>
            <a:ext cx="1873250" cy="576262"/>
          </a:xfrm>
          <a:prstGeom prst="rect">
            <a:avLst/>
          </a:prstGeom>
          <a:solidFill>
            <a:srgbClr val="FF0000">
              <a:alpha val="4901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181253" name="Object 9"/>
          <p:cNvGraphicFramePr>
            <a:graphicFrameLocks noChangeAspect="1"/>
          </p:cNvGraphicFramePr>
          <p:nvPr/>
        </p:nvGraphicFramePr>
        <p:xfrm>
          <a:off x="6011863" y="1916113"/>
          <a:ext cx="2849562" cy="2074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1704" name="公式" r:id="rId9" imgW="1168200" imgH="850680" progId="Equation.3">
                  <p:embed/>
                </p:oleObj>
              </mc:Choice>
              <mc:Fallback>
                <p:oleObj name="公式" r:id="rId9" imgW="1168200" imgH="850680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11863" y="1916113"/>
                        <a:ext cx="2849562" cy="20748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646794" name="Rectangle 10"/>
          <p:cNvSpPr>
            <a:spLocks noChangeArrowheads="1"/>
          </p:cNvSpPr>
          <p:nvPr/>
        </p:nvSpPr>
        <p:spPr bwMode="auto">
          <a:xfrm>
            <a:off x="6227763" y="1844675"/>
            <a:ext cx="2447925" cy="647700"/>
          </a:xfrm>
          <a:prstGeom prst="rect">
            <a:avLst/>
          </a:prstGeom>
          <a:solidFill>
            <a:schemeClr val="bg1"/>
          </a:solidFill>
          <a:ln w="50800" algn="ctr">
            <a:solidFill>
              <a:srgbClr val="0000FF"/>
            </a:solidFill>
            <a:miter lim="800000"/>
            <a:headEnd/>
            <a:tailEnd/>
          </a:ln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6646795" name="Rectangle 11"/>
          <p:cNvSpPr>
            <a:spLocks noChangeArrowheads="1"/>
          </p:cNvSpPr>
          <p:nvPr/>
        </p:nvSpPr>
        <p:spPr bwMode="auto">
          <a:xfrm>
            <a:off x="6227763" y="2565400"/>
            <a:ext cx="2447925" cy="647700"/>
          </a:xfrm>
          <a:prstGeom prst="rect">
            <a:avLst/>
          </a:prstGeom>
          <a:solidFill>
            <a:schemeClr val="bg1"/>
          </a:solidFill>
          <a:ln w="50800" algn="ctr">
            <a:solidFill>
              <a:srgbClr val="0000FF"/>
            </a:solidFill>
            <a:miter lim="800000"/>
            <a:headEnd/>
            <a:tailEnd/>
          </a:ln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6646796" name="Rectangle 12"/>
          <p:cNvSpPr>
            <a:spLocks noChangeArrowheads="1"/>
          </p:cNvSpPr>
          <p:nvPr/>
        </p:nvSpPr>
        <p:spPr bwMode="auto">
          <a:xfrm>
            <a:off x="6227763" y="3284538"/>
            <a:ext cx="2447925" cy="647700"/>
          </a:xfrm>
          <a:prstGeom prst="rect">
            <a:avLst/>
          </a:prstGeom>
          <a:solidFill>
            <a:schemeClr val="bg1"/>
          </a:solidFill>
          <a:ln w="50800" algn="ctr">
            <a:solidFill>
              <a:srgbClr val="0000FF"/>
            </a:solidFill>
            <a:miter lim="800000"/>
            <a:headEnd/>
            <a:tailEnd/>
          </a:ln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6646797" name="Rectangle 13"/>
          <p:cNvSpPr>
            <a:spLocks noChangeArrowheads="1"/>
          </p:cNvSpPr>
          <p:nvPr/>
        </p:nvSpPr>
        <p:spPr bwMode="auto">
          <a:xfrm>
            <a:off x="2987675" y="4365625"/>
            <a:ext cx="576263" cy="2087563"/>
          </a:xfrm>
          <a:prstGeom prst="rect">
            <a:avLst/>
          </a:prstGeom>
          <a:solidFill>
            <a:srgbClr val="FF0000">
              <a:alpha val="4901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6646798" name="Rectangle 14"/>
          <p:cNvSpPr>
            <a:spLocks noChangeArrowheads="1"/>
          </p:cNvSpPr>
          <p:nvPr/>
        </p:nvSpPr>
        <p:spPr bwMode="auto">
          <a:xfrm>
            <a:off x="5795963" y="4724400"/>
            <a:ext cx="792162" cy="1512888"/>
          </a:xfrm>
          <a:prstGeom prst="rect">
            <a:avLst/>
          </a:prstGeom>
          <a:solidFill>
            <a:schemeClr val="bg1"/>
          </a:solidFill>
          <a:ln w="50800" algn="ctr">
            <a:solidFill>
              <a:srgbClr val="0000FF"/>
            </a:solidFill>
            <a:miter lim="800000"/>
            <a:headEnd/>
            <a:tailEnd/>
          </a:ln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6646799" name="Rectangle 15"/>
          <p:cNvSpPr>
            <a:spLocks noChangeArrowheads="1"/>
          </p:cNvSpPr>
          <p:nvPr/>
        </p:nvSpPr>
        <p:spPr bwMode="auto">
          <a:xfrm>
            <a:off x="3635375" y="4365625"/>
            <a:ext cx="576263" cy="2087563"/>
          </a:xfrm>
          <a:prstGeom prst="rect">
            <a:avLst/>
          </a:prstGeom>
          <a:solidFill>
            <a:srgbClr val="FF0000">
              <a:alpha val="4901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6646800" name="Rectangle 16"/>
          <p:cNvSpPr>
            <a:spLocks noChangeArrowheads="1"/>
          </p:cNvSpPr>
          <p:nvPr/>
        </p:nvSpPr>
        <p:spPr bwMode="auto">
          <a:xfrm>
            <a:off x="6804025" y="4724400"/>
            <a:ext cx="792163" cy="1512888"/>
          </a:xfrm>
          <a:prstGeom prst="rect">
            <a:avLst/>
          </a:prstGeom>
          <a:solidFill>
            <a:schemeClr val="bg1"/>
          </a:solidFill>
          <a:ln w="50800" algn="ctr">
            <a:solidFill>
              <a:srgbClr val="0000FF"/>
            </a:solidFill>
            <a:miter lim="800000"/>
            <a:headEnd/>
            <a:tailEnd/>
          </a:ln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6646801" name="Rectangle 17"/>
          <p:cNvSpPr>
            <a:spLocks noChangeArrowheads="1"/>
          </p:cNvSpPr>
          <p:nvPr/>
        </p:nvSpPr>
        <p:spPr bwMode="auto">
          <a:xfrm>
            <a:off x="4356100" y="4365625"/>
            <a:ext cx="576263" cy="2087563"/>
          </a:xfrm>
          <a:prstGeom prst="rect">
            <a:avLst/>
          </a:prstGeom>
          <a:solidFill>
            <a:srgbClr val="FF0000">
              <a:alpha val="4901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6646802" name="Rectangle 18"/>
          <p:cNvSpPr>
            <a:spLocks noChangeArrowheads="1"/>
          </p:cNvSpPr>
          <p:nvPr/>
        </p:nvSpPr>
        <p:spPr bwMode="auto">
          <a:xfrm>
            <a:off x="7812088" y="4724400"/>
            <a:ext cx="792162" cy="1512888"/>
          </a:xfrm>
          <a:prstGeom prst="rect">
            <a:avLst/>
          </a:prstGeom>
          <a:solidFill>
            <a:schemeClr val="bg1"/>
          </a:solidFill>
          <a:ln w="50800" algn="ctr">
            <a:solidFill>
              <a:srgbClr val="0000FF"/>
            </a:solidFill>
            <a:miter lim="800000"/>
            <a:headEnd/>
            <a:tailEnd/>
          </a:ln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181254" name="Object 19"/>
          <p:cNvGraphicFramePr>
            <a:graphicFrameLocks noGrp="1" noChangeAspect="1"/>
          </p:cNvGraphicFramePr>
          <p:nvPr>
            <p:ph sz="quarter" idx="2"/>
          </p:nvPr>
        </p:nvGraphicFramePr>
        <p:xfrm>
          <a:off x="395288" y="1916113"/>
          <a:ext cx="2324100" cy="2071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1705" name="公式" r:id="rId11" imgW="850680" imgH="850680" progId="Equation.3">
                  <p:embed/>
                </p:oleObj>
              </mc:Choice>
              <mc:Fallback>
                <p:oleObj name="公式" r:id="rId11" imgW="850680" imgH="850680" progId="Equation.3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288" y="1916113"/>
                        <a:ext cx="2324100" cy="20716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cap="flat" cmpd="sng" algn="ctr">
                            <a:solidFill>
                              <a:schemeClr val="folHlink"/>
                            </a:solidFill>
                            <a:prstDash val="solid"/>
                            <a:miter lim="800000"/>
                            <a:headEnd type="none" w="med" len="med"/>
                            <a:tailEnd type="none" w="med" len="med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1255" name="Object 20"/>
          <p:cNvGraphicFramePr>
            <a:graphicFrameLocks noChangeAspect="1"/>
          </p:cNvGraphicFramePr>
          <p:nvPr/>
        </p:nvGraphicFramePr>
        <p:xfrm>
          <a:off x="2771775" y="4365625"/>
          <a:ext cx="2760663" cy="2178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1706" name="公式" r:id="rId13" imgW="1079280" imgH="850680" progId="Equation.3">
                  <p:embed/>
                </p:oleObj>
              </mc:Choice>
              <mc:Fallback>
                <p:oleObj name="公式" r:id="rId13" imgW="1079280" imgH="850680" progId="Equation.3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71775" y="4365625"/>
                        <a:ext cx="2760663" cy="2178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46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66467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5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" dur="1000"/>
                                        <p:tgtEl>
                                          <p:spTgt spid="66467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66467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66467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5000">
                                          <p:val>
                                            <p:strVal val="ppt_x+-0.0500*(ppt_x*0.9511+(1-ppt_y)*0.3090)"/>
                                          </p:val>
                                        </p:tav>
                                        <p:tav tm="10000">
                                          <p:val>
                                            <p:strVal val="ppt_x+-0.1000*(ppt_x*0.8090+(1-ppt_y)*0.5878)"/>
                                          </p:val>
                                        </p:tav>
                                        <p:tav tm="15000">
                                          <p:val>
                                            <p:strVal val="ppt_x+-0.1500*(ppt_x*0.5878+(1-ppt_y)*0.8090)"/>
                                          </p:val>
                                        </p:tav>
                                        <p:tav tm="20000">
                                          <p:val>
                                            <p:strVal val="ppt_x+-0.2000*(ppt_x*0.3090+(1-ppt_y)*0.9511)"/>
                                          </p:val>
                                        </p:tav>
                                        <p:tav tm="25000">
                                          <p:val>
                                            <p:strVal val="ppt_x+-0.2500*(ppt_x*-0.0000+(1-ppt_y)*1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x+-0.3000*(ppt_x*-0.3090+(1-ppt_y)*0.9511)"/>
                                          </p:val>
                                        </p:tav>
                                        <p:tav tm="35000">
                                          <p:val>
                                            <p:strVal val="ppt_x+-0.3500*(ppt_x*-0.5878+(1-ppt_y)*0.8090)"/>
                                          </p:val>
                                        </p:tav>
                                        <p:tav tm="40000">
                                          <p:val>
                                            <p:strVal val="ppt_x+-0.4000*(ppt_x*-0.8090+(1-ppt_y)*0.5878)"/>
                                          </p:val>
                                        </p:tav>
                                        <p:tav tm="45000">
                                          <p:val>
                                            <p:strVal val="ppt_x+-0.4500*(ppt_x*-0.9511+(1-ppt_y)*0.3090)"/>
                                          </p:val>
                                        </p:tav>
                                        <p:tav tm="50000">
                                          <p:val>
                                            <p:strVal val="ppt_x+-0.5000*(ppt_x*-1.0000+(1-ppt_y)*-0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x+-0.5500*(ppt_x*-0.9511+(1-ppt_y)*-0.3090)"/>
                                          </p:val>
                                        </p:tav>
                                        <p:tav tm="60000">
                                          <p:val>
                                            <p:strVal val="ppt_x+-0.6000*(ppt_x*-0.8090+(1-ppt_y)*-0.5878)"/>
                                          </p:val>
                                        </p:tav>
                                        <p:tav tm="65000">
                                          <p:val>
                                            <p:strVal val="ppt_x+-0.6500*(ppt_x*-0.5878+(1-ppt_y)*-0.8090)"/>
                                          </p:val>
                                        </p:tav>
                                        <p:tav tm="70000">
                                          <p:val>
                                            <p:strVal val="ppt_x+-0.7000*(ppt_x*-0.3090+(1-ppt_y)*-0.9511)"/>
                                          </p:val>
                                        </p:tav>
                                        <p:tav tm="75000">
                                          <p:val>
                                            <p:strVal val="ppt_x+-0.7500*(ppt_x*0.0000+(1-ppt_y)*-1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x+-0.8000*(ppt_x*0.3090+(1-ppt_y)*-0.9511)"/>
                                          </p:val>
                                        </p:tav>
                                        <p:tav tm="85000">
                                          <p:val>
                                            <p:strVal val="ppt_x+-0.8500*(ppt_x*0.5878+(1-ppt_y)*-0.8090)"/>
                                          </p:val>
                                        </p:tav>
                                        <p:tav tm="90000">
                                          <p:val>
                                            <p:strVal val="ppt_x+-0.9000*(ppt_x*0.8090+(1-ppt_y)*-0.5878)"/>
                                          </p:val>
                                        </p:tav>
                                        <p:tav tm="95000">
                                          <p:val>
                                            <p:strVal val="ppt_x+-0.9500*(ppt_x*0.9511+(1-ppt_y)*-0.3090)"/>
                                          </p:val>
                                        </p:tav>
                                        <p:tav tm="100000">
                                          <p:val>
                                            <p:strVal val="ppt_x+-1.0000*(ppt_x*1.0000+(1-ppt_y)*0.0000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66467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-0.0500*(ppt_x*0.3090-(1-ppt_y)*0.9511)"/>
                                          </p:val>
                                        </p:tav>
                                        <p:tav tm="10000">
                                          <p:val>
                                            <p:strVal val="ppt_y+-0.1000*(ppt_x*0.5878-(1-ppt_y)*0.8090)"/>
                                          </p:val>
                                        </p:tav>
                                        <p:tav tm="15000">
                                          <p:val>
                                            <p:strVal val="ppt_y+-0.1500*(ppt_x*0.8090-(1-ppt_y)*0.5878)"/>
                                          </p:val>
                                        </p:tav>
                                        <p:tav tm="20000">
                                          <p:val>
                                            <p:strVal val="ppt_y+-0.2000*(ppt_x*0.9511-(1-ppt_y)*0.3090)"/>
                                          </p:val>
                                        </p:tav>
                                        <p:tav tm="25000">
                                          <p:val>
                                            <p:strVal val="ppt_y+-0.2500*(ppt_x*1.0000-(1-ppt_y)*-0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y+-0.3000*(ppt_x*0.9511-(1-ppt_y)*-0.3090)"/>
                                          </p:val>
                                        </p:tav>
                                        <p:tav tm="35000">
                                          <p:val>
                                            <p:strVal val="ppt_y+-0.3500*(ppt_x*0.8090-(1-ppt_y)*-0.5878)"/>
                                          </p:val>
                                        </p:tav>
                                        <p:tav tm="40000">
                                          <p:val>
                                            <p:strVal val="ppt_y+-0.4000*(ppt_x*0.5878-(1-ppt_y)*-0.8090)"/>
                                          </p:val>
                                        </p:tav>
                                        <p:tav tm="45000">
                                          <p:val>
                                            <p:strVal val="ppt_y+-0.4500*(ppt_x*0.3090-(1-ppt_y)*-0.9511)"/>
                                          </p:val>
                                        </p:tav>
                                        <p:tav tm="50000">
                                          <p:val>
                                            <p:strVal val="ppt_y+-0.5000*(ppt_x*-0.0000-(1-ppt_y)*-1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y+-0.5500*(ppt_x*-0.3090-(1-ppt_y)*-0.9511)"/>
                                          </p:val>
                                        </p:tav>
                                        <p:tav tm="60000">
                                          <p:val>
                                            <p:strVal val="ppt_y+-0.6000*(ppt_x*-0.5878-(1-ppt_y)*-0.8090)"/>
                                          </p:val>
                                        </p:tav>
                                        <p:tav tm="65000">
                                          <p:val>
                                            <p:strVal val="ppt_y+-0.6500*(ppt_x*-0.8090-(1-ppt_y)*-0.5878)"/>
                                          </p:val>
                                        </p:tav>
                                        <p:tav tm="70000">
                                          <p:val>
                                            <p:strVal val="ppt_y+-0.7000*(ppt_x*-0.9511-(1-ppt_y)*-0.3090)"/>
                                          </p:val>
                                        </p:tav>
                                        <p:tav tm="75000">
                                          <p:val>
                                            <p:strVal val="ppt_y+-0.7500*(ppt_x*-1.0000-(1-ppt_y)*0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y+-0.8000*(ppt_x*-0.9511-(1-ppt_y)*0.3090)"/>
                                          </p:val>
                                        </p:tav>
                                        <p:tav tm="85000">
                                          <p:val>
                                            <p:strVal val="ppt_y+-0.8500*(ppt_x*-0.8090-(1-ppt_y)*0.5878)"/>
                                          </p:val>
                                        </p:tav>
                                        <p:tav tm="90000">
                                          <p:val>
                                            <p:strVal val="ppt_y+-0.9000*(ppt_x*-0.5878-(1-ppt_y)*0.8090)"/>
                                          </p:val>
                                        </p:tav>
                                        <p:tav tm="95000">
                                          <p:val>
                                            <p:strVal val="ppt_y+-0.9500*(ppt_x*-0.3090-(1-ppt_y)*0.9511)"/>
                                          </p:val>
                                        </p:tav>
                                        <p:tav tm="100000">
                                          <p:val>
                                            <p:strVal val="ppt_y+-1.0000*(ppt_x*0.0000-(1-ppt_y)*1.0000)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646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46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000"/>
                                        <p:tgtEl>
                                          <p:spTgt spid="66467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5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3" dur="1000"/>
                                        <p:tgtEl>
                                          <p:spTgt spid="66467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/>
                                        <p:tgtEl>
                                          <p:spTgt spid="66467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/>
                                        <p:tgtEl>
                                          <p:spTgt spid="66467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5000">
                                          <p:val>
                                            <p:strVal val="ppt_x+-0.0500*(ppt_x*0.9511+(1-ppt_y)*0.3090)"/>
                                          </p:val>
                                        </p:tav>
                                        <p:tav tm="10000">
                                          <p:val>
                                            <p:strVal val="ppt_x+-0.1000*(ppt_x*0.8090+(1-ppt_y)*0.5878)"/>
                                          </p:val>
                                        </p:tav>
                                        <p:tav tm="15000">
                                          <p:val>
                                            <p:strVal val="ppt_x+-0.1500*(ppt_x*0.5878+(1-ppt_y)*0.8090)"/>
                                          </p:val>
                                        </p:tav>
                                        <p:tav tm="20000">
                                          <p:val>
                                            <p:strVal val="ppt_x+-0.2000*(ppt_x*0.3090+(1-ppt_y)*0.9511)"/>
                                          </p:val>
                                        </p:tav>
                                        <p:tav tm="25000">
                                          <p:val>
                                            <p:strVal val="ppt_x+-0.2500*(ppt_x*-0.0000+(1-ppt_y)*1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x+-0.3000*(ppt_x*-0.3090+(1-ppt_y)*0.9511)"/>
                                          </p:val>
                                        </p:tav>
                                        <p:tav tm="35000">
                                          <p:val>
                                            <p:strVal val="ppt_x+-0.3500*(ppt_x*-0.5878+(1-ppt_y)*0.8090)"/>
                                          </p:val>
                                        </p:tav>
                                        <p:tav tm="40000">
                                          <p:val>
                                            <p:strVal val="ppt_x+-0.4000*(ppt_x*-0.8090+(1-ppt_y)*0.5878)"/>
                                          </p:val>
                                        </p:tav>
                                        <p:tav tm="45000">
                                          <p:val>
                                            <p:strVal val="ppt_x+-0.4500*(ppt_x*-0.9511+(1-ppt_y)*0.3090)"/>
                                          </p:val>
                                        </p:tav>
                                        <p:tav tm="50000">
                                          <p:val>
                                            <p:strVal val="ppt_x+-0.5000*(ppt_x*-1.0000+(1-ppt_y)*-0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x+-0.5500*(ppt_x*-0.9511+(1-ppt_y)*-0.3090)"/>
                                          </p:val>
                                        </p:tav>
                                        <p:tav tm="60000">
                                          <p:val>
                                            <p:strVal val="ppt_x+-0.6000*(ppt_x*-0.8090+(1-ppt_y)*-0.5878)"/>
                                          </p:val>
                                        </p:tav>
                                        <p:tav tm="65000">
                                          <p:val>
                                            <p:strVal val="ppt_x+-0.6500*(ppt_x*-0.5878+(1-ppt_y)*-0.8090)"/>
                                          </p:val>
                                        </p:tav>
                                        <p:tav tm="70000">
                                          <p:val>
                                            <p:strVal val="ppt_x+-0.7000*(ppt_x*-0.3090+(1-ppt_y)*-0.9511)"/>
                                          </p:val>
                                        </p:tav>
                                        <p:tav tm="75000">
                                          <p:val>
                                            <p:strVal val="ppt_x+-0.7500*(ppt_x*0.0000+(1-ppt_y)*-1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x+-0.8000*(ppt_x*0.3090+(1-ppt_y)*-0.9511)"/>
                                          </p:val>
                                        </p:tav>
                                        <p:tav tm="85000">
                                          <p:val>
                                            <p:strVal val="ppt_x+-0.8500*(ppt_x*0.5878+(1-ppt_y)*-0.8090)"/>
                                          </p:val>
                                        </p:tav>
                                        <p:tav tm="90000">
                                          <p:val>
                                            <p:strVal val="ppt_x+-0.9000*(ppt_x*0.8090+(1-ppt_y)*-0.5878)"/>
                                          </p:val>
                                        </p:tav>
                                        <p:tav tm="95000">
                                          <p:val>
                                            <p:strVal val="ppt_x+-0.9500*(ppt_x*0.9511+(1-ppt_y)*-0.3090)"/>
                                          </p:val>
                                        </p:tav>
                                        <p:tav tm="100000">
                                          <p:val>
                                            <p:strVal val="ppt_x+-1.0000*(ppt_x*1.0000+(1-ppt_y)*0.0000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/>
                                        <p:tgtEl>
                                          <p:spTgt spid="66467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-0.0500*(ppt_x*0.3090-(1-ppt_y)*0.9511)"/>
                                          </p:val>
                                        </p:tav>
                                        <p:tav tm="10000">
                                          <p:val>
                                            <p:strVal val="ppt_y+-0.1000*(ppt_x*0.5878-(1-ppt_y)*0.8090)"/>
                                          </p:val>
                                        </p:tav>
                                        <p:tav tm="15000">
                                          <p:val>
                                            <p:strVal val="ppt_y+-0.1500*(ppt_x*0.8090-(1-ppt_y)*0.5878)"/>
                                          </p:val>
                                        </p:tav>
                                        <p:tav tm="20000">
                                          <p:val>
                                            <p:strVal val="ppt_y+-0.2000*(ppt_x*0.9511-(1-ppt_y)*0.3090)"/>
                                          </p:val>
                                        </p:tav>
                                        <p:tav tm="25000">
                                          <p:val>
                                            <p:strVal val="ppt_y+-0.2500*(ppt_x*1.0000-(1-ppt_y)*-0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y+-0.3000*(ppt_x*0.9511-(1-ppt_y)*-0.3090)"/>
                                          </p:val>
                                        </p:tav>
                                        <p:tav tm="35000">
                                          <p:val>
                                            <p:strVal val="ppt_y+-0.3500*(ppt_x*0.8090-(1-ppt_y)*-0.5878)"/>
                                          </p:val>
                                        </p:tav>
                                        <p:tav tm="40000">
                                          <p:val>
                                            <p:strVal val="ppt_y+-0.4000*(ppt_x*0.5878-(1-ppt_y)*-0.8090)"/>
                                          </p:val>
                                        </p:tav>
                                        <p:tav tm="45000">
                                          <p:val>
                                            <p:strVal val="ppt_y+-0.4500*(ppt_x*0.3090-(1-ppt_y)*-0.9511)"/>
                                          </p:val>
                                        </p:tav>
                                        <p:tav tm="50000">
                                          <p:val>
                                            <p:strVal val="ppt_y+-0.5000*(ppt_x*-0.0000-(1-ppt_y)*-1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y+-0.5500*(ppt_x*-0.3090-(1-ppt_y)*-0.9511)"/>
                                          </p:val>
                                        </p:tav>
                                        <p:tav tm="60000">
                                          <p:val>
                                            <p:strVal val="ppt_y+-0.6000*(ppt_x*-0.5878-(1-ppt_y)*-0.8090)"/>
                                          </p:val>
                                        </p:tav>
                                        <p:tav tm="65000">
                                          <p:val>
                                            <p:strVal val="ppt_y+-0.6500*(ppt_x*-0.8090-(1-ppt_y)*-0.5878)"/>
                                          </p:val>
                                        </p:tav>
                                        <p:tav tm="70000">
                                          <p:val>
                                            <p:strVal val="ppt_y+-0.7000*(ppt_x*-0.9511-(1-ppt_y)*-0.3090)"/>
                                          </p:val>
                                        </p:tav>
                                        <p:tav tm="75000">
                                          <p:val>
                                            <p:strVal val="ppt_y+-0.7500*(ppt_x*-1.0000-(1-ppt_y)*0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y+-0.8000*(ppt_x*-0.9511-(1-ppt_y)*0.3090)"/>
                                          </p:val>
                                        </p:tav>
                                        <p:tav tm="85000">
                                          <p:val>
                                            <p:strVal val="ppt_y+-0.8500*(ppt_x*-0.8090-(1-ppt_y)*0.5878)"/>
                                          </p:val>
                                        </p:tav>
                                        <p:tav tm="90000">
                                          <p:val>
                                            <p:strVal val="ppt_y+-0.9000*(ppt_x*-0.5878-(1-ppt_y)*0.8090)"/>
                                          </p:val>
                                        </p:tav>
                                        <p:tav tm="95000">
                                          <p:val>
                                            <p:strVal val="ppt_y+-0.9500*(ppt_x*-0.3090-(1-ppt_y)*0.9511)"/>
                                          </p:val>
                                        </p:tav>
                                        <p:tav tm="100000">
                                          <p:val>
                                            <p:strVal val="ppt_y+-1.0000*(ppt_x*0.0000-(1-ppt_y)*1.0000)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646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46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66467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4" presetID="15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5" dur="1000"/>
                                        <p:tgtEl>
                                          <p:spTgt spid="66467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/>
                                        <p:tgtEl>
                                          <p:spTgt spid="66467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/>
                                        <p:tgtEl>
                                          <p:spTgt spid="66467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5000">
                                          <p:val>
                                            <p:strVal val="ppt_x+-0.0500*(ppt_x*0.9511+(1-ppt_y)*0.3090)"/>
                                          </p:val>
                                        </p:tav>
                                        <p:tav tm="10000">
                                          <p:val>
                                            <p:strVal val="ppt_x+-0.1000*(ppt_x*0.8090+(1-ppt_y)*0.5878)"/>
                                          </p:val>
                                        </p:tav>
                                        <p:tav tm="15000">
                                          <p:val>
                                            <p:strVal val="ppt_x+-0.1500*(ppt_x*0.5878+(1-ppt_y)*0.8090)"/>
                                          </p:val>
                                        </p:tav>
                                        <p:tav tm="20000">
                                          <p:val>
                                            <p:strVal val="ppt_x+-0.2000*(ppt_x*0.3090+(1-ppt_y)*0.9511)"/>
                                          </p:val>
                                        </p:tav>
                                        <p:tav tm="25000">
                                          <p:val>
                                            <p:strVal val="ppt_x+-0.2500*(ppt_x*-0.0000+(1-ppt_y)*1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x+-0.3000*(ppt_x*-0.3090+(1-ppt_y)*0.9511)"/>
                                          </p:val>
                                        </p:tav>
                                        <p:tav tm="35000">
                                          <p:val>
                                            <p:strVal val="ppt_x+-0.3500*(ppt_x*-0.5878+(1-ppt_y)*0.8090)"/>
                                          </p:val>
                                        </p:tav>
                                        <p:tav tm="40000">
                                          <p:val>
                                            <p:strVal val="ppt_x+-0.4000*(ppt_x*-0.8090+(1-ppt_y)*0.5878)"/>
                                          </p:val>
                                        </p:tav>
                                        <p:tav tm="45000">
                                          <p:val>
                                            <p:strVal val="ppt_x+-0.4500*(ppt_x*-0.9511+(1-ppt_y)*0.3090)"/>
                                          </p:val>
                                        </p:tav>
                                        <p:tav tm="50000">
                                          <p:val>
                                            <p:strVal val="ppt_x+-0.5000*(ppt_x*-1.0000+(1-ppt_y)*-0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x+-0.5500*(ppt_x*-0.9511+(1-ppt_y)*-0.3090)"/>
                                          </p:val>
                                        </p:tav>
                                        <p:tav tm="60000">
                                          <p:val>
                                            <p:strVal val="ppt_x+-0.6000*(ppt_x*-0.8090+(1-ppt_y)*-0.5878)"/>
                                          </p:val>
                                        </p:tav>
                                        <p:tav tm="65000">
                                          <p:val>
                                            <p:strVal val="ppt_x+-0.6500*(ppt_x*-0.5878+(1-ppt_y)*-0.8090)"/>
                                          </p:val>
                                        </p:tav>
                                        <p:tav tm="70000">
                                          <p:val>
                                            <p:strVal val="ppt_x+-0.7000*(ppt_x*-0.3090+(1-ppt_y)*-0.9511)"/>
                                          </p:val>
                                        </p:tav>
                                        <p:tav tm="75000">
                                          <p:val>
                                            <p:strVal val="ppt_x+-0.7500*(ppt_x*0.0000+(1-ppt_y)*-1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x+-0.8000*(ppt_x*0.3090+(1-ppt_y)*-0.9511)"/>
                                          </p:val>
                                        </p:tav>
                                        <p:tav tm="85000">
                                          <p:val>
                                            <p:strVal val="ppt_x+-0.8500*(ppt_x*0.5878+(1-ppt_y)*-0.8090)"/>
                                          </p:val>
                                        </p:tav>
                                        <p:tav tm="90000">
                                          <p:val>
                                            <p:strVal val="ppt_x+-0.9000*(ppt_x*0.8090+(1-ppt_y)*-0.5878)"/>
                                          </p:val>
                                        </p:tav>
                                        <p:tav tm="95000">
                                          <p:val>
                                            <p:strVal val="ppt_x+-0.9500*(ppt_x*0.9511+(1-ppt_y)*-0.3090)"/>
                                          </p:val>
                                        </p:tav>
                                        <p:tav tm="100000">
                                          <p:val>
                                            <p:strVal val="ppt_x+-1.0000*(ppt_x*1.0000+(1-ppt_y)*0.0000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/>
                                        <p:tgtEl>
                                          <p:spTgt spid="66467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-0.0500*(ppt_x*0.3090-(1-ppt_y)*0.9511)"/>
                                          </p:val>
                                        </p:tav>
                                        <p:tav tm="10000">
                                          <p:val>
                                            <p:strVal val="ppt_y+-0.1000*(ppt_x*0.5878-(1-ppt_y)*0.8090)"/>
                                          </p:val>
                                        </p:tav>
                                        <p:tav tm="15000">
                                          <p:val>
                                            <p:strVal val="ppt_y+-0.1500*(ppt_x*0.8090-(1-ppt_y)*0.5878)"/>
                                          </p:val>
                                        </p:tav>
                                        <p:tav tm="20000">
                                          <p:val>
                                            <p:strVal val="ppt_y+-0.2000*(ppt_x*0.9511-(1-ppt_y)*0.3090)"/>
                                          </p:val>
                                        </p:tav>
                                        <p:tav tm="25000">
                                          <p:val>
                                            <p:strVal val="ppt_y+-0.2500*(ppt_x*1.0000-(1-ppt_y)*-0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y+-0.3000*(ppt_x*0.9511-(1-ppt_y)*-0.3090)"/>
                                          </p:val>
                                        </p:tav>
                                        <p:tav tm="35000">
                                          <p:val>
                                            <p:strVal val="ppt_y+-0.3500*(ppt_x*0.8090-(1-ppt_y)*-0.5878)"/>
                                          </p:val>
                                        </p:tav>
                                        <p:tav tm="40000">
                                          <p:val>
                                            <p:strVal val="ppt_y+-0.4000*(ppt_x*0.5878-(1-ppt_y)*-0.8090)"/>
                                          </p:val>
                                        </p:tav>
                                        <p:tav tm="45000">
                                          <p:val>
                                            <p:strVal val="ppt_y+-0.4500*(ppt_x*0.3090-(1-ppt_y)*-0.9511)"/>
                                          </p:val>
                                        </p:tav>
                                        <p:tav tm="50000">
                                          <p:val>
                                            <p:strVal val="ppt_y+-0.5000*(ppt_x*-0.0000-(1-ppt_y)*-1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y+-0.5500*(ppt_x*-0.3090-(1-ppt_y)*-0.9511)"/>
                                          </p:val>
                                        </p:tav>
                                        <p:tav tm="60000">
                                          <p:val>
                                            <p:strVal val="ppt_y+-0.6000*(ppt_x*-0.5878-(1-ppt_y)*-0.8090)"/>
                                          </p:val>
                                        </p:tav>
                                        <p:tav tm="65000">
                                          <p:val>
                                            <p:strVal val="ppt_y+-0.6500*(ppt_x*-0.8090-(1-ppt_y)*-0.5878)"/>
                                          </p:val>
                                        </p:tav>
                                        <p:tav tm="70000">
                                          <p:val>
                                            <p:strVal val="ppt_y+-0.7000*(ppt_x*-0.9511-(1-ppt_y)*-0.3090)"/>
                                          </p:val>
                                        </p:tav>
                                        <p:tav tm="75000">
                                          <p:val>
                                            <p:strVal val="ppt_y+-0.7500*(ppt_x*-1.0000-(1-ppt_y)*0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y+-0.8000*(ppt_x*-0.9511-(1-ppt_y)*0.3090)"/>
                                          </p:val>
                                        </p:tav>
                                        <p:tav tm="85000">
                                          <p:val>
                                            <p:strVal val="ppt_y+-0.8500*(ppt_x*-0.8090-(1-ppt_y)*0.5878)"/>
                                          </p:val>
                                        </p:tav>
                                        <p:tav tm="90000">
                                          <p:val>
                                            <p:strVal val="ppt_y+-0.9000*(ppt_x*-0.5878-(1-ppt_y)*0.8090)"/>
                                          </p:val>
                                        </p:tav>
                                        <p:tav tm="95000">
                                          <p:val>
                                            <p:strVal val="ppt_y+-0.9500*(ppt_x*-0.3090-(1-ppt_y)*0.9511)"/>
                                          </p:val>
                                        </p:tav>
                                        <p:tav tm="100000">
                                          <p:val>
                                            <p:strVal val="ppt_y+-1.0000*(ppt_x*0.0000-(1-ppt_y)*1.0000)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646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46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1000"/>
                                        <p:tgtEl>
                                          <p:spTgt spid="66467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5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8" dur="1000"/>
                                        <p:tgtEl>
                                          <p:spTgt spid="66467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/>
                                        <p:tgtEl>
                                          <p:spTgt spid="66467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/>
                                        <p:tgtEl>
                                          <p:spTgt spid="66467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5000">
                                          <p:val>
                                            <p:strVal val="ppt_x+-0.0500*(ppt_x*0.9511+(1-ppt_y)*0.3090)"/>
                                          </p:val>
                                        </p:tav>
                                        <p:tav tm="10000">
                                          <p:val>
                                            <p:strVal val="ppt_x+-0.1000*(ppt_x*0.8090+(1-ppt_y)*0.5878)"/>
                                          </p:val>
                                        </p:tav>
                                        <p:tav tm="15000">
                                          <p:val>
                                            <p:strVal val="ppt_x+-0.1500*(ppt_x*0.5878+(1-ppt_y)*0.8090)"/>
                                          </p:val>
                                        </p:tav>
                                        <p:tav tm="20000">
                                          <p:val>
                                            <p:strVal val="ppt_x+-0.2000*(ppt_x*0.3090+(1-ppt_y)*0.9511)"/>
                                          </p:val>
                                        </p:tav>
                                        <p:tav tm="25000">
                                          <p:val>
                                            <p:strVal val="ppt_x+-0.2500*(ppt_x*-0.0000+(1-ppt_y)*1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x+-0.3000*(ppt_x*-0.3090+(1-ppt_y)*0.9511)"/>
                                          </p:val>
                                        </p:tav>
                                        <p:tav tm="35000">
                                          <p:val>
                                            <p:strVal val="ppt_x+-0.3500*(ppt_x*-0.5878+(1-ppt_y)*0.8090)"/>
                                          </p:val>
                                        </p:tav>
                                        <p:tav tm="40000">
                                          <p:val>
                                            <p:strVal val="ppt_x+-0.4000*(ppt_x*-0.8090+(1-ppt_y)*0.5878)"/>
                                          </p:val>
                                        </p:tav>
                                        <p:tav tm="45000">
                                          <p:val>
                                            <p:strVal val="ppt_x+-0.4500*(ppt_x*-0.9511+(1-ppt_y)*0.3090)"/>
                                          </p:val>
                                        </p:tav>
                                        <p:tav tm="50000">
                                          <p:val>
                                            <p:strVal val="ppt_x+-0.5000*(ppt_x*-1.0000+(1-ppt_y)*-0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x+-0.5500*(ppt_x*-0.9511+(1-ppt_y)*-0.3090)"/>
                                          </p:val>
                                        </p:tav>
                                        <p:tav tm="60000">
                                          <p:val>
                                            <p:strVal val="ppt_x+-0.6000*(ppt_x*-0.8090+(1-ppt_y)*-0.5878)"/>
                                          </p:val>
                                        </p:tav>
                                        <p:tav tm="65000">
                                          <p:val>
                                            <p:strVal val="ppt_x+-0.6500*(ppt_x*-0.5878+(1-ppt_y)*-0.8090)"/>
                                          </p:val>
                                        </p:tav>
                                        <p:tav tm="70000">
                                          <p:val>
                                            <p:strVal val="ppt_x+-0.7000*(ppt_x*-0.3090+(1-ppt_y)*-0.9511)"/>
                                          </p:val>
                                        </p:tav>
                                        <p:tav tm="75000">
                                          <p:val>
                                            <p:strVal val="ppt_x+-0.7500*(ppt_x*0.0000+(1-ppt_y)*-1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x+-0.8000*(ppt_x*0.3090+(1-ppt_y)*-0.9511)"/>
                                          </p:val>
                                        </p:tav>
                                        <p:tav tm="85000">
                                          <p:val>
                                            <p:strVal val="ppt_x+-0.8500*(ppt_x*0.5878+(1-ppt_y)*-0.8090)"/>
                                          </p:val>
                                        </p:tav>
                                        <p:tav tm="90000">
                                          <p:val>
                                            <p:strVal val="ppt_x+-0.9000*(ppt_x*0.8090+(1-ppt_y)*-0.5878)"/>
                                          </p:val>
                                        </p:tav>
                                        <p:tav tm="95000">
                                          <p:val>
                                            <p:strVal val="ppt_x+-0.9500*(ppt_x*0.9511+(1-ppt_y)*-0.3090)"/>
                                          </p:val>
                                        </p:tav>
                                        <p:tav tm="100000">
                                          <p:val>
                                            <p:strVal val="ppt_x+-1.0000*(ppt_x*1.0000+(1-ppt_y)*0.0000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/>
                                        <p:tgtEl>
                                          <p:spTgt spid="66467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-0.0500*(ppt_x*0.3090-(1-ppt_y)*0.9511)"/>
                                          </p:val>
                                        </p:tav>
                                        <p:tav tm="10000">
                                          <p:val>
                                            <p:strVal val="ppt_y+-0.1000*(ppt_x*0.5878-(1-ppt_y)*0.8090)"/>
                                          </p:val>
                                        </p:tav>
                                        <p:tav tm="15000">
                                          <p:val>
                                            <p:strVal val="ppt_y+-0.1500*(ppt_x*0.8090-(1-ppt_y)*0.5878)"/>
                                          </p:val>
                                        </p:tav>
                                        <p:tav tm="20000">
                                          <p:val>
                                            <p:strVal val="ppt_y+-0.2000*(ppt_x*0.9511-(1-ppt_y)*0.3090)"/>
                                          </p:val>
                                        </p:tav>
                                        <p:tav tm="25000">
                                          <p:val>
                                            <p:strVal val="ppt_y+-0.2500*(ppt_x*1.0000-(1-ppt_y)*-0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y+-0.3000*(ppt_x*0.9511-(1-ppt_y)*-0.3090)"/>
                                          </p:val>
                                        </p:tav>
                                        <p:tav tm="35000">
                                          <p:val>
                                            <p:strVal val="ppt_y+-0.3500*(ppt_x*0.8090-(1-ppt_y)*-0.5878)"/>
                                          </p:val>
                                        </p:tav>
                                        <p:tav tm="40000">
                                          <p:val>
                                            <p:strVal val="ppt_y+-0.4000*(ppt_x*0.5878-(1-ppt_y)*-0.8090)"/>
                                          </p:val>
                                        </p:tav>
                                        <p:tav tm="45000">
                                          <p:val>
                                            <p:strVal val="ppt_y+-0.4500*(ppt_x*0.3090-(1-ppt_y)*-0.9511)"/>
                                          </p:val>
                                        </p:tav>
                                        <p:tav tm="50000">
                                          <p:val>
                                            <p:strVal val="ppt_y+-0.5000*(ppt_x*-0.0000-(1-ppt_y)*-1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y+-0.5500*(ppt_x*-0.3090-(1-ppt_y)*-0.9511)"/>
                                          </p:val>
                                        </p:tav>
                                        <p:tav tm="60000">
                                          <p:val>
                                            <p:strVal val="ppt_y+-0.6000*(ppt_x*-0.5878-(1-ppt_y)*-0.8090)"/>
                                          </p:val>
                                        </p:tav>
                                        <p:tav tm="65000">
                                          <p:val>
                                            <p:strVal val="ppt_y+-0.6500*(ppt_x*-0.8090-(1-ppt_y)*-0.5878)"/>
                                          </p:val>
                                        </p:tav>
                                        <p:tav tm="70000">
                                          <p:val>
                                            <p:strVal val="ppt_y+-0.7000*(ppt_x*-0.9511-(1-ppt_y)*-0.3090)"/>
                                          </p:val>
                                        </p:tav>
                                        <p:tav tm="75000">
                                          <p:val>
                                            <p:strVal val="ppt_y+-0.7500*(ppt_x*-1.0000-(1-ppt_y)*0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y+-0.8000*(ppt_x*-0.9511-(1-ppt_y)*0.3090)"/>
                                          </p:val>
                                        </p:tav>
                                        <p:tav tm="85000">
                                          <p:val>
                                            <p:strVal val="ppt_y+-0.8500*(ppt_x*-0.8090-(1-ppt_y)*0.5878)"/>
                                          </p:val>
                                        </p:tav>
                                        <p:tav tm="90000">
                                          <p:val>
                                            <p:strVal val="ppt_y+-0.9000*(ppt_x*-0.5878-(1-ppt_y)*0.8090)"/>
                                          </p:val>
                                        </p:tav>
                                        <p:tav tm="95000">
                                          <p:val>
                                            <p:strVal val="ppt_y+-0.9500*(ppt_x*-0.3090-(1-ppt_y)*0.9511)"/>
                                          </p:val>
                                        </p:tav>
                                        <p:tav tm="100000">
                                          <p:val>
                                            <p:strVal val="ppt_y+-1.0000*(ppt_x*0.0000-(1-ppt_y)*1.0000)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646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46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1000"/>
                                        <p:tgtEl>
                                          <p:spTgt spid="66467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59" presetID="15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0" dur="1000"/>
                                        <p:tgtEl>
                                          <p:spTgt spid="66468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/>
                                        <p:tgtEl>
                                          <p:spTgt spid="66468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/>
                                        <p:tgtEl>
                                          <p:spTgt spid="66468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5000">
                                          <p:val>
                                            <p:strVal val="ppt_x+-0.0500*(ppt_x*0.9511+(1-ppt_y)*0.3090)"/>
                                          </p:val>
                                        </p:tav>
                                        <p:tav tm="10000">
                                          <p:val>
                                            <p:strVal val="ppt_x+-0.1000*(ppt_x*0.8090+(1-ppt_y)*0.5878)"/>
                                          </p:val>
                                        </p:tav>
                                        <p:tav tm="15000">
                                          <p:val>
                                            <p:strVal val="ppt_x+-0.1500*(ppt_x*0.5878+(1-ppt_y)*0.8090)"/>
                                          </p:val>
                                        </p:tav>
                                        <p:tav tm="20000">
                                          <p:val>
                                            <p:strVal val="ppt_x+-0.2000*(ppt_x*0.3090+(1-ppt_y)*0.9511)"/>
                                          </p:val>
                                        </p:tav>
                                        <p:tav tm="25000">
                                          <p:val>
                                            <p:strVal val="ppt_x+-0.2500*(ppt_x*-0.0000+(1-ppt_y)*1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x+-0.3000*(ppt_x*-0.3090+(1-ppt_y)*0.9511)"/>
                                          </p:val>
                                        </p:tav>
                                        <p:tav tm="35000">
                                          <p:val>
                                            <p:strVal val="ppt_x+-0.3500*(ppt_x*-0.5878+(1-ppt_y)*0.8090)"/>
                                          </p:val>
                                        </p:tav>
                                        <p:tav tm="40000">
                                          <p:val>
                                            <p:strVal val="ppt_x+-0.4000*(ppt_x*-0.8090+(1-ppt_y)*0.5878)"/>
                                          </p:val>
                                        </p:tav>
                                        <p:tav tm="45000">
                                          <p:val>
                                            <p:strVal val="ppt_x+-0.4500*(ppt_x*-0.9511+(1-ppt_y)*0.3090)"/>
                                          </p:val>
                                        </p:tav>
                                        <p:tav tm="50000">
                                          <p:val>
                                            <p:strVal val="ppt_x+-0.5000*(ppt_x*-1.0000+(1-ppt_y)*-0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x+-0.5500*(ppt_x*-0.9511+(1-ppt_y)*-0.3090)"/>
                                          </p:val>
                                        </p:tav>
                                        <p:tav tm="60000">
                                          <p:val>
                                            <p:strVal val="ppt_x+-0.6000*(ppt_x*-0.8090+(1-ppt_y)*-0.5878)"/>
                                          </p:val>
                                        </p:tav>
                                        <p:tav tm="65000">
                                          <p:val>
                                            <p:strVal val="ppt_x+-0.6500*(ppt_x*-0.5878+(1-ppt_y)*-0.8090)"/>
                                          </p:val>
                                        </p:tav>
                                        <p:tav tm="70000">
                                          <p:val>
                                            <p:strVal val="ppt_x+-0.7000*(ppt_x*-0.3090+(1-ppt_y)*-0.9511)"/>
                                          </p:val>
                                        </p:tav>
                                        <p:tav tm="75000">
                                          <p:val>
                                            <p:strVal val="ppt_x+-0.7500*(ppt_x*0.0000+(1-ppt_y)*-1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x+-0.8000*(ppt_x*0.3090+(1-ppt_y)*-0.9511)"/>
                                          </p:val>
                                        </p:tav>
                                        <p:tav tm="85000">
                                          <p:val>
                                            <p:strVal val="ppt_x+-0.8500*(ppt_x*0.5878+(1-ppt_y)*-0.8090)"/>
                                          </p:val>
                                        </p:tav>
                                        <p:tav tm="90000">
                                          <p:val>
                                            <p:strVal val="ppt_x+-0.9000*(ppt_x*0.8090+(1-ppt_y)*-0.5878)"/>
                                          </p:val>
                                        </p:tav>
                                        <p:tav tm="95000">
                                          <p:val>
                                            <p:strVal val="ppt_x+-0.9500*(ppt_x*0.9511+(1-ppt_y)*-0.3090)"/>
                                          </p:val>
                                        </p:tav>
                                        <p:tav tm="100000">
                                          <p:val>
                                            <p:strVal val="ppt_x+-1.0000*(ppt_x*1.0000+(1-ppt_y)*0.0000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/>
                                        <p:tgtEl>
                                          <p:spTgt spid="66468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-0.0500*(ppt_x*0.3090-(1-ppt_y)*0.9511)"/>
                                          </p:val>
                                        </p:tav>
                                        <p:tav tm="10000">
                                          <p:val>
                                            <p:strVal val="ppt_y+-0.1000*(ppt_x*0.5878-(1-ppt_y)*0.8090)"/>
                                          </p:val>
                                        </p:tav>
                                        <p:tav tm="15000">
                                          <p:val>
                                            <p:strVal val="ppt_y+-0.1500*(ppt_x*0.8090-(1-ppt_y)*0.5878)"/>
                                          </p:val>
                                        </p:tav>
                                        <p:tav tm="20000">
                                          <p:val>
                                            <p:strVal val="ppt_y+-0.2000*(ppt_x*0.9511-(1-ppt_y)*0.3090)"/>
                                          </p:val>
                                        </p:tav>
                                        <p:tav tm="25000">
                                          <p:val>
                                            <p:strVal val="ppt_y+-0.2500*(ppt_x*1.0000-(1-ppt_y)*-0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y+-0.3000*(ppt_x*0.9511-(1-ppt_y)*-0.3090)"/>
                                          </p:val>
                                        </p:tav>
                                        <p:tav tm="35000">
                                          <p:val>
                                            <p:strVal val="ppt_y+-0.3500*(ppt_x*0.8090-(1-ppt_y)*-0.5878)"/>
                                          </p:val>
                                        </p:tav>
                                        <p:tav tm="40000">
                                          <p:val>
                                            <p:strVal val="ppt_y+-0.4000*(ppt_x*0.5878-(1-ppt_y)*-0.8090)"/>
                                          </p:val>
                                        </p:tav>
                                        <p:tav tm="45000">
                                          <p:val>
                                            <p:strVal val="ppt_y+-0.4500*(ppt_x*0.3090-(1-ppt_y)*-0.9511)"/>
                                          </p:val>
                                        </p:tav>
                                        <p:tav tm="50000">
                                          <p:val>
                                            <p:strVal val="ppt_y+-0.5000*(ppt_x*-0.0000-(1-ppt_y)*-1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y+-0.5500*(ppt_x*-0.3090-(1-ppt_y)*-0.9511)"/>
                                          </p:val>
                                        </p:tav>
                                        <p:tav tm="60000">
                                          <p:val>
                                            <p:strVal val="ppt_y+-0.6000*(ppt_x*-0.5878-(1-ppt_y)*-0.8090)"/>
                                          </p:val>
                                        </p:tav>
                                        <p:tav tm="65000">
                                          <p:val>
                                            <p:strVal val="ppt_y+-0.6500*(ppt_x*-0.8090-(1-ppt_y)*-0.5878)"/>
                                          </p:val>
                                        </p:tav>
                                        <p:tav tm="70000">
                                          <p:val>
                                            <p:strVal val="ppt_y+-0.7000*(ppt_x*-0.9511-(1-ppt_y)*-0.3090)"/>
                                          </p:val>
                                        </p:tav>
                                        <p:tav tm="75000">
                                          <p:val>
                                            <p:strVal val="ppt_y+-0.7500*(ppt_x*-1.0000-(1-ppt_y)*0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y+-0.8000*(ppt_x*-0.9511-(1-ppt_y)*0.3090)"/>
                                          </p:val>
                                        </p:tav>
                                        <p:tav tm="85000">
                                          <p:val>
                                            <p:strVal val="ppt_y+-0.8500*(ppt_x*-0.8090-(1-ppt_y)*0.5878)"/>
                                          </p:val>
                                        </p:tav>
                                        <p:tav tm="90000">
                                          <p:val>
                                            <p:strVal val="ppt_y+-0.9000*(ppt_x*-0.5878-(1-ppt_y)*0.8090)"/>
                                          </p:val>
                                        </p:tav>
                                        <p:tav tm="95000">
                                          <p:val>
                                            <p:strVal val="ppt_y+-0.9500*(ppt_x*-0.3090-(1-ppt_y)*0.9511)"/>
                                          </p:val>
                                        </p:tav>
                                        <p:tav tm="100000">
                                          <p:val>
                                            <p:strVal val="ppt_y+-1.0000*(ppt_x*0.0000-(1-ppt_y)*1.0000)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646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46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1000"/>
                                        <p:tgtEl>
                                          <p:spTgt spid="66468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71" presetID="15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2" dur="1000"/>
                                        <p:tgtEl>
                                          <p:spTgt spid="66468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/>
                                        <p:tgtEl>
                                          <p:spTgt spid="66468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/>
                                        <p:tgtEl>
                                          <p:spTgt spid="66468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5000">
                                          <p:val>
                                            <p:strVal val="ppt_x+-0.0500*(ppt_x*0.9511+(1-ppt_y)*0.3090)"/>
                                          </p:val>
                                        </p:tav>
                                        <p:tav tm="10000">
                                          <p:val>
                                            <p:strVal val="ppt_x+-0.1000*(ppt_x*0.8090+(1-ppt_y)*0.5878)"/>
                                          </p:val>
                                        </p:tav>
                                        <p:tav tm="15000">
                                          <p:val>
                                            <p:strVal val="ppt_x+-0.1500*(ppt_x*0.5878+(1-ppt_y)*0.8090)"/>
                                          </p:val>
                                        </p:tav>
                                        <p:tav tm="20000">
                                          <p:val>
                                            <p:strVal val="ppt_x+-0.2000*(ppt_x*0.3090+(1-ppt_y)*0.9511)"/>
                                          </p:val>
                                        </p:tav>
                                        <p:tav tm="25000">
                                          <p:val>
                                            <p:strVal val="ppt_x+-0.2500*(ppt_x*-0.0000+(1-ppt_y)*1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x+-0.3000*(ppt_x*-0.3090+(1-ppt_y)*0.9511)"/>
                                          </p:val>
                                        </p:tav>
                                        <p:tav tm="35000">
                                          <p:val>
                                            <p:strVal val="ppt_x+-0.3500*(ppt_x*-0.5878+(1-ppt_y)*0.8090)"/>
                                          </p:val>
                                        </p:tav>
                                        <p:tav tm="40000">
                                          <p:val>
                                            <p:strVal val="ppt_x+-0.4000*(ppt_x*-0.8090+(1-ppt_y)*0.5878)"/>
                                          </p:val>
                                        </p:tav>
                                        <p:tav tm="45000">
                                          <p:val>
                                            <p:strVal val="ppt_x+-0.4500*(ppt_x*-0.9511+(1-ppt_y)*0.3090)"/>
                                          </p:val>
                                        </p:tav>
                                        <p:tav tm="50000">
                                          <p:val>
                                            <p:strVal val="ppt_x+-0.5000*(ppt_x*-1.0000+(1-ppt_y)*-0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x+-0.5500*(ppt_x*-0.9511+(1-ppt_y)*-0.3090)"/>
                                          </p:val>
                                        </p:tav>
                                        <p:tav tm="60000">
                                          <p:val>
                                            <p:strVal val="ppt_x+-0.6000*(ppt_x*-0.8090+(1-ppt_y)*-0.5878)"/>
                                          </p:val>
                                        </p:tav>
                                        <p:tav tm="65000">
                                          <p:val>
                                            <p:strVal val="ppt_x+-0.6500*(ppt_x*-0.5878+(1-ppt_y)*-0.8090)"/>
                                          </p:val>
                                        </p:tav>
                                        <p:tav tm="70000">
                                          <p:val>
                                            <p:strVal val="ppt_x+-0.7000*(ppt_x*-0.3090+(1-ppt_y)*-0.9511)"/>
                                          </p:val>
                                        </p:tav>
                                        <p:tav tm="75000">
                                          <p:val>
                                            <p:strVal val="ppt_x+-0.7500*(ppt_x*0.0000+(1-ppt_y)*-1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x+-0.8000*(ppt_x*0.3090+(1-ppt_y)*-0.9511)"/>
                                          </p:val>
                                        </p:tav>
                                        <p:tav tm="85000">
                                          <p:val>
                                            <p:strVal val="ppt_x+-0.8500*(ppt_x*0.5878+(1-ppt_y)*-0.8090)"/>
                                          </p:val>
                                        </p:tav>
                                        <p:tav tm="90000">
                                          <p:val>
                                            <p:strVal val="ppt_x+-0.9000*(ppt_x*0.8090+(1-ppt_y)*-0.5878)"/>
                                          </p:val>
                                        </p:tav>
                                        <p:tav tm="95000">
                                          <p:val>
                                            <p:strVal val="ppt_x+-0.9500*(ppt_x*0.9511+(1-ppt_y)*-0.3090)"/>
                                          </p:val>
                                        </p:tav>
                                        <p:tav tm="100000">
                                          <p:val>
                                            <p:strVal val="ppt_x+-1.0000*(ppt_x*1.0000+(1-ppt_y)*0.0000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/>
                                        <p:tgtEl>
                                          <p:spTgt spid="66468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-0.0500*(ppt_x*0.3090-(1-ppt_y)*0.9511)"/>
                                          </p:val>
                                        </p:tav>
                                        <p:tav tm="10000">
                                          <p:val>
                                            <p:strVal val="ppt_y+-0.1000*(ppt_x*0.5878-(1-ppt_y)*0.8090)"/>
                                          </p:val>
                                        </p:tav>
                                        <p:tav tm="15000">
                                          <p:val>
                                            <p:strVal val="ppt_y+-0.1500*(ppt_x*0.8090-(1-ppt_y)*0.5878)"/>
                                          </p:val>
                                        </p:tav>
                                        <p:tav tm="20000">
                                          <p:val>
                                            <p:strVal val="ppt_y+-0.2000*(ppt_x*0.9511-(1-ppt_y)*0.3090)"/>
                                          </p:val>
                                        </p:tav>
                                        <p:tav tm="25000">
                                          <p:val>
                                            <p:strVal val="ppt_y+-0.2500*(ppt_x*1.0000-(1-ppt_y)*-0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y+-0.3000*(ppt_x*0.9511-(1-ppt_y)*-0.3090)"/>
                                          </p:val>
                                        </p:tav>
                                        <p:tav tm="35000">
                                          <p:val>
                                            <p:strVal val="ppt_y+-0.3500*(ppt_x*0.8090-(1-ppt_y)*-0.5878)"/>
                                          </p:val>
                                        </p:tav>
                                        <p:tav tm="40000">
                                          <p:val>
                                            <p:strVal val="ppt_y+-0.4000*(ppt_x*0.5878-(1-ppt_y)*-0.8090)"/>
                                          </p:val>
                                        </p:tav>
                                        <p:tav tm="45000">
                                          <p:val>
                                            <p:strVal val="ppt_y+-0.4500*(ppt_x*0.3090-(1-ppt_y)*-0.9511)"/>
                                          </p:val>
                                        </p:tav>
                                        <p:tav tm="50000">
                                          <p:val>
                                            <p:strVal val="ppt_y+-0.5000*(ppt_x*-0.0000-(1-ppt_y)*-1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y+-0.5500*(ppt_x*-0.3090-(1-ppt_y)*-0.9511)"/>
                                          </p:val>
                                        </p:tav>
                                        <p:tav tm="60000">
                                          <p:val>
                                            <p:strVal val="ppt_y+-0.6000*(ppt_x*-0.5878-(1-ppt_y)*-0.8090)"/>
                                          </p:val>
                                        </p:tav>
                                        <p:tav tm="65000">
                                          <p:val>
                                            <p:strVal val="ppt_y+-0.6500*(ppt_x*-0.8090-(1-ppt_y)*-0.5878)"/>
                                          </p:val>
                                        </p:tav>
                                        <p:tav tm="70000">
                                          <p:val>
                                            <p:strVal val="ppt_y+-0.7000*(ppt_x*-0.9511-(1-ppt_y)*-0.3090)"/>
                                          </p:val>
                                        </p:tav>
                                        <p:tav tm="75000">
                                          <p:val>
                                            <p:strVal val="ppt_y+-0.7500*(ppt_x*-1.0000-(1-ppt_y)*0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y+-0.8000*(ppt_x*-0.9511-(1-ppt_y)*0.3090)"/>
                                          </p:val>
                                        </p:tav>
                                        <p:tav tm="85000">
                                          <p:val>
                                            <p:strVal val="ppt_y+-0.8500*(ppt_x*-0.8090-(1-ppt_y)*0.5878)"/>
                                          </p:val>
                                        </p:tav>
                                        <p:tav tm="90000">
                                          <p:val>
                                            <p:strVal val="ppt_y+-0.9000*(ppt_x*-0.5878-(1-ppt_y)*0.8090)"/>
                                          </p:val>
                                        </p:tav>
                                        <p:tav tm="95000">
                                          <p:val>
                                            <p:strVal val="ppt_y+-0.9500*(ppt_x*-0.3090-(1-ppt_y)*0.9511)"/>
                                          </p:val>
                                        </p:tav>
                                        <p:tav tm="100000">
                                          <p:val>
                                            <p:strVal val="ppt_y+-1.0000*(ppt_x*0.0000-(1-ppt_y)*1.0000)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646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46790" grpId="0" animBg="1"/>
      <p:bldP spid="6646791" grpId="0" animBg="1"/>
      <p:bldP spid="6646792" grpId="0" animBg="1"/>
      <p:bldP spid="6646794" grpId="0" animBg="1"/>
      <p:bldP spid="6646795" grpId="0" animBg="1"/>
      <p:bldP spid="6646796" grpId="0" animBg="1"/>
      <p:bldP spid="6646797" grpId="0" animBg="1"/>
      <p:bldP spid="6646798" grpId="0" animBg="1"/>
      <p:bldP spid="6646799" grpId="0" animBg="1"/>
      <p:bldP spid="6646800" grpId="0" animBg="1"/>
      <p:bldP spid="6646801" grpId="0" animBg="1"/>
      <p:bldP spid="6646802" grpId="0" animBg="1"/>
    </p:bldLst>
  </p:timing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478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404813"/>
            <a:ext cx="8229600" cy="5721350"/>
          </a:xfrm>
        </p:spPr>
        <p:txBody>
          <a:bodyPr/>
          <a:lstStyle/>
          <a:p>
            <a:pPr eaLnBrk="1" hangingPunct="1">
              <a:lnSpc>
                <a:spcPct val="135000"/>
              </a:lnSpc>
              <a:buFontTx/>
              <a:buNone/>
              <a:defRPr/>
            </a:pPr>
            <a:r>
              <a:rPr lang="en-US" altLang="zh-CN" sz="3600" b="1" dirty="0" smtClean="0"/>
              <a:t> </a:t>
            </a:r>
            <a:r>
              <a:rPr lang="zh-CN" altLang="en-US" b="1" dirty="0" smtClean="0"/>
              <a:t>例</a:t>
            </a:r>
            <a:r>
              <a:rPr lang="en-US" altLang="zh-CN" b="1" dirty="0" smtClean="0"/>
              <a:t>. </a:t>
            </a:r>
            <a:r>
              <a:rPr lang="zh-CN" altLang="zh-CN" b="1" dirty="0" smtClean="0">
                <a:latin typeface="Times New Roman" pitchFamily="18" charset="0"/>
                <a:ea typeface="+mj-ea"/>
                <a:cs typeface="Times New Roman" pitchFamily="18" charset="0"/>
              </a:rPr>
              <a:t>将</a:t>
            </a:r>
            <a:r>
              <a:rPr lang="en-US" altLang="zh-CN" b="1" dirty="0" smtClean="0">
                <a:latin typeface="Times New Roman" pitchFamily="18" charset="0"/>
                <a:ea typeface="+mj-ea"/>
                <a:cs typeface="Times New Roman" pitchFamily="18" charset="0"/>
              </a:rPr>
              <a:t> A </a:t>
            </a:r>
            <a:r>
              <a:rPr lang="zh-CN" altLang="zh-CN" b="1" dirty="0" smtClean="0">
                <a:latin typeface="Times New Roman" pitchFamily="18" charset="0"/>
                <a:ea typeface="+mj-ea"/>
                <a:cs typeface="Times New Roman" pitchFamily="18" charset="0"/>
              </a:rPr>
              <a:t>写成</a:t>
            </a:r>
            <a:r>
              <a:rPr lang="en-US" altLang="zh-CN" b="1" dirty="0" smtClean="0">
                <a:latin typeface="Times New Roman" pitchFamily="18" charset="0"/>
                <a:ea typeface="+mj-ea"/>
                <a:cs typeface="Times New Roman" pitchFamily="18" charset="0"/>
              </a:rPr>
              <a:t> B C </a:t>
            </a:r>
            <a:r>
              <a:rPr lang="zh-CN" altLang="zh-CN" b="1" dirty="0" smtClean="0">
                <a:latin typeface="Times New Roman" pitchFamily="18" charset="0"/>
                <a:ea typeface="+mj-ea"/>
                <a:cs typeface="Times New Roman" pitchFamily="18" charset="0"/>
              </a:rPr>
              <a:t>的形式</a:t>
            </a:r>
            <a:r>
              <a:rPr lang="en-US" altLang="zh-CN" b="1" dirty="0" smtClean="0">
                <a:latin typeface="Times New Roman" pitchFamily="18" charset="0"/>
                <a:ea typeface="+mj-ea"/>
                <a:cs typeface="Times New Roman" pitchFamily="18" charset="0"/>
              </a:rPr>
              <a:t>,  </a:t>
            </a:r>
            <a:r>
              <a:rPr lang="zh-CN" altLang="zh-CN" b="1" dirty="0" smtClean="0">
                <a:latin typeface="Times New Roman" pitchFamily="18" charset="0"/>
                <a:ea typeface="+mj-ea"/>
                <a:cs typeface="Times New Roman" pitchFamily="18" charset="0"/>
              </a:rPr>
              <a:t>其中</a:t>
            </a:r>
            <a:r>
              <a:rPr lang="en-US" altLang="zh-CN" b="1" dirty="0" smtClean="0">
                <a:latin typeface="Times New Roman" pitchFamily="18" charset="0"/>
                <a:ea typeface="+mj-ea"/>
                <a:cs typeface="Times New Roman" pitchFamily="18" charset="0"/>
              </a:rPr>
              <a:t> B </a:t>
            </a:r>
            <a:r>
              <a:rPr lang="zh-CN" altLang="zh-CN" b="1" dirty="0" smtClean="0">
                <a:latin typeface="Times New Roman" pitchFamily="18" charset="0"/>
                <a:ea typeface="+mj-ea"/>
                <a:cs typeface="Times New Roman" pitchFamily="18" charset="0"/>
              </a:rPr>
              <a:t>是列满秩</a:t>
            </a:r>
            <a:endParaRPr lang="en-US" altLang="zh-CN" b="1" dirty="0" smtClean="0">
              <a:latin typeface="Times New Roman" pitchFamily="18" charset="0"/>
              <a:ea typeface="+mj-ea"/>
              <a:cs typeface="Times New Roman" pitchFamily="18" charset="0"/>
            </a:endParaRPr>
          </a:p>
          <a:p>
            <a:pPr eaLnBrk="1" hangingPunct="1">
              <a:lnSpc>
                <a:spcPct val="135000"/>
              </a:lnSpc>
              <a:buFontTx/>
              <a:buNone/>
              <a:defRPr/>
            </a:pPr>
            <a:r>
              <a:rPr lang="en-US" altLang="zh-CN" b="1" dirty="0" smtClean="0">
                <a:latin typeface="Times New Roman" pitchFamily="18" charset="0"/>
                <a:ea typeface="+mj-ea"/>
                <a:cs typeface="Times New Roman" pitchFamily="18" charset="0"/>
              </a:rPr>
              <a:t>       </a:t>
            </a:r>
            <a:r>
              <a:rPr lang="zh-CN" altLang="zh-CN" b="1" dirty="0" smtClean="0">
                <a:latin typeface="Times New Roman" pitchFamily="18" charset="0"/>
                <a:ea typeface="+mj-ea"/>
                <a:cs typeface="Times New Roman" pitchFamily="18" charset="0"/>
              </a:rPr>
              <a:t>的矩阵</a:t>
            </a:r>
            <a:r>
              <a:rPr lang="en-US" altLang="zh-CN" b="1" dirty="0" smtClean="0">
                <a:latin typeface="Times New Roman" pitchFamily="18" charset="0"/>
                <a:ea typeface="+mj-ea"/>
                <a:cs typeface="Times New Roman" pitchFamily="18" charset="0"/>
              </a:rPr>
              <a:t>,  C </a:t>
            </a:r>
            <a:r>
              <a:rPr lang="zh-CN" altLang="zh-CN" b="1" dirty="0" smtClean="0">
                <a:latin typeface="Times New Roman" pitchFamily="18" charset="0"/>
                <a:ea typeface="+mj-ea"/>
                <a:cs typeface="Times New Roman" pitchFamily="18" charset="0"/>
              </a:rPr>
              <a:t>是行满秩的矩阵</a:t>
            </a:r>
            <a:r>
              <a:rPr lang="en-US" altLang="zh-CN" b="1" dirty="0" smtClean="0">
                <a:latin typeface="Times New Roman" pitchFamily="18" charset="0"/>
                <a:ea typeface="+mj-ea"/>
                <a:cs typeface="Times New Roman" pitchFamily="18" charset="0"/>
              </a:rPr>
              <a:t>.</a:t>
            </a:r>
            <a:r>
              <a:rPr lang="zh-CN" altLang="en-US" b="1" dirty="0" smtClean="0">
                <a:latin typeface="Times New Roman" pitchFamily="18" charset="0"/>
                <a:ea typeface="+mj-ea"/>
                <a:cs typeface="Times New Roman" pitchFamily="18" charset="0"/>
              </a:rPr>
              <a:t> </a:t>
            </a:r>
            <a:endParaRPr lang="en-US" altLang="zh-CN" sz="3600" b="1" dirty="0" smtClean="0">
              <a:solidFill>
                <a:srgbClr val="0000FF"/>
              </a:solidFill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  <p:sp>
        <p:nvSpPr>
          <p:cNvPr id="18227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182274" name="Object 1"/>
          <p:cNvGraphicFramePr>
            <a:graphicFrameLocks noChangeAspect="1"/>
          </p:cNvGraphicFramePr>
          <p:nvPr/>
        </p:nvGraphicFramePr>
        <p:xfrm>
          <a:off x="1763713" y="2420938"/>
          <a:ext cx="5022850" cy="3168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2348" name="公式" r:id="rId3" imgW="1803240" imgH="1143000" progId="Equation.3">
                  <p:embed/>
                </p:oleObj>
              </mc:Choice>
              <mc:Fallback>
                <p:oleObj name="公式" r:id="rId3" imgW="1803240" imgH="1143000" progId="Equation.3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63713" y="2420938"/>
                        <a:ext cx="5022850" cy="31686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478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404813"/>
            <a:ext cx="8229600" cy="5721350"/>
          </a:xfrm>
        </p:spPr>
        <p:txBody>
          <a:bodyPr/>
          <a:lstStyle/>
          <a:p>
            <a:pPr eaLnBrk="1" hangingPunct="1">
              <a:lnSpc>
                <a:spcPct val="135000"/>
              </a:lnSpc>
              <a:buFontTx/>
              <a:buNone/>
              <a:defRPr/>
            </a:pPr>
            <a:r>
              <a:rPr lang="en-US" altLang="zh-CN" sz="3600" b="1" dirty="0" smtClean="0"/>
              <a:t> </a:t>
            </a:r>
            <a:endParaRPr lang="en-US" altLang="zh-CN" sz="3600" b="1" dirty="0" smtClean="0">
              <a:solidFill>
                <a:srgbClr val="0000FF"/>
              </a:solidFill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  <p:sp>
        <p:nvSpPr>
          <p:cNvPr id="18330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6" name="圆角矩形 5"/>
          <p:cNvSpPr>
            <a:spLocks noChangeArrowheads="1"/>
          </p:cNvSpPr>
          <p:nvPr/>
        </p:nvSpPr>
        <p:spPr bwMode="auto">
          <a:xfrm>
            <a:off x="4572000" y="3933825"/>
            <a:ext cx="576263" cy="636588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7" name="圆角矩形 6"/>
          <p:cNvSpPr>
            <a:spLocks noChangeArrowheads="1"/>
          </p:cNvSpPr>
          <p:nvPr/>
        </p:nvSpPr>
        <p:spPr bwMode="auto">
          <a:xfrm>
            <a:off x="5148263" y="4508500"/>
            <a:ext cx="576262" cy="638175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8" name="圆角矩形 7"/>
          <p:cNvSpPr>
            <a:spLocks noChangeArrowheads="1"/>
          </p:cNvSpPr>
          <p:nvPr/>
        </p:nvSpPr>
        <p:spPr bwMode="auto">
          <a:xfrm>
            <a:off x="6659563" y="5157788"/>
            <a:ext cx="576262" cy="638175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0" name="圆角矩形 9"/>
          <p:cNvSpPr>
            <a:spLocks noChangeArrowheads="1"/>
          </p:cNvSpPr>
          <p:nvPr/>
        </p:nvSpPr>
        <p:spPr bwMode="auto">
          <a:xfrm>
            <a:off x="2916238" y="188913"/>
            <a:ext cx="576262" cy="2879725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" name="圆角矩形 10"/>
          <p:cNvSpPr>
            <a:spLocks noChangeArrowheads="1"/>
          </p:cNvSpPr>
          <p:nvPr/>
        </p:nvSpPr>
        <p:spPr bwMode="auto">
          <a:xfrm>
            <a:off x="3635375" y="188913"/>
            <a:ext cx="576263" cy="2879725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2" name="圆角矩形 11"/>
          <p:cNvSpPr>
            <a:spLocks noChangeArrowheads="1"/>
          </p:cNvSpPr>
          <p:nvPr/>
        </p:nvSpPr>
        <p:spPr bwMode="auto">
          <a:xfrm>
            <a:off x="5076825" y="188913"/>
            <a:ext cx="576263" cy="2879725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6" name="圆角矩形 15"/>
          <p:cNvSpPr>
            <a:spLocks noChangeArrowheads="1"/>
          </p:cNvSpPr>
          <p:nvPr/>
        </p:nvSpPr>
        <p:spPr bwMode="auto">
          <a:xfrm>
            <a:off x="1979613" y="3357563"/>
            <a:ext cx="576262" cy="2879725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7" name="圆角矩形 16"/>
          <p:cNvSpPr>
            <a:spLocks noChangeArrowheads="1"/>
          </p:cNvSpPr>
          <p:nvPr/>
        </p:nvSpPr>
        <p:spPr bwMode="auto">
          <a:xfrm>
            <a:off x="2700338" y="3357563"/>
            <a:ext cx="576262" cy="2879725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8" name="圆角矩形 17"/>
          <p:cNvSpPr>
            <a:spLocks noChangeArrowheads="1"/>
          </p:cNvSpPr>
          <p:nvPr/>
        </p:nvSpPr>
        <p:spPr bwMode="auto">
          <a:xfrm>
            <a:off x="3492500" y="3357563"/>
            <a:ext cx="574675" cy="2879725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251911" name="Object 7"/>
          <p:cNvGraphicFramePr>
            <a:graphicFrameLocks noChangeAspect="1"/>
          </p:cNvGraphicFramePr>
          <p:nvPr/>
        </p:nvGraphicFramePr>
        <p:xfrm>
          <a:off x="1547813" y="3357563"/>
          <a:ext cx="2725737" cy="2941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3531" name="公式" r:id="rId3" imgW="1054080" imgH="1143000" progId="Equation.3">
                  <p:embed/>
                </p:oleObj>
              </mc:Choice>
              <mc:Fallback>
                <p:oleObj name="公式" r:id="rId3" imgW="1054080" imgH="11430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7813" y="3357563"/>
                        <a:ext cx="2725737" cy="29416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圆角矩形标注 19"/>
          <p:cNvSpPr>
            <a:spLocks noChangeArrowheads="1"/>
          </p:cNvSpPr>
          <p:nvPr/>
        </p:nvSpPr>
        <p:spPr bwMode="auto">
          <a:xfrm>
            <a:off x="6732588" y="2205038"/>
            <a:ext cx="2411412" cy="1193800"/>
          </a:xfrm>
          <a:prstGeom prst="wedgeRoundRectCallout">
            <a:avLst>
              <a:gd name="adj1" fmla="val -38468"/>
              <a:gd name="adj2" fmla="val 92694"/>
              <a:gd name="adj3" fmla="val 16667"/>
            </a:avLst>
          </a:prstGeom>
          <a:solidFill>
            <a:srgbClr val="92D050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/>
              <a:t>简化阶梯形的非零行</a:t>
            </a:r>
          </a:p>
        </p:txBody>
      </p:sp>
      <p:sp>
        <p:nvSpPr>
          <p:cNvPr id="21" name="圆角矩形标注 20"/>
          <p:cNvSpPr>
            <a:spLocks noChangeArrowheads="1"/>
          </p:cNvSpPr>
          <p:nvPr/>
        </p:nvSpPr>
        <p:spPr bwMode="auto">
          <a:xfrm>
            <a:off x="0" y="2205038"/>
            <a:ext cx="2411413" cy="649287"/>
          </a:xfrm>
          <a:prstGeom prst="wedgeRoundRectCallout">
            <a:avLst>
              <a:gd name="adj1" fmla="val 34690"/>
              <a:gd name="adj2" fmla="val 105745"/>
              <a:gd name="adj3" fmla="val 16667"/>
            </a:avLst>
          </a:prstGeom>
          <a:solidFill>
            <a:srgbClr val="92D050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/>
              <a:t>主元列向量</a:t>
            </a:r>
          </a:p>
        </p:txBody>
      </p:sp>
      <p:sp>
        <p:nvSpPr>
          <p:cNvPr id="19" name="AutoShape 18"/>
          <p:cNvSpPr>
            <a:spLocks noChangeArrowheads="1"/>
          </p:cNvSpPr>
          <p:nvPr/>
        </p:nvSpPr>
        <p:spPr bwMode="auto">
          <a:xfrm>
            <a:off x="5867400" y="3933825"/>
            <a:ext cx="649288" cy="1871663"/>
          </a:xfrm>
          <a:prstGeom prst="roundRect">
            <a:avLst>
              <a:gd name="adj" fmla="val 16667"/>
            </a:avLst>
          </a:prstGeom>
          <a:solidFill>
            <a:srgbClr val="00FF00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2" name="AutoShape 18"/>
          <p:cNvSpPr>
            <a:spLocks noChangeArrowheads="1"/>
          </p:cNvSpPr>
          <p:nvPr/>
        </p:nvSpPr>
        <p:spPr bwMode="auto">
          <a:xfrm>
            <a:off x="4284663" y="188913"/>
            <a:ext cx="647700" cy="2843212"/>
          </a:xfrm>
          <a:prstGeom prst="roundRect">
            <a:avLst>
              <a:gd name="adj" fmla="val 16667"/>
            </a:avLst>
          </a:prstGeom>
          <a:solidFill>
            <a:srgbClr val="00FF00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3" name="AutoShape 18"/>
          <p:cNvSpPr>
            <a:spLocks noChangeArrowheads="1"/>
          </p:cNvSpPr>
          <p:nvPr/>
        </p:nvSpPr>
        <p:spPr bwMode="auto">
          <a:xfrm>
            <a:off x="7380288" y="3933825"/>
            <a:ext cx="647700" cy="1871663"/>
          </a:xfrm>
          <a:prstGeom prst="roundRect">
            <a:avLst>
              <a:gd name="adj" fmla="val 16667"/>
            </a:avLst>
          </a:prstGeom>
          <a:solidFill>
            <a:srgbClr val="00FF00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4" name="AutoShape 18"/>
          <p:cNvSpPr>
            <a:spLocks noChangeArrowheads="1"/>
          </p:cNvSpPr>
          <p:nvPr/>
        </p:nvSpPr>
        <p:spPr bwMode="auto">
          <a:xfrm>
            <a:off x="5867400" y="188913"/>
            <a:ext cx="649288" cy="2843212"/>
          </a:xfrm>
          <a:prstGeom prst="roundRect">
            <a:avLst>
              <a:gd name="adj" fmla="val 16667"/>
            </a:avLst>
          </a:prstGeom>
          <a:solidFill>
            <a:srgbClr val="00FF00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183299" name="Object 1"/>
          <p:cNvGraphicFramePr>
            <a:graphicFrameLocks noChangeAspect="1"/>
          </p:cNvGraphicFramePr>
          <p:nvPr/>
        </p:nvGraphicFramePr>
        <p:xfrm>
          <a:off x="2051050" y="188913"/>
          <a:ext cx="4662488" cy="2941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3532" name="公式" r:id="rId5" imgW="1803240" imgH="1143000" progId="Equation.3">
                  <p:embed/>
                </p:oleObj>
              </mc:Choice>
              <mc:Fallback>
                <p:oleObj name="公式" r:id="rId5" imgW="1803240" imgH="1143000" progId="Equation.3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1050" y="188913"/>
                        <a:ext cx="4662488" cy="29416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4"/>
          <p:cNvGraphicFramePr>
            <a:graphicFrameLocks noChangeAspect="1"/>
          </p:cNvGraphicFramePr>
          <p:nvPr/>
        </p:nvGraphicFramePr>
        <p:xfrm>
          <a:off x="4427538" y="3933825"/>
          <a:ext cx="3725862" cy="1958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3533" name="公式" r:id="rId7" imgW="1346040" imgH="711000" progId="Equation.3">
                  <p:embed/>
                </p:oleObj>
              </mc:Choice>
              <mc:Fallback>
                <p:oleObj name="公式" r:id="rId7" imgW="1346040" imgH="7110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27538" y="3933825"/>
                        <a:ext cx="3725862" cy="19589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19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19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519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 nodeType="clickPar">
                      <p:stCondLst>
                        <p:cond delay="indefinite"/>
                      </p:stCondLst>
                      <p:childTnLst>
                        <p:par>
                          <p:cTn id="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7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7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0" grpId="0" animBg="1"/>
      <p:bldP spid="11" grpId="0" animBg="1"/>
      <p:bldP spid="16" grpId="0" animBg="1"/>
      <p:bldP spid="17" grpId="0" animBg="1"/>
      <p:bldP spid="18" grpId="0" animBg="1"/>
      <p:bldP spid="20" grpId="0" animBg="1"/>
      <p:bldP spid="21" grpId="0" animBg="1"/>
      <p:bldP spid="19" grpId="0" animBg="1"/>
      <p:bldP spid="22" grpId="0" animBg="1"/>
      <p:bldP spid="23" grpId="0" animBg="1"/>
      <p:bldP spid="24" grpId="0" animBg="1"/>
    </p:bldLst>
  </p:timing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4786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404813"/>
            <a:ext cx="8229600" cy="5721350"/>
          </a:xfrm>
        </p:spPr>
        <p:txBody>
          <a:bodyPr/>
          <a:lstStyle/>
          <a:p>
            <a:pPr eaLnBrk="1" hangingPunct="1">
              <a:lnSpc>
                <a:spcPct val="135000"/>
              </a:lnSpc>
              <a:buFontTx/>
              <a:buNone/>
              <a:defRPr/>
            </a:pPr>
            <a:r>
              <a:rPr lang="en-US" altLang="zh-CN" sz="3600" b="1" dirty="0" smtClean="0"/>
              <a:t> </a:t>
            </a:r>
            <a:endParaRPr lang="en-US" altLang="zh-CN" sz="3600" b="1" dirty="0" smtClean="0">
              <a:solidFill>
                <a:srgbClr val="0000FF"/>
              </a:solidFill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  <p:sp>
        <p:nvSpPr>
          <p:cNvPr id="18432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0" name="圆角矩形 9"/>
          <p:cNvSpPr>
            <a:spLocks noChangeArrowheads="1"/>
          </p:cNvSpPr>
          <p:nvPr/>
        </p:nvSpPr>
        <p:spPr bwMode="auto">
          <a:xfrm>
            <a:off x="2916238" y="188913"/>
            <a:ext cx="576262" cy="2879725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" name="圆角矩形 10"/>
          <p:cNvSpPr>
            <a:spLocks noChangeArrowheads="1"/>
          </p:cNvSpPr>
          <p:nvPr/>
        </p:nvSpPr>
        <p:spPr bwMode="auto">
          <a:xfrm>
            <a:off x="3635375" y="188913"/>
            <a:ext cx="576263" cy="2879725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2" name="圆角矩形 11"/>
          <p:cNvSpPr>
            <a:spLocks noChangeArrowheads="1"/>
          </p:cNvSpPr>
          <p:nvPr/>
        </p:nvSpPr>
        <p:spPr bwMode="auto">
          <a:xfrm>
            <a:off x="5003800" y="188913"/>
            <a:ext cx="576263" cy="2879725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184322" name="Object 1"/>
          <p:cNvGraphicFramePr>
            <a:graphicFrameLocks noChangeAspect="1"/>
          </p:cNvGraphicFramePr>
          <p:nvPr/>
        </p:nvGraphicFramePr>
        <p:xfrm>
          <a:off x="2051050" y="188913"/>
          <a:ext cx="4662488" cy="2941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478" name="公式" r:id="rId3" imgW="1803240" imgH="1143000" progId="Equation.3">
                  <p:embed/>
                </p:oleObj>
              </mc:Choice>
              <mc:Fallback>
                <p:oleObj name="公式" r:id="rId3" imgW="1803240" imgH="1143000" progId="Equation.3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1050" y="188913"/>
                        <a:ext cx="4662488" cy="29416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8056" name="AutoShape 8"/>
          <p:cNvSpPr>
            <a:spLocks noChangeArrowheads="1"/>
          </p:cNvSpPr>
          <p:nvPr/>
        </p:nvSpPr>
        <p:spPr bwMode="auto">
          <a:xfrm>
            <a:off x="539750" y="3429000"/>
            <a:ext cx="647700" cy="2879725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58057" name="AutoShape 9"/>
          <p:cNvSpPr>
            <a:spLocks noChangeArrowheads="1"/>
          </p:cNvSpPr>
          <p:nvPr/>
        </p:nvSpPr>
        <p:spPr bwMode="auto">
          <a:xfrm>
            <a:off x="3203575" y="3429000"/>
            <a:ext cx="647700" cy="2879725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58058" name="AutoShape 10"/>
          <p:cNvSpPr>
            <a:spLocks noChangeArrowheads="1"/>
          </p:cNvSpPr>
          <p:nvPr/>
        </p:nvSpPr>
        <p:spPr bwMode="auto">
          <a:xfrm>
            <a:off x="6227763" y="3357563"/>
            <a:ext cx="649287" cy="2879725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58061" name="AutoShape 13"/>
          <p:cNvSpPr>
            <a:spLocks noChangeArrowheads="1"/>
          </p:cNvSpPr>
          <p:nvPr/>
        </p:nvSpPr>
        <p:spPr bwMode="auto">
          <a:xfrm>
            <a:off x="1187450" y="4437063"/>
            <a:ext cx="1584325" cy="647700"/>
          </a:xfrm>
          <a:prstGeom prst="roundRect">
            <a:avLst>
              <a:gd name="adj" fmla="val 16667"/>
            </a:avLst>
          </a:prstGeom>
          <a:solidFill>
            <a:srgbClr val="00FF00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58062" name="AutoShape 14"/>
          <p:cNvSpPr>
            <a:spLocks noChangeArrowheads="1"/>
          </p:cNvSpPr>
          <p:nvPr/>
        </p:nvSpPr>
        <p:spPr bwMode="auto">
          <a:xfrm>
            <a:off x="3995738" y="4437063"/>
            <a:ext cx="1800225" cy="647700"/>
          </a:xfrm>
          <a:prstGeom prst="roundRect">
            <a:avLst>
              <a:gd name="adj" fmla="val 16667"/>
            </a:avLst>
          </a:prstGeom>
          <a:solidFill>
            <a:srgbClr val="00FF00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58063" name="AutoShape 15"/>
          <p:cNvSpPr>
            <a:spLocks noChangeArrowheads="1"/>
          </p:cNvSpPr>
          <p:nvPr/>
        </p:nvSpPr>
        <p:spPr bwMode="auto">
          <a:xfrm>
            <a:off x="7019925" y="4437063"/>
            <a:ext cx="1800225" cy="647700"/>
          </a:xfrm>
          <a:prstGeom prst="roundRect">
            <a:avLst>
              <a:gd name="adj" fmla="val 16667"/>
            </a:avLst>
          </a:prstGeom>
          <a:solidFill>
            <a:srgbClr val="00FF00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251911" name="Object 7"/>
          <p:cNvGraphicFramePr>
            <a:graphicFrameLocks noChangeAspect="1"/>
          </p:cNvGraphicFramePr>
          <p:nvPr/>
        </p:nvGraphicFramePr>
        <p:xfrm>
          <a:off x="250825" y="3357563"/>
          <a:ext cx="8636000" cy="2941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479" name="公式" r:id="rId5" imgW="3340080" imgH="1143000" progId="Equation.3">
                  <p:embed/>
                </p:oleObj>
              </mc:Choice>
              <mc:Fallback>
                <p:oleObj name="公式" r:id="rId5" imgW="3340080" imgH="11430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0825" y="3357563"/>
                        <a:ext cx="8636000" cy="29416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4335" name="矩形 14"/>
          <p:cNvSpPr>
            <a:spLocks noChangeArrowheads="1"/>
          </p:cNvSpPr>
          <p:nvPr/>
        </p:nvSpPr>
        <p:spPr bwMode="auto">
          <a:xfrm>
            <a:off x="7056438" y="1341438"/>
            <a:ext cx="2087562" cy="584200"/>
          </a:xfrm>
          <a:prstGeom prst="rect">
            <a:avLst/>
          </a:prstGeom>
          <a:solidFill>
            <a:srgbClr val="92D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>
                <a:latin typeface="Times New Roman" pitchFamily="18" charset="0"/>
                <a:cs typeface="Times New Roman" pitchFamily="18" charset="0"/>
              </a:rPr>
              <a:t> 分块乘法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58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580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58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519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519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519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580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580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580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580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580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580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258056" grpId="0" animBg="1"/>
      <p:bldP spid="258057" grpId="0" animBg="1"/>
      <p:bldP spid="258058" grpId="0" animBg="1"/>
      <p:bldP spid="258061" grpId="0" animBg="1"/>
      <p:bldP spid="258062" grpId="0" animBg="1"/>
      <p:bldP spid="258063" grpId="0" animBg="1"/>
    </p:bldLst>
  </p:timing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1490" name="Rectangle 2"/>
          <p:cNvSpPr>
            <a:spLocks noGrp="1" noChangeArrowheads="1"/>
          </p:cNvSpPr>
          <p:nvPr>
            <p:ph type="body" sz="half" idx="1"/>
          </p:nvPr>
        </p:nvSpPr>
        <p:spPr>
          <a:xfrm>
            <a:off x="1182688" y="1916113"/>
            <a:ext cx="7350125" cy="4537075"/>
          </a:xfrm>
        </p:spPr>
        <p:txBody>
          <a:bodyPr/>
          <a:lstStyle/>
          <a:p>
            <a:pPr eaLnBrk="1" hangingPunct="1"/>
            <a:endParaRPr lang="en-US" altLang="zh-CN" sz="2800" smtClean="0"/>
          </a:p>
          <a:p>
            <a:pPr eaLnBrk="1" hangingPunct="1">
              <a:buFontTx/>
              <a:buNone/>
            </a:pPr>
            <a:r>
              <a:rPr lang="en-US" altLang="zh-CN" sz="2800" smtClean="0"/>
              <a:t> </a:t>
            </a:r>
            <a:r>
              <a:rPr lang="en-US" altLang="zh-CN" sz="3600" b="1" smtClean="0">
                <a:latin typeface="Times New Roman" pitchFamily="18" charset="0"/>
              </a:rPr>
              <a:t>A B  =                                 </a:t>
            </a:r>
          </a:p>
          <a:p>
            <a:pPr eaLnBrk="1" hangingPunct="1"/>
            <a:endParaRPr lang="en-US" altLang="zh-CN" sz="3600" b="1" smtClean="0">
              <a:latin typeface="Times New Roman" pitchFamily="18" charset="0"/>
            </a:endParaRPr>
          </a:p>
          <a:p>
            <a:pPr eaLnBrk="1" hangingPunct="1"/>
            <a:endParaRPr lang="en-US" altLang="zh-CN" sz="3600" smtClean="0">
              <a:latin typeface="Times New Roman" pitchFamily="18" charset="0"/>
            </a:endParaRPr>
          </a:p>
          <a:p>
            <a:pPr eaLnBrk="1" hangingPunct="1">
              <a:buFontTx/>
              <a:buNone/>
            </a:pPr>
            <a:r>
              <a:rPr lang="en-US" altLang="zh-CN" sz="3600" b="1" smtClean="0">
                <a:latin typeface="Times New Roman" pitchFamily="18" charset="0"/>
              </a:rPr>
              <a:t> B A  =                                 </a:t>
            </a:r>
          </a:p>
          <a:p>
            <a:pPr eaLnBrk="1" hangingPunct="1"/>
            <a:endParaRPr lang="en-US" altLang="zh-CN" sz="3600" b="1" smtClean="0">
              <a:latin typeface="Times New Roman" pitchFamily="18" charset="0"/>
            </a:endParaRPr>
          </a:p>
          <a:p>
            <a:pPr eaLnBrk="1" hangingPunct="1">
              <a:buFontTx/>
              <a:buNone/>
            </a:pPr>
            <a:r>
              <a:rPr lang="en-US" altLang="zh-CN" sz="3600" b="1" smtClean="0">
                <a:latin typeface="Times New Roman" pitchFamily="18" charset="0"/>
              </a:rPr>
              <a:t>                   A B ≠ B A</a:t>
            </a:r>
          </a:p>
        </p:txBody>
      </p:sp>
      <p:graphicFrame>
        <p:nvGraphicFramePr>
          <p:cNvPr id="5951491" name="Object 3"/>
          <p:cNvGraphicFramePr>
            <a:graphicFrameLocks noGrp="1" noChangeAspect="1"/>
          </p:cNvGraphicFramePr>
          <p:nvPr>
            <p:ph sz="quarter" idx="2"/>
          </p:nvPr>
        </p:nvGraphicFramePr>
        <p:xfrm>
          <a:off x="2700338" y="3933825"/>
          <a:ext cx="1620837" cy="1576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781" name="公式" r:id="rId3" imgW="469800" imgH="457200" progId="Equation.3">
                  <p:embed/>
                </p:oleObj>
              </mc:Choice>
              <mc:Fallback>
                <p:oleObj name="公式" r:id="rId3" imgW="469800" imgH="4572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00338" y="3933825"/>
                        <a:ext cx="1620837" cy="1576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cap="flat" cmpd="sng" algn="ctr">
                            <a:solidFill>
                              <a:schemeClr val="folHlink"/>
                            </a:solidFill>
                            <a:prstDash val="solid"/>
                            <a:miter lim="800000"/>
                            <a:headEnd type="none" w="med" len="med"/>
                            <a:tailEnd type="none" w="med" len="med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951492" name="Object 4"/>
          <p:cNvGraphicFramePr>
            <a:graphicFrameLocks noGrp="1" noChangeAspect="1"/>
          </p:cNvGraphicFramePr>
          <p:nvPr>
            <p:ph sz="quarter" idx="3"/>
          </p:nvPr>
        </p:nvGraphicFramePr>
        <p:xfrm>
          <a:off x="4356100" y="3933825"/>
          <a:ext cx="1954213" cy="1563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782" name="公式" r:id="rId5" imgW="571320" imgH="457200" progId="Equation.3">
                  <p:embed/>
                </p:oleObj>
              </mc:Choice>
              <mc:Fallback>
                <p:oleObj name="公式" r:id="rId5" imgW="571320" imgH="4572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56100" y="3933825"/>
                        <a:ext cx="1954213" cy="1563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cap="flat" cmpd="sng" algn="ctr">
                            <a:solidFill>
                              <a:schemeClr val="folHlink"/>
                            </a:solidFill>
                            <a:prstDash val="solid"/>
                            <a:miter lim="800000"/>
                            <a:headEnd type="none" w="med" len="med"/>
                            <a:tailEnd type="none" w="med" len="med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951493" name="Object 5"/>
          <p:cNvGraphicFramePr>
            <a:graphicFrameLocks noChangeAspect="1"/>
          </p:cNvGraphicFramePr>
          <p:nvPr/>
        </p:nvGraphicFramePr>
        <p:xfrm>
          <a:off x="6227763" y="1989138"/>
          <a:ext cx="1816100" cy="1420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783" name="公式" r:id="rId7" imgW="583920" imgH="457200" progId="Equation.3">
                  <p:embed/>
                </p:oleObj>
              </mc:Choice>
              <mc:Fallback>
                <p:oleObj name="公式" r:id="rId7" imgW="583920" imgH="4572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27763" y="1989138"/>
                        <a:ext cx="1816100" cy="14208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951494" name="Object 6"/>
          <p:cNvGraphicFramePr>
            <a:graphicFrameLocks noChangeAspect="1"/>
          </p:cNvGraphicFramePr>
          <p:nvPr/>
        </p:nvGraphicFramePr>
        <p:xfrm>
          <a:off x="6227763" y="3933825"/>
          <a:ext cx="2508250" cy="1484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784" name="公式" r:id="rId9" imgW="774360" imgH="457200" progId="Equation.3">
                  <p:embed/>
                </p:oleObj>
              </mc:Choice>
              <mc:Fallback>
                <p:oleObj name="公式" r:id="rId9" imgW="774360" imgH="4572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27763" y="3933825"/>
                        <a:ext cx="2508250" cy="1484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5350" name="Object 7"/>
          <p:cNvGraphicFramePr>
            <a:graphicFrameLocks noChangeAspect="1"/>
          </p:cNvGraphicFramePr>
          <p:nvPr/>
        </p:nvGraphicFramePr>
        <p:xfrm>
          <a:off x="2627313" y="2060575"/>
          <a:ext cx="2016125" cy="1366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785" name="公式" r:id="rId11" imgW="571320" imgH="457200" progId="Equation.3">
                  <p:embed/>
                </p:oleObj>
              </mc:Choice>
              <mc:Fallback>
                <p:oleObj name="公式" r:id="rId11" imgW="571320" imgH="4572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27313" y="2060575"/>
                        <a:ext cx="2016125" cy="1366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5351" name="Object 8"/>
          <p:cNvGraphicFramePr>
            <a:graphicFrameLocks noChangeAspect="1"/>
          </p:cNvGraphicFramePr>
          <p:nvPr/>
        </p:nvGraphicFramePr>
        <p:xfrm>
          <a:off x="4643438" y="2060575"/>
          <a:ext cx="1584325" cy="1376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786" name="公式" r:id="rId13" imgW="469800" imgH="457200" progId="Equation.3">
                  <p:embed/>
                </p:oleObj>
              </mc:Choice>
              <mc:Fallback>
                <p:oleObj name="公式" r:id="rId13" imgW="469800" imgH="45720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43438" y="2060575"/>
                        <a:ext cx="1584325" cy="1376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85353" name="Picture 9" descr="2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70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5354" name="Rectangle 10"/>
          <p:cNvSpPr>
            <a:spLocks noGrp="1" noChangeArrowheads="1"/>
          </p:cNvSpPr>
          <p:nvPr>
            <p:ph type="title"/>
          </p:nvPr>
        </p:nvSpPr>
        <p:spPr>
          <a:xfrm>
            <a:off x="539750" y="0"/>
            <a:ext cx="8229600" cy="1143000"/>
          </a:xfrm>
          <a:noFill/>
        </p:spPr>
        <p:txBody>
          <a:bodyPr/>
          <a:lstStyle/>
          <a:p>
            <a:pPr eaLnBrk="1" hangingPunct="1"/>
            <a:r>
              <a:rPr lang="zh-CN" altLang="en-US" sz="4000" b="1" smtClean="0">
                <a:solidFill>
                  <a:schemeClr val="bg1"/>
                </a:solidFill>
              </a:rPr>
              <a:t>矩阵乘法不满足交换律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1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9514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9514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9514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149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595149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1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9514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9514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1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9514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9514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1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9514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9514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59514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149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95149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595149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2514" name="Rectangle 2"/>
          <p:cNvSpPr>
            <a:spLocks noGrp="1" noChangeArrowheads="1"/>
          </p:cNvSpPr>
          <p:nvPr>
            <p:ph type="body" sz="half" idx="1"/>
          </p:nvPr>
        </p:nvSpPr>
        <p:spPr>
          <a:xfrm>
            <a:off x="468313" y="1773238"/>
            <a:ext cx="8424862" cy="4608512"/>
          </a:xfrm>
        </p:spPr>
        <p:txBody>
          <a:bodyPr/>
          <a:lstStyle/>
          <a:p>
            <a:pPr eaLnBrk="1" hangingPunct="1">
              <a:lnSpc>
                <a:spcPct val="120000"/>
              </a:lnSpc>
            </a:pPr>
            <a:r>
              <a:rPr lang="zh-CN" altLang="en-US" sz="2800" b="1" smtClean="0">
                <a:latin typeface="Times New Roman" pitchFamily="18" charset="0"/>
              </a:rPr>
              <a:t>如果 </a:t>
            </a:r>
            <a:r>
              <a:rPr lang="en-US" altLang="zh-CN" sz="2800" b="1" smtClean="0">
                <a:latin typeface="Times New Roman" pitchFamily="18" charset="0"/>
              </a:rPr>
              <a:t>A B = B A ,  </a:t>
            </a:r>
            <a:r>
              <a:rPr lang="zh-CN" altLang="en-US" sz="2800" b="1" smtClean="0">
                <a:latin typeface="Times New Roman" pitchFamily="18" charset="0"/>
              </a:rPr>
              <a:t>则称矩阵 </a:t>
            </a:r>
            <a:r>
              <a:rPr lang="en-US" altLang="zh-CN" sz="2800" b="1" smtClean="0">
                <a:latin typeface="Times New Roman" pitchFamily="18" charset="0"/>
              </a:rPr>
              <a:t>A</a:t>
            </a:r>
            <a:r>
              <a:rPr lang="zh-CN" altLang="en-US" sz="2800" b="1" smtClean="0">
                <a:latin typeface="Times New Roman" pitchFamily="18" charset="0"/>
              </a:rPr>
              <a:t>、</a:t>
            </a:r>
            <a:r>
              <a:rPr lang="en-US" altLang="zh-CN" sz="2800" b="1" smtClean="0">
                <a:latin typeface="Times New Roman" pitchFamily="18" charset="0"/>
              </a:rPr>
              <a:t>B </a:t>
            </a:r>
            <a:r>
              <a:rPr lang="zh-CN" altLang="en-US" sz="2800" b="1" smtClean="0">
                <a:latin typeface="Times New Roman" pitchFamily="18" charset="0"/>
              </a:rPr>
              <a:t>可交换</a:t>
            </a:r>
            <a:r>
              <a:rPr lang="en-US" altLang="zh-CN" sz="2800" b="1" smtClean="0">
                <a:latin typeface="Times New Roman" pitchFamily="18" charset="0"/>
              </a:rPr>
              <a:t>.  </a:t>
            </a:r>
          </a:p>
          <a:p>
            <a:pPr eaLnBrk="1" hangingPunct="1">
              <a:lnSpc>
                <a:spcPct val="120000"/>
              </a:lnSpc>
              <a:buFontTx/>
              <a:buNone/>
            </a:pPr>
            <a:r>
              <a:rPr lang="en-US" altLang="zh-CN" sz="2800" b="1" smtClean="0">
                <a:latin typeface="Times New Roman" pitchFamily="18" charset="0"/>
              </a:rPr>
              <a:t>    </a:t>
            </a:r>
            <a:r>
              <a:rPr lang="zh-CN" altLang="en-US" sz="2800" b="1" smtClean="0">
                <a:latin typeface="Times New Roman" pitchFamily="18" charset="0"/>
              </a:rPr>
              <a:t>此时有</a:t>
            </a:r>
          </a:p>
          <a:p>
            <a:pPr eaLnBrk="1" hangingPunct="1">
              <a:lnSpc>
                <a:spcPct val="120000"/>
              </a:lnSpc>
              <a:buFontTx/>
              <a:buNone/>
            </a:pPr>
            <a:r>
              <a:rPr lang="zh-CN" altLang="en-US" sz="2800" b="1" smtClean="0">
                <a:latin typeface="Times New Roman" pitchFamily="18" charset="0"/>
              </a:rPr>
              <a:t>          </a:t>
            </a:r>
            <a:r>
              <a:rPr lang="en-US" altLang="zh-CN" sz="2800" b="1" smtClean="0">
                <a:latin typeface="Times New Roman" pitchFamily="18" charset="0"/>
              </a:rPr>
              <a:t>A </a:t>
            </a:r>
            <a:r>
              <a:rPr lang="zh-CN" altLang="en-US" sz="2800" b="1" smtClean="0">
                <a:latin typeface="Times New Roman" pitchFamily="18" charset="0"/>
              </a:rPr>
              <a:t>行数 </a:t>
            </a:r>
            <a:r>
              <a:rPr lang="en-US" altLang="zh-CN" sz="2800" b="1" smtClean="0">
                <a:latin typeface="Times New Roman" pitchFamily="18" charset="0"/>
              </a:rPr>
              <a:t>= B </a:t>
            </a:r>
            <a:r>
              <a:rPr lang="zh-CN" altLang="en-US" sz="2800" b="1" smtClean="0">
                <a:latin typeface="Times New Roman" pitchFamily="18" charset="0"/>
              </a:rPr>
              <a:t>行数   </a:t>
            </a:r>
            <a:r>
              <a:rPr lang="en-US" altLang="zh-CN" sz="2800" b="1" smtClean="0">
                <a:latin typeface="Times New Roman" pitchFamily="18" charset="0"/>
              </a:rPr>
              <a:t>=   A </a:t>
            </a:r>
            <a:r>
              <a:rPr lang="zh-CN" altLang="en-US" sz="2800" b="1" smtClean="0">
                <a:latin typeface="Times New Roman" pitchFamily="18" charset="0"/>
              </a:rPr>
              <a:t>列数 </a:t>
            </a:r>
            <a:r>
              <a:rPr lang="en-US" altLang="zh-CN" sz="2800" b="1" smtClean="0">
                <a:latin typeface="Times New Roman" pitchFamily="18" charset="0"/>
              </a:rPr>
              <a:t>=  B </a:t>
            </a:r>
            <a:r>
              <a:rPr lang="zh-CN" altLang="en-US" sz="2800" b="1" smtClean="0">
                <a:latin typeface="Times New Roman" pitchFamily="18" charset="0"/>
              </a:rPr>
              <a:t>列数</a:t>
            </a:r>
          </a:p>
          <a:p>
            <a:pPr eaLnBrk="1" hangingPunct="1">
              <a:lnSpc>
                <a:spcPct val="120000"/>
              </a:lnSpc>
              <a:buFontTx/>
              <a:buNone/>
            </a:pPr>
            <a:r>
              <a:rPr lang="zh-CN" altLang="en-US" sz="2800" b="1" smtClean="0">
                <a:latin typeface="Times New Roman" pitchFamily="18" charset="0"/>
              </a:rPr>
              <a:t>                 </a:t>
            </a:r>
            <a:r>
              <a:rPr lang="zh-CN" altLang="en-US" sz="2800" b="1" smtClean="0">
                <a:latin typeface="Times New Roman" pitchFamily="18" charset="0"/>
                <a:sym typeface="Symbol" pitchFamily="18" charset="2"/>
              </a:rPr>
              <a:t>故</a:t>
            </a:r>
            <a:r>
              <a:rPr lang="zh-CN" altLang="en-US" sz="2800" b="1" smtClean="0">
                <a:latin typeface="Times New Roman" pitchFamily="18" charset="0"/>
              </a:rPr>
              <a:t>   </a:t>
            </a:r>
            <a:r>
              <a:rPr lang="en-US" altLang="zh-CN" sz="2800" b="1" smtClean="0">
                <a:latin typeface="Times New Roman" pitchFamily="18" charset="0"/>
              </a:rPr>
              <a:t>A</a:t>
            </a:r>
            <a:r>
              <a:rPr lang="zh-CN" altLang="en-US" sz="2800" b="1" smtClean="0">
                <a:latin typeface="Times New Roman" pitchFamily="18" charset="0"/>
              </a:rPr>
              <a:t>、</a:t>
            </a:r>
            <a:r>
              <a:rPr lang="en-US" altLang="zh-CN" sz="2800" b="1" smtClean="0">
                <a:latin typeface="Times New Roman" pitchFamily="18" charset="0"/>
              </a:rPr>
              <a:t>B  </a:t>
            </a:r>
            <a:r>
              <a:rPr lang="zh-CN" altLang="en-US" sz="2800" b="1" smtClean="0">
                <a:latin typeface="Times New Roman" pitchFamily="18" charset="0"/>
              </a:rPr>
              <a:t>必须是同级方阵</a:t>
            </a:r>
          </a:p>
          <a:p>
            <a:pPr eaLnBrk="1" hangingPunct="1">
              <a:lnSpc>
                <a:spcPct val="120000"/>
              </a:lnSpc>
            </a:pPr>
            <a:endParaRPr lang="zh-CN" altLang="en-US" sz="2800" b="1" smtClean="0">
              <a:latin typeface="Times New Roman" pitchFamily="18" charset="0"/>
            </a:endParaRPr>
          </a:p>
          <a:p>
            <a:pPr eaLnBrk="1" hangingPunct="1">
              <a:lnSpc>
                <a:spcPct val="120000"/>
              </a:lnSpc>
            </a:pPr>
            <a:r>
              <a:rPr lang="zh-CN" altLang="en-US" sz="2800" b="1" smtClean="0">
                <a:latin typeface="Times New Roman" pitchFamily="18" charset="0"/>
              </a:rPr>
              <a:t>只有当 </a:t>
            </a:r>
            <a:r>
              <a:rPr lang="en-US" altLang="zh-CN" sz="2800" b="1" smtClean="0">
                <a:latin typeface="Times New Roman" pitchFamily="18" charset="0"/>
              </a:rPr>
              <a:t>A </a:t>
            </a:r>
            <a:r>
              <a:rPr lang="zh-CN" altLang="en-US" sz="2800" b="1" smtClean="0">
                <a:latin typeface="Times New Roman" pitchFamily="18" charset="0"/>
              </a:rPr>
              <a:t>为方阵时</a:t>
            </a:r>
            <a:r>
              <a:rPr lang="en-US" altLang="zh-CN" sz="2800" b="1" smtClean="0">
                <a:latin typeface="Times New Roman" pitchFamily="18" charset="0"/>
              </a:rPr>
              <a:t>,  A A </a:t>
            </a:r>
            <a:r>
              <a:rPr lang="zh-CN" altLang="en-US" sz="2800" b="1" smtClean="0">
                <a:latin typeface="Times New Roman" pitchFamily="18" charset="0"/>
              </a:rPr>
              <a:t>才有意义 </a:t>
            </a:r>
          </a:p>
        </p:txBody>
      </p:sp>
      <p:pic>
        <p:nvPicPr>
          <p:cNvPr id="678915" name="Picture 4" descr="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70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8916" name="Rectangle 5"/>
          <p:cNvSpPr>
            <a:spLocks noGrp="1" noChangeArrowheads="1"/>
          </p:cNvSpPr>
          <p:nvPr>
            <p:ph type="title"/>
          </p:nvPr>
        </p:nvSpPr>
        <p:spPr>
          <a:xfrm>
            <a:off x="539750" y="0"/>
            <a:ext cx="8229600" cy="1143000"/>
          </a:xfrm>
          <a:noFill/>
        </p:spPr>
        <p:txBody>
          <a:bodyPr/>
          <a:lstStyle/>
          <a:p>
            <a:pPr eaLnBrk="1" hangingPunct="1"/>
            <a:r>
              <a:rPr lang="zh-CN" altLang="en-US" sz="4000" b="1" smtClean="0">
                <a:solidFill>
                  <a:schemeClr val="bg1"/>
                </a:solidFill>
              </a:rPr>
              <a:t>矩阵乘法不满足交换律</a:t>
            </a:r>
          </a:p>
        </p:txBody>
      </p:sp>
      <p:sp>
        <p:nvSpPr>
          <p:cNvPr id="132102" name="Rectangle 6"/>
          <p:cNvSpPr>
            <a:spLocks noChangeArrowheads="1"/>
          </p:cNvSpPr>
          <p:nvPr/>
        </p:nvSpPr>
        <p:spPr bwMode="auto">
          <a:xfrm>
            <a:off x="4140200" y="3068638"/>
            <a:ext cx="360363" cy="4318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25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9525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2000"/>
                                        <p:tgtEl>
                                          <p:spTgt spid="1321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32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25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9525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9525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9525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25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9525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9525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59525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2102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361008" y="1359756"/>
                <a:ext cx="3934410" cy="15696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CN" altLang="en-US" b="1" i="0" smtClean="0">
                              <a:latin typeface="Cambria Math"/>
                            </a:rPr>
                            <m:t>𝛃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/>
                            </a:rPr>
                            <m:t>𝟏</m:t>
                          </m:r>
                        </m:sub>
                      </m:sSub>
                      <m:r>
                        <a:rPr lang="en-US" altLang="zh-CN" b="1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altLang="zh-CN" b="1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/>
                            </a:rPr>
                            <m:t>𝒂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/>
                            </a:rPr>
                            <m:t>𝟏𝟏</m:t>
                          </m:r>
                        </m:sub>
                      </m:sSub>
                      <m:sSub>
                        <m:sSubPr>
                          <m:ctrlPr>
                            <a:rPr lang="en-US" altLang="zh-CN" b="1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CN" altLang="en-US">
                              <a:latin typeface="Cambria Math"/>
                            </a:rPr>
                            <m:t>𝛂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/>
                            </a:rPr>
                            <m:t>𝟏</m:t>
                          </m:r>
                        </m:sub>
                      </m:sSub>
                      <m:r>
                        <a:rPr lang="en-US" altLang="zh-CN" b="1" i="1" smtClean="0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altLang="zh-CN" b="1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/>
                            </a:rPr>
                            <m:t>𝒂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/>
                            </a:rPr>
                            <m:t>𝟏𝟐</m:t>
                          </m:r>
                        </m:sub>
                      </m:sSub>
                      <m:sSub>
                        <m:sSubPr>
                          <m:ctrlPr>
                            <a:rPr lang="en-US" altLang="zh-CN" b="1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CN" altLang="en-US">
                              <a:latin typeface="Cambria Math"/>
                            </a:rPr>
                            <m:t>𝛂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altLang="zh-CN" dirty="0" smtClean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CN" altLang="en-US">
                              <a:latin typeface="Cambria Math"/>
                            </a:rPr>
                            <m:t>𝛃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/>
                            </a:rPr>
                            <m:t>𝟐</m:t>
                          </m:r>
                        </m:sub>
                      </m:sSub>
                      <m:r>
                        <a:rPr lang="en-US" altLang="zh-CN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altLang="zh-CN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/>
                            </a:rPr>
                            <m:t>𝒂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/>
                            </a:rPr>
                            <m:t>𝟐𝟏</m:t>
                          </m:r>
                        </m:sub>
                      </m:sSub>
                      <m:sSub>
                        <m:sSubPr>
                          <m:ctrlPr>
                            <a:rPr lang="en-US" altLang="zh-CN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CN" altLang="en-US">
                              <a:latin typeface="Cambria Math"/>
                            </a:rPr>
                            <m:t>𝛂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/>
                            </a:rPr>
                            <m:t>𝟏</m:t>
                          </m:r>
                        </m:sub>
                      </m:sSub>
                      <m:r>
                        <a:rPr lang="en-US" altLang="zh-CN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altLang="zh-CN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/>
                            </a:rPr>
                            <m:t>𝒂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/>
                            </a:rPr>
                            <m:t>𝟐𝟐</m:t>
                          </m:r>
                        </m:sub>
                      </m:sSub>
                      <m:sSub>
                        <m:sSubPr>
                          <m:ctrlPr>
                            <a:rPr lang="en-US" altLang="zh-CN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CN" altLang="en-US">
                              <a:latin typeface="Cambria Math"/>
                            </a:rPr>
                            <m:t>𝛂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008" y="1359756"/>
                <a:ext cx="3934410" cy="156966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4788024" y="621092"/>
                <a:ext cx="3977691" cy="23083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CN" altLang="en-US" b="1" i="1" smtClean="0">
                              <a:latin typeface="Cambria Math"/>
                            </a:rPr>
                            <m:t>𝛄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/>
                            </a:rPr>
                            <m:t>𝟏</m:t>
                          </m:r>
                        </m:sub>
                      </m:sSub>
                      <m:r>
                        <a:rPr lang="en-US" altLang="zh-CN" b="1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altLang="zh-CN" b="1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/>
                            </a:rPr>
                            <m:t>𝒃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/>
                            </a:rPr>
                            <m:t>𝟏𝟏</m:t>
                          </m:r>
                        </m:sub>
                      </m:sSub>
                      <m:sSub>
                        <m:sSubPr>
                          <m:ctrlPr>
                            <a:rPr lang="en-US" altLang="zh-CN" b="1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CN" altLang="en-US">
                              <a:latin typeface="Cambria Math"/>
                            </a:rPr>
                            <m:t>𝛃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/>
                            </a:rPr>
                            <m:t>𝟏</m:t>
                          </m:r>
                        </m:sub>
                      </m:sSub>
                      <m:r>
                        <a:rPr lang="en-US" altLang="zh-CN" b="1" i="1" smtClean="0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altLang="zh-CN" b="1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/>
                            </a:rPr>
                            <m:t>𝒃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/>
                            </a:rPr>
                            <m:t>𝟏𝟐</m:t>
                          </m:r>
                        </m:sub>
                      </m:sSub>
                      <m:sSub>
                        <m:sSubPr>
                          <m:ctrlPr>
                            <a:rPr lang="en-US" altLang="zh-CN" b="1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CN" altLang="en-US">
                              <a:latin typeface="Cambria Math"/>
                            </a:rPr>
                            <m:t>𝛃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altLang="zh-CN" dirty="0" smtClean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/>
                            </a:rPr>
                            <m:t>𝛄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/>
                            </a:rPr>
                            <m:t>𝟐</m:t>
                          </m:r>
                        </m:sub>
                      </m:sSub>
                      <m:r>
                        <a:rPr lang="en-US" altLang="zh-CN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altLang="zh-CN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/>
                            </a:rPr>
                            <m:t>𝒃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/>
                            </a:rPr>
                            <m:t>𝟐</m:t>
                          </m:r>
                          <m:r>
                            <a:rPr lang="en-US" altLang="zh-CN" i="1">
                              <a:latin typeface="Cambria Math"/>
                            </a:rPr>
                            <m:t>𝟏</m:t>
                          </m:r>
                        </m:sub>
                      </m:sSub>
                      <m:sSub>
                        <m:sSubPr>
                          <m:ctrlPr>
                            <a:rPr lang="en-US" altLang="zh-CN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CN" altLang="en-US">
                              <a:latin typeface="Cambria Math"/>
                            </a:rPr>
                            <m:t>𝛃</m:t>
                          </m:r>
                        </m:e>
                        <m:sub>
                          <m:r>
                            <a:rPr lang="en-US" altLang="zh-CN" i="1">
                              <a:latin typeface="Cambria Math"/>
                            </a:rPr>
                            <m:t>𝟏</m:t>
                          </m:r>
                        </m:sub>
                      </m:sSub>
                      <m:r>
                        <a:rPr lang="en-US" altLang="zh-CN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altLang="zh-CN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/>
                            </a:rPr>
                            <m:t>𝒃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/>
                            </a:rPr>
                            <m:t>𝟐</m:t>
                          </m:r>
                          <m:r>
                            <a:rPr lang="en-US" altLang="zh-CN" i="1">
                              <a:latin typeface="Cambria Math"/>
                            </a:rPr>
                            <m:t>𝟐</m:t>
                          </m:r>
                        </m:sub>
                      </m:sSub>
                      <m:sSub>
                        <m:sSubPr>
                          <m:ctrlPr>
                            <a:rPr lang="en-US" altLang="zh-CN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CN" altLang="en-US">
                              <a:latin typeface="Cambria Math"/>
                            </a:rPr>
                            <m:t>𝛃</m:t>
                          </m:r>
                        </m:e>
                        <m:sub>
                          <m:r>
                            <a:rPr lang="en-US" altLang="zh-CN" i="1">
                              <a:latin typeface="Cambria Math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altLang="zh-CN" dirty="0" smtClean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/>
                            </a:rPr>
                            <m:t>𝛄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/>
                            </a:rPr>
                            <m:t>𝟑</m:t>
                          </m:r>
                        </m:sub>
                      </m:sSub>
                      <m:r>
                        <a:rPr lang="en-US" altLang="zh-CN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altLang="zh-CN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/>
                            </a:rPr>
                            <m:t>𝒃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/>
                            </a:rPr>
                            <m:t>𝟑</m:t>
                          </m:r>
                          <m:r>
                            <a:rPr lang="en-US" altLang="zh-CN" i="1">
                              <a:latin typeface="Cambria Math"/>
                            </a:rPr>
                            <m:t>𝟏</m:t>
                          </m:r>
                        </m:sub>
                      </m:sSub>
                      <m:sSub>
                        <m:sSubPr>
                          <m:ctrlPr>
                            <a:rPr lang="en-US" altLang="zh-CN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CN" altLang="en-US">
                              <a:latin typeface="Cambria Math"/>
                            </a:rPr>
                            <m:t>𝛃</m:t>
                          </m:r>
                        </m:e>
                        <m:sub>
                          <m:r>
                            <a:rPr lang="en-US" altLang="zh-CN" i="1">
                              <a:latin typeface="Cambria Math"/>
                            </a:rPr>
                            <m:t>𝟏</m:t>
                          </m:r>
                        </m:sub>
                      </m:sSub>
                      <m:r>
                        <a:rPr lang="en-US" altLang="zh-CN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altLang="zh-CN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/>
                            </a:rPr>
                            <m:t>𝒃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/>
                            </a:rPr>
                            <m:t>𝟑</m:t>
                          </m:r>
                          <m:r>
                            <a:rPr lang="en-US" altLang="zh-CN" i="1">
                              <a:latin typeface="Cambria Math"/>
                            </a:rPr>
                            <m:t>𝟐</m:t>
                          </m:r>
                        </m:sub>
                      </m:sSub>
                      <m:sSub>
                        <m:sSubPr>
                          <m:ctrlPr>
                            <a:rPr lang="en-US" altLang="zh-CN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CN" altLang="en-US">
                              <a:latin typeface="Cambria Math"/>
                            </a:rPr>
                            <m:t>𝛃</m:t>
                          </m:r>
                        </m:e>
                        <m:sub>
                          <m:r>
                            <a:rPr lang="en-US" altLang="zh-CN" i="1">
                              <a:latin typeface="Cambria Math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8024" y="621092"/>
                <a:ext cx="3977691" cy="2308324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任意多边形 4"/>
          <p:cNvSpPr/>
          <p:nvPr/>
        </p:nvSpPr>
        <p:spPr bwMode="auto">
          <a:xfrm>
            <a:off x="957943" y="256865"/>
            <a:ext cx="6197600" cy="1238106"/>
          </a:xfrm>
          <a:custGeom>
            <a:avLst/>
            <a:gdLst>
              <a:gd name="connsiteX0" fmla="*/ 0 w 6197600"/>
              <a:gd name="connsiteY0" fmla="*/ 1238106 h 1238106"/>
              <a:gd name="connsiteX1" fmla="*/ 4775200 w 6197600"/>
              <a:gd name="connsiteY1" fmla="*/ 33421 h 1238106"/>
              <a:gd name="connsiteX2" fmla="*/ 6197600 w 6197600"/>
              <a:gd name="connsiteY2" fmla="*/ 454335 h 12381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197600" h="1238106">
                <a:moveTo>
                  <a:pt x="0" y="1238106"/>
                </a:moveTo>
                <a:cubicBezTo>
                  <a:pt x="1871133" y="701077"/>
                  <a:pt x="3742267" y="164049"/>
                  <a:pt x="4775200" y="33421"/>
                </a:cubicBezTo>
                <a:cubicBezTo>
                  <a:pt x="5808133" y="-97207"/>
                  <a:pt x="6002866" y="178564"/>
                  <a:pt x="6197600" y="454335"/>
                </a:cubicBezTo>
              </a:path>
            </a:pathLst>
          </a:custGeom>
          <a:noFill/>
          <a:ln w="76200" cap="flat" cmpd="sng" algn="ctr">
            <a:solidFill>
              <a:srgbClr val="0000FF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3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French Script MT" pitchFamily="66" charset="0"/>
              <a:ea typeface="宋体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17625" y="3703893"/>
                <a:ext cx="9247724" cy="23083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CN" altLang="en-US" b="1" i="1" smtClean="0">
                              <a:latin typeface="Cambria Math"/>
                            </a:rPr>
                            <m:t>𝛄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/>
                            </a:rPr>
                            <m:t>𝟏</m:t>
                          </m:r>
                        </m:sub>
                      </m:sSub>
                      <m:r>
                        <a:rPr lang="en-US" altLang="zh-CN" b="1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altLang="zh-CN" b="1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/>
                            </a:rPr>
                            <m:t>(</m:t>
                          </m:r>
                          <m:r>
                            <a:rPr lang="en-US" altLang="zh-CN" b="1" i="1" smtClean="0">
                              <a:latin typeface="Cambria Math"/>
                            </a:rPr>
                            <m:t>𝒃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/>
                            </a:rPr>
                            <m:t>𝟏𝟏</m:t>
                          </m:r>
                        </m:sub>
                      </m:sSub>
                      <m:sSub>
                        <m:sSubPr>
                          <m:ctrlPr>
                            <a:rPr lang="en-US" altLang="zh-CN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/>
                            </a:rPr>
                            <m:t>𝒂</m:t>
                          </m:r>
                        </m:e>
                        <m:sub>
                          <m:r>
                            <a:rPr lang="en-US" altLang="zh-CN" i="1">
                              <a:latin typeface="Cambria Math"/>
                            </a:rPr>
                            <m:t>𝟏𝟏</m:t>
                          </m:r>
                        </m:sub>
                      </m:sSub>
                      <m:sSub>
                        <m:sSubPr>
                          <m:ctrlPr>
                            <a:rPr lang="en-US" altLang="zh-CN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/>
                                </a:rPr>
                                <m:t>𝟏𝟐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/>
                                </a:rPr>
                                <m:t>𝒂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/>
                                </a:rPr>
                                <m:t>𝟐𝟏</m:t>
                              </m:r>
                            </m:sub>
                          </m:sSub>
                          <m:r>
                            <a:rPr lang="en-US" altLang="zh-CN" b="1" i="1" smtClean="0">
                              <a:latin typeface="Cambria Math"/>
                            </a:rPr>
                            <m:t>)</m:t>
                          </m:r>
                          <m:r>
                            <a:rPr lang="zh-CN" altLang="en-US">
                              <a:latin typeface="Cambria Math"/>
                            </a:rPr>
                            <m:t>𝛂</m:t>
                          </m:r>
                        </m:e>
                        <m:sub>
                          <m:r>
                            <a:rPr lang="en-US" altLang="zh-CN" i="1">
                              <a:latin typeface="Cambria Math"/>
                            </a:rPr>
                            <m:t>𝟏</m:t>
                          </m:r>
                        </m:sub>
                      </m:sSub>
                      <m:r>
                        <a:rPr lang="en-US" altLang="zh-CN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altLang="zh-CN" i="1">
                              <a:latin typeface="Cambria Math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/>
                                </a:rPr>
                                <m:t>(</m:t>
                              </m:r>
                              <m:r>
                                <a:rPr lang="en-US" altLang="zh-CN" i="1">
                                  <a:latin typeface="Cambria Math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/>
                                </a:rPr>
                                <m:t>𝟏𝟏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/>
                            </a:rPr>
                            <m:t>𝒂</m:t>
                          </m:r>
                        </m:e>
                        <m:sub>
                          <m:r>
                            <a:rPr lang="en-US" altLang="zh-CN" i="1">
                              <a:latin typeface="Cambria Math"/>
                            </a:rPr>
                            <m:t>𝟏𝟐</m:t>
                          </m:r>
                        </m:sub>
                      </m:sSub>
                      <m:r>
                        <a:rPr lang="en-US" altLang="zh-CN" b="1" i="1" smtClean="0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altLang="zh-CN" b="1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/>
                            </a:rPr>
                            <m:t>𝒃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/>
                            </a:rPr>
                            <m:t>𝟏𝟐</m:t>
                          </m:r>
                        </m:sub>
                      </m:sSub>
                      <m:sSub>
                        <m:sSubPr>
                          <m:ctrlPr>
                            <a:rPr lang="en-US" altLang="zh-CN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/>
                            </a:rPr>
                            <m:t>𝒂</m:t>
                          </m:r>
                        </m:e>
                        <m:sub>
                          <m:r>
                            <a:rPr lang="en-US" altLang="zh-CN" i="1">
                              <a:latin typeface="Cambria Math"/>
                            </a:rPr>
                            <m:t>𝟐𝟐</m:t>
                          </m:r>
                        </m:sub>
                      </m:sSub>
                      <m:sSub>
                        <m:sSubPr>
                          <m:ctrlPr>
                            <a:rPr lang="en-US" altLang="zh-CN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/>
                            </a:rPr>
                            <m:t>)</m:t>
                          </m:r>
                          <m:r>
                            <a:rPr lang="zh-CN" altLang="en-US">
                              <a:latin typeface="Cambria Math"/>
                            </a:rPr>
                            <m:t>𝛂</m:t>
                          </m:r>
                        </m:e>
                        <m:sub>
                          <m:r>
                            <a:rPr lang="en-US" altLang="zh-CN" i="1">
                              <a:latin typeface="Cambria Math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altLang="zh-CN" dirty="0" smtClean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/>
                            </a:rPr>
                            <m:t>𝛄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/>
                            </a:rPr>
                            <m:t>𝟐</m:t>
                          </m:r>
                        </m:sub>
                      </m:sSub>
                      <m:r>
                        <a:rPr lang="en-US" altLang="zh-CN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altLang="zh-CN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/>
                            </a:rPr>
                            <m:t>(</m:t>
                          </m:r>
                          <m:r>
                            <a:rPr lang="en-US" altLang="zh-CN" i="1">
                              <a:latin typeface="Cambria Math"/>
                            </a:rPr>
                            <m:t>𝒃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/>
                            </a:rPr>
                            <m:t>𝟐</m:t>
                          </m:r>
                          <m:r>
                            <a:rPr lang="en-US" altLang="zh-CN" i="1">
                              <a:latin typeface="Cambria Math"/>
                            </a:rPr>
                            <m:t>𝟏</m:t>
                          </m:r>
                        </m:sub>
                      </m:sSub>
                      <m:sSub>
                        <m:sSubPr>
                          <m:ctrlPr>
                            <a:rPr lang="en-US" altLang="zh-CN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/>
                            </a:rPr>
                            <m:t>𝒂</m:t>
                          </m:r>
                        </m:e>
                        <m:sub>
                          <m:r>
                            <a:rPr lang="en-US" altLang="zh-CN" i="1">
                              <a:latin typeface="Cambria Math"/>
                            </a:rPr>
                            <m:t>𝟏𝟏</m:t>
                          </m:r>
                        </m:sub>
                      </m:sSub>
                      <m:sSub>
                        <m:sSubPr>
                          <m:ctrlPr>
                            <a:rPr lang="en-US" altLang="zh-CN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US" altLang="zh-CN" b="1" i="1" smtClean="0">
                                  <a:latin typeface="Cambria Math"/>
                                </a:rPr>
                                <m:t>𝟐</m:t>
                              </m:r>
                              <m:r>
                                <a:rPr lang="en-US" altLang="zh-CN" i="1">
                                  <a:latin typeface="Cambria Math"/>
                                </a:rPr>
                                <m:t>𝟐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/>
                                </a:rPr>
                                <m:t>𝒂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/>
                                </a:rPr>
                                <m:t>𝟐𝟏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/>
                            </a:rPr>
                            <m:t>)</m:t>
                          </m:r>
                          <m:r>
                            <a:rPr lang="zh-CN" altLang="en-US">
                              <a:latin typeface="Cambria Math"/>
                            </a:rPr>
                            <m:t>𝛂</m:t>
                          </m:r>
                        </m:e>
                        <m:sub>
                          <m:r>
                            <a:rPr lang="en-US" altLang="zh-CN" i="1">
                              <a:latin typeface="Cambria Math"/>
                            </a:rPr>
                            <m:t>𝟏</m:t>
                          </m:r>
                        </m:sub>
                      </m:sSub>
                      <m:r>
                        <a:rPr lang="en-US" altLang="zh-CN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altLang="zh-CN" i="1">
                              <a:latin typeface="Cambria Math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/>
                                </a:rPr>
                                <m:t>(</m:t>
                              </m:r>
                              <m:r>
                                <a:rPr lang="en-US" altLang="zh-CN" i="1">
                                  <a:latin typeface="Cambria Math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US" altLang="zh-CN" b="1" i="1" smtClean="0">
                                  <a:latin typeface="Cambria Math"/>
                                </a:rPr>
                                <m:t>𝟐</m:t>
                              </m:r>
                              <m:r>
                                <a:rPr lang="en-US" altLang="zh-CN" i="1">
                                  <a:latin typeface="Cambria Math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/>
                            </a:rPr>
                            <m:t>𝒂</m:t>
                          </m:r>
                        </m:e>
                        <m:sub>
                          <m:r>
                            <a:rPr lang="en-US" altLang="zh-CN" i="1">
                              <a:latin typeface="Cambria Math"/>
                            </a:rPr>
                            <m:t>𝟏𝟐</m:t>
                          </m:r>
                        </m:sub>
                      </m:sSub>
                      <m:r>
                        <a:rPr lang="en-US" altLang="zh-CN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altLang="zh-CN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/>
                            </a:rPr>
                            <m:t>𝒃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/>
                            </a:rPr>
                            <m:t>𝟐</m:t>
                          </m:r>
                          <m:r>
                            <a:rPr lang="en-US" altLang="zh-CN" i="1">
                              <a:latin typeface="Cambria Math"/>
                            </a:rPr>
                            <m:t>𝟐</m:t>
                          </m:r>
                        </m:sub>
                      </m:sSub>
                      <m:sSub>
                        <m:sSubPr>
                          <m:ctrlPr>
                            <a:rPr lang="en-US" altLang="zh-CN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/>
                            </a:rPr>
                            <m:t>𝒂</m:t>
                          </m:r>
                        </m:e>
                        <m:sub>
                          <m:r>
                            <a:rPr lang="en-US" altLang="zh-CN" i="1">
                              <a:latin typeface="Cambria Math"/>
                            </a:rPr>
                            <m:t>𝟐𝟐</m:t>
                          </m:r>
                        </m:sub>
                      </m:sSub>
                      <m:sSub>
                        <m:sSubPr>
                          <m:ctrlPr>
                            <a:rPr lang="en-US" altLang="zh-CN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/>
                            </a:rPr>
                            <m:t>)</m:t>
                          </m:r>
                          <m:r>
                            <a:rPr lang="zh-CN" altLang="en-US">
                              <a:latin typeface="Cambria Math"/>
                            </a:rPr>
                            <m:t>𝛂</m:t>
                          </m:r>
                        </m:e>
                        <m:sub>
                          <m:r>
                            <a:rPr lang="en-US" altLang="zh-CN" i="1">
                              <a:latin typeface="Cambria Math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altLang="zh-CN" i="1" dirty="0" smtClean="0">
                  <a:latin typeface="Cambria Math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/>
                            </a:rPr>
                            <m:t>𝛄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/>
                            </a:rPr>
                            <m:t>𝟑</m:t>
                          </m:r>
                        </m:sub>
                      </m:sSub>
                      <m:r>
                        <a:rPr lang="en-US" altLang="zh-CN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altLang="zh-CN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/>
                            </a:rPr>
                            <m:t>(</m:t>
                          </m:r>
                          <m:r>
                            <a:rPr lang="en-US" altLang="zh-CN" i="1">
                              <a:latin typeface="Cambria Math"/>
                            </a:rPr>
                            <m:t>𝒃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/>
                            </a:rPr>
                            <m:t>𝟑</m:t>
                          </m:r>
                          <m:r>
                            <a:rPr lang="en-US" altLang="zh-CN" i="1">
                              <a:latin typeface="Cambria Math"/>
                            </a:rPr>
                            <m:t>𝟏</m:t>
                          </m:r>
                        </m:sub>
                      </m:sSub>
                      <m:sSub>
                        <m:sSubPr>
                          <m:ctrlPr>
                            <a:rPr lang="en-US" altLang="zh-CN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/>
                            </a:rPr>
                            <m:t>𝒂</m:t>
                          </m:r>
                        </m:e>
                        <m:sub>
                          <m:r>
                            <a:rPr lang="en-US" altLang="zh-CN" i="1">
                              <a:latin typeface="Cambria Math"/>
                            </a:rPr>
                            <m:t>𝟏𝟏</m:t>
                          </m:r>
                        </m:sub>
                      </m:sSub>
                      <m:sSub>
                        <m:sSubPr>
                          <m:ctrlPr>
                            <a:rPr lang="en-US" altLang="zh-CN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US" altLang="zh-CN" b="1" i="1" smtClean="0">
                                  <a:latin typeface="Cambria Math"/>
                                </a:rPr>
                                <m:t>𝟑</m:t>
                              </m:r>
                              <m:r>
                                <a:rPr lang="en-US" altLang="zh-CN" i="1">
                                  <a:latin typeface="Cambria Math"/>
                                </a:rPr>
                                <m:t>𝟐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/>
                                </a:rPr>
                                <m:t>𝒂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/>
                                </a:rPr>
                                <m:t>𝟐𝟏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/>
                            </a:rPr>
                            <m:t>)</m:t>
                          </m:r>
                          <m:r>
                            <a:rPr lang="zh-CN" altLang="en-US">
                              <a:latin typeface="Cambria Math"/>
                            </a:rPr>
                            <m:t>𝛂</m:t>
                          </m:r>
                        </m:e>
                        <m:sub>
                          <m:r>
                            <a:rPr lang="en-US" altLang="zh-CN" i="1">
                              <a:latin typeface="Cambria Math"/>
                            </a:rPr>
                            <m:t>𝟏</m:t>
                          </m:r>
                        </m:sub>
                      </m:sSub>
                      <m:r>
                        <a:rPr lang="en-US" altLang="zh-CN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altLang="zh-CN" i="1">
                              <a:latin typeface="Cambria Math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/>
                                </a:rPr>
                                <m:t>(</m:t>
                              </m:r>
                              <m:r>
                                <a:rPr lang="en-US" altLang="zh-CN" i="1">
                                  <a:latin typeface="Cambria Math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US" altLang="zh-CN" b="1" i="1" smtClean="0">
                                  <a:latin typeface="Cambria Math"/>
                                </a:rPr>
                                <m:t>𝟑</m:t>
                              </m:r>
                              <m:r>
                                <a:rPr lang="en-US" altLang="zh-CN" i="1">
                                  <a:latin typeface="Cambria Math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/>
                            </a:rPr>
                            <m:t>𝒂</m:t>
                          </m:r>
                        </m:e>
                        <m:sub>
                          <m:r>
                            <a:rPr lang="en-US" altLang="zh-CN" i="1">
                              <a:latin typeface="Cambria Math"/>
                            </a:rPr>
                            <m:t>𝟏𝟐</m:t>
                          </m:r>
                        </m:sub>
                      </m:sSub>
                      <m:r>
                        <a:rPr lang="en-US" altLang="zh-CN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altLang="zh-CN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/>
                            </a:rPr>
                            <m:t>𝒃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/>
                            </a:rPr>
                            <m:t>𝟑</m:t>
                          </m:r>
                          <m:r>
                            <a:rPr lang="en-US" altLang="zh-CN" i="1">
                              <a:latin typeface="Cambria Math"/>
                            </a:rPr>
                            <m:t>𝟐</m:t>
                          </m:r>
                        </m:sub>
                      </m:sSub>
                      <m:sSub>
                        <m:sSubPr>
                          <m:ctrlPr>
                            <a:rPr lang="en-US" altLang="zh-CN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/>
                            </a:rPr>
                            <m:t>𝒂</m:t>
                          </m:r>
                        </m:e>
                        <m:sub>
                          <m:r>
                            <a:rPr lang="en-US" altLang="zh-CN" i="1">
                              <a:latin typeface="Cambria Math"/>
                            </a:rPr>
                            <m:t>𝟐𝟐</m:t>
                          </m:r>
                        </m:sub>
                      </m:sSub>
                      <m:sSub>
                        <m:sSubPr>
                          <m:ctrlPr>
                            <a:rPr lang="en-US" altLang="zh-CN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/>
                            </a:rPr>
                            <m:t>)</m:t>
                          </m:r>
                          <m:r>
                            <a:rPr lang="zh-CN" altLang="en-US">
                              <a:latin typeface="Cambria Math"/>
                            </a:rPr>
                            <m:t>𝛂</m:t>
                          </m:r>
                        </m:e>
                        <m:sub>
                          <m:r>
                            <a:rPr lang="en-US" altLang="zh-CN" i="1">
                              <a:latin typeface="Cambria Math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25" y="3703893"/>
                <a:ext cx="9247724" cy="2308324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48673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1" smtClean="0"/>
              <a:t>         </a:t>
            </a:r>
          </a:p>
        </p:txBody>
      </p:sp>
      <p:sp>
        <p:nvSpPr>
          <p:cNvPr id="661094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900113" y="908050"/>
            <a:ext cx="7559675" cy="5195888"/>
          </a:xfrm>
        </p:spPr>
        <p:txBody>
          <a:bodyPr/>
          <a:lstStyle/>
          <a:p>
            <a:pPr eaLnBrk="1" hangingPunct="1">
              <a:lnSpc>
                <a:spcPct val="125000"/>
              </a:lnSpc>
            </a:pPr>
            <a:r>
              <a:rPr lang="zh-CN" altLang="en-US" b="1" smtClean="0">
                <a:latin typeface="Times New Roman" pitchFamily="18" charset="0"/>
              </a:rPr>
              <a:t>数的乘法满足消去律：</a:t>
            </a:r>
          </a:p>
          <a:p>
            <a:pPr eaLnBrk="1" hangingPunct="1">
              <a:lnSpc>
                <a:spcPct val="125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</a:rPr>
              <a:t>     若 </a:t>
            </a:r>
            <a:r>
              <a:rPr lang="en-US" altLang="zh-CN" b="1" i="1" smtClean="0">
                <a:latin typeface="Times New Roman" pitchFamily="18" charset="0"/>
              </a:rPr>
              <a:t>k</a:t>
            </a:r>
            <a:r>
              <a:rPr lang="en-US" altLang="zh-CN" b="1" smtClean="0">
                <a:latin typeface="Times New Roman" pitchFamily="18" charset="0"/>
              </a:rPr>
              <a:t> ≠ </a:t>
            </a:r>
            <a:r>
              <a:rPr lang="en-US" altLang="zh-CN" smtClean="0">
                <a:latin typeface="Times New Roman" pitchFamily="18" charset="0"/>
              </a:rPr>
              <a:t>0</a:t>
            </a:r>
            <a:r>
              <a:rPr lang="zh-CN" altLang="en-US" b="1" smtClean="0">
                <a:latin typeface="Times New Roman" pitchFamily="18" charset="0"/>
              </a:rPr>
              <a:t>， 则    </a:t>
            </a:r>
            <a:r>
              <a:rPr lang="en-US" altLang="zh-CN" b="1" i="1" smtClean="0">
                <a:latin typeface="Times New Roman" pitchFamily="18" charset="0"/>
              </a:rPr>
              <a:t>k a </a:t>
            </a:r>
            <a:r>
              <a:rPr lang="zh-CN" altLang="en-US" b="1" smtClean="0">
                <a:latin typeface="Times New Roman" pitchFamily="18" charset="0"/>
              </a:rPr>
              <a:t>＝ </a:t>
            </a:r>
            <a:r>
              <a:rPr lang="en-US" altLang="zh-CN" b="1" i="1" smtClean="0">
                <a:latin typeface="Times New Roman" pitchFamily="18" charset="0"/>
              </a:rPr>
              <a:t>k b</a:t>
            </a:r>
            <a:r>
              <a:rPr lang="en-US" altLang="zh-CN" b="1" smtClean="0">
                <a:latin typeface="Times New Roman" pitchFamily="18" charset="0"/>
              </a:rPr>
              <a:t>   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</a:t>
            </a:r>
            <a:r>
              <a:rPr lang="en-US" altLang="zh-CN" b="1" smtClean="0">
                <a:latin typeface="Times New Roman" pitchFamily="18" charset="0"/>
              </a:rPr>
              <a:t>    </a:t>
            </a:r>
            <a:r>
              <a:rPr lang="en-US" altLang="zh-CN" b="1" i="1" smtClean="0">
                <a:latin typeface="Times New Roman" pitchFamily="18" charset="0"/>
              </a:rPr>
              <a:t>a </a:t>
            </a:r>
            <a:r>
              <a:rPr lang="zh-CN" altLang="en-US" b="1" smtClean="0">
                <a:latin typeface="Times New Roman" pitchFamily="18" charset="0"/>
              </a:rPr>
              <a:t>＝ </a:t>
            </a:r>
            <a:r>
              <a:rPr lang="en-US" altLang="zh-CN" b="1" i="1" smtClean="0">
                <a:latin typeface="Times New Roman" pitchFamily="18" charset="0"/>
              </a:rPr>
              <a:t>b</a:t>
            </a:r>
            <a:r>
              <a:rPr lang="en-US" altLang="zh-CN" b="1" smtClean="0">
                <a:latin typeface="Times New Roman" pitchFamily="18" charset="0"/>
              </a:rPr>
              <a:t> </a:t>
            </a:r>
          </a:p>
          <a:p>
            <a:pPr eaLnBrk="1" hangingPunct="1">
              <a:lnSpc>
                <a:spcPct val="125000"/>
              </a:lnSpc>
            </a:pPr>
            <a:r>
              <a:rPr lang="zh-CN" altLang="en-US" b="1" smtClean="0">
                <a:latin typeface="Times New Roman" pitchFamily="18" charset="0"/>
              </a:rPr>
              <a:t>矩阵乘法不满足消去律：</a:t>
            </a:r>
          </a:p>
          <a:p>
            <a:pPr eaLnBrk="1" hangingPunct="1">
              <a:lnSpc>
                <a:spcPct val="125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</a:rPr>
              <a:t>   </a:t>
            </a:r>
            <a:r>
              <a:rPr lang="en-US" altLang="zh-CN" b="1" smtClean="0">
                <a:latin typeface="Times New Roman" pitchFamily="18" charset="0"/>
              </a:rPr>
              <a:t>C ≠ 0 ,  CA = CB      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       A = B</a:t>
            </a:r>
            <a:endParaRPr lang="en-US" altLang="zh-CN" b="1" smtClean="0">
              <a:latin typeface="Times New Roman" pitchFamily="18" charset="0"/>
            </a:endParaRPr>
          </a:p>
          <a:p>
            <a:pPr eaLnBrk="1" hangingPunct="1">
              <a:buFontTx/>
              <a:buNone/>
            </a:pPr>
            <a:r>
              <a:rPr lang="en-US" altLang="zh-CN" b="1" smtClean="0">
                <a:latin typeface="Times New Roman" pitchFamily="18" charset="0"/>
              </a:rPr>
              <a:t>                                          </a:t>
            </a:r>
          </a:p>
        </p:txBody>
      </p:sp>
      <p:graphicFrame>
        <p:nvGraphicFramePr>
          <p:cNvPr id="6610948" name="Object 4"/>
          <p:cNvGraphicFramePr>
            <a:graphicFrameLocks noGrp="1" noChangeAspect="1"/>
          </p:cNvGraphicFramePr>
          <p:nvPr>
            <p:ph sz="quarter" idx="2"/>
          </p:nvPr>
        </p:nvGraphicFramePr>
        <p:xfrm>
          <a:off x="468313" y="4437063"/>
          <a:ext cx="2154237" cy="1536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6666" name="公式" r:id="rId3" imgW="698400" imgH="558720" progId="Equation.3">
                  <p:embed/>
                </p:oleObj>
              </mc:Choice>
              <mc:Fallback>
                <p:oleObj name="公式" r:id="rId3" imgW="698400" imgH="55872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313" y="4437063"/>
                        <a:ext cx="2154237" cy="1536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cap="flat" cmpd="sng" algn="ctr">
                            <a:solidFill>
                              <a:schemeClr val="folHlink"/>
                            </a:solidFill>
                            <a:prstDash val="solid"/>
                            <a:miter lim="800000"/>
                            <a:headEnd type="none" w="med" len="med"/>
                            <a:tailEnd type="none" w="med" len="med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610949" name="Object 5"/>
          <p:cNvGraphicFramePr>
            <a:graphicFrameLocks noGrp="1" noChangeAspect="1"/>
          </p:cNvGraphicFramePr>
          <p:nvPr>
            <p:ph sz="quarter" idx="3"/>
          </p:nvPr>
        </p:nvGraphicFramePr>
        <p:xfrm>
          <a:off x="2555875" y="4437063"/>
          <a:ext cx="2057400" cy="1560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6667" name="公式" r:id="rId5" imgW="736560" imgH="558720" progId="Equation.3">
                  <p:embed/>
                </p:oleObj>
              </mc:Choice>
              <mc:Fallback>
                <p:oleObj name="公式" r:id="rId5" imgW="736560" imgH="55872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55875" y="4437063"/>
                        <a:ext cx="2057400" cy="15605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cap="flat" cmpd="sng" algn="ctr">
                            <a:solidFill>
                              <a:schemeClr val="folHlink"/>
                            </a:solidFill>
                            <a:prstDash val="solid"/>
                            <a:miter lim="800000"/>
                            <a:headEnd type="none" w="med" len="med"/>
                            <a:tailEnd type="none" w="med" len="med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610950" name="Object 6"/>
          <p:cNvGraphicFramePr>
            <a:graphicFrameLocks noChangeAspect="1"/>
          </p:cNvGraphicFramePr>
          <p:nvPr/>
        </p:nvGraphicFramePr>
        <p:xfrm>
          <a:off x="6804025" y="4437063"/>
          <a:ext cx="1581150" cy="1544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6668" name="公式" r:id="rId7" imgW="571320" imgH="558720" progId="Equation.3">
                  <p:embed/>
                </p:oleObj>
              </mc:Choice>
              <mc:Fallback>
                <p:oleObj name="公式" r:id="rId7" imgW="571320" imgH="55872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04025" y="4437063"/>
                        <a:ext cx="1581150" cy="15446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610951" name="Line 7"/>
          <p:cNvSpPr>
            <a:spLocks noChangeShapeType="1"/>
          </p:cNvSpPr>
          <p:nvPr/>
        </p:nvSpPr>
        <p:spPr bwMode="auto">
          <a:xfrm flipH="1">
            <a:off x="4932363" y="3213100"/>
            <a:ext cx="574675" cy="647700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610952" name="Line 8"/>
          <p:cNvSpPr>
            <a:spLocks noChangeShapeType="1"/>
          </p:cNvSpPr>
          <p:nvPr/>
        </p:nvSpPr>
        <p:spPr bwMode="auto">
          <a:xfrm>
            <a:off x="4932363" y="3213100"/>
            <a:ext cx="576262" cy="647700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6610953" name="Object 9"/>
          <p:cNvGraphicFramePr>
            <a:graphicFrameLocks noChangeAspect="1"/>
          </p:cNvGraphicFramePr>
          <p:nvPr/>
        </p:nvGraphicFramePr>
        <p:xfrm>
          <a:off x="4716463" y="4437063"/>
          <a:ext cx="2154237" cy="1536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6669" name="公式" r:id="rId9" imgW="698400" imgH="558720" progId="Equation.3">
                  <p:embed/>
                </p:oleObj>
              </mc:Choice>
              <mc:Fallback>
                <p:oleObj name="公式" r:id="rId9" imgW="698400" imgH="558720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16463" y="4437063"/>
                        <a:ext cx="2154237" cy="1536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610954" name="Rectangle 10"/>
          <p:cNvSpPr>
            <a:spLocks noChangeArrowheads="1"/>
          </p:cNvSpPr>
          <p:nvPr/>
        </p:nvSpPr>
        <p:spPr bwMode="auto">
          <a:xfrm>
            <a:off x="468313" y="4292600"/>
            <a:ext cx="2087562" cy="20161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508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6610955" name="Rectangle 11"/>
          <p:cNvSpPr>
            <a:spLocks noChangeArrowheads="1"/>
          </p:cNvSpPr>
          <p:nvPr/>
        </p:nvSpPr>
        <p:spPr bwMode="auto">
          <a:xfrm>
            <a:off x="4643438" y="4365625"/>
            <a:ext cx="2160587" cy="20161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508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6610956" name="Line 12"/>
          <p:cNvSpPr>
            <a:spLocks noChangeShapeType="1"/>
          </p:cNvSpPr>
          <p:nvPr/>
        </p:nvSpPr>
        <p:spPr bwMode="auto">
          <a:xfrm flipH="1">
            <a:off x="4211638" y="4941888"/>
            <a:ext cx="430212" cy="574675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610957" name="Line 13"/>
          <p:cNvSpPr>
            <a:spLocks noChangeShapeType="1"/>
          </p:cNvSpPr>
          <p:nvPr/>
        </p:nvSpPr>
        <p:spPr bwMode="auto">
          <a:xfrm>
            <a:off x="4211638" y="4941888"/>
            <a:ext cx="431800" cy="574675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09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6109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09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6109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0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66109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0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66109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0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6109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6109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0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6109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6109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0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66109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0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66109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66109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0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66109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0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66109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0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66109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0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66109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10951" grpId="0" animBg="1"/>
      <p:bldP spid="6610952" grpId="0" animBg="1"/>
      <p:bldP spid="6610954" grpId="0" animBg="1"/>
      <p:bldP spid="6610955" grpId="0" animBg="1"/>
      <p:bldP spid="6610956" grpId="0" animBg="1"/>
      <p:bldP spid="6610957" grpId="0" animBg="1"/>
    </p:bldLst>
  </p:timing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400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120000"/>
              </a:lnSpc>
              <a:buFontTx/>
              <a:buNone/>
            </a:pPr>
            <a:r>
              <a:rPr lang="en-US" altLang="zh-CN" sz="3600" b="1" smtClean="0">
                <a:latin typeface="Times New Roman" pitchFamily="18" charset="0"/>
              </a:rPr>
              <a:t>               ( A B ) C  = A ( B C )</a:t>
            </a:r>
          </a:p>
        </p:txBody>
      </p:sp>
      <p:graphicFrame>
        <p:nvGraphicFramePr>
          <p:cNvPr id="187394" name="Object 3"/>
          <p:cNvGraphicFramePr>
            <a:graphicFrameLocks noChangeAspect="1"/>
          </p:cNvGraphicFramePr>
          <p:nvPr/>
        </p:nvGraphicFramePr>
        <p:xfrm>
          <a:off x="611188" y="2924175"/>
          <a:ext cx="1357312" cy="2655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7831" name="公式" r:id="rId3" imgW="583920" imgH="1143000" progId="Equation.3">
                  <p:embed/>
                </p:oleObj>
              </mc:Choice>
              <mc:Fallback>
                <p:oleObj name="公式" r:id="rId3" imgW="583920" imgH="11430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188" y="2924175"/>
                        <a:ext cx="1357312" cy="26558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7395" name="Object 4"/>
          <p:cNvGraphicFramePr>
            <a:graphicFrameLocks noChangeAspect="1"/>
          </p:cNvGraphicFramePr>
          <p:nvPr/>
        </p:nvGraphicFramePr>
        <p:xfrm>
          <a:off x="1979613" y="3573463"/>
          <a:ext cx="1470025" cy="1346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7832" name="公式" r:id="rId5" imgW="609480" imgH="558720" progId="Equation.3">
                  <p:embed/>
                </p:oleObj>
              </mc:Choice>
              <mc:Fallback>
                <p:oleObj name="公式" r:id="rId5" imgW="609480" imgH="55872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79613" y="3573463"/>
                        <a:ext cx="1470025" cy="1346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7396" name="Object 5"/>
          <p:cNvGraphicFramePr>
            <a:graphicFrameLocks noChangeAspect="1"/>
          </p:cNvGraphicFramePr>
          <p:nvPr/>
        </p:nvGraphicFramePr>
        <p:xfrm>
          <a:off x="3708400" y="3573463"/>
          <a:ext cx="800100" cy="1354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7833" name="公式" r:id="rId7" imgW="330120" imgH="558720" progId="Equation.3">
                  <p:embed/>
                </p:oleObj>
              </mc:Choice>
              <mc:Fallback>
                <p:oleObj name="公式" r:id="rId7" imgW="330120" imgH="55872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08400" y="3573463"/>
                        <a:ext cx="800100" cy="13541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7397" name="Object 6"/>
          <p:cNvGraphicFramePr>
            <a:graphicFrameLocks noChangeAspect="1"/>
          </p:cNvGraphicFramePr>
          <p:nvPr/>
        </p:nvGraphicFramePr>
        <p:xfrm>
          <a:off x="4572000" y="2924175"/>
          <a:ext cx="1711325" cy="2655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7834" name="公式" r:id="rId9" imgW="736560" imgH="1143000" progId="Equation.3">
                  <p:embed/>
                </p:oleObj>
              </mc:Choice>
              <mc:Fallback>
                <p:oleObj name="公式" r:id="rId9" imgW="736560" imgH="11430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0" y="2924175"/>
                        <a:ext cx="1711325" cy="26558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7398" name="Object 7"/>
          <p:cNvGraphicFramePr>
            <a:graphicFrameLocks noChangeAspect="1"/>
          </p:cNvGraphicFramePr>
          <p:nvPr/>
        </p:nvGraphicFramePr>
        <p:xfrm>
          <a:off x="6516688" y="3573463"/>
          <a:ext cx="1470025" cy="1346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7835" name="公式" r:id="rId11" imgW="609480" imgH="558720" progId="Equation.3">
                  <p:embed/>
                </p:oleObj>
              </mc:Choice>
              <mc:Fallback>
                <p:oleObj name="公式" r:id="rId11" imgW="609480" imgH="55872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16688" y="3573463"/>
                        <a:ext cx="1470025" cy="1346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7399" name="Object 8"/>
          <p:cNvGraphicFramePr>
            <a:graphicFrameLocks noChangeAspect="1"/>
          </p:cNvGraphicFramePr>
          <p:nvPr/>
        </p:nvGraphicFramePr>
        <p:xfrm>
          <a:off x="8027988" y="3573463"/>
          <a:ext cx="800100" cy="1354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7836" name="公式" r:id="rId12" imgW="330120" imgH="558720" progId="Equation.3">
                  <p:embed/>
                </p:oleObj>
              </mc:Choice>
              <mc:Fallback>
                <p:oleObj name="公式" r:id="rId12" imgW="330120" imgH="55872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27988" y="3573463"/>
                        <a:ext cx="800100" cy="13541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601737" name="AutoShape 9"/>
          <p:cNvSpPr>
            <a:spLocks noChangeArrowheads="1"/>
          </p:cNvSpPr>
          <p:nvPr/>
        </p:nvSpPr>
        <p:spPr bwMode="auto">
          <a:xfrm>
            <a:off x="250825" y="2852738"/>
            <a:ext cx="3313113" cy="2713037"/>
          </a:xfrm>
          <a:prstGeom prst="bracketPair">
            <a:avLst>
              <a:gd name="adj" fmla="val 16667"/>
            </a:avLst>
          </a:prstGeom>
          <a:noFill/>
          <a:ln w="381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6601738" name="AutoShape 10"/>
          <p:cNvSpPr>
            <a:spLocks noChangeArrowheads="1"/>
          </p:cNvSpPr>
          <p:nvPr/>
        </p:nvSpPr>
        <p:spPr bwMode="auto">
          <a:xfrm>
            <a:off x="6372225" y="3429000"/>
            <a:ext cx="2520950" cy="1633538"/>
          </a:xfrm>
          <a:prstGeom prst="bracketPair">
            <a:avLst>
              <a:gd name="adj" fmla="val 16667"/>
            </a:avLst>
          </a:prstGeom>
          <a:noFill/>
          <a:ln w="381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pic>
        <p:nvPicPr>
          <p:cNvPr id="187403" name="Picture 11" descr="2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70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7404" name="Rectangle 12"/>
          <p:cNvSpPr>
            <a:spLocks noGrp="1" noChangeArrowheads="1"/>
          </p:cNvSpPr>
          <p:nvPr>
            <p:ph type="title"/>
          </p:nvPr>
        </p:nvSpPr>
        <p:spPr>
          <a:xfrm>
            <a:off x="539750" y="0"/>
            <a:ext cx="8229600" cy="1143000"/>
          </a:xfrm>
          <a:noFill/>
        </p:spPr>
        <p:txBody>
          <a:bodyPr/>
          <a:lstStyle/>
          <a:p>
            <a:pPr eaLnBrk="1" hangingPunct="1"/>
            <a:r>
              <a:rPr lang="zh-CN" altLang="en-US" sz="4000" b="1" smtClean="0">
                <a:solidFill>
                  <a:schemeClr val="bg1"/>
                </a:solidFill>
              </a:rPr>
              <a:t>矩阵乘法满足结合律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01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6017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6017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01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6017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6017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01737" grpId="0" animBg="1"/>
      <p:bldP spid="6601738" grpId="0" animBg="1"/>
    </p:bldLst>
  </p:timing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3600" b="1" smtClean="0">
                <a:latin typeface="Times New Roman" pitchFamily="18" charset="0"/>
              </a:rPr>
              <a:t>如果没有结合律</a:t>
            </a:r>
            <a:r>
              <a:rPr lang="en-US" altLang="zh-CN" sz="3600" b="1" smtClean="0">
                <a:latin typeface="Times New Roman" pitchFamily="18" charset="0"/>
              </a:rPr>
              <a:t>,  A B C D </a:t>
            </a:r>
            <a:r>
              <a:rPr lang="zh-CN" altLang="en-US" sz="3600" b="1" smtClean="0">
                <a:latin typeface="Times New Roman" pitchFamily="18" charset="0"/>
              </a:rPr>
              <a:t>有几种结果</a:t>
            </a:r>
            <a:r>
              <a:rPr lang="en-US" altLang="zh-CN" sz="3600" b="1" smtClean="0">
                <a:latin typeface="Times New Roman" pitchFamily="18" charset="0"/>
              </a:rPr>
              <a:t>?</a:t>
            </a:r>
          </a:p>
        </p:txBody>
      </p:sp>
      <p:sp>
        <p:nvSpPr>
          <p:cNvPr id="66027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981200"/>
            <a:ext cx="8229600" cy="4471988"/>
          </a:xfrm>
        </p:spPr>
        <p:txBody>
          <a:bodyPr/>
          <a:lstStyle/>
          <a:p>
            <a:pPr eaLnBrk="1" hangingPunct="1">
              <a:lnSpc>
                <a:spcPct val="120000"/>
              </a:lnSpc>
            </a:pPr>
            <a:r>
              <a:rPr lang="en-US" altLang="zh-CN" sz="4000" b="1" smtClean="0">
                <a:latin typeface="Times New Roman" pitchFamily="18" charset="0"/>
              </a:rPr>
              <a:t>                  A   B   C   D</a:t>
            </a:r>
          </a:p>
          <a:p>
            <a:pPr eaLnBrk="1" hangingPunct="1">
              <a:lnSpc>
                <a:spcPct val="120000"/>
              </a:lnSpc>
            </a:pPr>
            <a:r>
              <a:rPr lang="en-US" altLang="zh-CN" sz="4000" b="1" smtClean="0">
                <a:latin typeface="Times New Roman" pitchFamily="18" charset="0"/>
              </a:rPr>
              <a:t>                  A   B   C   D</a:t>
            </a:r>
          </a:p>
          <a:p>
            <a:pPr eaLnBrk="1" hangingPunct="1">
              <a:lnSpc>
                <a:spcPct val="120000"/>
              </a:lnSpc>
            </a:pPr>
            <a:r>
              <a:rPr lang="en-US" altLang="zh-CN" sz="4000" b="1" smtClean="0">
                <a:latin typeface="Times New Roman" pitchFamily="18" charset="0"/>
              </a:rPr>
              <a:t>                  A   B   C   D</a:t>
            </a:r>
          </a:p>
          <a:p>
            <a:pPr eaLnBrk="1" hangingPunct="1">
              <a:lnSpc>
                <a:spcPct val="120000"/>
              </a:lnSpc>
            </a:pPr>
            <a:r>
              <a:rPr lang="en-US" altLang="zh-CN" sz="4000" b="1" smtClean="0">
                <a:latin typeface="Times New Roman" pitchFamily="18" charset="0"/>
              </a:rPr>
              <a:t>                  A   B   C   D</a:t>
            </a:r>
          </a:p>
          <a:p>
            <a:pPr eaLnBrk="1" hangingPunct="1">
              <a:lnSpc>
                <a:spcPct val="120000"/>
              </a:lnSpc>
            </a:pPr>
            <a:r>
              <a:rPr lang="en-US" altLang="zh-CN" sz="4000" b="1" smtClean="0">
                <a:latin typeface="Times New Roman" pitchFamily="18" charset="0"/>
              </a:rPr>
              <a:t>                  A   B   C   D</a:t>
            </a:r>
          </a:p>
        </p:txBody>
      </p:sp>
      <p:sp>
        <p:nvSpPr>
          <p:cNvPr id="6602756" name="AutoShape 4"/>
          <p:cNvSpPr>
            <a:spLocks noChangeArrowheads="1"/>
          </p:cNvSpPr>
          <p:nvPr/>
        </p:nvSpPr>
        <p:spPr bwMode="auto">
          <a:xfrm>
            <a:off x="2987675" y="2133600"/>
            <a:ext cx="1439863" cy="576263"/>
          </a:xfrm>
          <a:prstGeom prst="bracketPair">
            <a:avLst>
              <a:gd name="adj" fmla="val 16667"/>
            </a:avLst>
          </a:prstGeom>
          <a:noFill/>
          <a:ln w="381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6602757" name="AutoShape 5"/>
          <p:cNvSpPr>
            <a:spLocks noChangeArrowheads="1"/>
          </p:cNvSpPr>
          <p:nvPr/>
        </p:nvSpPr>
        <p:spPr bwMode="auto">
          <a:xfrm>
            <a:off x="2771775" y="2060575"/>
            <a:ext cx="2376488" cy="720725"/>
          </a:xfrm>
          <a:prstGeom prst="bracketPair">
            <a:avLst>
              <a:gd name="adj" fmla="val 16667"/>
            </a:avLst>
          </a:prstGeom>
          <a:noFill/>
          <a:ln w="381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6602758" name="AutoShape 6"/>
          <p:cNvSpPr>
            <a:spLocks noChangeArrowheads="1"/>
          </p:cNvSpPr>
          <p:nvPr/>
        </p:nvSpPr>
        <p:spPr bwMode="auto">
          <a:xfrm>
            <a:off x="3059113" y="2997200"/>
            <a:ext cx="1368425" cy="576263"/>
          </a:xfrm>
          <a:prstGeom prst="bracketPair">
            <a:avLst>
              <a:gd name="adj" fmla="val 16667"/>
            </a:avLst>
          </a:prstGeom>
          <a:noFill/>
          <a:ln w="381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6602759" name="AutoShape 7"/>
          <p:cNvSpPr>
            <a:spLocks noChangeArrowheads="1"/>
          </p:cNvSpPr>
          <p:nvPr/>
        </p:nvSpPr>
        <p:spPr bwMode="auto">
          <a:xfrm>
            <a:off x="4572000" y="2997200"/>
            <a:ext cx="1368425" cy="576263"/>
          </a:xfrm>
          <a:prstGeom prst="bracketPair">
            <a:avLst>
              <a:gd name="adj" fmla="val 16667"/>
            </a:avLst>
          </a:prstGeom>
          <a:noFill/>
          <a:ln w="381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6602760" name="AutoShape 8"/>
          <p:cNvSpPr>
            <a:spLocks noChangeArrowheads="1"/>
          </p:cNvSpPr>
          <p:nvPr/>
        </p:nvSpPr>
        <p:spPr bwMode="auto">
          <a:xfrm>
            <a:off x="3851275" y="3860800"/>
            <a:ext cx="1296988" cy="576263"/>
          </a:xfrm>
          <a:prstGeom prst="bracketPair">
            <a:avLst>
              <a:gd name="adj" fmla="val 16667"/>
            </a:avLst>
          </a:prstGeom>
          <a:noFill/>
          <a:ln w="381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6602761" name="AutoShape 9"/>
          <p:cNvSpPr>
            <a:spLocks noChangeArrowheads="1"/>
          </p:cNvSpPr>
          <p:nvPr/>
        </p:nvSpPr>
        <p:spPr bwMode="auto">
          <a:xfrm>
            <a:off x="2916238" y="3789363"/>
            <a:ext cx="2376487" cy="720725"/>
          </a:xfrm>
          <a:prstGeom prst="bracketPair">
            <a:avLst>
              <a:gd name="adj" fmla="val 16667"/>
            </a:avLst>
          </a:prstGeom>
          <a:noFill/>
          <a:ln w="381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6602762" name="AutoShape 10"/>
          <p:cNvSpPr>
            <a:spLocks noChangeArrowheads="1"/>
          </p:cNvSpPr>
          <p:nvPr/>
        </p:nvSpPr>
        <p:spPr bwMode="auto">
          <a:xfrm>
            <a:off x="3851275" y="4724400"/>
            <a:ext cx="1296988" cy="576263"/>
          </a:xfrm>
          <a:prstGeom prst="bracketPair">
            <a:avLst>
              <a:gd name="adj" fmla="val 16667"/>
            </a:avLst>
          </a:prstGeom>
          <a:noFill/>
          <a:ln w="381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6602763" name="AutoShape 11"/>
          <p:cNvSpPr>
            <a:spLocks noChangeArrowheads="1"/>
          </p:cNvSpPr>
          <p:nvPr/>
        </p:nvSpPr>
        <p:spPr bwMode="auto">
          <a:xfrm>
            <a:off x="3635375" y="4652963"/>
            <a:ext cx="2376488" cy="720725"/>
          </a:xfrm>
          <a:prstGeom prst="bracketPair">
            <a:avLst>
              <a:gd name="adj" fmla="val 16667"/>
            </a:avLst>
          </a:prstGeom>
          <a:noFill/>
          <a:ln w="381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6602764" name="AutoShape 12"/>
          <p:cNvSpPr>
            <a:spLocks noChangeArrowheads="1"/>
          </p:cNvSpPr>
          <p:nvPr/>
        </p:nvSpPr>
        <p:spPr bwMode="auto">
          <a:xfrm>
            <a:off x="4572000" y="5589588"/>
            <a:ext cx="1296988" cy="576262"/>
          </a:xfrm>
          <a:prstGeom prst="bracketPair">
            <a:avLst>
              <a:gd name="adj" fmla="val 16667"/>
            </a:avLst>
          </a:prstGeom>
          <a:noFill/>
          <a:ln w="381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6602765" name="AutoShape 13"/>
          <p:cNvSpPr>
            <a:spLocks noChangeArrowheads="1"/>
          </p:cNvSpPr>
          <p:nvPr/>
        </p:nvSpPr>
        <p:spPr bwMode="auto">
          <a:xfrm>
            <a:off x="3779838" y="5516563"/>
            <a:ext cx="2376487" cy="720725"/>
          </a:xfrm>
          <a:prstGeom prst="bracketPair">
            <a:avLst>
              <a:gd name="adj" fmla="val 16667"/>
            </a:avLst>
          </a:prstGeom>
          <a:noFill/>
          <a:ln w="381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02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6027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6027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02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6027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6027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027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6027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6027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6027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02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6027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6027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02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6027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6027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027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66027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66027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66027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02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66027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66027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02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66027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66027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027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66027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66027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66027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 nodeType="clickPar">
                      <p:stCondLst>
                        <p:cond delay="indefinite"/>
                      </p:stCondLst>
                      <p:childTnLst>
                        <p:par>
                          <p:cTn id="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2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02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66027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66027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 nodeType="clickPar">
                      <p:stCondLst>
                        <p:cond delay="indefinite"/>
                      </p:stCondLst>
                      <p:childTnLst>
                        <p:par>
                          <p:cTn id="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8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02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66027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66027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 nodeType="clickPar">
                      <p:stCondLst>
                        <p:cond delay="indefinite"/>
                      </p:stCondLst>
                      <p:childTnLst>
                        <p:par>
                          <p:cTn id="7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4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027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66027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66027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66027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02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66027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66027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 nodeType="clickPar">
                      <p:stCondLst>
                        <p:cond delay="indefinite"/>
                      </p:stCondLst>
                      <p:childTnLst>
                        <p:par>
                          <p:cTn id="8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7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02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66027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66027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02756" grpId="0" animBg="1"/>
      <p:bldP spid="6602757" grpId="0" animBg="1"/>
      <p:bldP spid="6602758" grpId="0" animBg="1"/>
      <p:bldP spid="6602759" grpId="0" animBg="1"/>
      <p:bldP spid="6602760" grpId="0" animBg="1"/>
      <p:bldP spid="6602761" grpId="0" animBg="1"/>
      <p:bldP spid="6602762" grpId="0" animBg="1"/>
      <p:bldP spid="6602763" grpId="0" animBg="1"/>
      <p:bldP spid="6602764" grpId="0" animBg="1"/>
      <p:bldP spid="6602765" grpId="0" animBg="1"/>
    </p:bldLst>
  </p:timing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Rectangle 2"/>
          <p:cNvSpPr>
            <a:spLocks noGrp="1" noChangeArrowheads="1"/>
          </p:cNvSpPr>
          <p:nvPr>
            <p:ph type="body" sz="half" idx="1"/>
          </p:nvPr>
        </p:nvSpPr>
        <p:spPr>
          <a:xfrm>
            <a:off x="611188" y="836613"/>
            <a:ext cx="7848600" cy="5295900"/>
          </a:xfrm>
        </p:spPr>
        <p:txBody>
          <a:bodyPr/>
          <a:lstStyle/>
          <a:p>
            <a:pPr algn="just" eaLnBrk="1" hangingPunct="1">
              <a:lnSpc>
                <a:spcPct val="150000"/>
              </a:lnSpc>
              <a:buFontTx/>
              <a:buNone/>
            </a:pPr>
            <a:r>
              <a:rPr lang="zh-CN" altLang="en-US" b="1" dirty="0" smtClean="0">
                <a:latin typeface="Times New Roman" pitchFamily="18" charset="0"/>
              </a:rPr>
              <a:t>问题</a:t>
            </a:r>
            <a:r>
              <a:rPr lang="en-US" altLang="zh-CN" b="1" dirty="0" smtClean="0">
                <a:latin typeface="Times New Roman" pitchFamily="18" charset="0"/>
              </a:rPr>
              <a:t>*</a:t>
            </a:r>
            <a:r>
              <a:rPr lang="zh-CN" altLang="en-US" b="1" dirty="0" smtClean="0">
                <a:latin typeface="Times New Roman" pitchFamily="18" charset="0"/>
              </a:rPr>
              <a:t>：</a:t>
            </a:r>
            <a:r>
              <a:rPr lang="en-US" altLang="zh-CN" b="1" dirty="0" smtClean="0">
                <a:latin typeface="Times New Roman" pitchFamily="18" charset="0"/>
              </a:rPr>
              <a:t> Catalan</a:t>
            </a:r>
            <a:r>
              <a:rPr lang="zh-CN" altLang="en-US" b="1" dirty="0" smtClean="0">
                <a:latin typeface="Times New Roman" pitchFamily="18" charset="0"/>
              </a:rPr>
              <a:t>数（百度）</a:t>
            </a:r>
          </a:p>
          <a:p>
            <a:pPr algn="just" eaLnBrk="1" hangingPunct="1">
              <a:lnSpc>
                <a:spcPct val="150000"/>
              </a:lnSpc>
              <a:buFontTx/>
              <a:buNone/>
            </a:pPr>
            <a:r>
              <a:rPr lang="zh-CN" altLang="en-US" b="1" dirty="0" smtClean="0">
                <a:latin typeface="Times New Roman" pitchFamily="18" charset="0"/>
              </a:rPr>
              <a:t>    一般地 </a:t>
            </a:r>
            <a:r>
              <a:rPr lang="en-US" altLang="zh-CN" b="1" dirty="0" smtClean="0">
                <a:latin typeface="Times New Roman" pitchFamily="18" charset="0"/>
              </a:rPr>
              <a:t>,  </a:t>
            </a:r>
            <a:r>
              <a:rPr lang="zh-CN" altLang="en-US" b="1" dirty="0" smtClean="0">
                <a:latin typeface="Times New Roman" pitchFamily="18" charset="0"/>
              </a:rPr>
              <a:t>用</a:t>
            </a:r>
            <a:r>
              <a:rPr lang="zh-CN" altLang="en-US" b="1" i="1" dirty="0" smtClean="0">
                <a:latin typeface="Times New Roman" pitchFamily="18" charset="0"/>
              </a:rPr>
              <a:t>  </a:t>
            </a:r>
            <a:r>
              <a:rPr lang="en-US" altLang="zh-CN" b="1" i="1" dirty="0" smtClean="0">
                <a:latin typeface="Times New Roman" pitchFamily="18" charset="0"/>
              </a:rPr>
              <a:t>a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n</a:t>
            </a:r>
            <a:r>
              <a:rPr lang="en-US" altLang="zh-CN" b="1" i="1" dirty="0" smtClean="0">
                <a:latin typeface="Times New Roman" pitchFamily="18" charset="0"/>
              </a:rPr>
              <a:t>  </a:t>
            </a:r>
            <a:r>
              <a:rPr lang="zh-CN" altLang="en-US" b="1" dirty="0" smtClean="0">
                <a:latin typeface="Times New Roman" pitchFamily="18" charset="0"/>
              </a:rPr>
              <a:t>表示在没有结合律的</a:t>
            </a:r>
          </a:p>
          <a:p>
            <a:pPr algn="just" eaLnBrk="1" hangingPunct="1">
              <a:lnSpc>
                <a:spcPct val="150000"/>
              </a:lnSpc>
              <a:buFontTx/>
              <a:buNone/>
            </a:pPr>
            <a:r>
              <a:rPr lang="zh-CN" altLang="en-US" b="1" dirty="0" smtClean="0">
                <a:latin typeface="Times New Roman" pitchFamily="18" charset="0"/>
              </a:rPr>
              <a:t>  情况下</a:t>
            </a:r>
            <a:r>
              <a:rPr lang="en-US" altLang="zh-CN" b="1" dirty="0" smtClean="0">
                <a:latin typeface="Times New Roman" pitchFamily="18" charset="0"/>
              </a:rPr>
              <a:t>,</a:t>
            </a:r>
            <a:r>
              <a:rPr lang="zh-CN" altLang="en-US" b="1" dirty="0" smtClean="0">
                <a:latin typeface="Times New Roman" pitchFamily="18" charset="0"/>
              </a:rPr>
              <a:t>  </a:t>
            </a:r>
            <a:r>
              <a:rPr lang="en-US" altLang="zh-CN" b="1" dirty="0" smtClean="0">
                <a:latin typeface="Times New Roman" pitchFamily="18" charset="0"/>
              </a:rPr>
              <a:t>n </a:t>
            </a:r>
            <a:r>
              <a:rPr lang="zh-CN" altLang="en-US" b="1" dirty="0" smtClean="0">
                <a:latin typeface="Times New Roman" pitchFamily="18" charset="0"/>
              </a:rPr>
              <a:t>元乘积的不同结果数</a:t>
            </a:r>
            <a:r>
              <a:rPr lang="en-US" altLang="zh-CN" b="1" dirty="0" smtClean="0">
                <a:latin typeface="Times New Roman" pitchFamily="18" charset="0"/>
              </a:rPr>
              <a:t>.  </a:t>
            </a:r>
            <a:r>
              <a:rPr lang="zh-CN" altLang="en-US" b="1" dirty="0" smtClean="0">
                <a:latin typeface="Times New Roman" pitchFamily="18" charset="0"/>
              </a:rPr>
              <a:t>则有</a:t>
            </a:r>
            <a:r>
              <a:rPr lang="en-US" altLang="zh-CN" b="1" dirty="0" smtClean="0">
                <a:latin typeface="Times New Roman" pitchFamily="18" charset="0"/>
              </a:rPr>
              <a:t> </a:t>
            </a:r>
          </a:p>
          <a:p>
            <a:pPr algn="just" eaLnBrk="1" hangingPunct="1">
              <a:lnSpc>
                <a:spcPct val="150000"/>
              </a:lnSpc>
              <a:buFontTx/>
              <a:buNone/>
            </a:pPr>
            <a:r>
              <a:rPr lang="en-US" altLang="zh-CN" b="1" i="1" dirty="0" smtClean="0">
                <a:latin typeface="Times New Roman" pitchFamily="18" charset="0"/>
              </a:rPr>
              <a:t>       a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1</a:t>
            </a:r>
            <a:r>
              <a:rPr lang="en-US" altLang="zh-CN" b="1" i="1" dirty="0" smtClean="0">
                <a:latin typeface="Times New Roman" pitchFamily="18" charset="0"/>
              </a:rPr>
              <a:t> </a:t>
            </a:r>
            <a:r>
              <a:rPr lang="en-US" altLang="zh-CN" b="1" dirty="0" smtClean="0">
                <a:latin typeface="Times New Roman" pitchFamily="18" charset="0"/>
              </a:rPr>
              <a:t>= 1 ,   </a:t>
            </a:r>
            <a:r>
              <a:rPr lang="en-US" altLang="zh-CN" b="1" i="1" dirty="0" smtClean="0">
                <a:latin typeface="Times New Roman" pitchFamily="18" charset="0"/>
              </a:rPr>
              <a:t>a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2 </a:t>
            </a:r>
            <a:r>
              <a:rPr lang="en-US" altLang="zh-CN" b="1" dirty="0" smtClean="0">
                <a:latin typeface="Times New Roman" pitchFamily="18" charset="0"/>
              </a:rPr>
              <a:t>= 1 ,   </a:t>
            </a:r>
            <a:r>
              <a:rPr lang="en-US" altLang="zh-CN" b="1" i="1" dirty="0" smtClean="0">
                <a:latin typeface="Times New Roman" pitchFamily="18" charset="0"/>
              </a:rPr>
              <a:t>a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3 </a:t>
            </a:r>
            <a:r>
              <a:rPr lang="en-US" altLang="zh-CN" b="1" dirty="0" smtClean="0">
                <a:latin typeface="Times New Roman" pitchFamily="18" charset="0"/>
              </a:rPr>
              <a:t>= 2 ,   </a:t>
            </a:r>
            <a:r>
              <a:rPr lang="en-US" altLang="zh-CN" b="1" i="1" dirty="0" smtClean="0">
                <a:latin typeface="Times New Roman" pitchFamily="18" charset="0"/>
              </a:rPr>
              <a:t>a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4 </a:t>
            </a:r>
            <a:r>
              <a:rPr lang="en-US" altLang="zh-CN" b="1" dirty="0" smtClean="0">
                <a:latin typeface="Times New Roman" pitchFamily="18" charset="0"/>
              </a:rPr>
              <a:t>= 5 ,  … </a:t>
            </a:r>
          </a:p>
          <a:p>
            <a:pPr algn="just" eaLnBrk="1" hangingPunct="1">
              <a:lnSpc>
                <a:spcPct val="150000"/>
              </a:lnSpc>
              <a:buFontTx/>
              <a:buNone/>
            </a:pPr>
            <a:r>
              <a:rPr lang="en-US" altLang="zh-CN" b="1" dirty="0" smtClean="0">
                <a:latin typeface="Times New Roman" pitchFamily="18" charset="0"/>
              </a:rPr>
              <a:t>  </a:t>
            </a:r>
            <a:r>
              <a:rPr lang="zh-CN" altLang="en-US" b="1" dirty="0" smtClean="0">
                <a:latin typeface="Times New Roman" pitchFamily="18" charset="0"/>
              </a:rPr>
              <a:t>根据最后一次运算的位置分类递归</a:t>
            </a:r>
            <a:r>
              <a:rPr lang="en-US" altLang="zh-CN" b="1" dirty="0" smtClean="0">
                <a:latin typeface="Times New Roman" pitchFamily="18" charset="0"/>
              </a:rPr>
              <a:t>,  </a:t>
            </a:r>
            <a:r>
              <a:rPr lang="zh-CN" altLang="en-US" b="1" dirty="0" smtClean="0">
                <a:latin typeface="Times New Roman" pitchFamily="18" charset="0"/>
              </a:rPr>
              <a:t>得</a:t>
            </a:r>
            <a:endParaRPr lang="en-US" altLang="zh-CN" b="1" dirty="0" smtClean="0">
              <a:latin typeface="Times New Roman" pitchFamily="18" charset="0"/>
            </a:endParaRPr>
          </a:p>
          <a:p>
            <a:pPr algn="just" eaLnBrk="1" hangingPunct="1">
              <a:lnSpc>
                <a:spcPct val="150000"/>
              </a:lnSpc>
              <a:buFontTx/>
              <a:buNone/>
            </a:pPr>
            <a:r>
              <a:rPr lang="en-US" altLang="zh-CN" b="1" dirty="0" smtClean="0">
                <a:latin typeface="Times New Roman" pitchFamily="18" charset="0"/>
              </a:rPr>
              <a:t>       </a:t>
            </a:r>
            <a:r>
              <a:rPr lang="en-US" altLang="zh-CN" b="1" i="1" dirty="0" smtClean="0">
                <a:latin typeface="Times New Roman" pitchFamily="18" charset="0"/>
              </a:rPr>
              <a:t>a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n</a:t>
            </a:r>
            <a:r>
              <a:rPr lang="en-US" altLang="zh-CN" b="1" dirty="0" smtClean="0">
                <a:latin typeface="Times New Roman" pitchFamily="18" charset="0"/>
              </a:rPr>
              <a:t> = </a:t>
            </a:r>
            <a:r>
              <a:rPr lang="en-US" altLang="zh-CN" b="1" i="1" dirty="0" smtClean="0">
                <a:latin typeface="Times New Roman" pitchFamily="18" charset="0"/>
              </a:rPr>
              <a:t>a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1</a:t>
            </a:r>
            <a:r>
              <a:rPr lang="en-US" altLang="zh-CN" b="1" dirty="0" smtClean="0">
                <a:latin typeface="Times New Roman" pitchFamily="18" charset="0"/>
              </a:rPr>
              <a:t> </a:t>
            </a:r>
            <a:r>
              <a:rPr lang="en-US" altLang="zh-CN" b="1" i="1" dirty="0" smtClean="0">
                <a:latin typeface="Times New Roman" pitchFamily="18" charset="0"/>
              </a:rPr>
              <a:t>a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n-1</a:t>
            </a:r>
            <a:r>
              <a:rPr lang="en-US" altLang="zh-CN" b="1" dirty="0" smtClean="0">
                <a:latin typeface="Times New Roman" pitchFamily="18" charset="0"/>
              </a:rPr>
              <a:t> +</a:t>
            </a:r>
            <a:r>
              <a:rPr lang="en-US" altLang="zh-CN" b="1" i="1" dirty="0" smtClean="0">
                <a:latin typeface="Times New Roman" pitchFamily="18" charset="0"/>
              </a:rPr>
              <a:t> a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2</a:t>
            </a:r>
            <a:r>
              <a:rPr lang="en-US" altLang="zh-CN" b="1" dirty="0" smtClean="0">
                <a:latin typeface="Times New Roman" pitchFamily="18" charset="0"/>
              </a:rPr>
              <a:t> </a:t>
            </a:r>
            <a:r>
              <a:rPr lang="en-US" altLang="zh-CN" b="1" i="1" dirty="0" smtClean="0">
                <a:latin typeface="Times New Roman" pitchFamily="18" charset="0"/>
              </a:rPr>
              <a:t>a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n-2</a:t>
            </a:r>
            <a:r>
              <a:rPr lang="en-US" altLang="zh-CN" b="1" dirty="0" smtClean="0">
                <a:latin typeface="Times New Roman" pitchFamily="18" charset="0"/>
              </a:rPr>
              <a:t>+ … +</a:t>
            </a:r>
            <a:r>
              <a:rPr lang="en-US" altLang="zh-CN" b="1" i="1" dirty="0" smtClean="0">
                <a:latin typeface="Times New Roman" pitchFamily="18" charset="0"/>
              </a:rPr>
              <a:t> a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n-1</a:t>
            </a:r>
            <a:r>
              <a:rPr lang="en-US" altLang="zh-CN" b="1" dirty="0" smtClean="0">
                <a:latin typeface="Times New Roman" pitchFamily="18" charset="0"/>
              </a:rPr>
              <a:t> </a:t>
            </a:r>
            <a:r>
              <a:rPr lang="en-US" altLang="zh-CN" b="1" i="1" dirty="0" smtClean="0">
                <a:latin typeface="Times New Roman" pitchFamily="18" charset="0"/>
              </a:rPr>
              <a:t>a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1  </a:t>
            </a:r>
            <a:endParaRPr lang="en-US" altLang="zh-CN" b="1" dirty="0" smtClean="0">
              <a:latin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64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64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64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3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4643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4643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4643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Rectangle 2"/>
          <p:cNvSpPr>
            <a:spLocks noGrp="1" noChangeArrowheads="1"/>
          </p:cNvSpPr>
          <p:nvPr>
            <p:ph type="body" sz="half" idx="1"/>
          </p:nvPr>
        </p:nvSpPr>
        <p:spPr>
          <a:xfrm>
            <a:off x="611188" y="549275"/>
            <a:ext cx="7848600" cy="5583238"/>
          </a:xfrm>
        </p:spPr>
        <p:txBody>
          <a:bodyPr/>
          <a:lstStyle/>
          <a:p>
            <a:pPr algn="just" eaLnBrk="1" hangingPunct="1">
              <a:lnSpc>
                <a:spcPct val="150000"/>
              </a:lnSpc>
              <a:buFontTx/>
              <a:buNone/>
            </a:pPr>
            <a:r>
              <a:rPr lang="en-US" altLang="zh-CN" b="1" i="1" dirty="0" smtClean="0">
                <a:latin typeface="Times New Roman" pitchFamily="18" charset="0"/>
              </a:rPr>
              <a:t> </a:t>
            </a:r>
            <a:r>
              <a:rPr lang="en-US" altLang="zh-CN" b="1" dirty="0" smtClean="0">
                <a:latin typeface="Times New Roman" pitchFamily="18" charset="0"/>
              </a:rPr>
              <a:t> </a:t>
            </a:r>
            <a:r>
              <a:rPr lang="zh-CN" altLang="en-US" b="1" dirty="0" smtClean="0">
                <a:latin typeface="Times New Roman" pitchFamily="18" charset="0"/>
              </a:rPr>
              <a:t>记 </a:t>
            </a:r>
            <a:r>
              <a:rPr lang="en-US" altLang="zh-CN" b="1" dirty="0" smtClean="0">
                <a:latin typeface="Times New Roman" pitchFamily="18" charset="0"/>
              </a:rPr>
              <a:t>  </a:t>
            </a:r>
            <a:r>
              <a:rPr lang="en-US" altLang="zh-CN" b="1" i="1" dirty="0" smtClean="0">
                <a:latin typeface="Times New Roman" pitchFamily="18" charset="0"/>
              </a:rPr>
              <a:t>h</a:t>
            </a:r>
            <a:r>
              <a:rPr lang="en-US" altLang="zh-CN" b="1" dirty="0" smtClean="0">
                <a:latin typeface="Times New Roman" pitchFamily="18" charset="0"/>
              </a:rPr>
              <a:t>(</a:t>
            </a:r>
            <a:r>
              <a:rPr lang="en-US" altLang="zh-CN" b="1" i="1" dirty="0" smtClean="0">
                <a:latin typeface="Times New Roman" pitchFamily="18" charset="0"/>
              </a:rPr>
              <a:t>x</a:t>
            </a:r>
            <a:r>
              <a:rPr lang="en-US" altLang="zh-CN" b="1" dirty="0" smtClean="0">
                <a:latin typeface="Times New Roman" pitchFamily="18" charset="0"/>
              </a:rPr>
              <a:t>)  = </a:t>
            </a:r>
            <a:r>
              <a:rPr lang="en-US" altLang="zh-CN" b="1" i="1" dirty="0" smtClean="0">
                <a:latin typeface="Times New Roman" pitchFamily="18" charset="0"/>
              </a:rPr>
              <a:t>a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1</a:t>
            </a:r>
            <a:r>
              <a:rPr lang="en-US" altLang="zh-CN" b="1" dirty="0" smtClean="0">
                <a:latin typeface="Times New Roman" pitchFamily="18" charset="0"/>
              </a:rPr>
              <a:t> </a:t>
            </a:r>
            <a:r>
              <a:rPr lang="en-US" altLang="zh-CN" b="1" i="1" dirty="0" smtClean="0">
                <a:latin typeface="Times New Roman" pitchFamily="18" charset="0"/>
              </a:rPr>
              <a:t>x</a:t>
            </a:r>
            <a:r>
              <a:rPr lang="en-US" altLang="zh-CN" b="1" dirty="0" smtClean="0">
                <a:latin typeface="Times New Roman" pitchFamily="18" charset="0"/>
              </a:rPr>
              <a:t> +</a:t>
            </a:r>
            <a:r>
              <a:rPr lang="en-US" altLang="zh-CN" b="1" i="1" dirty="0" smtClean="0">
                <a:latin typeface="Times New Roman" pitchFamily="18" charset="0"/>
              </a:rPr>
              <a:t> a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2</a:t>
            </a:r>
            <a:r>
              <a:rPr lang="en-US" altLang="zh-CN" b="1" dirty="0" smtClean="0">
                <a:latin typeface="Times New Roman" pitchFamily="18" charset="0"/>
              </a:rPr>
              <a:t> </a:t>
            </a:r>
            <a:r>
              <a:rPr lang="en-US" altLang="zh-CN" b="1" i="1" dirty="0" smtClean="0">
                <a:latin typeface="Times New Roman" pitchFamily="18" charset="0"/>
              </a:rPr>
              <a:t>x </a:t>
            </a:r>
            <a:r>
              <a:rPr lang="en-US" altLang="zh-CN" b="1" baseline="30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b="1" i="1" dirty="0" smtClean="0">
                <a:latin typeface="Times New Roman" pitchFamily="18" charset="0"/>
              </a:rPr>
              <a:t> </a:t>
            </a:r>
            <a:r>
              <a:rPr lang="en-US" altLang="zh-CN" b="1" dirty="0" smtClean="0">
                <a:latin typeface="Times New Roman" pitchFamily="18" charset="0"/>
              </a:rPr>
              <a:t>+ … +</a:t>
            </a:r>
            <a:r>
              <a:rPr lang="en-US" altLang="zh-CN" b="1" i="1" dirty="0" smtClean="0">
                <a:latin typeface="Times New Roman" pitchFamily="18" charset="0"/>
              </a:rPr>
              <a:t> a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n </a:t>
            </a:r>
            <a:r>
              <a:rPr lang="en-US" altLang="zh-CN" b="1" i="1" dirty="0" smtClean="0">
                <a:latin typeface="Times New Roman" pitchFamily="18" charset="0"/>
              </a:rPr>
              <a:t>x </a:t>
            </a:r>
            <a:r>
              <a:rPr lang="en-US" altLang="zh-CN" sz="3600" b="1" baseline="30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b="1" i="1" dirty="0" smtClean="0">
                <a:latin typeface="Times New Roman" pitchFamily="18" charset="0"/>
              </a:rPr>
              <a:t> </a:t>
            </a:r>
            <a:r>
              <a:rPr lang="en-US" altLang="zh-CN" b="1" dirty="0" smtClean="0">
                <a:latin typeface="Times New Roman" pitchFamily="18" charset="0"/>
              </a:rPr>
              <a:t>+ … </a:t>
            </a:r>
          </a:p>
          <a:p>
            <a:pPr algn="just" eaLnBrk="1" hangingPunct="1">
              <a:lnSpc>
                <a:spcPct val="150000"/>
              </a:lnSpc>
              <a:buFontTx/>
              <a:buNone/>
            </a:pPr>
            <a:r>
              <a:rPr lang="en-US" altLang="zh-CN" b="1" dirty="0" smtClean="0">
                <a:latin typeface="Times New Roman" pitchFamily="18" charset="0"/>
              </a:rPr>
              <a:t>  </a:t>
            </a:r>
            <a:r>
              <a:rPr lang="zh-CN" altLang="en-US" b="1" dirty="0" smtClean="0">
                <a:latin typeface="Times New Roman" pitchFamily="18" charset="0"/>
              </a:rPr>
              <a:t>则</a:t>
            </a:r>
            <a:r>
              <a:rPr lang="en-US" altLang="zh-CN" b="1" dirty="0" smtClean="0">
                <a:latin typeface="Times New Roman" pitchFamily="18" charset="0"/>
              </a:rPr>
              <a:t>  </a:t>
            </a:r>
            <a:r>
              <a:rPr lang="en-US" altLang="zh-CN" b="1" i="1" dirty="0" smtClean="0">
                <a:latin typeface="Times New Roman" pitchFamily="18" charset="0"/>
              </a:rPr>
              <a:t>h</a:t>
            </a:r>
            <a:r>
              <a:rPr lang="en-US" altLang="zh-CN" b="1" dirty="0" smtClean="0">
                <a:latin typeface="Times New Roman" pitchFamily="18" charset="0"/>
              </a:rPr>
              <a:t>(</a:t>
            </a:r>
            <a:r>
              <a:rPr lang="en-US" altLang="zh-CN" b="1" i="1" dirty="0" smtClean="0">
                <a:latin typeface="Times New Roman" pitchFamily="18" charset="0"/>
              </a:rPr>
              <a:t>x</a:t>
            </a:r>
            <a:r>
              <a:rPr lang="en-US" altLang="zh-CN" b="1" dirty="0" smtClean="0">
                <a:latin typeface="Times New Roman" pitchFamily="18" charset="0"/>
              </a:rPr>
              <a:t>)</a:t>
            </a:r>
            <a:r>
              <a:rPr lang="en-US" altLang="zh-CN" sz="3600" b="1" baseline="30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b="1" dirty="0" smtClean="0">
                <a:latin typeface="Times New Roman" pitchFamily="18" charset="0"/>
              </a:rPr>
              <a:t>  = </a:t>
            </a:r>
            <a:r>
              <a:rPr lang="en-US" altLang="zh-CN" b="1" i="1" dirty="0" smtClean="0">
                <a:latin typeface="Times New Roman" pitchFamily="18" charset="0"/>
              </a:rPr>
              <a:t>a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1</a:t>
            </a:r>
            <a:r>
              <a:rPr lang="en-US" altLang="zh-CN" b="1" baseline="30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b="1" dirty="0" smtClean="0">
                <a:latin typeface="Times New Roman" pitchFamily="18" charset="0"/>
              </a:rPr>
              <a:t> </a:t>
            </a:r>
            <a:r>
              <a:rPr lang="en-US" altLang="zh-CN" b="1" i="1" dirty="0" smtClean="0">
                <a:latin typeface="Times New Roman" pitchFamily="18" charset="0"/>
              </a:rPr>
              <a:t>x</a:t>
            </a:r>
            <a:r>
              <a:rPr lang="en-US" altLang="zh-CN" b="1" baseline="30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2</a:t>
            </a:r>
            <a:r>
              <a:rPr lang="en-US" altLang="zh-CN" b="1" dirty="0" smtClean="0">
                <a:latin typeface="Times New Roman" pitchFamily="18" charset="0"/>
              </a:rPr>
              <a:t> +</a:t>
            </a:r>
            <a:r>
              <a:rPr lang="en-US" altLang="zh-CN" b="1" i="1" dirty="0" smtClean="0">
                <a:latin typeface="Times New Roman" pitchFamily="18" charset="0"/>
              </a:rPr>
              <a:t> </a:t>
            </a:r>
            <a:r>
              <a:rPr lang="en-US" altLang="zh-CN" b="1" dirty="0" smtClean="0">
                <a:latin typeface="Times New Roman" pitchFamily="18" charset="0"/>
              </a:rPr>
              <a:t>( </a:t>
            </a:r>
            <a:r>
              <a:rPr lang="en-US" altLang="zh-CN" b="1" i="1" dirty="0" smtClean="0">
                <a:latin typeface="Times New Roman" pitchFamily="18" charset="0"/>
              </a:rPr>
              <a:t>a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1</a:t>
            </a:r>
            <a:r>
              <a:rPr lang="en-US" altLang="zh-CN" b="1" i="1" dirty="0" smtClean="0">
                <a:latin typeface="Times New Roman" pitchFamily="18" charset="0"/>
              </a:rPr>
              <a:t>a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2 </a:t>
            </a:r>
            <a:r>
              <a:rPr lang="en-US" altLang="zh-CN" b="1" dirty="0" smtClean="0">
                <a:latin typeface="Times New Roman" pitchFamily="18" charset="0"/>
              </a:rPr>
              <a:t>+ </a:t>
            </a:r>
            <a:r>
              <a:rPr lang="en-US" altLang="zh-CN" b="1" i="1" dirty="0" smtClean="0">
                <a:latin typeface="Times New Roman" pitchFamily="18" charset="0"/>
              </a:rPr>
              <a:t>a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2</a:t>
            </a:r>
            <a:r>
              <a:rPr lang="en-US" altLang="zh-CN" b="1" i="1" dirty="0" smtClean="0">
                <a:latin typeface="Times New Roman" pitchFamily="18" charset="0"/>
              </a:rPr>
              <a:t>a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1 </a:t>
            </a:r>
            <a:r>
              <a:rPr lang="en-US" altLang="zh-CN" b="1" dirty="0" smtClean="0">
                <a:latin typeface="Times New Roman" pitchFamily="18" charset="0"/>
              </a:rPr>
              <a:t>)</a:t>
            </a:r>
            <a:r>
              <a:rPr lang="en-US" altLang="zh-CN" b="1" i="1" dirty="0" smtClean="0">
                <a:latin typeface="Times New Roman" pitchFamily="18" charset="0"/>
              </a:rPr>
              <a:t> x</a:t>
            </a:r>
            <a:r>
              <a:rPr lang="en-US" altLang="zh-CN" b="1" baseline="30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altLang="zh-CN" b="1" i="1" dirty="0" smtClean="0">
                <a:latin typeface="Times New Roman" pitchFamily="18" charset="0"/>
              </a:rPr>
              <a:t> </a:t>
            </a:r>
          </a:p>
          <a:p>
            <a:pPr algn="just" eaLnBrk="1" hangingPunct="1">
              <a:lnSpc>
                <a:spcPct val="150000"/>
              </a:lnSpc>
              <a:buFontTx/>
              <a:buNone/>
            </a:pPr>
            <a:r>
              <a:rPr lang="en-US" altLang="zh-CN" b="1" i="1" dirty="0" smtClean="0">
                <a:latin typeface="Times New Roman" pitchFamily="18" charset="0"/>
              </a:rPr>
              <a:t>   </a:t>
            </a:r>
            <a:r>
              <a:rPr lang="en-US" altLang="zh-CN" b="1" dirty="0" smtClean="0">
                <a:latin typeface="Times New Roman" pitchFamily="18" charset="0"/>
              </a:rPr>
              <a:t>                    +</a:t>
            </a:r>
            <a:r>
              <a:rPr lang="en-US" altLang="zh-CN" b="1" i="1" dirty="0" smtClean="0">
                <a:latin typeface="Times New Roman" pitchFamily="18" charset="0"/>
              </a:rPr>
              <a:t> </a:t>
            </a:r>
            <a:r>
              <a:rPr lang="en-US" altLang="zh-CN" b="1" dirty="0" smtClean="0">
                <a:latin typeface="Times New Roman" pitchFamily="18" charset="0"/>
              </a:rPr>
              <a:t>( </a:t>
            </a:r>
            <a:r>
              <a:rPr lang="en-US" altLang="zh-CN" b="1" i="1" dirty="0" smtClean="0">
                <a:latin typeface="Times New Roman" pitchFamily="18" charset="0"/>
              </a:rPr>
              <a:t>a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1</a:t>
            </a:r>
            <a:r>
              <a:rPr lang="en-US" altLang="zh-CN" b="1" i="1" dirty="0" smtClean="0">
                <a:latin typeface="Times New Roman" pitchFamily="18" charset="0"/>
              </a:rPr>
              <a:t>a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3 </a:t>
            </a:r>
            <a:r>
              <a:rPr lang="en-US" altLang="zh-CN" b="1" dirty="0" smtClean="0">
                <a:latin typeface="Times New Roman" pitchFamily="18" charset="0"/>
              </a:rPr>
              <a:t>+ </a:t>
            </a:r>
            <a:r>
              <a:rPr lang="en-US" altLang="zh-CN" b="1" i="1" dirty="0" smtClean="0">
                <a:latin typeface="Times New Roman" pitchFamily="18" charset="0"/>
              </a:rPr>
              <a:t>a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2</a:t>
            </a:r>
            <a:r>
              <a:rPr lang="en-US" altLang="zh-CN" b="1" i="1" dirty="0" smtClean="0">
                <a:latin typeface="Times New Roman" pitchFamily="18" charset="0"/>
              </a:rPr>
              <a:t>a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2</a:t>
            </a:r>
            <a:r>
              <a:rPr lang="en-US" altLang="zh-CN" b="1" dirty="0" smtClean="0">
                <a:latin typeface="Times New Roman" pitchFamily="18" charset="0"/>
              </a:rPr>
              <a:t> + </a:t>
            </a:r>
            <a:r>
              <a:rPr lang="en-US" altLang="zh-CN" b="1" i="1" dirty="0" smtClean="0">
                <a:latin typeface="Times New Roman" pitchFamily="18" charset="0"/>
              </a:rPr>
              <a:t>a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3</a:t>
            </a:r>
            <a:r>
              <a:rPr lang="en-US" altLang="zh-CN" b="1" i="1" dirty="0" smtClean="0">
                <a:latin typeface="Times New Roman" pitchFamily="18" charset="0"/>
              </a:rPr>
              <a:t>a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1 </a:t>
            </a:r>
            <a:r>
              <a:rPr lang="en-US" altLang="zh-CN" b="1" dirty="0" smtClean="0">
                <a:latin typeface="Times New Roman" pitchFamily="18" charset="0"/>
              </a:rPr>
              <a:t>)</a:t>
            </a:r>
            <a:r>
              <a:rPr lang="en-US" altLang="zh-CN" b="1" i="1" dirty="0" smtClean="0">
                <a:latin typeface="Times New Roman" pitchFamily="18" charset="0"/>
              </a:rPr>
              <a:t> x</a:t>
            </a:r>
            <a:r>
              <a:rPr lang="en-US" altLang="zh-CN" b="1" baseline="30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4</a:t>
            </a:r>
            <a:r>
              <a:rPr lang="en-US" altLang="zh-CN" b="1" i="1" dirty="0" smtClean="0">
                <a:latin typeface="Times New Roman" pitchFamily="18" charset="0"/>
              </a:rPr>
              <a:t> </a:t>
            </a:r>
            <a:r>
              <a:rPr lang="en-US" altLang="zh-CN" b="1" dirty="0" smtClean="0">
                <a:latin typeface="Times New Roman" pitchFamily="18" charset="0"/>
              </a:rPr>
              <a:t>+ …</a:t>
            </a:r>
          </a:p>
          <a:p>
            <a:pPr algn="just" eaLnBrk="1" hangingPunct="1">
              <a:lnSpc>
                <a:spcPct val="150000"/>
              </a:lnSpc>
              <a:buFontTx/>
              <a:buNone/>
            </a:pPr>
            <a:r>
              <a:rPr lang="en-US" altLang="zh-CN" b="1" dirty="0" smtClean="0">
                <a:latin typeface="Times New Roman" pitchFamily="18" charset="0"/>
              </a:rPr>
              <a:t>           = </a:t>
            </a:r>
            <a:r>
              <a:rPr lang="en-US" altLang="zh-CN" b="1" i="1" dirty="0" smtClean="0">
                <a:latin typeface="Times New Roman" pitchFamily="18" charset="0"/>
              </a:rPr>
              <a:t> a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2</a:t>
            </a:r>
            <a:r>
              <a:rPr lang="en-US" altLang="zh-CN" b="1" dirty="0" smtClean="0">
                <a:latin typeface="Times New Roman" pitchFamily="18" charset="0"/>
              </a:rPr>
              <a:t> </a:t>
            </a:r>
            <a:r>
              <a:rPr lang="en-US" altLang="zh-CN" b="1" i="1" dirty="0" smtClean="0">
                <a:latin typeface="Times New Roman" pitchFamily="18" charset="0"/>
              </a:rPr>
              <a:t>x </a:t>
            </a:r>
            <a:r>
              <a:rPr lang="en-US" altLang="zh-CN" b="1" baseline="30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b="1" i="1" dirty="0" smtClean="0">
                <a:latin typeface="Times New Roman" pitchFamily="18" charset="0"/>
              </a:rPr>
              <a:t> </a:t>
            </a:r>
            <a:r>
              <a:rPr lang="en-US" altLang="zh-CN" b="1" dirty="0" smtClean="0">
                <a:latin typeface="Times New Roman" pitchFamily="18" charset="0"/>
              </a:rPr>
              <a:t>+ </a:t>
            </a:r>
            <a:r>
              <a:rPr lang="en-US" altLang="zh-CN" b="1" i="1" dirty="0" smtClean="0">
                <a:latin typeface="Times New Roman" pitchFamily="18" charset="0"/>
              </a:rPr>
              <a:t>a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3</a:t>
            </a:r>
            <a:r>
              <a:rPr lang="en-US" altLang="zh-CN" b="1" dirty="0" smtClean="0">
                <a:latin typeface="Times New Roman" pitchFamily="18" charset="0"/>
              </a:rPr>
              <a:t> </a:t>
            </a:r>
            <a:r>
              <a:rPr lang="en-US" altLang="zh-CN" b="1" i="1" dirty="0" smtClean="0">
                <a:latin typeface="Times New Roman" pitchFamily="18" charset="0"/>
              </a:rPr>
              <a:t>x </a:t>
            </a:r>
            <a:r>
              <a:rPr lang="en-US" altLang="zh-CN" b="1" baseline="30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altLang="zh-CN" b="1" i="1" dirty="0" smtClean="0">
                <a:latin typeface="Times New Roman" pitchFamily="18" charset="0"/>
              </a:rPr>
              <a:t> </a:t>
            </a:r>
            <a:r>
              <a:rPr lang="en-US" altLang="zh-CN" b="1" dirty="0" smtClean="0">
                <a:latin typeface="Times New Roman" pitchFamily="18" charset="0"/>
              </a:rPr>
              <a:t>+ …   =</a:t>
            </a:r>
            <a:r>
              <a:rPr lang="en-US" altLang="zh-CN" b="1" i="1" dirty="0" smtClean="0">
                <a:latin typeface="Times New Roman" pitchFamily="18" charset="0"/>
              </a:rPr>
              <a:t>  h</a:t>
            </a:r>
            <a:r>
              <a:rPr lang="en-US" altLang="zh-CN" b="1" dirty="0" smtClean="0">
                <a:latin typeface="Times New Roman" pitchFamily="18" charset="0"/>
              </a:rPr>
              <a:t>(</a:t>
            </a:r>
            <a:r>
              <a:rPr lang="en-US" altLang="zh-CN" b="1" i="1" dirty="0" smtClean="0">
                <a:latin typeface="Times New Roman" pitchFamily="18" charset="0"/>
              </a:rPr>
              <a:t>x</a:t>
            </a:r>
            <a:r>
              <a:rPr lang="en-US" altLang="zh-CN" b="1" dirty="0" smtClean="0">
                <a:latin typeface="Times New Roman" pitchFamily="18" charset="0"/>
              </a:rPr>
              <a:t>) </a:t>
            </a:r>
            <a:r>
              <a:rPr lang="en-US" altLang="zh-CN" dirty="0" smtClean="0">
                <a:sym typeface="MT Extra" pitchFamily="18" charset="2"/>
              </a:rPr>
              <a:t>–</a:t>
            </a:r>
            <a:r>
              <a:rPr lang="en-US" altLang="zh-CN" b="1" dirty="0" smtClean="0">
                <a:latin typeface="Times New Roman" pitchFamily="18" charset="0"/>
              </a:rPr>
              <a:t> </a:t>
            </a:r>
            <a:r>
              <a:rPr lang="en-US" altLang="zh-CN" b="1" i="1" dirty="0" smtClean="0">
                <a:latin typeface="Times New Roman" pitchFamily="18" charset="0"/>
              </a:rPr>
              <a:t>x</a:t>
            </a:r>
            <a:r>
              <a:rPr lang="en-US" altLang="zh-CN" b="1" dirty="0" smtClean="0">
                <a:latin typeface="Times New Roman" pitchFamily="18" charset="0"/>
              </a:rPr>
              <a:t> </a:t>
            </a:r>
          </a:p>
          <a:p>
            <a:pPr algn="just" eaLnBrk="1" hangingPunct="1">
              <a:lnSpc>
                <a:spcPct val="150000"/>
              </a:lnSpc>
              <a:buFontTx/>
              <a:buNone/>
            </a:pPr>
            <a:r>
              <a:rPr lang="en-US" altLang="zh-CN" b="1" i="1" dirty="0" smtClean="0">
                <a:latin typeface="Times New Roman" pitchFamily="18" charset="0"/>
              </a:rPr>
              <a:t>  </a:t>
            </a:r>
            <a:r>
              <a:rPr lang="zh-CN" altLang="en-US" b="1" dirty="0" smtClean="0">
                <a:latin typeface="Times New Roman" pitchFamily="18" charset="0"/>
              </a:rPr>
              <a:t>解得</a:t>
            </a:r>
            <a:r>
              <a:rPr lang="zh-CN" altLang="en-US" b="1" i="1" dirty="0" smtClean="0">
                <a:latin typeface="Times New Roman" pitchFamily="18" charset="0"/>
              </a:rPr>
              <a:t>   </a:t>
            </a:r>
            <a:r>
              <a:rPr lang="en-US" altLang="zh-CN" b="1" i="1" dirty="0" smtClean="0">
                <a:latin typeface="Times New Roman" pitchFamily="18" charset="0"/>
              </a:rPr>
              <a:t>h</a:t>
            </a:r>
            <a:r>
              <a:rPr lang="en-US" altLang="zh-CN" b="1" dirty="0" smtClean="0">
                <a:latin typeface="Times New Roman" pitchFamily="18" charset="0"/>
              </a:rPr>
              <a:t>(</a:t>
            </a:r>
            <a:r>
              <a:rPr lang="en-US" altLang="zh-CN" b="1" i="1" dirty="0" smtClean="0">
                <a:latin typeface="Times New Roman" pitchFamily="18" charset="0"/>
              </a:rPr>
              <a:t>x</a:t>
            </a:r>
            <a:r>
              <a:rPr lang="en-US" altLang="zh-CN" b="1" dirty="0" smtClean="0">
                <a:latin typeface="Times New Roman" pitchFamily="18" charset="0"/>
              </a:rPr>
              <a:t>)  =                             </a:t>
            </a:r>
          </a:p>
          <a:p>
            <a:pPr algn="just" eaLnBrk="1" hangingPunct="1">
              <a:lnSpc>
                <a:spcPct val="150000"/>
              </a:lnSpc>
              <a:buFontTx/>
              <a:buNone/>
            </a:pPr>
            <a:r>
              <a:rPr lang="en-US" altLang="zh-CN" b="1" dirty="0" smtClean="0">
                <a:latin typeface="Times New Roman" pitchFamily="18" charset="0"/>
              </a:rPr>
              <a:t>           ( </a:t>
            </a:r>
            <a:r>
              <a:rPr lang="en-US" altLang="zh-CN" b="1" i="1" dirty="0" smtClean="0">
                <a:latin typeface="Times New Roman" pitchFamily="18" charset="0"/>
              </a:rPr>
              <a:t>h</a:t>
            </a:r>
            <a:r>
              <a:rPr lang="en-US" altLang="zh-CN" b="1" dirty="0" smtClean="0">
                <a:latin typeface="Times New Roman" pitchFamily="18" charset="0"/>
              </a:rPr>
              <a:t>(0)  = 0 , </a:t>
            </a:r>
            <a:r>
              <a:rPr lang="zh-CN" altLang="en-US" b="1" dirty="0" smtClean="0">
                <a:latin typeface="Times New Roman" pitchFamily="18" charset="0"/>
              </a:rPr>
              <a:t>加号排除 </a:t>
            </a:r>
            <a:r>
              <a:rPr lang="en-US" altLang="zh-CN" b="1" dirty="0" smtClean="0">
                <a:latin typeface="Times New Roman" pitchFamily="18" charset="0"/>
              </a:rPr>
              <a:t>)</a:t>
            </a:r>
          </a:p>
        </p:txBody>
      </p:sp>
      <p:graphicFrame>
        <p:nvGraphicFramePr>
          <p:cNvPr id="248834" name="Object 2"/>
          <p:cNvGraphicFramePr>
            <a:graphicFrameLocks noChangeAspect="1"/>
          </p:cNvGraphicFramePr>
          <p:nvPr/>
        </p:nvGraphicFramePr>
        <p:xfrm>
          <a:off x="3132138" y="3789363"/>
          <a:ext cx="2709862" cy="1073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8563" name="公式" r:id="rId3" imgW="990360" imgH="393480" progId="Equation.3">
                  <p:embed/>
                </p:oleObj>
              </mc:Choice>
              <mc:Fallback>
                <p:oleObj name="公式" r:id="rId3" imgW="990360" imgH="39348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32138" y="3789363"/>
                        <a:ext cx="2709862" cy="1073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8835" name="Object 3"/>
          <p:cNvGraphicFramePr>
            <a:graphicFrameLocks noChangeAspect="1"/>
          </p:cNvGraphicFramePr>
          <p:nvPr/>
        </p:nvGraphicFramePr>
        <p:xfrm>
          <a:off x="827088" y="5516563"/>
          <a:ext cx="7705725" cy="984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8564" name="公式" r:id="rId5" imgW="3073320" imgH="393480" progId="Equation.3">
                  <p:embed/>
                </p:oleObj>
              </mc:Choice>
              <mc:Fallback>
                <p:oleObj name="公式" r:id="rId5" imgW="3073320" imgH="39348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088" y="5516563"/>
                        <a:ext cx="7705725" cy="984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64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64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64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464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464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464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488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488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488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3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4643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4643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4643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488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488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488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1426" name="Rectangle 2"/>
          <p:cNvSpPr>
            <a:spLocks noGrp="1" noChangeArrowheads="1"/>
          </p:cNvSpPr>
          <p:nvPr>
            <p:ph type="body" sz="half" idx="1"/>
          </p:nvPr>
        </p:nvSpPr>
        <p:spPr>
          <a:xfrm>
            <a:off x="611188" y="836613"/>
            <a:ext cx="7848600" cy="5295900"/>
          </a:xfrm>
        </p:spPr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zh-CN" altLang="en-US" b="1" smtClean="0">
                <a:latin typeface="Times New Roman" pitchFamily="18" charset="0"/>
              </a:rPr>
              <a:t>当 </a:t>
            </a:r>
            <a:r>
              <a:rPr lang="en-US" altLang="zh-CN" b="1" smtClean="0">
                <a:latin typeface="Times New Roman" pitchFamily="18" charset="0"/>
              </a:rPr>
              <a:t>A </a:t>
            </a:r>
            <a:r>
              <a:rPr lang="zh-CN" altLang="en-US" b="1" smtClean="0">
                <a:latin typeface="Times New Roman" pitchFamily="18" charset="0"/>
              </a:rPr>
              <a:t>为方阵时</a:t>
            </a:r>
            <a:r>
              <a:rPr lang="en-US" altLang="zh-CN" b="1" smtClean="0">
                <a:latin typeface="Times New Roman" pitchFamily="18" charset="0"/>
              </a:rPr>
              <a:t>,  </a:t>
            </a:r>
            <a:r>
              <a:rPr lang="zh-CN" altLang="en-US" b="1" smtClean="0">
                <a:latin typeface="Times New Roman" pitchFamily="18" charset="0"/>
              </a:rPr>
              <a:t>记</a:t>
            </a:r>
            <a:endParaRPr lang="zh-CN" altLang="en-US" b="1" smtClean="0"/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</a:rPr>
              <a:t>                        </a:t>
            </a:r>
            <a:r>
              <a:rPr lang="en-US" altLang="zh-CN" b="1" smtClean="0">
                <a:latin typeface="Times New Roman" pitchFamily="18" charset="0"/>
              </a:rPr>
              <a:t>A</a:t>
            </a:r>
            <a:r>
              <a:rPr lang="en-US" altLang="zh-CN" sz="3600" b="1" baseline="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US" altLang="zh-CN" b="1" smtClean="0">
                <a:latin typeface="Times New Roman" pitchFamily="18" charset="0"/>
              </a:rPr>
              <a:t>  =  A A …A</a:t>
            </a:r>
            <a:endParaRPr lang="en-US" altLang="zh-CN" b="1" smtClean="0"/>
          </a:p>
          <a:p>
            <a:pPr eaLnBrk="1" hangingPunct="1">
              <a:lnSpc>
                <a:spcPct val="150000"/>
              </a:lnSpc>
            </a:pPr>
            <a:endParaRPr lang="en-US" altLang="zh-CN" b="1" smtClean="0">
              <a:latin typeface="Times New Roman" pitchFamily="18" charset="0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b="1" smtClean="0">
                <a:latin typeface="Times New Roman" pitchFamily="18" charset="0"/>
              </a:rPr>
              <a:t>对整数 </a:t>
            </a:r>
            <a:r>
              <a:rPr lang="en-US" altLang="zh-CN" b="1" smtClean="0">
                <a:latin typeface="Times New Roman" pitchFamily="18" charset="0"/>
              </a:rPr>
              <a:t>k , l &gt; 0 ,  </a:t>
            </a:r>
            <a:r>
              <a:rPr lang="zh-CN" altLang="en-US" b="1" smtClean="0">
                <a:latin typeface="Times New Roman" pitchFamily="18" charset="0"/>
              </a:rPr>
              <a:t>有</a:t>
            </a:r>
          </a:p>
          <a:p>
            <a:pPr eaLnBrk="1" hangingPunct="1">
              <a:buFontTx/>
              <a:buNone/>
            </a:pPr>
            <a:endParaRPr lang="en-US" altLang="zh-CN" b="1" smtClean="0">
              <a:latin typeface="Times New Roman" pitchFamily="18" charset="0"/>
            </a:endParaRPr>
          </a:p>
        </p:txBody>
      </p:sp>
      <p:sp>
        <p:nvSpPr>
          <p:cNvPr id="189445" name="AutoShape 5"/>
          <p:cNvSpPr>
            <a:spLocks/>
          </p:cNvSpPr>
          <p:nvPr/>
        </p:nvSpPr>
        <p:spPr bwMode="auto">
          <a:xfrm rot="-5400000">
            <a:off x="4855369" y="1705769"/>
            <a:ext cx="223838" cy="1511300"/>
          </a:xfrm>
          <a:prstGeom prst="leftBrace">
            <a:avLst>
              <a:gd name="adj1" fmla="val 56265"/>
              <a:gd name="adj2" fmla="val 50000"/>
            </a:avLst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graphicFrame>
        <p:nvGraphicFramePr>
          <p:cNvPr id="5991430" name="Object 6"/>
          <p:cNvGraphicFramePr>
            <a:graphicFrameLocks noChangeAspect="1"/>
          </p:cNvGraphicFramePr>
          <p:nvPr/>
        </p:nvGraphicFramePr>
        <p:xfrm>
          <a:off x="4787900" y="2636838"/>
          <a:ext cx="368300" cy="439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9588" name="公式" r:id="rId3" imgW="139680" imgH="164880" progId="Equation.3">
                  <p:embed/>
                </p:oleObj>
              </mc:Choice>
              <mc:Fallback>
                <p:oleObj name="公式" r:id="rId3" imgW="139680" imgH="16488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87900" y="2636838"/>
                        <a:ext cx="368300" cy="4397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991431" name="Object 7"/>
          <p:cNvGraphicFramePr>
            <a:graphicFrameLocks noGrp="1" noChangeAspect="1"/>
          </p:cNvGraphicFramePr>
          <p:nvPr>
            <p:ph sz="quarter" idx="2"/>
          </p:nvPr>
        </p:nvGraphicFramePr>
        <p:xfrm>
          <a:off x="1908175" y="4508500"/>
          <a:ext cx="5065713" cy="703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9589" name="公式" r:id="rId5" imgW="1739880" imgH="241200" progId="Equation.3">
                  <p:embed/>
                </p:oleObj>
              </mc:Choice>
              <mc:Fallback>
                <p:oleObj name="公式" r:id="rId5" imgW="1739880" imgH="2412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8175" y="4508500"/>
                        <a:ext cx="5065713" cy="703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cap="flat" cmpd="sng" algn="ctr">
                            <a:solidFill>
                              <a:schemeClr val="folHlink"/>
                            </a:solidFill>
                            <a:prstDash val="solid"/>
                            <a:miter lim="800000"/>
                            <a:headEnd type="none" w="med" len="med"/>
                            <a:tailEnd type="none" w="med" len="med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14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9914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1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59914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9914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991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2898" name="Rectangle 2"/>
          <p:cNvSpPr>
            <a:spLocks noGrp="1" noChangeArrowheads="1"/>
          </p:cNvSpPr>
          <p:nvPr>
            <p:ph type="body" sz="half" idx="1"/>
          </p:nvPr>
        </p:nvSpPr>
        <p:spPr>
          <a:xfrm>
            <a:off x="539750" y="1052513"/>
            <a:ext cx="8353425" cy="5051425"/>
          </a:xfrm>
        </p:spPr>
        <p:txBody>
          <a:bodyPr/>
          <a:lstStyle/>
          <a:p>
            <a:pPr eaLnBrk="1" hangingPunct="1"/>
            <a:r>
              <a:rPr lang="zh-CN" altLang="en-US" sz="3600" b="1" smtClean="0">
                <a:latin typeface="Times New Roman" pitchFamily="18" charset="0"/>
              </a:rPr>
              <a:t>若 </a:t>
            </a:r>
            <a:r>
              <a:rPr lang="en-US" altLang="zh-CN" sz="3600" b="1" smtClean="0">
                <a:latin typeface="Times New Roman" pitchFamily="18" charset="0"/>
              </a:rPr>
              <a:t>A ,  B </a:t>
            </a:r>
            <a:r>
              <a:rPr lang="zh-CN" altLang="en-US" sz="3600" b="1" smtClean="0">
                <a:latin typeface="Times New Roman" pitchFamily="18" charset="0"/>
              </a:rPr>
              <a:t>可交换，有</a:t>
            </a:r>
          </a:p>
          <a:p>
            <a:pPr eaLnBrk="1" hangingPunct="1"/>
            <a:endParaRPr lang="zh-CN" altLang="en-US" sz="3600" b="1" smtClean="0">
              <a:latin typeface="Times New Roman" pitchFamily="18" charset="0"/>
            </a:endParaRPr>
          </a:p>
          <a:p>
            <a:pPr eaLnBrk="1" hangingPunct="1"/>
            <a:endParaRPr lang="zh-CN" altLang="en-US" sz="3600" b="1" smtClean="0">
              <a:latin typeface="Times New Roman" pitchFamily="18" charset="0"/>
            </a:endParaRPr>
          </a:p>
          <a:p>
            <a:pPr eaLnBrk="1" hangingPunct="1"/>
            <a:endParaRPr lang="zh-CN" altLang="en-US" sz="3600" b="1" smtClean="0">
              <a:latin typeface="Times New Roman" pitchFamily="18" charset="0"/>
            </a:endParaRPr>
          </a:p>
          <a:p>
            <a:pPr eaLnBrk="1" hangingPunct="1">
              <a:buFontTx/>
              <a:buNone/>
            </a:pPr>
            <a:endParaRPr lang="zh-CN" altLang="en-US" sz="3600" b="1" smtClean="0">
              <a:latin typeface="Times New Roman" pitchFamily="18" charset="0"/>
            </a:endParaRPr>
          </a:p>
          <a:p>
            <a:pPr eaLnBrk="1" hangingPunct="1"/>
            <a:r>
              <a:rPr lang="zh-CN" altLang="en-US" sz="3600" b="1" smtClean="0">
                <a:latin typeface="Times New Roman" pitchFamily="18" charset="0"/>
              </a:rPr>
              <a:t>若 </a:t>
            </a:r>
            <a:r>
              <a:rPr lang="en-US" altLang="zh-CN" sz="3600" b="1" smtClean="0">
                <a:latin typeface="Times New Roman" pitchFamily="18" charset="0"/>
              </a:rPr>
              <a:t>A , B </a:t>
            </a:r>
            <a:r>
              <a:rPr lang="zh-CN" altLang="en-US" sz="3600" b="1" smtClean="0">
                <a:latin typeface="Times New Roman" pitchFamily="18" charset="0"/>
              </a:rPr>
              <a:t>不可交换</a:t>
            </a:r>
            <a:r>
              <a:rPr lang="en-US" altLang="zh-CN" sz="3600" b="1" smtClean="0">
                <a:latin typeface="Times New Roman" pitchFamily="18" charset="0"/>
              </a:rPr>
              <a:t>,  </a:t>
            </a:r>
            <a:r>
              <a:rPr lang="zh-CN" altLang="en-US" sz="3600" b="1" smtClean="0">
                <a:latin typeface="Times New Roman" pitchFamily="18" charset="0"/>
              </a:rPr>
              <a:t>只有</a:t>
            </a:r>
          </a:p>
        </p:txBody>
      </p:sp>
      <p:graphicFrame>
        <p:nvGraphicFramePr>
          <p:cNvPr id="190466" name="Object 3"/>
          <p:cNvGraphicFramePr>
            <a:graphicFrameLocks noGrp="1" noChangeAspect="1"/>
          </p:cNvGraphicFramePr>
          <p:nvPr>
            <p:ph sz="quarter" idx="2"/>
          </p:nvPr>
        </p:nvGraphicFramePr>
        <p:xfrm>
          <a:off x="2124075" y="1989138"/>
          <a:ext cx="3600450" cy="742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0683" name="公式" r:id="rId3" imgW="1168200" imgH="241200" progId="Equation.3">
                  <p:embed/>
                </p:oleObj>
              </mc:Choice>
              <mc:Fallback>
                <p:oleObj name="公式" r:id="rId3" imgW="1168200" imgH="2412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24075" y="1989138"/>
                        <a:ext cx="3600450" cy="742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cap="flat" cmpd="sng" algn="ctr">
                            <a:solidFill>
                              <a:schemeClr val="folHlink"/>
                            </a:solidFill>
                            <a:prstDash val="solid"/>
                            <a:miter lim="800000"/>
                            <a:headEnd type="none" w="med" len="med"/>
                            <a:tailEnd type="none" w="med" len="med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0467" name="Object 4"/>
          <p:cNvGraphicFramePr>
            <a:graphicFrameLocks noGrp="1" noChangeAspect="1"/>
          </p:cNvGraphicFramePr>
          <p:nvPr>
            <p:ph sz="quarter" idx="3"/>
          </p:nvPr>
        </p:nvGraphicFramePr>
        <p:xfrm>
          <a:off x="1979613" y="2924175"/>
          <a:ext cx="5041900" cy="714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0684" name="公式" r:id="rId5" imgW="1701720" imgH="241200" progId="Equation.3">
                  <p:embed/>
                </p:oleObj>
              </mc:Choice>
              <mc:Fallback>
                <p:oleObj name="公式" r:id="rId5" imgW="1701720" imgH="2412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79613" y="2924175"/>
                        <a:ext cx="5041900" cy="714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cap="flat" cmpd="sng" algn="ctr">
                            <a:solidFill>
                              <a:schemeClr val="folHlink"/>
                            </a:solidFill>
                            <a:prstDash val="solid"/>
                            <a:miter lim="800000"/>
                            <a:headEnd type="none" w="med" len="med"/>
                            <a:tailEnd type="none" w="med" len="med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92901" name="Object 5"/>
          <p:cNvGraphicFramePr>
            <a:graphicFrameLocks noChangeAspect="1"/>
          </p:cNvGraphicFramePr>
          <p:nvPr/>
        </p:nvGraphicFramePr>
        <p:xfrm>
          <a:off x="1763713" y="5084763"/>
          <a:ext cx="6129337" cy="746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0685" name="公式" r:id="rId7" imgW="1981080" imgH="241200" progId="Equation.3">
                  <p:embed/>
                </p:oleObj>
              </mc:Choice>
              <mc:Fallback>
                <p:oleObj name="公式" r:id="rId7" imgW="1981080" imgH="2412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63713" y="5084763"/>
                        <a:ext cx="6129337" cy="746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289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79289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2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7929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7929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7929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661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1844675"/>
            <a:ext cx="8229600" cy="4281488"/>
          </a:xfrm>
        </p:spPr>
        <p:txBody>
          <a:bodyPr/>
          <a:lstStyle/>
          <a:p>
            <a:pPr eaLnBrk="1" hangingPunct="1">
              <a:lnSpc>
                <a:spcPct val="135000"/>
              </a:lnSpc>
            </a:pPr>
            <a:r>
              <a:rPr lang="zh-CN" altLang="en-US" sz="3600" b="1" smtClean="0">
                <a:latin typeface="Times New Roman" pitchFamily="18" charset="0"/>
              </a:rPr>
              <a:t>（</a:t>
            </a:r>
            <a:r>
              <a:rPr lang="en-US" altLang="zh-CN" sz="3600" b="1" smtClean="0">
                <a:latin typeface="Times New Roman" pitchFamily="18" charset="0"/>
              </a:rPr>
              <a:t>A B</a:t>
            </a:r>
            <a:r>
              <a:rPr lang="zh-CN" altLang="en-US" sz="3600" b="1" smtClean="0">
                <a:latin typeface="Times New Roman" pitchFamily="18" charset="0"/>
              </a:rPr>
              <a:t>）</a:t>
            </a:r>
            <a:r>
              <a:rPr lang="en-US" altLang="zh-CN" sz="3600" b="1" smtClean="0">
                <a:latin typeface="Times New Roman" pitchFamily="18" charset="0"/>
              </a:rPr>
              <a:t>C  = A</a:t>
            </a:r>
            <a:r>
              <a:rPr lang="zh-CN" altLang="en-US" sz="3600" b="1" smtClean="0">
                <a:latin typeface="Times New Roman" pitchFamily="18" charset="0"/>
              </a:rPr>
              <a:t>（</a:t>
            </a:r>
            <a:r>
              <a:rPr lang="en-US" altLang="zh-CN" sz="3600" b="1" smtClean="0">
                <a:latin typeface="Times New Roman" pitchFamily="18" charset="0"/>
              </a:rPr>
              <a:t>B C</a:t>
            </a:r>
            <a:r>
              <a:rPr lang="zh-CN" altLang="en-US" sz="3600" b="1" smtClean="0">
                <a:latin typeface="Times New Roman" pitchFamily="18" charset="0"/>
              </a:rPr>
              <a:t>）（结合律）</a:t>
            </a:r>
          </a:p>
          <a:p>
            <a:pPr eaLnBrk="1" hangingPunct="1">
              <a:lnSpc>
                <a:spcPct val="135000"/>
              </a:lnSpc>
            </a:pPr>
            <a:r>
              <a:rPr lang="zh-CN" altLang="en-US" sz="3600" b="1" smtClean="0">
                <a:latin typeface="Times New Roman" pitchFamily="18" charset="0"/>
              </a:rPr>
              <a:t>  </a:t>
            </a:r>
            <a:r>
              <a:rPr lang="en-US" altLang="zh-CN" sz="3600" b="1" smtClean="0">
                <a:latin typeface="Times New Roman" pitchFamily="18" charset="0"/>
              </a:rPr>
              <a:t>A</a:t>
            </a:r>
            <a:r>
              <a:rPr lang="zh-CN" altLang="en-US" sz="3600" b="1" smtClean="0">
                <a:latin typeface="Times New Roman" pitchFamily="18" charset="0"/>
              </a:rPr>
              <a:t>（</a:t>
            </a:r>
            <a:r>
              <a:rPr lang="en-US" altLang="zh-CN" sz="3600" b="1" smtClean="0">
                <a:latin typeface="Times New Roman" pitchFamily="18" charset="0"/>
              </a:rPr>
              <a:t>B + C</a:t>
            </a:r>
            <a:r>
              <a:rPr lang="zh-CN" altLang="en-US" sz="3600" b="1" smtClean="0">
                <a:latin typeface="Times New Roman" pitchFamily="18" charset="0"/>
              </a:rPr>
              <a:t>）</a:t>
            </a:r>
            <a:r>
              <a:rPr lang="en-US" altLang="zh-CN" sz="3600" b="1" smtClean="0">
                <a:latin typeface="Times New Roman" pitchFamily="18" charset="0"/>
              </a:rPr>
              <a:t>= A B + A C </a:t>
            </a:r>
          </a:p>
          <a:p>
            <a:pPr eaLnBrk="1" hangingPunct="1">
              <a:lnSpc>
                <a:spcPct val="135000"/>
              </a:lnSpc>
            </a:pPr>
            <a:r>
              <a:rPr lang="zh-CN" altLang="en-US" sz="3600" b="1" smtClean="0">
                <a:latin typeface="Times New Roman" pitchFamily="18" charset="0"/>
              </a:rPr>
              <a:t>（</a:t>
            </a:r>
            <a:r>
              <a:rPr lang="en-US" altLang="zh-CN" sz="3600" b="1" smtClean="0">
                <a:latin typeface="Times New Roman" pitchFamily="18" charset="0"/>
              </a:rPr>
              <a:t>A + B</a:t>
            </a:r>
            <a:r>
              <a:rPr lang="zh-CN" altLang="en-US" sz="3600" b="1" smtClean="0">
                <a:latin typeface="Times New Roman" pitchFamily="18" charset="0"/>
              </a:rPr>
              <a:t>）</a:t>
            </a:r>
            <a:r>
              <a:rPr lang="en-US" altLang="zh-CN" sz="3600" b="1" smtClean="0">
                <a:latin typeface="Times New Roman" pitchFamily="18" charset="0"/>
              </a:rPr>
              <a:t>C  = A C + B C </a:t>
            </a:r>
            <a:r>
              <a:rPr lang="zh-CN" altLang="en-US" sz="3600" b="1" smtClean="0">
                <a:latin typeface="Times New Roman" pitchFamily="18" charset="0"/>
              </a:rPr>
              <a:t>（分配律）</a:t>
            </a:r>
          </a:p>
          <a:p>
            <a:pPr eaLnBrk="1" hangingPunct="1">
              <a:lnSpc>
                <a:spcPct val="135000"/>
              </a:lnSpc>
            </a:pPr>
            <a:r>
              <a:rPr lang="zh-CN" altLang="en-US" sz="3600" b="1" smtClean="0">
                <a:latin typeface="Times New Roman" pitchFamily="18" charset="0"/>
              </a:rPr>
              <a:t>  </a:t>
            </a:r>
            <a:r>
              <a:rPr lang="en-US" altLang="zh-CN" sz="3600" b="1" i="1" smtClean="0">
                <a:latin typeface="Times New Roman" pitchFamily="18" charset="0"/>
              </a:rPr>
              <a:t>k</a:t>
            </a:r>
            <a:r>
              <a:rPr lang="zh-CN" altLang="en-US" sz="3600" b="1" smtClean="0">
                <a:latin typeface="Times New Roman" pitchFamily="18" charset="0"/>
              </a:rPr>
              <a:t>（</a:t>
            </a:r>
            <a:r>
              <a:rPr lang="en-US" altLang="zh-CN" sz="3600" b="1" smtClean="0">
                <a:latin typeface="Times New Roman" pitchFamily="18" charset="0"/>
              </a:rPr>
              <a:t>A B</a:t>
            </a:r>
            <a:r>
              <a:rPr lang="zh-CN" altLang="en-US" sz="3600" b="1" smtClean="0">
                <a:latin typeface="Times New Roman" pitchFamily="18" charset="0"/>
              </a:rPr>
              <a:t>）＝（</a:t>
            </a:r>
            <a:r>
              <a:rPr lang="en-US" altLang="zh-CN" sz="3600" b="1" i="1" smtClean="0">
                <a:latin typeface="Times New Roman" pitchFamily="18" charset="0"/>
              </a:rPr>
              <a:t>k</a:t>
            </a:r>
            <a:r>
              <a:rPr lang="en-US" altLang="zh-CN" sz="3600" b="1" smtClean="0">
                <a:latin typeface="Times New Roman" pitchFamily="18" charset="0"/>
              </a:rPr>
              <a:t> A</a:t>
            </a:r>
            <a:r>
              <a:rPr lang="zh-CN" altLang="en-US" sz="3600" b="1" smtClean="0">
                <a:latin typeface="Times New Roman" pitchFamily="18" charset="0"/>
              </a:rPr>
              <a:t>）</a:t>
            </a:r>
            <a:r>
              <a:rPr lang="en-US" altLang="zh-CN" sz="3600" b="1" smtClean="0">
                <a:latin typeface="Times New Roman" pitchFamily="18" charset="0"/>
              </a:rPr>
              <a:t>B </a:t>
            </a:r>
            <a:r>
              <a:rPr lang="zh-CN" altLang="en-US" sz="3600" b="1" smtClean="0">
                <a:latin typeface="Times New Roman" pitchFamily="18" charset="0"/>
              </a:rPr>
              <a:t>＝ </a:t>
            </a:r>
            <a:r>
              <a:rPr lang="en-US" altLang="zh-CN" sz="3600" b="1" smtClean="0">
                <a:latin typeface="Times New Roman" pitchFamily="18" charset="0"/>
              </a:rPr>
              <a:t>A</a:t>
            </a:r>
            <a:r>
              <a:rPr lang="zh-CN" altLang="en-US" sz="3600" b="1" smtClean="0">
                <a:latin typeface="Times New Roman" pitchFamily="18" charset="0"/>
              </a:rPr>
              <a:t>（</a:t>
            </a:r>
            <a:r>
              <a:rPr lang="en-US" altLang="zh-CN" sz="3600" b="1" i="1" smtClean="0">
                <a:latin typeface="Times New Roman" pitchFamily="18" charset="0"/>
              </a:rPr>
              <a:t>k</a:t>
            </a:r>
            <a:r>
              <a:rPr lang="en-US" altLang="zh-CN" sz="3600" b="1" smtClean="0">
                <a:latin typeface="Times New Roman" pitchFamily="18" charset="0"/>
              </a:rPr>
              <a:t> B</a:t>
            </a:r>
            <a:r>
              <a:rPr lang="zh-CN" altLang="en-US" sz="3600" b="1" smtClean="0">
                <a:latin typeface="Times New Roman" pitchFamily="18" charset="0"/>
              </a:rPr>
              <a:t>）</a:t>
            </a:r>
          </a:p>
          <a:p>
            <a:pPr eaLnBrk="1" hangingPunct="1">
              <a:lnSpc>
                <a:spcPct val="135000"/>
              </a:lnSpc>
              <a:buFontTx/>
              <a:buNone/>
            </a:pPr>
            <a:r>
              <a:rPr lang="zh-CN" altLang="en-US" sz="3600" b="1" smtClean="0">
                <a:latin typeface="Times New Roman" pitchFamily="18" charset="0"/>
              </a:rPr>
              <a:t>                                     （与数乘的关系）</a:t>
            </a:r>
          </a:p>
        </p:txBody>
      </p:sp>
      <p:pic>
        <p:nvPicPr>
          <p:cNvPr id="681987" name="Picture 3" descr="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70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81988" name="Rectangle 4"/>
          <p:cNvSpPr>
            <a:spLocks noGrp="1" noChangeArrowheads="1"/>
          </p:cNvSpPr>
          <p:nvPr>
            <p:ph type="title"/>
          </p:nvPr>
        </p:nvSpPr>
        <p:spPr>
          <a:xfrm>
            <a:off x="539750" y="0"/>
            <a:ext cx="8229600" cy="1143000"/>
          </a:xfrm>
          <a:noFill/>
        </p:spPr>
        <p:txBody>
          <a:bodyPr/>
          <a:lstStyle/>
          <a:p>
            <a:pPr eaLnBrk="1" hangingPunct="1"/>
            <a:r>
              <a:rPr lang="zh-CN" altLang="en-US" sz="4000" b="1" smtClean="0">
                <a:solidFill>
                  <a:schemeClr val="bg1"/>
                </a:solidFill>
              </a:rPr>
              <a:t>矩阵乘法性质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66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9566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66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9566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66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9566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66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9566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0131" name="AutoShape 19"/>
          <p:cNvSpPr>
            <a:spLocks noChangeArrowheads="1"/>
          </p:cNvSpPr>
          <p:nvPr/>
        </p:nvSpPr>
        <p:spPr bwMode="auto">
          <a:xfrm>
            <a:off x="2051050" y="2565400"/>
            <a:ext cx="433388" cy="576263"/>
          </a:xfrm>
          <a:prstGeom prst="roundRect">
            <a:avLst>
              <a:gd name="adj" fmla="val 16667"/>
            </a:avLst>
          </a:prstGeom>
          <a:solidFill>
            <a:srgbClr val="FF66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7130132" name="AutoShape 20"/>
          <p:cNvSpPr>
            <a:spLocks noChangeArrowheads="1"/>
          </p:cNvSpPr>
          <p:nvPr/>
        </p:nvSpPr>
        <p:spPr bwMode="auto">
          <a:xfrm>
            <a:off x="611188" y="2205038"/>
            <a:ext cx="504825" cy="2087562"/>
          </a:xfrm>
          <a:prstGeom prst="roundRect">
            <a:avLst>
              <a:gd name="adj" fmla="val 16667"/>
            </a:avLst>
          </a:prstGeom>
          <a:solidFill>
            <a:srgbClr val="00FF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7130133" name="AutoShape 21"/>
          <p:cNvSpPr>
            <a:spLocks noChangeArrowheads="1"/>
          </p:cNvSpPr>
          <p:nvPr/>
        </p:nvSpPr>
        <p:spPr bwMode="auto">
          <a:xfrm>
            <a:off x="1258888" y="2205038"/>
            <a:ext cx="504825" cy="2087562"/>
          </a:xfrm>
          <a:prstGeom prst="roundRect">
            <a:avLst>
              <a:gd name="adj" fmla="val 16667"/>
            </a:avLst>
          </a:prstGeom>
          <a:solidFill>
            <a:srgbClr val="00FF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7130134" name="AutoShape 22"/>
          <p:cNvSpPr>
            <a:spLocks noChangeArrowheads="1"/>
          </p:cNvSpPr>
          <p:nvPr/>
        </p:nvSpPr>
        <p:spPr bwMode="auto">
          <a:xfrm>
            <a:off x="2051050" y="3284538"/>
            <a:ext cx="433388" cy="576262"/>
          </a:xfrm>
          <a:prstGeom prst="roundRect">
            <a:avLst>
              <a:gd name="adj" fmla="val 16667"/>
            </a:avLst>
          </a:prstGeom>
          <a:solidFill>
            <a:srgbClr val="FF66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7130135" name="AutoShape 23"/>
          <p:cNvSpPr>
            <a:spLocks noChangeArrowheads="1"/>
          </p:cNvSpPr>
          <p:nvPr/>
        </p:nvSpPr>
        <p:spPr bwMode="auto">
          <a:xfrm>
            <a:off x="3779838" y="2205038"/>
            <a:ext cx="504825" cy="2087562"/>
          </a:xfrm>
          <a:prstGeom prst="roundRect">
            <a:avLst>
              <a:gd name="adj" fmla="val 16667"/>
            </a:avLst>
          </a:prstGeom>
          <a:solidFill>
            <a:srgbClr val="00FF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7130136" name="AutoShape 24"/>
          <p:cNvSpPr>
            <a:spLocks noChangeArrowheads="1"/>
          </p:cNvSpPr>
          <p:nvPr/>
        </p:nvSpPr>
        <p:spPr bwMode="auto">
          <a:xfrm>
            <a:off x="5076825" y="2205038"/>
            <a:ext cx="504825" cy="2087562"/>
          </a:xfrm>
          <a:prstGeom prst="roundRect">
            <a:avLst>
              <a:gd name="adj" fmla="val 16667"/>
            </a:avLst>
          </a:prstGeom>
          <a:solidFill>
            <a:srgbClr val="00FF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7130138" name="AutoShape 26"/>
          <p:cNvSpPr>
            <a:spLocks noChangeArrowheads="1"/>
          </p:cNvSpPr>
          <p:nvPr/>
        </p:nvSpPr>
        <p:spPr bwMode="auto">
          <a:xfrm>
            <a:off x="4500563" y="2909888"/>
            <a:ext cx="431800" cy="603250"/>
          </a:xfrm>
          <a:prstGeom prst="roundRect">
            <a:avLst>
              <a:gd name="adj" fmla="val 16667"/>
            </a:avLst>
          </a:prstGeom>
          <a:solidFill>
            <a:srgbClr val="FF66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7130139" name="AutoShape 27"/>
          <p:cNvSpPr>
            <a:spLocks noChangeArrowheads="1"/>
          </p:cNvSpPr>
          <p:nvPr/>
        </p:nvSpPr>
        <p:spPr bwMode="auto">
          <a:xfrm>
            <a:off x="2700338" y="2565400"/>
            <a:ext cx="431800" cy="603250"/>
          </a:xfrm>
          <a:prstGeom prst="roundRect">
            <a:avLst>
              <a:gd name="adj" fmla="val 16667"/>
            </a:avLst>
          </a:prstGeom>
          <a:solidFill>
            <a:srgbClr val="FF66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7130141" name="AutoShape 29"/>
          <p:cNvSpPr>
            <a:spLocks noChangeArrowheads="1"/>
          </p:cNvSpPr>
          <p:nvPr/>
        </p:nvSpPr>
        <p:spPr bwMode="auto">
          <a:xfrm>
            <a:off x="5795963" y="2909888"/>
            <a:ext cx="431800" cy="603250"/>
          </a:xfrm>
          <a:prstGeom prst="roundRect">
            <a:avLst>
              <a:gd name="adj" fmla="val 16667"/>
            </a:avLst>
          </a:prstGeom>
          <a:solidFill>
            <a:srgbClr val="FF66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226315" name="AutoShape 11"/>
          <p:cNvSpPr>
            <a:spLocks noChangeArrowheads="1"/>
          </p:cNvSpPr>
          <p:nvPr/>
        </p:nvSpPr>
        <p:spPr bwMode="auto">
          <a:xfrm>
            <a:off x="6443663" y="2205038"/>
            <a:ext cx="503237" cy="2087562"/>
          </a:xfrm>
          <a:prstGeom prst="roundRect">
            <a:avLst>
              <a:gd name="adj" fmla="val 16667"/>
            </a:avLst>
          </a:prstGeom>
          <a:solidFill>
            <a:srgbClr val="00FF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226316" name="AutoShape 12"/>
          <p:cNvSpPr>
            <a:spLocks noChangeArrowheads="1"/>
          </p:cNvSpPr>
          <p:nvPr/>
        </p:nvSpPr>
        <p:spPr bwMode="auto">
          <a:xfrm>
            <a:off x="7740650" y="2205038"/>
            <a:ext cx="503238" cy="2087562"/>
          </a:xfrm>
          <a:prstGeom prst="roundRect">
            <a:avLst>
              <a:gd name="adj" fmla="val 16667"/>
            </a:avLst>
          </a:prstGeom>
          <a:solidFill>
            <a:srgbClr val="00FF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7130137" name="AutoShape 25"/>
          <p:cNvSpPr>
            <a:spLocks noChangeArrowheads="1"/>
          </p:cNvSpPr>
          <p:nvPr/>
        </p:nvSpPr>
        <p:spPr bwMode="auto">
          <a:xfrm>
            <a:off x="7164388" y="2924175"/>
            <a:ext cx="431800" cy="603250"/>
          </a:xfrm>
          <a:prstGeom prst="roundRect">
            <a:avLst>
              <a:gd name="adj" fmla="val 16667"/>
            </a:avLst>
          </a:prstGeom>
          <a:solidFill>
            <a:srgbClr val="FF66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2" name="AutoShape 25"/>
          <p:cNvSpPr>
            <a:spLocks noChangeArrowheads="1"/>
          </p:cNvSpPr>
          <p:nvPr/>
        </p:nvSpPr>
        <p:spPr bwMode="auto">
          <a:xfrm>
            <a:off x="8388350" y="2924175"/>
            <a:ext cx="431800" cy="603250"/>
          </a:xfrm>
          <a:prstGeom prst="roundRect">
            <a:avLst>
              <a:gd name="adj" fmla="val 16667"/>
            </a:avLst>
          </a:prstGeom>
          <a:solidFill>
            <a:srgbClr val="FF66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3" name="AutoShape 25"/>
          <p:cNvSpPr>
            <a:spLocks noChangeArrowheads="1"/>
          </p:cNvSpPr>
          <p:nvPr/>
        </p:nvSpPr>
        <p:spPr bwMode="auto">
          <a:xfrm>
            <a:off x="2700338" y="3284538"/>
            <a:ext cx="431800" cy="603250"/>
          </a:xfrm>
          <a:prstGeom prst="roundRect">
            <a:avLst>
              <a:gd name="adj" fmla="val 16667"/>
            </a:avLst>
          </a:prstGeom>
          <a:solidFill>
            <a:srgbClr val="FF66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graphicFrame>
        <p:nvGraphicFramePr>
          <p:cNvPr id="191490" name="Object 32"/>
          <p:cNvGraphicFramePr>
            <a:graphicFrameLocks noChangeAspect="1"/>
          </p:cNvGraphicFramePr>
          <p:nvPr/>
        </p:nvGraphicFramePr>
        <p:xfrm>
          <a:off x="3276600" y="2133600"/>
          <a:ext cx="5719763" cy="2239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1736" name="公式" r:id="rId3" imgW="1815840" imgH="711000" progId="Equation.3">
                  <p:embed/>
                </p:oleObj>
              </mc:Choice>
              <mc:Fallback>
                <p:oleObj name="公式" r:id="rId3" imgW="1815840" imgH="711000" progId="Equation.3">
                  <p:embed/>
                  <p:pic>
                    <p:nvPicPr>
                      <p:cNvPr id="0" name="Object 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76600" y="2133600"/>
                        <a:ext cx="5719763" cy="2239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1491" name="Object 31"/>
          <p:cNvGraphicFramePr>
            <a:graphicFrameLocks noChangeAspect="1"/>
          </p:cNvGraphicFramePr>
          <p:nvPr/>
        </p:nvGraphicFramePr>
        <p:xfrm>
          <a:off x="468313" y="2133600"/>
          <a:ext cx="2879725" cy="2239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1737" name="公式" r:id="rId5" imgW="914400" imgH="711000" progId="Equation.3">
                  <p:embed/>
                </p:oleObj>
              </mc:Choice>
              <mc:Fallback>
                <p:oleObj name="公式" r:id="rId5" imgW="914400" imgH="711000" progId="Equation.3">
                  <p:embed/>
                  <p:pic>
                    <p:nvPicPr>
                      <p:cNvPr id="0" name="Object 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313" y="2133600"/>
                        <a:ext cx="2879725" cy="2239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6322" name="AutoShape 18"/>
          <p:cNvSpPr>
            <a:spLocks noChangeArrowheads="1"/>
          </p:cNvSpPr>
          <p:nvPr/>
        </p:nvSpPr>
        <p:spPr bwMode="auto">
          <a:xfrm>
            <a:off x="5435600" y="4437063"/>
            <a:ext cx="720725" cy="2160587"/>
          </a:xfrm>
          <a:prstGeom prst="roundRect">
            <a:avLst>
              <a:gd name="adj" fmla="val 16667"/>
            </a:avLst>
          </a:prstGeom>
          <a:solidFill>
            <a:srgbClr val="00FF00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8" name="圆角矩形 17"/>
          <p:cNvSpPr>
            <a:spLocks noChangeArrowheads="1"/>
          </p:cNvSpPr>
          <p:nvPr/>
        </p:nvSpPr>
        <p:spPr bwMode="auto">
          <a:xfrm>
            <a:off x="4284663" y="2133600"/>
            <a:ext cx="792162" cy="631825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20" name="圆角矩形 19"/>
          <p:cNvSpPr>
            <a:spLocks noChangeArrowheads="1"/>
          </p:cNvSpPr>
          <p:nvPr/>
        </p:nvSpPr>
        <p:spPr bwMode="auto">
          <a:xfrm>
            <a:off x="5580063" y="2205038"/>
            <a:ext cx="576262" cy="617537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9" name="圆角矩形 18"/>
          <p:cNvSpPr>
            <a:spLocks noChangeArrowheads="1"/>
          </p:cNvSpPr>
          <p:nvPr/>
        </p:nvSpPr>
        <p:spPr bwMode="auto">
          <a:xfrm>
            <a:off x="4284663" y="3716338"/>
            <a:ext cx="790575" cy="631825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21" name="圆角矩形 20"/>
          <p:cNvSpPr>
            <a:spLocks noChangeArrowheads="1"/>
          </p:cNvSpPr>
          <p:nvPr/>
        </p:nvSpPr>
        <p:spPr bwMode="auto">
          <a:xfrm>
            <a:off x="5580063" y="3644900"/>
            <a:ext cx="576262" cy="617538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226327" name="AutoShape 23"/>
          <p:cNvSpPr>
            <a:spLocks noChangeArrowheads="1"/>
          </p:cNvSpPr>
          <p:nvPr/>
        </p:nvSpPr>
        <p:spPr bwMode="auto">
          <a:xfrm>
            <a:off x="6300788" y="4437063"/>
            <a:ext cx="720725" cy="2160587"/>
          </a:xfrm>
          <a:prstGeom prst="roundRect">
            <a:avLst>
              <a:gd name="adj" fmla="val 16667"/>
            </a:avLst>
          </a:prstGeom>
          <a:solidFill>
            <a:srgbClr val="00FF00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4" name="圆角矩形 17"/>
          <p:cNvSpPr>
            <a:spLocks noChangeArrowheads="1"/>
          </p:cNvSpPr>
          <p:nvPr/>
        </p:nvSpPr>
        <p:spPr bwMode="auto">
          <a:xfrm>
            <a:off x="6948488" y="2205038"/>
            <a:ext cx="792162" cy="631825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5" name="圆角矩形 18"/>
          <p:cNvSpPr>
            <a:spLocks noChangeArrowheads="1"/>
          </p:cNvSpPr>
          <p:nvPr/>
        </p:nvSpPr>
        <p:spPr bwMode="auto">
          <a:xfrm>
            <a:off x="6948488" y="3716338"/>
            <a:ext cx="790575" cy="631825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6" name="圆角矩形 19"/>
          <p:cNvSpPr>
            <a:spLocks noChangeArrowheads="1"/>
          </p:cNvSpPr>
          <p:nvPr/>
        </p:nvSpPr>
        <p:spPr bwMode="auto">
          <a:xfrm>
            <a:off x="8243888" y="2205038"/>
            <a:ext cx="576262" cy="617537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7" name="圆角矩形 20"/>
          <p:cNvSpPr>
            <a:spLocks noChangeArrowheads="1"/>
          </p:cNvSpPr>
          <p:nvPr/>
        </p:nvSpPr>
        <p:spPr bwMode="auto">
          <a:xfrm>
            <a:off x="8243888" y="3644900"/>
            <a:ext cx="576262" cy="617538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graphicFrame>
        <p:nvGraphicFramePr>
          <p:cNvPr id="191492" name="Object 6"/>
          <p:cNvGraphicFramePr>
            <a:graphicFrameLocks noChangeAspect="1"/>
          </p:cNvGraphicFramePr>
          <p:nvPr/>
        </p:nvGraphicFramePr>
        <p:xfrm>
          <a:off x="4932363" y="4437063"/>
          <a:ext cx="2319337" cy="2239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1738" name="公式" r:id="rId7" imgW="736560" imgH="711000" progId="Equation.3">
                  <p:embed/>
                </p:oleObj>
              </mc:Choice>
              <mc:Fallback>
                <p:oleObj name="公式" r:id="rId7" imgW="736560" imgH="7110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32363" y="4437063"/>
                        <a:ext cx="2319337" cy="22399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6333" name="Rectangle 29"/>
          <p:cNvSpPr>
            <a:spLocks noChangeArrowheads="1"/>
          </p:cNvSpPr>
          <p:nvPr/>
        </p:nvSpPr>
        <p:spPr bwMode="auto">
          <a:xfrm>
            <a:off x="539750" y="4581525"/>
            <a:ext cx="3667125" cy="647700"/>
          </a:xfrm>
          <a:prstGeom prst="rect">
            <a:avLst/>
          </a:prstGeom>
          <a:solidFill>
            <a:srgbClr val="00FF00">
              <a:alpha val="3803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kumimoji="0" lang="en-US" altLang="zh-CN" sz="3600">
                <a:solidFill>
                  <a:srgbClr val="000000"/>
                </a:solidFill>
                <a:latin typeface="Times New Roman" pitchFamily="18" charset="0"/>
              </a:rPr>
              <a:t>A </a:t>
            </a:r>
            <a:r>
              <a:rPr kumimoji="0" lang="zh-CN" altLang="en-US" sz="3600">
                <a:solidFill>
                  <a:srgbClr val="000000"/>
                </a:solidFill>
                <a:latin typeface="Times New Roman" pitchFamily="18" charset="0"/>
              </a:rPr>
              <a:t>列表出 </a:t>
            </a:r>
            <a:r>
              <a:rPr kumimoji="0" lang="en-US" altLang="zh-CN" sz="3600">
                <a:solidFill>
                  <a:srgbClr val="000000"/>
                </a:solidFill>
                <a:latin typeface="Times New Roman" pitchFamily="18" charset="0"/>
              </a:rPr>
              <a:t>AB </a:t>
            </a:r>
            <a:r>
              <a:rPr kumimoji="0" lang="zh-CN" altLang="en-US" sz="3600">
                <a:solidFill>
                  <a:srgbClr val="000000"/>
                </a:solidFill>
                <a:latin typeface="Times New Roman" pitchFamily="18" charset="0"/>
              </a:rPr>
              <a:t>列</a:t>
            </a:r>
            <a:r>
              <a:rPr kumimoji="0" lang="en-US" altLang="zh-CN" sz="3600">
                <a:solidFill>
                  <a:srgbClr val="000000"/>
                </a:solidFill>
                <a:latin typeface="Times New Roman" pitchFamily="18" charset="0"/>
              </a:rPr>
              <a:t>,</a:t>
            </a:r>
            <a:endParaRPr kumimoji="0" lang="zh-CN" altLang="en-US" sz="36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226334" name="Rectangle 30"/>
          <p:cNvSpPr>
            <a:spLocks noChangeArrowheads="1"/>
          </p:cNvSpPr>
          <p:nvPr/>
        </p:nvSpPr>
        <p:spPr bwMode="auto">
          <a:xfrm>
            <a:off x="684213" y="5373688"/>
            <a:ext cx="3887787" cy="1201737"/>
          </a:xfrm>
          <a:prstGeom prst="rect">
            <a:avLst/>
          </a:prstGeom>
          <a:solidFill>
            <a:srgbClr val="FFC000">
              <a:alpha val="3803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kumimoji="0" lang="zh-CN" altLang="en-US" sz="3600">
                <a:solidFill>
                  <a:srgbClr val="000000"/>
                </a:solidFill>
                <a:latin typeface="Times New Roman" pitchFamily="18" charset="0"/>
              </a:rPr>
              <a:t>表出系数写在 </a:t>
            </a:r>
            <a:r>
              <a:rPr kumimoji="0" lang="en-US" altLang="zh-CN" sz="3600">
                <a:solidFill>
                  <a:srgbClr val="000000"/>
                </a:solidFill>
                <a:latin typeface="Times New Roman" pitchFamily="18" charset="0"/>
              </a:rPr>
              <a:t>B </a:t>
            </a:r>
          </a:p>
          <a:p>
            <a:pPr algn="ctr" eaLnBrk="1" hangingPunct="1"/>
            <a:r>
              <a:rPr kumimoji="0" lang="zh-CN" altLang="en-US" sz="3600">
                <a:solidFill>
                  <a:srgbClr val="000000"/>
                </a:solidFill>
              </a:rPr>
              <a:t>相应的</a:t>
            </a:r>
            <a:r>
              <a:rPr kumimoji="0" lang="zh-CN" altLang="en-US" sz="3600">
                <a:solidFill>
                  <a:srgbClr val="000000"/>
                </a:solidFill>
                <a:latin typeface="Times New Roman" pitchFamily="18" charset="0"/>
              </a:rPr>
              <a:t>列分量里</a:t>
            </a:r>
          </a:p>
        </p:txBody>
      </p:sp>
      <p:pic>
        <p:nvPicPr>
          <p:cNvPr id="191519" name="Picture 5" descr="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70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1520" name="Rectangle 7"/>
          <p:cNvSpPr>
            <a:spLocks noChangeArrowheads="1"/>
          </p:cNvSpPr>
          <p:nvPr/>
        </p:nvSpPr>
        <p:spPr bwMode="auto">
          <a:xfrm>
            <a:off x="468313" y="0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just" eaLnBrk="1" hangingPunct="1"/>
            <a:r>
              <a:rPr kumimoji="0" lang="zh-CN" altLang="en-US" sz="3600">
                <a:solidFill>
                  <a:srgbClr val="FFFFFF"/>
                </a:solidFill>
                <a:latin typeface="Arial" pitchFamily="34" charset="0"/>
              </a:rPr>
              <a:t>   矩阵乘法是记入表出数据的最好方式</a:t>
            </a:r>
          </a:p>
        </p:txBody>
      </p:sp>
      <p:cxnSp>
        <p:nvCxnSpPr>
          <p:cNvPr id="38" name="直接箭头连接符 37"/>
          <p:cNvCxnSpPr/>
          <p:nvPr/>
        </p:nvCxnSpPr>
        <p:spPr>
          <a:xfrm>
            <a:off x="1835150" y="3933825"/>
            <a:ext cx="3600450" cy="1008063"/>
          </a:xfrm>
          <a:prstGeom prst="straightConnector1">
            <a:avLst/>
          </a:prstGeom>
          <a:ln w="57150">
            <a:solidFill>
              <a:srgbClr val="0099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箭头连接符 43"/>
          <p:cNvCxnSpPr>
            <a:stCxn id="226334" idx="0"/>
          </p:cNvCxnSpPr>
          <p:nvPr/>
        </p:nvCxnSpPr>
        <p:spPr>
          <a:xfrm flipV="1">
            <a:off x="2627313" y="3860800"/>
            <a:ext cx="0" cy="1512888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0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7130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0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1000"/>
                                        <p:tgtEl>
                                          <p:spTgt spid="7130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0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1301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1301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0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130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130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0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1000"/>
                                        <p:tgtEl>
                                          <p:spTgt spid="7130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0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1000"/>
                                        <p:tgtEl>
                                          <p:spTgt spid="7130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0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71301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1301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0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71301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71301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226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0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71301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71301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500"/>
                                        <p:tgtEl>
                                          <p:spTgt spid="226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6" dur="500"/>
                                        <p:tgtEl>
                                          <p:spTgt spid="226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 nodeType="clickPar">
                      <p:stCondLst>
                        <p:cond delay="indefinite"/>
                      </p:stCondLst>
                      <p:childTnLst>
                        <p:par>
                          <p:cTn id="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9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0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71301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71301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 nodeType="clickPar">
                      <p:stCondLst>
                        <p:cond delay="indefinite"/>
                      </p:stCondLst>
                      <p:childTnLst>
                        <p:par>
                          <p:cTn id="8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9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8" dur="500"/>
                                        <p:tgtEl>
                                          <p:spTgt spid="226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 nodeType="clickPar">
                      <p:stCondLst>
                        <p:cond delay="indefinite"/>
                      </p:stCondLst>
                      <p:childTnLst>
                        <p:par>
                          <p:cTn id="1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1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1000"/>
                                        <p:tgtEl>
                                          <p:spTgt spid="2263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2263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2263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 nodeType="clickPar">
                      <p:stCondLst>
                        <p:cond delay="indefinite"/>
                      </p:stCondLst>
                      <p:childTnLst>
                        <p:par>
                          <p:cTn id="1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1000"/>
                                        <p:tgtEl>
                                          <p:spTgt spid="2263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5" dur="1000" fill="hold"/>
                                        <p:tgtEl>
                                          <p:spTgt spid="2263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2263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2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0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30131" grpId="0" animBg="1"/>
      <p:bldP spid="7130132" grpId="0" animBg="1"/>
      <p:bldP spid="7130133" grpId="0" animBg="1"/>
      <p:bldP spid="7130134" grpId="0" animBg="1"/>
      <p:bldP spid="7130135" grpId="0" animBg="1"/>
      <p:bldP spid="7130136" grpId="0" animBg="1"/>
      <p:bldP spid="7130138" grpId="0" animBg="1"/>
      <p:bldP spid="7130139" grpId="0" animBg="1"/>
      <p:bldP spid="7130141" grpId="0" animBg="1"/>
      <p:bldP spid="226315" grpId="0" animBg="1"/>
      <p:bldP spid="226316" grpId="0" animBg="1"/>
      <p:bldP spid="7130137" grpId="0" animBg="1"/>
      <p:bldP spid="2" grpId="0" animBg="1"/>
      <p:bldP spid="3" grpId="0" animBg="1"/>
      <p:bldP spid="226322" grpId="0" animBg="1"/>
      <p:bldP spid="18" grpId="0" animBg="1"/>
      <p:bldP spid="20" grpId="0" animBg="1"/>
      <p:bldP spid="19" grpId="0" animBg="1"/>
      <p:bldP spid="21" grpId="0" animBg="1"/>
      <p:bldP spid="226327" grpId="0" animBg="1"/>
      <p:bldP spid="4" grpId="0" animBg="1"/>
      <p:bldP spid="5" grpId="0" animBg="1"/>
      <p:bldP spid="6" grpId="0" animBg="1"/>
      <p:bldP spid="7" grpId="0" animBg="1"/>
      <p:bldP spid="226333" grpId="0" animBg="1"/>
      <p:bldP spid="226334" grpId="0" animBg="1"/>
    </p:bldLst>
  </p:timing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177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2133600"/>
            <a:ext cx="8229600" cy="3992563"/>
          </a:xfrm>
        </p:spPr>
        <p:txBody>
          <a:bodyPr/>
          <a:lstStyle/>
          <a:p>
            <a:pPr eaLnBrk="1" hangingPunct="1">
              <a:lnSpc>
                <a:spcPct val="130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</a:rPr>
              <a:t>      </a:t>
            </a:r>
            <a:r>
              <a:rPr lang="en-US" altLang="zh-CN" sz="3600" b="1" smtClean="0">
                <a:latin typeface="Times New Roman" pitchFamily="18" charset="0"/>
              </a:rPr>
              <a:t>A </a:t>
            </a:r>
            <a:r>
              <a:rPr lang="zh-CN" altLang="en-US" sz="3600" b="1" smtClean="0">
                <a:latin typeface="Times New Roman" pitchFamily="18" charset="0"/>
              </a:rPr>
              <a:t>的列能线性表出 </a:t>
            </a:r>
            <a:r>
              <a:rPr lang="en-US" altLang="zh-CN" sz="3600" b="1" smtClean="0">
                <a:latin typeface="Times New Roman" pitchFamily="18" charset="0"/>
              </a:rPr>
              <a:t>AB </a:t>
            </a:r>
            <a:r>
              <a:rPr lang="zh-CN" altLang="en-US" sz="3600" b="1" smtClean="0">
                <a:latin typeface="Times New Roman" pitchFamily="18" charset="0"/>
              </a:rPr>
              <a:t>的列</a:t>
            </a:r>
            <a:r>
              <a:rPr lang="en-US" altLang="zh-CN" sz="3600" b="1" smtClean="0">
                <a:latin typeface="Times New Roman" pitchFamily="18" charset="0"/>
              </a:rPr>
              <a:t>,</a:t>
            </a:r>
          </a:p>
          <a:p>
            <a:pPr eaLnBrk="1" hangingPunct="1">
              <a:lnSpc>
                <a:spcPct val="130000"/>
              </a:lnSpc>
              <a:buFontTx/>
              <a:buNone/>
            </a:pPr>
            <a:r>
              <a:rPr lang="en-US" altLang="zh-CN" sz="3600" b="1" smtClean="0">
                <a:latin typeface="Times New Roman" pitchFamily="18" charset="0"/>
              </a:rPr>
              <a:t>       </a:t>
            </a:r>
            <a:r>
              <a:rPr lang="zh-CN" altLang="en-US" sz="3600" b="1" smtClean="0">
                <a:latin typeface="Times New Roman" pitchFamily="18" charset="0"/>
              </a:rPr>
              <a:t>表出系数存在 </a:t>
            </a:r>
            <a:r>
              <a:rPr lang="en-US" altLang="zh-CN" sz="3600" b="1" smtClean="0">
                <a:latin typeface="Times New Roman" pitchFamily="18" charset="0"/>
              </a:rPr>
              <a:t>B </a:t>
            </a:r>
            <a:r>
              <a:rPr lang="zh-CN" altLang="en-US" sz="3600" b="1" smtClean="0">
                <a:latin typeface="Times New Roman" pitchFamily="18" charset="0"/>
              </a:rPr>
              <a:t>的列分量里</a:t>
            </a:r>
          </a:p>
          <a:p>
            <a:pPr eaLnBrk="1" hangingPunct="1">
              <a:lnSpc>
                <a:spcPct val="130000"/>
              </a:lnSpc>
              <a:buFontTx/>
              <a:buNone/>
            </a:pPr>
            <a:r>
              <a:rPr lang="zh-CN" altLang="en-US" sz="3600" b="1" smtClean="0">
                <a:latin typeface="Times New Roman" pitchFamily="18" charset="0"/>
              </a:rPr>
              <a:t>  推论</a:t>
            </a:r>
            <a:r>
              <a:rPr lang="en-US" altLang="zh-CN" sz="3600" b="1" smtClean="0">
                <a:latin typeface="Times New Roman" pitchFamily="18" charset="0"/>
              </a:rPr>
              <a:t>:            </a:t>
            </a:r>
          </a:p>
          <a:p>
            <a:pPr eaLnBrk="1" hangingPunct="1">
              <a:lnSpc>
                <a:spcPct val="130000"/>
              </a:lnSpc>
              <a:buFontTx/>
              <a:buNone/>
            </a:pPr>
            <a:r>
              <a:rPr lang="en-US" altLang="zh-CN" sz="3600" b="1" smtClean="0">
                <a:latin typeface="Times New Roman" pitchFamily="18" charset="0"/>
              </a:rPr>
              <a:t>                       A </a:t>
            </a:r>
            <a:r>
              <a:rPr lang="zh-CN" altLang="en-US" sz="3600" b="1" smtClean="0">
                <a:latin typeface="Times New Roman" pitchFamily="18" charset="0"/>
              </a:rPr>
              <a:t>秩   </a:t>
            </a:r>
            <a:r>
              <a:rPr lang="zh-CN" altLang="en-US" sz="3600" b="1" smtClean="0">
                <a:latin typeface="Times New Roman" pitchFamily="18" charset="0"/>
                <a:sym typeface="Symbol" pitchFamily="18" charset="2"/>
              </a:rPr>
              <a:t>  </a:t>
            </a:r>
            <a:r>
              <a:rPr lang="zh-CN" altLang="en-US" sz="3600" b="1" smtClean="0">
                <a:latin typeface="Times New Roman" pitchFamily="18" charset="0"/>
              </a:rPr>
              <a:t> </a:t>
            </a:r>
            <a:r>
              <a:rPr lang="en-US" altLang="zh-CN" sz="3600" b="1" smtClean="0">
                <a:latin typeface="Times New Roman" pitchFamily="18" charset="0"/>
              </a:rPr>
              <a:t>AB </a:t>
            </a:r>
            <a:r>
              <a:rPr lang="zh-CN" altLang="en-US" sz="3600" b="1" smtClean="0">
                <a:latin typeface="Times New Roman" pitchFamily="18" charset="0"/>
              </a:rPr>
              <a:t>秩</a:t>
            </a:r>
          </a:p>
        </p:txBody>
      </p:sp>
      <p:pic>
        <p:nvPicPr>
          <p:cNvPr id="683011" name="Picture 5" descr="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70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83012" name="Rectangle 7"/>
          <p:cNvSpPr>
            <a:spLocks noGrp="1" noChangeArrowheads="1"/>
          </p:cNvSpPr>
          <p:nvPr>
            <p:ph type="title"/>
          </p:nvPr>
        </p:nvSpPr>
        <p:spPr>
          <a:xfrm>
            <a:off x="468313" y="0"/>
            <a:ext cx="8229600" cy="1143000"/>
          </a:xfrm>
          <a:noFill/>
        </p:spPr>
        <p:txBody>
          <a:bodyPr/>
          <a:lstStyle/>
          <a:p>
            <a:pPr eaLnBrk="1" hangingPunct="1"/>
            <a:r>
              <a:rPr lang="zh-CN" altLang="en-US" sz="4000" b="1" smtClean="0">
                <a:solidFill>
                  <a:schemeClr val="bg1"/>
                </a:solidFill>
              </a:rPr>
              <a:t>线性表出用矩阵乘法表达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17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0917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17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60917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5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b="1" smtClean="0"/>
              <a:t>第三章 </a:t>
            </a:r>
            <a:r>
              <a:rPr lang="zh-CN" altLang="en-US" b="1" smtClean="0">
                <a:solidFill>
                  <a:schemeClr val="hlink"/>
                </a:solidFill>
                <a:latin typeface="Times New Roman" pitchFamily="18" charset="0"/>
              </a:rPr>
              <a:t>线性空间</a:t>
            </a:r>
          </a:p>
        </p:txBody>
      </p:sp>
      <p:sp>
        <p:nvSpPr>
          <p:cNvPr id="38850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341438"/>
            <a:ext cx="8229600" cy="4754562"/>
          </a:xfrm>
        </p:spPr>
        <p:txBody>
          <a:bodyPr/>
          <a:lstStyle/>
          <a:p>
            <a:pPr marL="609600" indent="-609600" eaLnBrk="1" hangingPunct="1">
              <a:lnSpc>
                <a:spcPct val="120000"/>
              </a:lnSpc>
              <a:buFontTx/>
              <a:buNone/>
              <a:defRPr/>
            </a:pPr>
            <a:r>
              <a:rPr lang="en-US" altLang="zh-CN" sz="2800" dirty="0" smtClean="0"/>
              <a:t>   </a:t>
            </a:r>
            <a:r>
              <a:rPr lang="en-US" altLang="zh-CN" sz="3600" b="1" dirty="0" smtClean="0">
                <a:latin typeface="Times New Roman" pitchFamily="18" charset="0"/>
              </a:rPr>
              <a:t>1  </a:t>
            </a:r>
            <a:r>
              <a:rPr lang="zh-CN" altLang="en-US" sz="3600" b="1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向量空间与线性空间</a:t>
            </a:r>
            <a:endParaRPr lang="zh-CN" altLang="en-US" sz="3600" b="1" dirty="0" smtClean="0">
              <a:latin typeface="Times New Roman" pitchFamily="18" charset="0"/>
            </a:endParaRPr>
          </a:p>
          <a:p>
            <a:pPr marL="609600" indent="-609600" eaLnBrk="1" hangingPunct="1">
              <a:lnSpc>
                <a:spcPct val="120000"/>
              </a:lnSpc>
              <a:buFontTx/>
              <a:buNone/>
              <a:defRPr/>
            </a:pPr>
            <a:r>
              <a:rPr lang="zh-CN" altLang="en-US" sz="3600" b="1" dirty="0" smtClean="0">
                <a:latin typeface="Times New Roman" pitchFamily="18" charset="0"/>
              </a:rPr>
              <a:t>   </a:t>
            </a:r>
            <a:r>
              <a:rPr lang="en-US" altLang="zh-CN" sz="3600" b="1" dirty="0" smtClean="0">
                <a:solidFill>
                  <a:srgbClr val="FFFF00"/>
                </a:solidFill>
                <a:latin typeface="Times New Roman" pitchFamily="18" charset="0"/>
              </a:rPr>
              <a:t>2  </a:t>
            </a:r>
            <a:r>
              <a:rPr lang="zh-CN" altLang="en-US" sz="3600" b="1" dirty="0" smtClean="0">
                <a:solidFill>
                  <a:srgbClr val="FFFF00"/>
                </a:solidFill>
                <a:latin typeface="Times New Roman" pitchFamily="18" charset="0"/>
              </a:rPr>
              <a:t>线性相关与线性无关 </a:t>
            </a:r>
          </a:p>
          <a:p>
            <a:pPr marL="609600" indent="-609600" eaLnBrk="1" hangingPunct="1">
              <a:lnSpc>
                <a:spcPct val="120000"/>
              </a:lnSpc>
              <a:buFontTx/>
              <a:buNone/>
              <a:defRPr/>
            </a:pPr>
            <a:r>
              <a:rPr lang="zh-CN" altLang="en-US" sz="3600" b="1" dirty="0" smtClean="0">
                <a:latin typeface="Times New Roman" pitchFamily="18" charset="0"/>
              </a:rPr>
              <a:t>   </a:t>
            </a:r>
            <a:r>
              <a:rPr lang="en-US" altLang="zh-CN" sz="3600" b="1" dirty="0" smtClean="0">
                <a:latin typeface="Times New Roman" pitchFamily="18" charset="0"/>
              </a:rPr>
              <a:t>3  </a:t>
            </a:r>
            <a:r>
              <a:rPr lang="zh-CN" altLang="en-US" sz="3600" b="1" dirty="0" smtClean="0">
                <a:latin typeface="Times New Roman" pitchFamily="18" charset="0"/>
              </a:rPr>
              <a:t>向量组的极大无关组与秩</a:t>
            </a:r>
          </a:p>
          <a:p>
            <a:pPr marL="609600" indent="-609600" eaLnBrk="1" hangingPunct="1">
              <a:lnSpc>
                <a:spcPct val="120000"/>
              </a:lnSpc>
              <a:buFontTx/>
              <a:buNone/>
              <a:defRPr/>
            </a:pPr>
            <a:r>
              <a:rPr lang="zh-CN" altLang="en-US" sz="3600" b="1" dirty="0" smtClean="0">
                <a:latin typeface="Times New Roman" pitchFamily="18" charset="0"/>
              </a:rPr>
              <a:t>   </a:t>
            </a:r>
            <a:r>
              <a:rPr lang="en-US" altLang="zh-CN" sz="3600" b="1" dirty="0" smtClean="0">
                <a:latin typeface="Times New Roman" pitchFamily="18" charset="0"/>
              </a:rPr>
              <a:t>4  </a:t>
            </a:r>
            <a:r>
              <a:rPr lang="zh-CN" altLang="en-US" sz="3600" b="1" dirty="0" smtClean="0">
                <a:latin typeface="Times New Roman" pitchFamily="18" charset="0"/>
              </a:rPr>
              <a:t>线性空间的基与维数</a:t>
            </a:r>
          </a:p>
          <a:p>
            <a:pPr marL="609600" indent="-609600" eaLnBrk="1" hangingPunct="1">
              <a:lnSpc>
                <a:spcPct val="120000"/>
              </a:lnSpc>
              <a:buFontTx/>
              <a:buNone/>
              <a:defRPr/>
            </a:pPr>
            <a:r>
              <a:rPr lang="zh-CN" altLang="en-US" sz="3600" b="1" dirty="0" smtClean="0">
                <a:latin typeface="Times New Roman" pitchFamily="18" charset="0"/>
              </a:rPr>
              <a:t>   </a:t>
            </a:r>
            <a:r>
              <a:rPr lang="en-US" altLang="zh-CN" sz="3600" b="1" dirty="0" smtClean="0">
                <a:latin typeface="Times New Roman" pitchFamily="18" charset="0"/>
              </a:rPr>
              <a:t>5  </a:t>
            </a:r>
            <a:r>
              <a:rPr lang="zh-CN" altLang="en-US" sz="3600" b="1" dirty="0" smtClean="0">
                <a:latin typeface="Times New Roman" pitchFamily="18" charset="0"/>
              </a:rPr>
              <a:t>矩阵的秩</a:t>
            </a:r>
          </a:p>
          <a:p>
            <a:pPr marL="609600" indent="-609600" eaLnBrk="1" hangingPunct="1">
              <a:lnSpc>
                <a:spcPct val="120000"/>
              </a:lnSpc>
              <a:buFontTx/>
              <a:buNone/>
              <a:defRPr/>
            </a:pPr>
            <a:r>
              <a:rPr lang="zh-CN" altLang="en-US" sz="3600" b="1" dirty="0" smtClean="0">
                <a:latin typeface="Times New Roman" pitchFamily="18" charset="0"/>
              </a:rPr>
              <a:t>   </a:t>
            </a:r>
            <a:r>
              <a:rPr lang="en-US" altLang="zh-CN" sz="3600" b="1" dirty="0" smtClean="0">
                <a:latin typeface="Times New Roman" pitchFamily="18" charset="0"/>
              </a:rPr>
              <a:t>6  </a:t>
            </a:r>
            <a:r>
              <a:rPr lang="zh-CN" altLang="en-US" sz="3600" b="1" dirty="0" smtClean="0">
                <a:latin typeface="Times New Roman" pitchFamily="18" charset="0"/>
              </a:rPr>
              <a:t>线性方程组解的结构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5874" name="Rectangle 2"/>
          <p:cNvSpPr>
            <a:spLocks noChangeArrowheads="1"/>
          </p:cNvSpPr>
          <p:nvPr/>
        </p:nvSpPr>
        <p:spPr bwMode="auto">
          <a:xfrm>
            <a:off x="4140200" y="2781300"/>
            <a:ext cx="3165475" cy="719138"/>
          </a:xfrm>
          <a:prstGeom prst="rect">
            <a:avLst/>
          </a:prstGeom>
          <a:solidFill>
            <a:srgbClr val="FF0000">
              <a:alpha val="39999"/>
            </a:srgbClr>
          </a:solidFill>
          <a:ln w="38100" algn="ctr">
            <a:solidFill>
              <a:srgbClr val="0000FF"/>
            </a:solidFill>
            <a:miter lim="800000"/>
            <a:headEnd/>
            <a:tailEnd/>
          </a:ln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6095875" name="Rectangle 3"/>
          <p:cNvSpPr>
            <a:spLocks noChangeArrowheads="1"/>
          </p:cNvSpPr>
          <p:nvPr/>
        </p:nvSpPr>
        <p:spPr bwMode="auto">
          <a:xfrm>
            <a:off x="323850" y="2852738"/>
            <a:ext cx="792163" cy="720725"/>
          </a:xfrm>
          <a:prstGeom prst="rect">
            <a:avLst/>
          </a:prstGeom>
          <a:solidFill>
            <a:srgbClr val="3366FF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6095876" name="Rectangle 4"/>
          <p:cNvSpPr>
            <a:spLocks noChangeArrowheads="1"/>
          </p:cNvSpPr>
          <p:nvPr/>
        </p:nvSpPr>
        <p:spPr bwMode="auto">
          <a:xfrm>
            <a:off x="1258888" y="2852738"/>
            <a:ext cx="792162" cy="720725"/>
          </a:xfrm>
          <a:prstGeom prst="rect">
            <a:avLst/>
          </a:prstGeom>
          <a:solidFill>
            <a:srgbClr val="3366FF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graphicFrame>
        <p:nvGraphicFramePr>
          <p:cNvPr id="192514" name="Object 5"/>
          <p:cNvGraphicFramePr>
            <a:graphicFrameLocks noChangeAspect="1"/>
          </p:cNvGraphicFramePr>
          <p:nvPr/>
        </p:nvGraphicFramePr>
        <p:xfrm>
          <a:off x="7462838" y="2674938"/>
          <a:ext cx="1565275" cy="3122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2740" name="公式" r:id="rId3" imgW="647640" imgH="1168200" progId="Equation.3">
                  <p:embed/>
                </p:oleObj>
              </mc:Choice>
              <mc:Fallback>
                <p:oleObj name="公式" r:id="rId3" imgW="647640" imgH="11682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62838" y="2674938"/>
                        <a:ext cx="1565275" cy="31226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095878" name="Rectangle 6"/>
          <p:cNvSpPr>
            <a:spLocks noChangeArrowheads="1"/>
          </p:cNvSpPr>
          <p:nvPr/>
        </p:nvSpPr>
        <p:spPr bwMode="auto">
          <a:xfrm>
            <a:off x="8027988" y="2708275"/>
            <a:ext cx="720725" cy="720725"/>
          </a:xfrm>
          <a:prstGeom prst="rect">
            <a:avLst/>
          </a:prstGeom>
          <a:solidFill>
            <a:schemeClr val="bg1"/>
          </a:solidFill>
          <a:ln w="38100" algn="ctr">
            <a:solidFill>
              <a:srgbClr val="0000FF"/>
            </a:solidFill>
            <a:miter lim="800000"/>
            <a:headEnd/>
            <a:tailEnd/>
          </a:ln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6095879" name="Rectangle 7"/>
          <p:cNvSpPr>
            <a:spLocks noChangeArrowheads="1"/>
          </p:cNvSpPr>
          <p:nvPr/>
        </p:nvSpPr>
        <p:spPr bwMode="auto">
          <a:xfrm>
            <a:off x="4140200" y="3573463"/>
            <a:ext cx="3165475" cy="647700"/>
          </a:xfrm>
          <a:prstGeom prst="rect">
            <a:avLst/>
          </a:prstGeom>
          <a:solidFill>
            <a:srgbClr val="FF0000">
              <a:alpha val="39999"/>
            </a:srgbClr>
          </a:solidFill>
          <a:ln w="38100" algn="ctr">
            <a:solidFill>
              <a:srgbClr val="0000FF"/>
            </a:solidFill>
            <a:miter lim="800000"/>
            <a:headEnd/>
            <a:tailEnd/>
          </a:ln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6095880" name="Rectangle 8"/>
          <p:cNvSpPr>
            <a:spLocks noChangeArrowheads="1"/>
          </p:cNvSpPr>
          <p:nvPr/>
        </p:nvSpPr>
        <p:spPr bwMode="auto">
          <a:xfrm>
            <a:off x="3059113" y="2852738"/>
            <a:ext cx="792162" cy="720725"/>
          </a:xfrm>
          <a:prstGeom prst="rect">
            <a:avLst/>
          </a:prstGeom>
          <a:solidFill>
            <a:srgbClr val="3366FF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6095881" name="Rectangle 9"/>
          <p:cNvSpPr>
            <a:spLocks noChangeArrowheads="1"/>
          </p:cNvSpPr>
          <p:nvPr/>
        </p:nvSpPr>
        <p:spPr bwMode="auto">
          <a:xfrm>
            <a:off x="4140200" y="4941888"/>
            <a:ext cx="3165475" cy="719137"/>
          </a:xfrm>
          <a:prstGeom prst="rect">
            <a:avLst/>
          </a:prstGeom>
          <a:solidFill>
            <a:srgbClr val="FF0000">
              <a:alpha val="39999"/>
            </a:srgbClr>
          </a:solidFill>
          <a:ln w="38100" algn="ctr">
            <a:solidFill>
              <a:srgbClr val="0000FF"/>
            </a:solidFill>
            <a:miter lim="800000"/>
            <a:headEnd/>
            <a:tailEnd/>
          </a:ln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92524" name="Rectangle 10"/>
          <p:cNvSpPr>
            <a:spLocks noChangeArrowheads="1"/>
          </p:cNvSpPr>
          <p:nvPr/>
        </p:nvSpPr>
        <p:spPr bwMode="auto">
          <a:xfrm>
            <a:off x="8027988" y="3500438"/>
            <a:ext cx="720725" cy="720725"/>
          </a:xfrm>
          <a:prstGeom prst="rect">
            <a:avLst/>
          </a:prstGeom>
          <a:solidFill>
            <a:schemeClr val="bg1"/>
          </a:solidFill>
          <a:ln w="38100" algn="ctr">
            <a:solidFill>
              <a:srgbClr val="0000FF"/>
            </a:solidFill>
            <a:miter lim="800000"/>
            <a:headEnd/>
            <a:tailEnd/>
          </a:ln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92525" name="Rectangle 11"/>
          <p:cNvSpPr>
            <a:spLocks noChangeArrowheads="1"/>
          </p:cNvSpPr>
          <p:nvPr/>
        </p:nvSpPr>
        <p:spPr bwMode="auto">
          <a:xfrm>
            <a:off x="8027988" y="5013325"/>
            <a:ext cx="720725" cy="720725"/>
          </a:xfrm>
          <a:prstGeom prst="rect">
            <a:avLst/>
          </a:prstGeom>
          <a:solidFill>
            <a:schemeClr val="bg1"/>
          </a:solidFill>
          <a:ln w="38100" algn="ctr">
            <a:solidFill>
              <a:srgbClr val="0000FF"/>
            </a:solidFill>
            <a:miter lim="800000"/>
            <a:headEnd/>
            <a:tailEnd/>
          </a:ln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graphicFrame>
        <p:nvGraphicFramePr>
          <p:cNvPr id="192515" name="Object 13"/>
          <p:cNvGraphicFramePr>
            <a:graphicFrameLocks noChangeAspect="1"/>
          </p:cNvGraphicFramePr>
          <p:nvPr/>
        </p:nvGraphicFramePr>
        <p:xfrm>
          <a:off x="179388" y="2852738"/>
          <a:ext cx="3824287" cy="2805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2741" name="公式" r:id="rId5" imgW="1777680" imgH="1143000" progId="Equation.3">
                  <p:embed/>
                </p:oleObj>
              </mc:Choice>
              <mc:Fallback>
                <p:oleObj name="公式" r:id="rId5" imgW="1777680" imgH="1143000" progId="Equation.3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9388" y="2852738"/>
                        <a:ext cx="3824287" cy="28051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2516" name="Object 14"/>
          <p:cNvGraphicFramePr>
            <a:graphicFrameLocks noChangeAspect="1"/>
          </p:cNvGraphicFramePr>
          <p:nvPr/>
        </p:nvGraphicFramePr>
        <p:xfrm>
          <a:off x="3995738" y="2781300"/>
          <a:ext cx="3455987" cy="293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2742" name="公式" r:id="rId7" imgW="1739880" imgH="1168200" progId="Equation.3">
                  <p:embed/>
                </p:oleObj>
              </mc:Choice>
              <mc:Fallback>
                <p:oleObj name="公式" r:id="rId7" imgW="1739880" imgH="1168200" progId="Equation.3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95738" y="2781300"/>
                        <a:ext cx="3455987" cy="2933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2526" name="Rectangle 15"/>
          <p:cNvSpPr>
            <a:spLocks noGrp="1" noChangeArrowheads="1"/>
          </p:cNvSpPr>
          <p:nvPr>
            <p:ph type="body" idx="1"/>
          </p:nvPr>
        </p:nvSpPr>
        <p:spPr>
          <a:xfrm>
            <a:off x="395288" y="476250"/>
            <a:ext cx="8229600" cy="1728788"/>
          </a:xfrm>
          <a:noFill/>
        </p:spPr>
        <p:txBody>
          <a:bodyPr/>
          <a:lstStyle/>
          <a:p>
            <a:pPr eaLnBrk="1" hangingPunct="1">
              <a:lnSpc>
                <a:spcPct val="130000"/>
              </a:lnSpc>
              <a:buFontTx/>
              <a:buNone/>
            </a:pPr>
            <a:r>
              <a:rPr lang="en-US" altLang="zh-CN" smtClean="0"/>
              <a:t>        </a:t>
            </a:r>
            <a:r>
              <a:rPr lang="en-US" altLang="zh-CN" sz="3600" b="1" smtClean="0">
                <a:latin typeface="Times New Roman" pitchFamily="18" charset="0"/>
              </a:rPr>
              <a:t>B </a:t>
            </a:r>
            <a:r>
              <a:rPr lang="zh-CN" altLang="en-US" sz="3600" b="1" smtClean="0">
                <a:latin typeface="Times New Roman" pitchFamily="18" charset="0"/>
              </a:rPr>
              <a:t>的行能表出 </a:t>
            </a:r>
            <a:r>
              <a:rPr lang="en-US" altLang="zh-CN" sz="3600" b="1" smtClean="0">
                <a:latin typeface="Times New Roman" pitchFamily="18" charset="0"/>
              </a:rPr>
              <a:t>AB </a:t>
            </a:r>
            <a:r>
              <a:rPr lang="zh-CN" altLang="en-US" sz="3600" b="1" smtClean="0">
                <a:latin typeface="Times New Roman" pitchFamily="18" charset="0"/>
              </a:rPr>
              <a:t>的行</a:t>
            </a:r>
            <a:endParaRPr lang="zh-CN" altLang="en-US" b="1" smtClean="0">
              <a:latin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100" fill="hold"/>
                                        <p:tgtEl>
                                          <p:spTgt spid="609587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7" dur="100" fill="hold"/>
                                        <p:tgtEl>
                                          <p:spTgt spid="609587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8" dur="100" fill="hold"/>
                                        <p:tgtEl>
                                          <p:spTgt spid="609587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100" fill="hold"/>
                                        <p:tgtEl>
                                          <p:spTgt spid="609587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587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09587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09587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09587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09587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5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0958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0958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5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60958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5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0958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0958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5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60958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7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5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60958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60958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5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60958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5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8" dur="1000"/>
                                        <p:tgtEl>
                                          <p:spTgt spid="60958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/>
                                        <p:tgtEl>
                                          <p:spTgt spid="60958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/>
                                        <p:tgtEl>
                                          <p:spTgt spid="60958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5000">
                                          <p:val>
                                            <p:strVal val="ppt_x+-0.0500*(ppt_x*0.9511+(1-ppt_y)*0.3090)"/>
                                          </p:val>
                                        </p:tav>
                                        <p:tav tm="10000">
                                          <p:val>
                                            <p:strVal val="ppt_x+-0.1000*(ppt_x*0.8090+(1-ppt_y)*0.5878)"/>
                                          </p:val>
                                        </p:tav>
                                        <p:tav tm="15000">
                                          <p:val>
                                            <p:strVal val="ppt_x+-0.1500*(ppt_x*0.5878+(1-ppt_y)*0.8090)"/>
                                          </p:val>
                                        </p:tav>
                                        <p:tav tm="20000">
                                          <p:val>
                                            <p:strVal val="ppt_x+-0.2000*(ppt_x*0.3090+(1-ppt_y)*0.9511)"/>
                                          </p:val>
                                        </p:tav>
                                        <p:tav tm="25000">
                                          <p:val>
                                            <p:strVal val="ppt_x+-0.2500*(ppt_x*-0.0000+(1-ppt_y)*1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x+-0.3000*(ppt_x*-0.3090+(1-ppt_y)*0.9511)"/>
                                          </p:val>
                                        </p:tav>
                                        <p:tav tm="35000">
                                          <p:val>
                                            <p:strVal val="ppt_x+-0.3500*(ppt_x*-0.5878+(1-ppt_y)*0.8090)"/>
                                          </p:val>
                                        </p:tav>
                                        <p:tav tm="40000">
                                          <p:val>
                                            <p:strVal val="ppt_x+-0.4000*(ppt_x*-0.8090+(1-ppt_y)*0.5878)"/>
                                          </p:val>
                                        </p:tav>
                                        <p:tav tm="45000">
                                          <p:val>
                                            <p:strVal val="ppt_x+-0.4500*(ppt_x*-0.9511+(1-ppt_y)*0.3090)"/>
                                          </p:val>
                                        </p:tav>
                                        <p:tav tm="50000">
                                          <p:val>
                                            <p:strVal val="ppt_x+-0.5000*(ppt_x*-1.0000+(1-ppt_y)*-0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x+-0.5500*(ppt_x*-0.9511+(1-ppt_y)*-0.3090)"/>
                                          </p:val>
                                        </p:tav>
                                        <p:tav tm="60000">
                                          <p:val>
                                            <p:strVal val="ppt_x+-0.6000*(ppt_x*-0.8090+(1-ppt_y)*-0.5878)"/>
                                          </p:val>
                                        </p:tav>
                                        <p:tav tm="65000">
                                          <p:val>
                                            <p:strVal val="ppt_x+-0.6500*(ppt_x*-0.5878+(1-ppt_y)*-0.8090)"/>
                                          </p:val>
                                        </p:tav>
                                        <p:tav tm="70000">
                                          <p:val>
                                            <p:strVal val="ppt_x+-0.7000*(ppt_x*-0.3090+(1-ppt_y)*-0.9511)"/>
                                          </p:val>
                                        </p:tav>
                                        <p:tav tm="75000">
                                          <p:val>
                                            <p:strVal val="ppt_x+-0.7500*(ppt_x*0.0000+(1-ppt_y)*-1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x+-0.8000*(ppt_x*0.3090+(1-ppt_y)*-0.9511)"/>
                                          </p:val>
                                        </p:tav>
                                        <p:tav tm="85000">
                                          <p:val>
                                            <p:strVal val="ppt_x+-0.8500*(ppt_x*0.5878+(1-ppt_y)*-0.8090)"/>
                                          </p:val>
                                        </p:tav>
                                        <p:tav tm="90000">
                                          <p:val>
                                            <p:strVal val="ppt_x+-0.9000*(ppt_x*0.8090+(1-ppt_y)*-0.5878)"/>
                                          </p:val>
                                        </p:tav>
                                        <p:tav tm="95000">
                                          <p:val>
                                            <p:strVal val="ppt_x+-0.9500*(ppt_x*0.9511+(1-ppt_y)*-0.3090)"/>
                                          </p:val>
                                        </p:tav>
                                        <p:tav tm="100000">
                                          <p:val>
                                            <p:strVal val="ppt_x+-1.0000*(ppt_x*1.0000+(1-ppt_y)*0.0000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/>
                                        <p:tgtEl>
                                          <p:spTgt spid="60958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-0.0500*(ppt_x*0.3090-(1-ppt_y)*0.9511)"/>
                                          </p:val>
                                        </p:tav>
                                        <p:tav tm="10000">
                                          <p:val>
                                            <p:strVal val="ppt_y+-0.1000*(ppt_x*0.5878-(1-ppt_y)*0.8090)"/>
                                          </p:val>
                                        </p:tav>
                                        <p:tav tm="15000">
                                          <p:val>
                                            <p:strVal val="ppt_y+-0.1500*(ppt_x*0.8090-(1-ppt_y)*0.5878)"/>
                                          </p:val>
                                        </p:tav>
                                        <p:tav tm="20000">
                                          <p:val>
                                            <p:strVal val="ppt_y+-0.2000*(ppt_x*0.9511-(1-ppt_y)*0.3090)"/>
                                          </p:val>
                                        </p:tav>
                                        <p:tav tm="25000">
                                          <p:val>
                                            <p:strVal val="ppt_y+-0.2500*(ppt_x*1.0000-(1-ppt_y)*-0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y+-0.3000*(ppt_x*0.9511-(1-ppt_y)*-0.3090)"/>
                                          </p:val>
                                        </p:tav>
                                        <p:tav tm="35000">
                                          <p:val>
                                            <p:strVal val="ppt_y+-0.3500*(ppt_x*0.8090-(1-ppt_y)*-0.5878)"/>
                                          </p:val>
                                        </p:tav>
                                        <p:tav tm="40000">
                                          <p:val>
                                            <p:strVal val="ppt_y+-0.4000*(ppt_x*0.5878-(1-ppt_y)*-0.8090)"/>
                                          </p:val>
                                        </p:tav>
                                        <p:tav tm="45000">
                                          <p:val>
                                            <p:strVal val="ppt_y+-0.4500*(ppt_x*0.3090-(1-ppt_y)*-0.9511)"/>
                                          </p:val>
                                        </p:tav>
                                        <p:tav tm="50000">
                                          <p:val>
                                            <p:strVal val="ppt_y+-0.5000*(ppt_x*-0.0000-(1-ppt_y)*-1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y+-0.5500*(ppt_x*-0.3090-(1-ppt_y)*-0.9511)"/>
                                          </p:val>
                                        </p:tav>
                                        <p:tav tm="60000">
                                          <p:val>
                                            <p:strVal val="ppt_y+-0.6000*(ppt_x*-0.5878-(1-ppt_y)*-0.8090)"/>
                                          </p:val>
                                        </p:tav>
                                        <p:tav tm="65000">
                                          <p:val>
                                            <p:strVal val="ppt_y+-0.6500*(ppt_x*-0.8090-(1-ppt_y)*-0.5878)"/>
                                          </p:val>
                                        </p:tav>
                                        <p:tav tm="70000">
                                          <p:val>
                                            <p:strVal val="ppt_y+-0.7000*(ppt_x*-0.9511-(1-ppt_y)*-0.3090)"/>
                                          </p:val>
                                        </p:tav>
                                        <p:tav tm="75000">
                                          <p:val>
                                            <p:strVal val="ppt_y+-0.7500*(ppt_x*-1.0000-(1-ppt_y)*0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y+-0.8000*(ppt_x*-0.9511-(1-ppt_y)*0.3090)"/>
                                          </p:val>
                                        </p:tav>
                                        <p:tav tm="85000">
                                          <p:val>
                                            <p:strVal val="ppt_y+-0.8500*(ppt_x*-0.8090-(1-ppt_y)*0.5878)"/>
                                          </p:val>
                                        </p:tav>
                                        <p:tav tm="90000">
                                          <p:val>
                                            <p:strVal val="ppt_y+-0.9000*(ppt_x*-0.5878-(1-ppt_y)*0.8090)"/>
                                          </p:val>
                                        </p:tav>
                                        <p:tav tm="95000">
                                          <p:val>
                                            <p:strVal val="ppt_y+-0.9500*(ppt_x*-0.3090-(1-ppt_y)*0.9511)"/>
                                          </p:val>
                                        </p:tav>
                                        <p:tav tm="100000">
                                          <p:val>
                                            <p:strVal val="ppt_y+-1.0000*(ppt_x*0.0000-(1-ppt_y)*1.0000)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095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95874" grpId="0" animBg="1"/>
      <p:bldP spid="6095875" grpId="0" animBg="1"/>
      <p:bldP spid="6095876" grpId="0" animBg="1"/>
      <p:bldP spid="6095878" grpId="0" animBg="1"/>
      <p:bldP spid="6095878" grpId="1" animBg="1"/>
      <p:bldP spid="6095879" grpId="0" animBg="1"/>
      <p:bldP spid="6095880" grpId="0" animBg="1"/>
      <p:bldP spid="6095881" grpId="0" animBg="1"/>
    </p:bldLst>
  </p:timing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6898" name="Rectangle 2"/>
          <p:cNvSpPr>
            <a:spLocks noChangeArrowheads="1"/>
          </p:cNvSpPr>
          <p:nvPr/>
        </p:nvSpPr>
        <p:spPr bwMode="auto">
          <a:xfrm>
            <a:off x="4140200" y="2781300"/>
            <a:ext cx="3165475" cy="719138"/>
          </a:xfrm>
          <a:prstGeom prst="rect">
            <a:avLst/>
          </a:prstGeom>
          <a:solidFill>
            <a:srgbClr val="FF0000">
              <a:alpha val="39999"/>
            </a:srgbClr>
          </a:solidFill>
          <a:ln w="38100" algn="ctr">
            <a:solidFill>
              <a:srgbClr val="0000FF"/>
            </a:solidFill>
            <a:miter lim="800000"/>
            <a:headEnd/>
            <a:tailEnd/>
          </a:ln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6096899" name="Rectangle 3"/>
          <p:cNvSpPr>
            <a:spLocks noChangeArrowheads="1"/>
          </p:cNvSpPr>
          <p:nvPr/>
        </p:nvSpPr>
        <p:spPr bwMode="auto">
          <a:xfrm>
            <a:off x="323850" y="3573463"/>
            <a:ext cx="792163" cy="720725"/>
          </a:xfrm>
          <a:prstGeom prst="rect">
            <a:avLst/>
          </a:prstGeom>
          <a:solidFill>
            <a:srgbClr val="3366FF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6096900" name="Rectangle 4"/>
          <p:cNvSpPr>
            <a:spLocks noChangeArrowheads="1"/>
          </p:cNvSpPr>
          <p:nvPr/>
        </p:nvSpPr>
        <p:spPr bwMode="auto">
          <a:xfrm>
            <a:off x="1258888" y="3573463"/>
            <a:ext cx="792162" cy="720725"/>
          </a:xfrm>
          <a:prstGeom prst="rect">
            <a:avLst/>
          </a:prstGeom>
          <a:solidFill>
            <a:srgbClr val="3366FF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graphicFrame>
        <p:nvGraphicFramePr>
          <p:cNvPr id="193538" name="Object 5"/>
          <p:cNvGraphicFramePr>
            <a:graphicFrameLocks noChangeAspect="1"/>
          </p:cNvGraphicFramePr>
          <p:nvPr/>
        </p:nvGraphicFramePr>
        <p:xfrm>
          <a:off x="7462838" y="2674938"/>
          <a:ext cx="1565275" cy="3122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3763" name="公式" r:id="rId3" imgW="647640" imgH="1168200" progId="Equation.3">
                  <p:embed/>
                </p:oleObj>
              </mc:Choice>
              <mc:Fallback>
                <p:oleObj name="公式" r:id="rId3" imgW="647640" imgH="11682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62838" y="2674938"/>
                        <a:ext cx="1565275" cy="31226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096902" name="Rectangle 6"/>
          <p:cNvSpPr>
            <a:spLocks noChangeArrowheads="1"/>
          </p:cNvSpPr>
          <p:nvPr/>
        </p:nvSpPr>
        <p:spPr bwMode="auto">
          <a:xfrm>
            <a:off x="4140200" y="3573463"/>
            <a:ext cx="3165475" cy="647700"/>
          </a:xfrm>
          <a:prstGeom prst="rect">
            <a:avLst/>
          </a:prstGeom>
          <a:solidFill>
            <a:srgbClr val="FF0000">
              <a:alpha val="39999"/>
            </a:srgbClr>
          </a:solidFill>
          <a:ln w="38100" algn="ctr">
            <a:solidFill>
              <a:srgbClr val="0000FF"/>
            </a:solidFill>
            <a:miter lim="800000"/>
            <a:headEnd/>
            <a:tailEnd/>
          </a:ln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6096903" name="Rectangle 7"/>
          <p:cNvSpPr>
            <a:spLocks noChangeArrowheads="1"/>
          </p:cNvSpPr>
          <p:nvPr/>
        </p:nvSpPr>
        <p:spPr bwMode="auto">
          <a:xfrm>
            <a:off x="3059113" y="3573463"/>
            <a:ext cx="792162" cy="720725"/>
          </a:xfrm>
          <a:prstGeom prst="rect">
            <a:avLst/>
          </a:prstGeom>
          <a:solidFill>
            <a:srgbClr val="3366FF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6096904" name="Rectangle 8"/>
          <p:cNvSpPr>
            <a:spLocks noChangeArrowheads="1"/>
          </p:cNvSpPr>
          <p:nvPr/>
        </p:nvSpPr>
        <p:spPr bwMode="auto">
          <a:xfrm>
            <a:off x="4140200" y="4941888"/>
            <a:ext cx="3165475" cy="719137"/>
          </a:xfrm>
          <a:prstGeom prst="rect">
            <a:avLst/>
          </a:prstGeom>
          <a:solidFill>
            <a:srgbClr val="FF0000">
              <a:alpha val="39999"/>
            </a:srgbClr>
          </a:solidFill>
          <a:ln w="38100" algn="ctr">
            <a:solidFill>
              <a:srgbClr val="0000FF"/>
            </a:solidFill>
            <a:miter lim="800000"/>
            <a:headEnd/>
            <a:tailEnd/>
          </a:ln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6096905" name="Rectangle 9"/>
          <p:cNvSpPr>
            <a:spLocks noChangeArrowheads="1"/>
          </p:cNvSpPr>
          <p:nvPr/>
        </p:nvSpPr>
        <p:spPr bwMode="auto">
          <a:xfrm>
            <a:off x="8027988" y="3500438"/>
            <a:ext cx="720725" cy="720725"/>
          </a:xfrm>
          <a:prstGeom prst="rect">
            <a:avLst/>
          </a:prstGeom>
          <a:solidFill>
            <a:schemeClr val="bg1"/>
          </a:solidFill>
          <a:ln w="38100" algn="ctr">
            <a:solidFill>
              <a:srgbClr val="0000FF"/>
            </a:solidFill>
            <a:miter lim="800000"/>
            <a:headEnd/>
            <a:tailEnd/>
          </a:ln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93548" name="Rectangle 10"/>
          <p:cNvSpPr>
            <a:spLocks noChangeArrowheads="1"/>
          </p:cNvSpPr>
          <p:nvPr/>
        </p:nvSpPr>
        <p:spPr bwMode="auto">
          <a:xfrm>
            <a:off x="8027988" y="5013325"/>
            <a:ext cx="720725" cy="720725"/>
          </a:xfrm>
          <a:prstGeom prst="rect">
            <a:avLst/>
          </a:prstGeom>
          <a:solidFill>
            <a:schemeClr val="bg1"/>
          </a:solidFill>
          <a:ln w="38100" algn="ctr">
            <a:solidFill>
              <a:srgbClr val="0000FF"/>
            </a:solidFill>
            <a:miter lim="800000"/>
            <a:headEnd/>
            <a:tailEnd/>
          </a:ln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graphicFrame>
        <p:nvGraphicFramePr>
          <p:cNvPr id="193539" name="Object 12"/>
          <p:cNvGraphicFramePr>
            <a:graphicFrameLocks noChangeAspect="1"/>
          </p:cNvGraphicFramePr>
          <p:nvPr/>
        </p:nvGraphicFramePr>
        <p:xfrm>
          <a:off x="3995738" y="2781300"/>
          <a:ext cx="3455987" cy="293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3764" name="公式" r:id="rId5" imgW="1739880" imgH="1168200" progId="Equation.3">
                  <p:embed/>
                </p:oleObj>
              </mc:Choice>
              <mc:Fallback>
                <p:oleObj name="公式" r:id="rId5" imgW="1739880" imgH="1168200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95738" y="2781300"/>
                        <a:ext cx="3455987" cy="2933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3540" name="Object 13"/>
          <p:cNvGraphicFramePr>
            <a:graphicFrameLocks noChangeAspect="1"/>
          </p:cNvGraphicFramePr>
          <p:nvPr/>
        </p:nvGraphicFramePr>
        <p:xfrm>
          <a:off x="179388" y="2852738"/>
          <a:ext cx="3824287" cy="2805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3765" name="公式" r:id="rId7" imgW="1777680" imgH="1143000" progId="Equation.3">
                  <p:embed/>
                </p:oleObj>
              </mc:Choice>
              <mc:Fallback>
                <p:oleObj name="公式" r:id="rId7" imgW="1777680" imgH="1143000" progId="Equation.3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9388" y="2852738"/>
                        <a:ext cx="3824287" cy="28051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3549" name="Rectangle 15"/>
          <p:cNvSpPr>
            <a:spLocks noGrp="1" noChangeArrowheads="1"/>
          </p:cNvSpPr>
          <p:nvPr>
            <p:ph type="body" idx="1"/>
          </p:nvPr>
        </p:nvSpPr>
        <p:spPr>
          <a:xfrm>
            <a:off x="395288" y="476250"/>
            <a:ext cx="8229600" cy="1728788"/>
          </a:xfrm>
          <a:noFill/>
        </p:spPr>
        <p:txBody>
          <a:bodyPr/>
          <a:lstStyle/>
          <a:p>
            <a:pPr eaLnBrk="1" hangingPunct="1">
              <a:lnSpc>
                <a:spcPct val="130000"/>
              </a:lnSpc>
              <a:buFontTx/>
              <a:buNone/>
            </a:pPr>
            <a:r>
              <a:rPr lang="en-US" altLang="zh-CN" smtClean="0"/>
              <a:t>        </a:t>
            </a:r>
            <a:r>
              <a:rPr lang="en-US" altLang="zh-CN" sz="3600" b="1" smtClean="0">
                <a:latin typeface="Times New Roman" pitchFamily="18" charset="0"/>
              </a:rPr>
              <a:t>B </a:t>
            </a:r>
            <a:r>
              <a:rPr lang="zh-CN" altLang="en-US" sz="3600" b="1" smtClean="0">
                <a:latin typeface="Times New Roman" pitchFamily="18" charset="0"/>
              </a:rPr>
              <a:t>的行能表出 </a:t>
            </a:r>
            <a:r>
              <a:rPr lang="en-US" altLang="zh-CN" sz="3600" b="1" smtClean="0">
                <a:latin typeface="Times New Roman" pitchFamily="18" charset="0"/>
              </a:rPr>
              <a:t>AB </a:t>
            </a:r>
            <a:r>
              <a:rPr lang="zh-CN" altLang="en-US" sz="3600" b="1" smtClean="0">
                <a:latin typeface="Times New Roman" pitchFamily="18" charset="0"/>
              </a:rPr>
              <a:t>的行</a:t>
            </a:r>
            <a:r>
              <a:rPr lang="en-US" altLang="zh-CN" sz="3600" b="1" smtClean="0">
                <a:latin typeface="Times New Roman" pitchFamily="18" charset="0"/>
              </a:rPr>
              <a:t>,</a:t>
            </a:r>
          </a:p>
          <a:p>
            <a:pPr eaLnBrk="1" hangingPunct="1">
              <a:lnSpc>
                <a:spcPct val="130000"/>
              </a:lnSpc>
              <a:buFontTx/>
              <a:buNone/>
            </a:pPr>
            <a:r>
              <a:rPr lang="en-US" altLang="zh-CN" sz="3600" b="1" smtClean="0">
                <a:latin typeface="Times New Roman" pitchFamily="18" charset="0"/>
              </a:rPr>
              <a:t>         </a:t>
            </a:r>
            <a:r>
              <a:rPr lang="zh-CN" altLang="en-US" sz="3600" b="1" smtClean="0">
                <a:latin typeface="Times New Roman" pitchFamily="18" charset="0"/>
              </a:rPr>
              <a:t>表出系数在 </a:t>
            </a:r>
            <a:r>
              <a:rPr lang="en-US" altLang="zh-CN" sz="3600" b="1" smtClean="0">
                <a:latin typeface="Times New Roman" pitchFamily="18" charset="0"/>
              </a:rPr>
              <a:t>A </a:t>
            </a:r>
            <a:r>
              <a:rPr lang="zh-CN" altLang="en-US" sz="3600" b="1" smtClean="0">
                <a:latin typeface="Times New Roman" pitchFamily="18" charset="0"/>
              </a:rPr>
              <a:t>行向量分量里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6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0968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0968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6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0968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6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0969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0969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6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60969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6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0969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0969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6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60969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5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4" dur="1000"/>
                                        <p:tgtEl>
                                          <p:spTgt spid="60969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/>
                                        <p:tgtEl>
                                          <p:spTgt spid="60969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/>
                                        <p:tgtEl>
                                          <p:spTgt spid="60969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5000">
                                          <p:val>
                                            <p:strVal val="ppt_x+-0.0500*(ppt_x*0.9511+(1-ppt_y)*0.3090)"/>
                                          </p:val>
                                        </p:tav>
                                        <p:tav tm="10000">
                                          <p:val>
                                            <p:strVal val="ppt_x+-0.1000*(ppt_x*0.8090+(1-ppt_y)*0.5878)"/>
                                          </p:val>
                                        </p:tav>
                                        <p:tav tm="15000">
                                          <p:val>
                                            <p:strVal val="ppt_x+-0.1500*(ppt_x*0.5878+(1-ppt_y)*0.8090)"/>
                                          </p:val>
                                        </p:tav>
                                        <p:tav tm="20000">
                                          <p:val>
                                            <p:strVal val="ppt_x+-0.2000*(ppt_x*0.3090+(1-ppt_y)*0.9511)"/>
                                          </p:val>
                                        </p:tav>
                                        <p:tav tm="25000">
                                          <p:val>
                                            <p:strVal val="ppt_x+-0.2500*(ppt_x*-0.0000+(1-ppt_y)*1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x+-0.3000*(ppt_x*-0.3090+(1-ppt_y)*0.9511)"/>
                                          </p:val>
                                        </p:tav>
                                        <p:tav tm="35000">
                                          <p:val>
                                            <p:strVal val="ppt_x+-0.3500*(ppt_x*-0.5878+(1-ppt_y)*0.8090)"/>
                                          </p:val>
                                        </p:tav>
                                        <p:tav tm="40000">
                                          <p:val>
                                            <p:strVal val="ppt_x+-0.4000*(ppt_x*-0.8090+(1-ppt_y)*0.5878)"/>
                                          </p:val>
                                        </p:tav>
                                        <p:tav tm="45000">
                                          <p:val>
                                            <p:strVal val="ppt_x+-0.4500*(ppt_x*-0.9511+(1-ppt_y)*0.3090)"/>
                                          </p:val>
                                        </p:tav>
                                        <p:tav tm="50000">
                                          <p:val>
                                            <p:strVal val="ppt_x+-0.5000*(ppt_x*-1.0000+(1-ppt_y)*-0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x+-0.5500*(ppt_x*-0.9511+(1-ppt_y)*-0.3090)"/>
                                          </p:val>
                                        </p:tav>
                                        <p:tav tm="60000">
                                          <p:val>
                                            <p:strVal val="ppt_x+-0.6000*(ppt_x*-0.8090+(1-ppt_y)*-0.5878)"/>
                                          </p:val>
                                        </p:tav>
                                        <p:tav tm="65000">
                                          <p:val>
                                            <p:strVal val="ppt_x+-0.6500*(ppt_x*-0.5878+(1-ppt_y)*-0.8090)"/>
                                          </p:val>
                                        </p:tav>
                                        <p:tav tm="70000">
                                          <p:val>
                                            <p:strVal val="ppt_x+-0.7000*(ppt_x*-0.3090+(1-ppt_y)*-0.9511)"/>
                                          </p:val>
                                        </p:tav>
                                        <p:tav tm="75000">
                                          <p:val>
                                            <p:strVal val="ppt_x+-0.7500*(ppt_x*0.0000+(1-ppt_y)*-1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x+-0.8000*(ppt_x*0.3090+(1-ppt_y)*-0.9511)"/>
                                          </p:val>
                                        </p:tav>
                                        <p:tav tm="85000">
                                          <p:val>
                                            <p:strVal val="ppt_x+-0.8500*(ppt_x*0.5878+(1-ppt_y)*-0.8090)"/>
                                          </p:val>
                                        </p:tav>
                                        <p:tav tm="90000">
                                          <p:val>
                                            <p:strVal val="ppt_x+-0.9000*(ppt_x*0.8090+(1-ppt_y)*-0.5878)"/>
                                          </p:val>
                                        </p:tav>
                                        <p:tav tm="95000">
                                          <p:val>
                                            <p:strVal val="ppt_x+-0.9500*(ppt_x*0.9511+(1-ppt_y)*-0.3090)"/>
                                          </p:val>
                                        </p:tav>
                                        <p:tav tm="100000">
                                          <p:val>
                                            <p:strVal val="ppt_x+-1.0000*(ppt_x*1.0000+(1-ppt_y)*0.0000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/>
                                        <p:tgtEl>
                                          <p:spTgt spid="60969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-0.0500*(ppt_x*0.3090-(1-ppt_y)*0.9511)"/>
                                          </p:val>
                                        </p:tav>
                                        <p:tav tm="10000">
                                          <p:val>
                                            <p:strVal val="ppt_y+-0.1000*(ppt_x*0.5878-(1-ppt_y)*0.8090)"/>
                                          </p:val>
                                        </p:tav>
                                        <p:tav tm="15000">
                                          <p:val>
                                            <p:strVal val="ppt_y+-0.1500*(ppt_x*0.8090-(1-ppt_y)*0.5878)"/>
                                          </p:val>
                                        </p:tav>
                                        <p:tav tm="20000">
                                          <p:val>
                                            <p:strVal val="ppt_y+-0.2000*(ppt_x*0.9511-(1-ppt_y)*0.3090)"/>
                                          </p:val>
                                        </p:tav>
                                        <p:tav tm="25000">
                                          <p:val>
                                            <p:strVal val="ppt_y+-0.2500*(ppt_x*1.0000-(1-ppt_y)*-0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y+-0.3000*(ppt_x*0.9511-(1-ppt_y)*-0.3090)"/>
                                          </p:val>
                                        </p:tav>
                                        <p:tav tm="35000">
                                          <p:val>
                                            <p:strVal val="ppt_y+-0.3500*(ppt_x*0.8090-(1-ppt_y)*-0.5878)"/>
                                          </p:val>
                                        </p:tav>
                                        <p:tav tm="40000">
                                          <p:val>
                                            <p:strVal val="ppt_y+-0.4000*(ppt_x*0.5878-(1-ppt_y)*-0.8090)"/>
                                          </p:val>
                                        </p:tav>
                                        <p:tav tm="45000">
                                          <p:val>
                                            <p:strVal val="ppt_y+-0.4500*(ppt_x*0.3090-(1-ppt_y)*-0.9511)"/>
                                          </p:val>
                                        </p:tav>
                                        <p:tav tm="50000">
                                          <p:val>
                                            <p:strVal val="ppt_y+-0.5000*(ppt_x*-0.0000-(1-ppt_y)*-1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y+-0.5500*(ppt_x*-0.3090-(1-ppt_y)*-0.9511)"/>
                                          </p:val>
                                        </p:tav>
                                        <p:tav tm="60000">
                                          <p:val>
                                            <p:strVal val="ppt_y+-0.6000*(ppt_x*-0.5878-(1-ppt_y)*-0.8090)"/>
                                          </p:val>
                                        </p:tav>
                                        <p:tav tm="65000">
                                          <p:val>
                                            <p:strVal val="ppt_y+-0.6500*(ppt_x*-0.8090-(1-ppt_y)*-0.5878)"/>
                                          </p:val>
                                        </p:tav>
                                        <p:tav tm="70000">
                                          <p:val>
                                            <p:strVal val="ppt_y+-0.7000*(ppt_x*-0.9511-(1-ppt_y)*-0.3090)"/>
                                          </p:val>
                                        </p:tav>
                                        <p:tav tm="75000">
                                          <p:val>
                                            <p:strVal val="ppt_y+-0.7500*(ppt_x*-1.0000-(1-ppt_y)*0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y+-0.8000*(ppt_x*-0.9511-(1-ppt_y)*0.3090)"/>
                                          </p:val>
                                        </p:tav>
                                        <p:tav tm="85000">
                                          <p:val>
                                            <p:strVal val="ppt_y+-0.8500*(ppt_x*-0.8090-(1-ppt_y)*0.5878)"/>
                                          </p:val>
                                        </p:tav>
                                        <p:tav tm="90000">
                                          <p:val>
                                            <p:strVal val="ppt_y+-0.9000*(ppt_x*-0.5878-(1-ppt_y)*0.8090)"/>
                                          </p:val>
                                        </p:tav>
                                        <p:tav tm="95000">
                                          <p:val>
                                            <p:strVal val="ppt_y+-0.9500*(ppt_x*-0.3090-(1-ppt_y)*0.9511)"/>
                                          </p:val>
                                        </p:tav>
                                        <p:tav tm="100000">
                                          <p:val>
                                            <p:strVal val="ppt_y+-1.0000*(ppt_x*0.0000-(1-ppt_y)*1.0000)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096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96898" grpId="0" animBg="1"/>
      <p:bldP spid="6096899" grpId="0" animBg="1"/>
      <p:bldP spid="6096900" grpId="0" animBg="1"/>
      <p:bldP spid="6096902" grpId="0" animBg="1"/>
      <p:bldP spid="6096903" grpId="0" animBg="1"/>
      <p:bldP spid="6096904" grpId="0" animBg="1"/>
      <p:bldP spid="6096905" grpId="0" animBg="1"/>
    </p:bldLst>
  </p:timing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7922" name="Rectangle 2"/>
          <p:cNvSpPr>
            <a:spLocks noChangeArrowheads="1"/>
          </p:cNvSpPr>
          <p:nvPr/>
        </p:nvSpPr>
        <p:spPr bwMode="auto">
          <a:xfrm>
            <a:off x="4140200" y="2781300"/>
            <a:ext cx="3165475" cy="719138"/>
          </a:xfrm>
          <a:prstGeom prst="rect">
            <a:avLst/>
          </a:prstGeom>
          <a:solidFill>
            <a:srgbClr val="FF0000">
              <a:alpha val="39999"/>
            </a:srgbClr>
          </a:solidFill>
          <a:ln w="38100" algn="ctr">
            <a:solidFill>
              <a:srgbClr val="0000FF"/>
            </a:solidFill>
            <a:miter lim="800000"/>
            <a:headEnd/>
            <a:tailEnd/>
          </a:ln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6097923" name="Rectangle 3"/>
          <p:cNvSpPr>
            <a:spLocks noChangeArrowheads="1"/>
          </p:cNvSpPr>
          <p:nvPr/>
        </p:nvSpPr>
        <p:spPr bwMode="auto">
          <a:xfrm>
            <a:off x="323850" y="5013325"/>
            <a:ext cx="3527425" cy="720725"/>
          </a:xfrm>
          <a:prstGeom prst="rect">
            <a:avLst/>
          </a:prstGeom>
          <a:solidFill>
            <a:srgbClr val="3366FF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graphicFrame>
        <p:nvGraphicFramePr>
          <p:cNvPr id="194562" name="Object 4"/>
          <p:cNvGraphicFramePr>
            <a:graphicFrameLocks noChangeAspect="1"/>
          </p:cNvGraphicFramePr>
          <p:nvPr/>
        </p:nvGraphicFramePr>
        <p:xfrm>
          <a:off x="7462838" y="2674938"/>
          <a:ext cx="1565275" cy="3122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784" name="公式" r:id="rId3" imgW="647640" imgH="1168200" progId="Equation.3">
                  <p:embed/>
                </p:oleObj>
              </mc:Choice>
              <mc:Fallback>
                <p:oleObj name="公式" r:id="rId3" imgW="647640" imgH="11682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62838" y="2674938"/>
                        <a:ext cx="1565275" cy="31226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097925" name="Rectangle 5"/>
          <p:cNvSpPr>
            <a:spLocks noChangeArrowheads="1"/>
          </p:cNvSpPr>
          <p:nvPr/>
        </p:nvSpPr>
        <p:spPr bwMode="auto">
          <a:xfrm>
            <a:off x="8027988" y="5013325"/>
            <a:ext cx="720725" cy="720725"/>
          </a:xfrm>
          <a:prstGeom prst="rect">
            <a:avLst/>
          </a:prstGeom>
          <a:solidFill>
            <a:schemeClr val="bg1"/>
          </a:solidFill>
          <a:ln w="38100" algn="ctr">
            <a:solidFill>
              <a:srgbClr val="0000FF"/>
            </a:solidFill>
            <a:miter lim="800000"/>
            <a:headEnd/>
            <a:tailEnd/>
          </a:ln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6097926" name="Rectangle 6"/>
          <p:cNvSpPr>
            <a:spLocks noChangeArrowheads="1"/>
          </p:cNvSpPr>
          <p:nvPr/>
        </p:nvSpPr>
        <p:spPr bwMode="auto">
          <a:xfrm>
            <a:off x="4140200" y="3573463"/>
            <a:ext cx="3165475" cy="647700"/>
          </a:xfrm>
          <a:prstGeom prst="rect">
            <a:avLst/>
          </a:prstGeom>
          <a:solidFill>
            <a:srgbClr val="FF0000">
              <a:alpha val="39999"/>
            </a:srgbClr>
          </a:solidFill>
          <a:ln w="38100" algn="ctr">
            <a:solidFill>
              <a:srgbClr val="0000FF"/>
            </a:solidFill>
            <a:miter lim="800000"/>
            <a:headEnd/>
            <a:tailEnd/>
          </a:ln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6097927" name="Rectangle 7"/>
          <p:cNvSpPr>
            <a:spLocks noChangeArrowheads="1"/>
          </p:cNvSpPr>
          <p:nvPr/>
        </p:nvSpPr>
        <p:spPr bwMode="auto">
          <a:xfrm>
            <a:off x="4140200" y="4941888"/>
            <a:ext cx="3165475" cy="719137"/>
          </a:xfrm>
          <a:prstGeom prst="rect">
            <a:avLst/>
          </a:prstGeom>
          <a:solidFill>
            <a:srgbClr val="FF0000">
              <a:alpha val="39999"/>
            </a:srgbClr>
          </a:solidFill>
          <a:ln w="38100" algn="ctr">
            <a:solidFill>
              <a:srgbClr val="0000FF"/>
            </a:solidFill>
            <a:miter lim="800000"/>
            <a:headEnd/>
            <a:tailEnd/>
          </a:ln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graphicFrame>
        <p:nvGraphicFramePr>
          <p:cNvPr id="194563" name="Object 9"/>
          <p:cNvGraphicFramePr>
            <a:graphicFrameLocks noChangeAspect="1"/>
          </p:cNvGraphicFramePr>
          <p:nvPr/>
        </p:nvGraphicFramePr>
        <p:xfrm>
          <a:off x="3995738" y="2781300"/>
          <a:ext cx="3455987" cy="293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785" name="公式" r:id="rId5" imgW="1739880" imgH="1168200" progId="Equation.3">
                  <p:embed/>
                </p:oleObj>
              </mc:Choice>
              <mc:Fallback>
                <p:oleObj name="公式" r:id="rId5" imgW="1739880" imgH="1168200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95738" y="2781300"/>
                        <a:ext cx="3455987" cy="2933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4564" name="Object 10"/>
          <p:cNvGraphicFramePr>
            <a:graphicFrameLocks noChangeAspect="1"/>
          </p:cNvGraphicFramePr>
          <p:nvPr/>
        </p:nvGraphicFramePr>
        <p:xfrm>
          <a:off x="179388" y="2852738"/>
          <a:ext cx="3824287" cy="2805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786" name="公式" r:id="rId7" imgW="1777680" imgH="1143000" progId="Equation.3">
                  <p:embed/>
                </p:oleObj>
              </mc:Choice>
              <mc:Fallback>
                <p:oleObj name="公式" r:id="rId7" imgW="1777680" imgH="1143000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9388" y="2852738"/>
                        <a:ext cx="3824287" cy="28051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4570" name="Rectangle 19"/>
          <p:cNvSpPr>
            <a:spLocks noGrp="1" noChangeArrowheads="1"/>
          </p:cNvSpPr>
          <p:nvPr>
            <p:ph type="body" idx="1"/>
          </p:nvPr>
        </p:nvSpPr>
        <p:spPr>
          <a:xfrm>
            <a:off x="395288" y="476250"/>
            <a:ext cx="8229600" cy="1728788"/>
          </a:xfrm>
          <a:noFill/>
        </p:spPr>
        <p:txBody>
          <a:bodyPr/>
          <a:lstStyle/>
          <a:p>
            <a:pPr eaLnBrk="1" hangingPunct="1">
              <a:lnSpc>
                <a:spcPct val="130000"/>
              </a:lnSpc>
              <a:buFontTx/>
              <a:buNone/>
            </a:pPr>
            <a:r>
              <a:rPr lang="en-US" altLang="zh-CN" smtClean="0"/>
              <a:t>        </a:t>
            </a:r>
            <a:r>
              <a:rPr lang="en-US" altLang="zh-CN" sz="3600" b="1" smtClean="0">
                <a:latin typeface="Times New Roman" pitchFamily="18" charset="0"/>
              </a:rPr>
              <a:t>B </a:t>
            </a:r>
            <a:r>
              <a:rPr lang="zh-CN" altLang="en-US" sz="3600" b="1" smtClean="0">
                <a:latin typeface="Times New Roman" pitchFamily="18" charset="0"/>
              </a:rPr>
              <a:t>的行能表出 </a:t>
            </a:r>
            <a:r>
              <a:rPr lang="en-US" altLang="zh-CN" sz="3600" b="1" smtClean="0">
                <a:latin typeface="Times New Roman" pitchFamily="18" charset="0"/>
              </a:rPr>
              <a:t>AB </a:t>
            </a:r>
            <a:r>
              <a:rPr lang="zh-CN" altLang="en-US" sz="3600" b="1" smtClean="0">
                <a:latin typeface="Times New Roman" pitchFamily="18" charset="0"/>
              </a:rPr>
              <a:t>的行</a:t>
            </a:r>
            <a:r>
              <a:rPr lang="en-US" altLang="zh-CN" sz="3600" b="1" smtClean="0">
                <a:latin typeface="Times New Roman" pitchFamily="18" charset="0"/>
              </a:rPr>
              <a:t>,</a:t>
            </a:r>
          </a:p>
          <a:p>
            <a:pPr eaLnBrk="1" hangingPunct="1">
              <a:lnSpc>
                <a:spcPct val="130000"/>
              </a:lnSpc>
              <a:buFontTx/>
              <a:buNone/>
            </a:pPr>
            <a:r>
              <a:rPr lang="en-US" altLang="zh-CN" sz="3600" b="1" smtClean="0">
                <a:latin typeface="Times New Roman" pitchFamily="18" charset="0"/>
              </a:rPr>
              <a:t>         </a:t>
            </a:r>
            <a:r>
              <a:rPr lang="zh-CN" altLang="en-US" sz="3600" b="1" smtClean="0">
                <a:latin typeface="Times New Roman" pitchFamily="18" charset="0"/>
              </a:rPr>
              <a:t>表出系数在 </a:t>
            </a:r>
            <a:r>
              <a:rPr lang="en-US" altLang="zh-CN" sz="3600" b="1" smtClean="0">
                <a:latin typeface="Times New Roman" pitchFamily="18" charset="0"/>
              </a:rPr>
              <a:t>A </a:t>
            </a:r>
            <a:r>
              <a:rPr lang="zh-CN" altLang="en-US" sz="3600" b="1" smtClean="0">
                <a:latin typeface="Times New Roman" pitchFamily="18" charset="0"/>
              </a:rPr>
              <a:t>行向量分量里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7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0979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0979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0979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0979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7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0979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7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60979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7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60979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15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5" dur="1000"/>
                                        <p:tgtEl>
                                          <p:spTgt spid="60979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/>
                                        <p:tgtEl>
                                          <p:spTgt spid="60979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/>
                                        <p:tgtEl>
                                          <p:spTgt spid="60979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5000">
                                          <p:val>
                                            <p:strVal val="ppt_x+-0.0500*(ppt_x*0.9511+(1-ppt_y)*0.3090)"/>
                                          </p:val>
                                        </p:tav>
                                        <p:tav tm="10000">
                                          <p:val>
                                            <p:strVal val="ppt_x+-0.1000*(ppt_x*0.8090+(1-ppt_y)*0.5878)"/>
                                          </p:val>
                                        </p:tav>
                                        <p:tav tm="15000">
                                          <p:val>
                                            <p:strVal val="ppt_x+-0.1500*(ppt_x*0.5878+(1-ppt_y)*0.8090)"/>
                                          </p:val>
                                        </p:tav>
                                        <p:tav tm="20000">
                                          <p:val>
                                            <p:strVal val="ppt_x+-0.2000*(ppt_x*0.3090+(1-ppt_y)*0.9511)"/>
                                          </p:val>
                                        </p:tav>
                                        <p:tav tm="25000">
                                          <p:val>
                                            <p:strVal val="ppt_x+-0.2500*(ppt_x*-0.0000+(1-ppt_y)*1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x+-0.3000*(ppt_x*-0.3090+(1-ppt_y)*0.9511)"/>
                                          </p:val>
                                        </p:tav>
                                        <p:tav tm="35000">
                                          <p:val>
                                            <p:strVal val="ppt_x+-0.3500*(ppt_x*-0.5878+(1-ppt_y)*0.8090)"/>
                                          </p:val>
                                        </p:tav>
                                        <p:tav tm="40000">
                                          <p:val>
                                            <p:strVal val="ppt_x+-0.4000*(ppt_x*-0.8090+(1-ppt_y)*0.5878)"/>
                                          </p:val>
                                        </p:tav>
                                        <p:tav tm="45000">
                                          <p:val>
                                            <p:strVal val="ppt_x+-0.4500*(ppt_x*-0.9511+(1-ppt_y)*0.3090)"/>
                                          </p:val>
                                        </p:tav>
                                        <p:tav tm="50000">
                                          <p:val>
                                            <p:strVal val="ppt_x+-0.5000*(ppt_x*-1.0000+(1-ppt_y)*-0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x+-0.5500*(ppt_x*-0.9511+(1-ppt_y)*-0.3090)"/>
                                          </p:val>
                                        </p:tav>
                                        <p:tav tm="60000">
                                          <p:val>
                                            <p:strVal val="ppt_x+-0.6000*(ppt_x*-0.8090+(1-ppt_y)*-0.5878)"/>
                                          </p:val>
                                        </p:tav>
                                        <p:tav tm="65000">
                                          <p:val>
                                            <p:strVal val="ppt_x+-0.6500*(ppt_x*-0.5878+(1-ppt_y)*-0.8090)"/>
                                          </p:val>
                                        </p:tav>
                                        <p:tav tm="70000">
                                          <p:val>
                                            <p:strVal val="ppt_x+-0.7000*(ppt_x*-0.3090+(1-ppt_y)*-0.9511)"/>
                                          </p:val>
                                        </p:tav>
                                        <p:tav tm="75000">
                                          <p:val>
                                            <p:strVal val="ppt_x+-0.7500*(ppt_x*0.0000+(1-ppt_y)*-1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x+-0.8000*(ppt_x*0.3090+(1-ppt_y)*-0.9511)"/>
                                          </p:val>
                                        </p:tav>
                                        <p:tav tm="85000">
                                          <p:val>
                                            <p:strVal val="ppt_x+-0.8500*(ppt_x*0.5878+(1-ppt_y)*-0.8090)"/>
                                          </p:val>
                                        </p:tav>
                                        <p:tav tm="90000">
                                          <p:val>
                                            <p:strVal val="ppt_x+-0.9000*(ppt_x*0.8090+(1-ppt_y)*-0.5878)"/>
                                          </p:val>
                                        </p:tav>
                                        <p:tav tm="95000">
                                          <p:val>
                                            <p:strVal val="ppt_x+-0.9500*(ppt_x*0.9511+(1-ppt_y)*-0.3090)"/>
                                          </p:val>
                                        </p:tav>
                                        <p:tav tm="100000">
                                          <p:val>
                                            <p:strVal val="ppt_x+-1.0000*(ppt_x*1.0000+(1-ppt_y)*0.0000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/>
                                        <p:tgtEl>
                                          <p:spTgt spid="60979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-0.0500*(ppt_x*0.3090-(1-ppt_y)*0.9511)"/>
                                          </p:val>
                                        </p:tav>
                                        <p:tav tm="10000">
                                          <p:val>
                                            <p:strVal val="ppt_y+-0.1000*(ppt_x*0.5878-(1-ppt_y)*0.8090)"/>
                                          </p:val>
                                        </p:tav>
                                        <p:tav tm="15000">
                                          <p:val>
                                            <p:strVal val="ppt_y+-0.1500*(ppt_x*0.8090-(1-ppt_y)*0.5878)"/>
                                          </p:val>
                                        </p:tav>
                                        <p:tav tm="20000">
                                          <p:val>
                                            <p:strVal val="ppt_y+-0.2000*(ppt_x*0.9511-(1-ppt_y)*0.3090)"/>
                                          </p:val>
                                        </p:tav>
                                        <p:tav tm="25000">
                                          <p:val>
                                            <p:strVal val="ppt_y+-0.2500*(ppt_x*1.0000-(1-ppt_y)*-0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y+-0.3000*(ppt_x*0.9511-(1-ppt_y)*-0.3090)"/>
                                          </p:val>
                                        </p:tav>
                                        <p:tav tm="35000">
                                          <p:val>
                                            <p:strVal val="ppt_y+-0.3500*(ppt_x*0.8090-(1-ppt_y)*-0.5878)"/>
                                          </p:val>
                                        </p:tav>
                                        <p:tav tm="40000">
                                          <p:val>
                                            <p:strVal val="ppt_y+-0.4000*(ppt_x*0.5878-(1-ppt_y)*-0.8090)"/>
                                          </p:val>
                                        </p:tav>
                                        <p:tav tm="45000">
                                          <p:val>
                                            <p:strVal val="ppt_y+-0.4500*(ppt_x*0.3090-(1-ppt_y)*-0.9511)"/>
                                          </p:val>
                                        </p:tav>
                                        <p:tav tm="50000">
                                          <p:val>
                                            <p:strVal val="ppt_y+-0.5000*(ppt_x*-0.0000-(1-ppt_y)*-1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y+-0.5500*(ppt_x*-0.3090-(1-ppt_y)*-0.9511)"/>
                                          </p:val>
                                        </p:tav>
                                        <p:tav tm="60000">
                                          <p:val>
                                            <p:strVal val="ppt_y+-0.6000*(ppt_x*-0.5878-(1-ppt_y)*-0.8090)"/>
                                          </p:val>
                                        </p:tav>
                                        <p:tav tm="65000">
                                          <p:val>
                                            <p:strVal val="ppt_y+-0.6500*(ppt_x*-0.8090-(1-ppt_y)*-0.5878)"/>
                                          </p:val>
                                        </p:tav>
                                        <p:tav tm="70000">
                                          <p:val>
                                            <p:strVal val="ppt_y+-0.7000*(ppt_x*-0.9511-(1-ppt_y)*-0.3090)"/>
                                          </p:val>
                                        </p:tav>
                                        <p:tav tm="75000">
                                          <p:val>
                                            <p:strVal val="ppt_y+-0.7500*(ppt_x*-1.0000-(1-ppt_y)*0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y+-0.8000*(ppt_x*-0.9511-(1-ppt_y)*0.3090)"/>
                                          </p:val>
                                        </p:tav>
                                        <p:tav tm="85000">
                                          <p:val>
                                            <p:strVal val="ppt_y+-0.8500*(ppt_x*-0.8090-(1-ppt_y)*0.5878)"/>
                                          </p:val>
                                        </p:tav>
                                        <p:tav tm="90000">
                                          <p:val>
                                            <p:strVal val="ppt_y+-0.9000*(ppt_x*-0.5878-(1-ppt_y)*0.8090)"/>
                                          </p:val>
                                        </p:tav>
                                        <p:tav tm="95000">
                                          <p:val>
                                            <p:strVal val="ppt_y+-0.9500*(ppt_x*-0.3090-(1-ppt_y)*0.9511)"/>
                                          </p:val>
                                        </p:tav>
                                        <p:tav tm="100000">
                                          <p:val>
                                            <p:strVal val="ppt_y+-1.0000*(ppt_x*0.0000-(1-ppt_y)*1.0000)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097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97922" grpId="0" animBg="1"/>
      <p:bldP spid="6097923" grpId="0" animBg="1"/>
      <p:bldP spid="6097925" grpId="0" animBg="1"/>
      <p:bldP spid="6097926" grpId="0" animBg="1"/>
      <p:bldP spid="6097927" grpId="0" animBg="1"/>
    </p:bldLst>
  </p:timing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034" name="Rectangle 10"/>
          <p:cNvSpPr>
            <a:spLocks noGrp="1" noChangeArrowheads="1"/>
          </p:cNvSpPr>
          <p:nvPr>
            <p:ph type="body" idx="1"/>
          </p:nvPr>
        </p:nvSpPr>
        <p:spPr>
          <a:xfrm>
            <a:off x="395288" y="476250"/>
            <a:ext cx="8229600" cy="5473700"/>
          </a:xfrm>
          <a:noFill/>
        </p:spPr>
        <p:txBody>
          <a:bodyPr/>
          <a:lstStyle/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smtClean="0"/>
              <a:t>        </a:t>
            </a:r>
            <a:r>
              <a:rPr lang="en-US" altLang="zh-CN" sz="3600" b="1" smtClean="0">
                <a:latin typeface="Times New Roman" pitchFamily="18" charset="0"/>
              </a:rPr>
              <a:t>A </a:t>
            </a:r>
            <a:r>
              <a:rPr lang="zh-CN" altLang="en-US" sz="3600" b="1" smtClean="0">
                <a:latin typeface="Times New Roman" pitchFamily="18" charset="0"/>
              </a:rPr>
              <a:t>的列能表出 </a:t>
            </a:r>
            <a:r>
              <a:rPr lang="en-US" altLang="zh-CN" sz="3600" b="1" smtClean="0">
                <a:latin typeface="Times New Roman" pitchFamily="18" charset="0"/>
              </a:rPr>
              <a:t>AB </a:t>
            </a:r>
            <a:r>
              <a:rPr lang="zh-CN" altLang="en-US" sz="3600" b="1" smtClean="0">
                <a:latin typeface="Times New Roman" pitchFamily="18" charset="0"/>
              </a:rPr>
              <a:t>的列</a:t>
            </a:r>
            <a:r>
              <a:rPr lang="en-US" altLang="zh-CN" sz="3600" b="1" smtClean="0">
                <a:latin typeface="Times New Roman" pitchFamily="18" charset="0"/>
              </a:rPr>
              <a:t>,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sz="3600" b="1" smtClean="0">
                <a:latin typeface="Times New Roman" pitchFamily="18" charset="0"/>
              </a:rPr>
              <a:t>          B </a:t>
            </a:r>
            <a:r>
              <a:rPr lang="zh-CN" altLang="en-US" sz="3600" b="1" smtClean="0">
                <a:latin typeface="Times New Roman" pitchFamily="18" charset="0"/>
              </a:rPr>
              <a:t>的行能表出 </a:t>
            </a:r>
            <a:r>
              <a:rPr lang="en-US" altLang="zh-CN" sz="3600" b="1" smtClean="0">
                <a:latin typeface="Times New Roman" pitchFamily="18" charset="0"/>
              </a:rPr>
              <a:t>AB </a:t>
            </a:r>
            <a:r>
              <a:rPr lang="zh-CN" altLang="en-US" sz="3600" b="1" smtClean="0">
                <a:latin typeface="Times New Roman" pitchFamily="18" charset="0"/>
              </a:rPr>
              <a:t>的行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sz="3600" b="1" smtClean="0">
                <a:latin typeface="Times New Roman" pitchFamily="18" charset="0"/>
              </a:rPr>
              <a:t> 推论</a:t>
            </a:r>
            <a:r>
              <a:rPr lang="en-US" altLang="zh-CN" sz="3600" b="1" smtClean="0">
                <a:latin typeface="Times New Roman" pitchFamily="18" charset="0"/>
              </a:rPr>
              <a:t>:            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sz="3600" b="1" smtClean="0">
                <a:latin typeface="Times New Roman" pitchFamily="18" charset="0"/>
              </a:rPr>
              <a:t>                A </a:t>
            </a:r>
            <a:r>
              <a:rPr lang="zh-CN" altLang="en-US" sz="3600" b="1" smtClean="0">
                <a:latin typeface="Times New Roman" pitchFamily="18" charset="0"/>
              </a:rPr>
              <a:t>秩 </a:t>
            </a:r>
            <a:r>
              <a:rPr lang="en-US" altLang="zh-CN" sz="3600" b="1" smtClean="0">
                <a:latin typeface="Times New Roman" pitchFamily="18" charset="0"/>
              </a:rPr>
              <a:t>,  B </a:t>
            </a:r>
            <a:r>
              <a:rPr lang="zh-CN" altLang="en-US" sz="3600" b="1" smtClean="0">
                <a:latin typeface="Times New Roman" pitchFamily="18" charset="0"/>
              </a:rPr>
              <a:t>秩   </a:t>
            </a:r>
            <a:r>
              <a:rPr lang="zh-CN" altLang="en-US" sz="3600" b="1" smtClean="0">
                <a:latin typeface="Times New Roman" pitchFamily="18" charset="0"/>
                <a:sym typeface="Symbol" pitchFamily="18" charset="2"/>
              </a:rPr>
              <a:t>  </a:t>
            </a:r>
            <a:r>
              <a:rPr lang="zh-CN" altLang="en-US" sz="3600" b="1" smtClean="0">
                <a:latin typeface="Times New Roman" pitchFamily="18" charset="0"/>
              </a:rPr>
              <a:t> </a:t>
            </a:r>
            <a:r>
              <a:rPr lang="en-US" altLang="zh-CN" sz="3600" b="1" smtClean="0">
                <a:latin typeface="Times New Roman" pitchFamily="18" charset="0"/>
              </a:rPr>
              <a:t>AB </a:t>
            </a:r>
            <a:r>
              <a:rPr lang="zh-CN" altLang="en-US" sz="3600" b="1" smtClean="0">
                <a:latin typeface="Times New Roman" pitchFamily="18" charset="0"/>
              </a:rPr>
              <a:t>秩</a:t>
            </a:r>
          </a:p>
          <a:p>
            <a:pPr eaLnBrk="1" hangingPunct="1">
              <a:lnSpc>
                <a:spcPct val="130000"/>
              </a:lnSpc>
              <a:buFontTx/>
              <a:buNone/>
            </a:pPr>
            <a:endParaRPr lang="en-US" altLang="zh-CN" sz="3600" b="1" smtClean="0">
              <a:latin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478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404813"/>
            <a:ext cx="8229600" cy="5721350"/>
          </a:xfrm>
        </p:spPr>
        <p:txBody>
          <a:bodyPr/>
          <a:lstStyle/>
          <a:p>
            <a:pPr>
              <a:lnSpc>
                <a:spcPct val="150000"/>
              </a:lnSpc>
              <a:buFontTx/>
              <a:buNone/>
              <a:defRPr/>
            </a:pPr>
            <a:r>
              <a:rPr lang="en-US" altLang="zh-CN" sz="3600" b="1" dirty="0" smtClean="0"/>
              <a:t> </a:t>
            </a:r>
            <a:r>
              <a:rPr lang="zh-CN" altLang="en-US" b="1" dirty="0" smtClean="0">
                <a:latin typeface="Times New Roman" pitchFamily="18" charset="0"/>
                <a:cs typeface="Times New Roman" pitchFamily="18" charset="0"/>
              </a:rPr>
              <a:t>例</a:t>
            </a:r>
            <a:r>
              <a:rPr lang="en-US" altLang="zh-CN" b="1" dirty="0" smtClean="0">
                <a:latin typeface="Times New Roman" pitchFamily="18" charset="0"/>
                <a:cs typeface="Times New Roman" pitchFamily="18" charset="0"/>
              </a:rPr>
              <a:t>.  </a:t>
            </a:r>
            <a:r>
              <a:rPr lang="zh-CN" altLang="zh-CN" b="1" dirty="0" smtClean="0"/>
              <a:t>判断</a:t>
            </a:r>
            <a:r>
              <a:rPr lang="zh-CN" altLang="en-US" b="1" dirty="0" smtClean="0"/>
              <a:t>对错</a:t>
            </a:r>
            <a:r>
              <a:rPr lang="pt-BR" altLang="zh-CN" b="1" dirty="0" smtClean="0"/>
              <a:t>. </a:t>
            </a:r>
            <a:endParaRPr lang="en-US" altLang="zh-CN" b="1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50000"/>
              </a:lnSpc>
              <a:buFontTx/>
              <a:buNone/>
              <a:defRPr/>
            </a:pPr>
            <a:r>
              <a:rPr lang="en-US" altLang="zh-CN" b="1" dirty="0" smtClean="0">
                <a:latin typeface="Times New Roman" pitchFamily="18" charset="0"/>
                <a:cs typeface="Times New Roman" pitchFamily="18" charset="0"/>
              </a:rPr>
              <a:t> 1) </a:t>
            </a:r>
            <a:r>
              <a:rPr lang="zh-CN" altLang="zh-CN" b="1" dirty="0" smtClean="0">
                <a:latin typeface="Times New Roman" pitchFamily="18" charset="0"/>
                <a:cs typeface="Times New Roman" pitchFamily="18" charset="0"/>
              </a:rPr>
              <a:t>设</a:t>
            </a:r>
            <a:r>
              <a:rPr lang="en-US" altLang="zh-CN" b="1" dirty="0" smtClean="0">
                <a:latin typeface="Times New Roman" pitchFamily="18" charset="0"/>
                <a:cs typeface="Times New Roman" pitchFamily="18" charset="0"/>
              </a:rPr>
              <a:t> A </a:t>
            </a:r>
            <a:r>
              <a:rPr lang="zh-CN" altLang="zh-CN" b="1" dirty="0" smtClean="0">
                <a:latin typeface="Times New Roman" pitchFamily="18" charset="0"/>
                <a:cs typeface="Times New Roman" pitchFamily="18" charset="0"/>
              </a:rPr>
              <a:t>是</a:t>
            </a:r>
            <a:r>
              <a:rPr lang="en-US" altLang="zh-CN" b="1" dirty="0" smtClean="0">
                <a:latin typeface="Times New Roman" pitchFamily="18" charset="0"/>
                <a:cs typeface="Times New Roman" pitchFamily="18" charset="0"/>
              </a:rPr>
              <a:t> m </a:t>
            </a:r>
            <a:r>
              <a:rPr lang="en-US" altLang="zh-CN" b="1" dirty="0" smtClean="0">
                <a:latin typeface="Times New Roman" pitchFamily="18" charset="0"/>
                <a:cs typeface="Times New Roman" pitchFamily="18" charset="0"/>
                <a:sym typeface="Symbol"/>
              </a:rPr>
              <a:t></a:t>
            </a:r>
            <a:r>
              <a:rPr lang="en-US" altLang="zh-CN" b="1" dirty="0" smtClean="0">
                <a:latin typeface="Times New Roman" pitchFamily="18" charset="0"/>
                <a:cs typeface="Times New Roman" pitchFamily="18" charset="0"/>
              </a:rPr>
              <a:t> n </a:t>
            </a:r>
            <a:r>
              <a:rPr lang="zh-CN" altLang="zh-CN" b="1" dirty="0" smtClean="0">
                <a:latin typeface="Times New Roman" pitchFamily="18" charset="0"/>
                <a:cs typeface="Times New Roman" pitchFamily="18" charset="0"/>
              </a:rPr>
              <a:t>矩阵</a:t>
            </a:r>
            <a:r>
              <a:rPr lang="en-US" altLang="zh-CN" b="1" dirty="0" smtClean="0">
                <a:latin typeface="Times New Roman" pitchFamily="18" charset="0"/>
                <a:cs typeface="Times New Roman" pitchFamily="18" charset="0"/>
              </a:rPr>
              <a:t>.  </a:t>
            </a:r>
            <a:r>
              <a:rPr lang="zh-CN" altLang="zh-CN" b="1" dirty="0" smtClean="0">
                <a:latin typeface="Times New Roman" pitchFamily="18" charset="0"/>
                <a:cs typeface="Times New Roman" pitchFamily="18" charset="0"/>
              </a:rPr>
              <a:t>若</a:t>
            </a:r>
            <a:r>
              <a:rPr lang="en-US" altLang="zh-CN" b="1" dirty="0" smtClean="0">
                <a:latin typeface="Times New Roman" pitchFamily="18" charset="0"/>
                <a:cs typeface="Times New Roman" pitchFamily="18" charset="0"/>
              </a:rPr>
              <a:t> A </a:t>
            </a:r>
            <a:r>
              <a:rPr lang="zh-CN" altLang="zh-CN" b="1" dirty="0" smtClean="0">
                <a:latin typeface="Times New Roman" pitchFamily="18" charset="0"/>
                <a:cs typeface="Times New Roman" pitchFamily="18" charset="0"/>
              </a:rPr>
              <a:t>的行向量线性</a:t>
            </a:r>
            <a:endParaRPr lang="en-US" altLang="zh-CN" b="1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50000"/>
              </a:lnSpc>
              <a:buFontTx/>
              <a:buNone/>
              <a:defRPr/>
            </a:pPr>
            <a:r>
              <a:rPr lang="en-US" altLang="zh-CN" b="1" dirty="0" smtClean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zh-CN" altLang="zh-CN" b="1" dirty="0" smtClean="0">
                <a:latin typeface="Times New Roman" pitchFamily="18" charset="0"/>
                <a:cs typeface="Times New Roman" pitchFamily="18" charset="0"/>
              </a:rPr>
              <a:t>无关</a:t>
            </a:r>
            <a:r>
              <a:rPr lang="en-US" altLang="zh-CN" b="1" dirty="0" smtClean="0">
                <a:latin typeface="Times New Roman" pitchFamily="18" charset="0"/>
                <a:cs typeface="Times New Roman" pitchFamily="18" charset="0"/>
              </a:rPr>
              <a:t> ,  </a:t>
            </a:r>
            <a:r>
              <a:rPr lang="zh-CN" altLang="zh-CN" b="1" dirty="0" smtClean="0">
                <a:latin typeface="Times New Roman" pitchFamily="18" charset="0"/>
                <a:cs typeface="Times New Roman" pitchFamily="18" charset="0"/>
              </a:rPr>
              <a:t>则存在矩阵</a:t>
            </a:r>
            <a:r>
              <a:rPr lang="en-US" altLang="zh-CN" b="1" dirty="0" smtClean="0">
                <a:latin typeface="Times New Roman" pitchFamily="18" charset="0"/>
                <a:cs typeface="Times New Roman" pitchFamily="18" charset="0"/>
              </a:rPr>
              <a:t> B , 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zh-CN" altLang="zh-CN" b="1" dirty="0" smtClean="0">
                <a:latin typeface="Times New Roman" pitchFamily="18" charset="0"/>
                <a:cs typeface="Times New Roman" pitchFamily="18" charset="0"/>
              </a:rPr>
              <a:t>使得</a:t>
            </a:r>
            <a:r>
              <a:rPr lang="en-US" altLang="zh-CN" b="1" dirty="0" smtClean="0">
                <a:latin typeface="Times New Roman" pitchFamily="18" charset="0"/>
                <a:cs typeface="Times New Roman" pitchFamily="18" charset="0"/>
              </a:rPr>
              <a:t> AB = </a:t>
            </a:r>
            <a:r>
              <a:rPr lang="en-US" altLang="zh-CN" b="1" dirty="0" err="1" smtClean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CN" b="1" baseline="-25000" dirty="0" err="1" smtClean="0"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US" altLang="zh-CN" b="1" dirty="0" smtClean="0">
                <a:latin typeface="Times New Roman" pitchFamily="18" charset="0"/>
                <a:cs typeface="Times New Roman" pitchFamily="18" charset="0"/>
              </a:rPr>
              <a:t> .</a:t>
            </a:r>
            <a:endParaRPr lang="zh-CN" altLang="zh-CN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50000"/>
              </a:lnSpc>
              <a:buFontTx/>
              <a:buNone/>
              <a:defRPr/>
            </a:pPr>
            <a:r>
              <a:rPr lang="en-US" altLang="zh-CN" b="1" dirty="0" smtClean="0">
                <a:latin typeface="Times New Roman" pitchFamily="18" charset="0"/>
                <a:cs typeface="Times New Roman" pitchFamily="18" charset="0"/>
              </a:rPr>
              <a:t> 2) </a:t>
            </a:r>
            <a:r>
              <a:rPr lang="zh-CN" altLang="zh-CN" b="1" dirty="0" smtClean="0">
                <a:latin typeface="Times New Roman" pitchFamily="18" charset="0"/>
                <a:cs typeface="Times New Roman" pitchFamily="18" charset="0"/>
              </a:rPr>
              <a:t>设</a:t>
            </a:r>
            <a:r>
              <a:rPr lang="en-US" altLang="zh-CN" b="1" dirty="0" smtClean="0">
                <a:latin typeface="Times New Roman" pitchFamily="18" charset="0"/>
                <a:cs typeface="Times New Roman" pitchFamily="18" charset="0"/>
              </a:rPr>
              <a:t> A </a:t>
            </a:r>
            <a:r>
              <a:rPr lang="zh-CN" altLang="zh-CN" b="1" dirty="0" smtClean="0">
                <a:latin typeface="Times New Roman" pitchFamily="18" charset="0"/>
                <a:cs typeface="Times New Roman" pitchFamily="18" charset="0"/>
              </a:rPr>
              <a:t>是</a:t>
            </a:r>
            <a:r>
              <a:rPr lang="en-US" altLang="zh-CN" b="1" dirty="0" smtClean="0">
                <a:latin typeface="Times New Roman" pitchFamily="18" charset="0"/>
                <a:cs typeface="Times New Roman" pitchFamily="18" charset="0"/>
              </a:rPr>
              <a:t> m </a:t>
            </a:r>
            <a:r>
              <a:rPr lang="en-US" altLang="zh-CN" b="1" dirty="0" smtClean="0">
                <a:latin typeface="Times New Roman" pitchFamily="18" charset="0"/>
                <a:cs typeface="Times New Roman" pitchFamily="18" charset="0"/>
                <a:sym typeface="Symbol"/>
              </a:rPr>
              <a:t></a:t>
            </a:r>
            <a:r>
              <a:rPr lang="en-US" altLang="zh-CN" b="1" dirty="0" smtClean="0">
                <a:latin typeface="Times New Roman" pitchFamily="18" charset="0"/>
                <a:cs typeface="Times New Roman" pitchFamily="18" charset="0"/>
              </a:rPr>
              <a:t> n </a:t>
            </a:r>
            <a:r>
              <a:rPr lang="zh-CN" altLang="zh-CN" b="1" dirty="0" smtClean="0">
                <a:latin typeface="Times New Roman" pitchFamily="18" charset="0"/>
                <a:cs typeface="Times New Roman" pitchFamily="18" charset="0"/>
              </a:rPr>
              <a:t>矩阵</a:t>
            </a:r>
            <a:r>
              <a:rPr lang="en-US" altLang="zh-CN" b="1" dirty="0" smtClean="0">
                <a:latin typeface="Times New Roman" pitchFamily="18" charset="0"/>
                <a:cs typeface="Times New Roman" pitchFamily="18" charset="0"/>
              </a:rPr>
              <a:t>.  </a:t>
            </a:r>
            <a:r>
              <a:rPr lang="zh-CN" altLang="zh-CN" b="1" dirty="0" smtClean="0">
                <a:latin typeface="Times New Roman" pitchFamily="18" charset="0"/>
                <a:cs typeface="Times New Roman" pitchFamily="18" charset="0"/>
              </a:rPr>
              <a:t>若存在矩阵</a:t>
            </a:r>
            <a:r>
              <a:rPr lang="en-US" altLang="zh-CN" b="1" dirty="0" smtClean="0">
                <a:latin typeface="Times New Roman" pitchFamily="18" charset="0"/>
                <a:cs typeface="Times New Roman" pitchFamily="18" charset="0"/>
              </a:rPr>
              <a:t> B </a:t>
            </a:r>
            <a:r>
              <a:rPr lang="zh-CN" altLang="zh-CN" b="1" dirty="0" smtClean="0">
                <a:latin typeface="Times New Roman" pitchFamily="18" charset="0"/>
                <a:cs typeface="Times New Roman" pitchFamily="18" charset="0"/>
              </a:rPr>
              <a:t>与</a:t>
            </a:r>
            <a:r>
              <a:rPr lang="en-US" altLang="zh-CN" b="1" dirty="0" smtClean="0">
                <a:latin typeface="Times New Roman" pitchFamily="18" charset="0"/>
                <a:cs typeface="Times New Roman" pitchFamily="18" charset="0"/>
              </a:rPr>
              <a:t> C, </a:t>
            </a:r>
          </a:p>
          <a:p>
            <a:pPr>
              <a:lnSpc>
                <a:spcPct val="150000"/>
              </a:lnSpc>
              <a:buFontTx/>
              <a:buNone/>
              <a:defRPr/>
            </a:pPr>
            <a:r>
              <a:rPr lang="en-US" altLang="zh-CN" b="1" dirty="0" smtClean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zh-CN" altLang="zh-CN" b="1" dirty="0" smtClean="0">
                <a:latin typeface="Times New Roman" pitchFamily="18" charset="0"/>
                <a:cs typeface="Times New Roman" pitchFamily="18" charset="0"/>
              </a:rPr>
              <a:t>使得</a:t>
            </a:r>
            <a:r>
              <a:rPr lang="en-US" altLang="zh-CN" b="1" dirty="0" smtClean="0">
                <a:latin typeface="Times New Roman" pitchFamily="18" charset="0"/>
                <a:cs typeface="Times New Roman" pitchFamily="18" charset="0"/>
              </a:rPr>
              <a:t> A B = </a:t>
            </a:r>
            <a:r>
              <a:rPr lang="en-US" altLang="zh-CN" b="1" dirty="0" err="1" smtClean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CN" b="1" baseline="-25000" dirty="0" err="1" smtClean="0"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US" altLang="zh-CN" b="1" dirty="0" smtClean="0">
                <a:latin typeface="Times New Roman" pitchFamily="18" charset="0"/>
                <a:cs typeface="Times New Roman" pitchFamily="18" charset="0"/>
              </a:rPr>
              <a:t> ,  C A = I</a:t>
            </a:r>
            <a:r>
              <a:rPr lang="en-US" altLang="zh-CN" b="1" baseline="-25000" dirty="0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b="1" dirty="0" smtClean="0">
                <a:latin typeface="Times New Roman" pitchFamily="18" charset="0"/>
                <a:cs typeface="Times New Roman" pitchFamily="18" charset="0"/>
              </a:rPr>
              <a:t> ,  </a:t>
            </a:r>
            <a:r>
              <a:rPr lang="zh-CN" altLang="zh-CN" b="1" dirty="0" smtClean="0">
                <a:latin typeface="Times New Roman" pitchFamily="18" charset="0"/>
                <a:cs typeface="Times New Roman" pitchFamily="18" charset="0"/>
              </a:rPr>
              <a:t>则有</a:t>
            </a:r>
            <a:endParaRPr lang="en-US" altLang="zh-CN" b="1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50000"/>
              </a:lnSpc>
              <a:buFontTx/>
              <a:buNone/>
              <a:defRPr/>
            </a:pPr>
            <a:r>
              <a:rPr lang="en-US" altLang="zh-CN" b="1" dirty="0" smtClean="0">
                <a:latin typeface="Times New Roman" pitchFamily="18" charset="0"/>
                <a:cs typeface="Times New Roman" pitchFamily="18" charset="0"/>
              </a:rPr>
              <a:t>                   m = n    </a:t>
            </a:r>
            <a:r>
              <a:rPr lang="zh-CN" altLang="en-US" b="1" dirty="0" smtClean="0">
                <a:latin typeface="Times New Roman" pitchFamily="18" charset="0"/>
                <a:cs typeface="Times New Roman" pitchFamily="18" charset="0"/>
              </a:rPr>
              <a:t>且</a:t>
            </a:r>
            <a:r>
              <a:rPr lang="en-US" altLang="zh-CN" b="1" dirty="0" smtClean="0">
                <a:latin typeface="Times New Roman" pitchFamily="18" charset="0"/>
                <a:cs typeface="Times New Roman" pitchFamily="18" charset="0"/>
              </a:rPr>
              <a:t>    B = C .</a:t>
            </a:r>
            <a:endParaRPr lang="zh-CN" altLang="zh-CN" dirty="0" smtClean="0">
              <a:latin typeface="Times New Roman" pitchFamily="18" charset="0"/>
              <a:cs typeface="Times New Roman" pitchFamily="18" charset="0"/>
            </a:endParaRPr>
          </a:p>
          <a:p>
            <a:pPr eaLnBrk="1" hangingPunct="1">
              <a:lnSpc>
                <a:spcPct val="135000"/>
              </a:lnSpc>
              <a:buFontTx/>
              <a:buNone/>
              <a:defRPr/>
            </a:pPr>
            <a:r>
              <a:rPr lang="en-US" altLang="zh-CN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 smtClean="0">
                <a:latin typeface="Times New Roman" pitchFamily="18" charset="0"/>
                <a:ea typeface="+mj-ea"/>
                <a:cs typeface="Times New Roman" pitchFamily="18" charset="0"/>
              </a:rPr>
              <a:t> </a:t>
            </a:r>
            <a:endParaRPr lang="zh-CN" altLang="zh-CN" sz="2400" kern="100" dirty="0" smtClean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478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77478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478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677478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478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677478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78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b="1" smtClean="0"/>
              <a:t>第四章 </a:t>
            </a:r>
            <a:r>
              <a:rPr lang="zh-CN" altLang="en-US" b="1" smtClean="0">
                <a:solidFill>
                  <a:schemeClr val="hlink"/>
                </a:solidFill>
                <a:latin typeface="Times New Roman" pitchFamily="18" charset="0"/>
              </a:rPr>
              <a:t>矩阵运算</a:t>
            </a:r>
          </a:p>
        </p:txBody>
      </p:sp>
      <p:sp>
        <p:nvSpPr>
          <p:cNvPr id="6871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609600" indent="-609600" eaLnBrk="1" hangingPunct="1">
              <a:lnSpc>
                <a:spcPct val="90000"/>
              </a:lnSpc>
              <a:buFontTx/>
              <a:buNone/>
            </a:pPr>
            <a:r>
              <a:rPr lang="en-US" altLang="zh-CN" sz="2800" smtClean="0"/>
              <a:t>   </a:t>
            </a:r>
            <a:r>
              <a:rPr lang="en-US" altLang="zh-CN" sz="3600" b="1" smtClean="0">
                <a:latin typeface="Times New Roman" pitchFamily="18" charset="0"/>
              </a:rPr>
              <a:t>1  </a:t>
            </a:r>
            <a:r>
              <a:rPr lang="zh-CN" altLang="en-US" sz="3600" b="1" smtClean="0">
                <a:latin typeface="Times New Roman" pitchFamily="18" charset="0"/>
              </a:rPr>
              <a:t>矩阵运算</a:t>
            </a:r>
          </a:p>
          <a:p>
            <a:pPr marL="609600" indent="-609600" eaLnBrk="1" hangingPunct="1">
              <a:lnSpc>
                <a:spcPct val="90000"/>
              </a:lnSpc>
              <a:buFontTx/>
              <a:buNone/>
            </a:pPr>
            <a:r>
              <a:rPr lang="zh-CN" altLang="en-US" sz="3600" b="1" smtClean="0">
                <a:latin typeface="Times New Roman" pitchFamily="18" charset="0"/>
              </a:rPr>
              <a:t>   </a:t>
            </a:r>
            <a:r>
              <a:rPr lang="en-US" altLang="zh-CN" sz="3600" b="1" smtClean="0">
                <a:solidFill>
                  <a:srgbClr val="FFFF00"/>
                </a:solidFill>
                <a:latin typeface="Times New Roman" pitchFamily="18" charset="0"/>
              </a:rPr>
              <a:t>2  </a:t>
            </a:r>
            <a:r>
              <a:rPr lang="zh-CN" altLang="en-US" sz="3600" b="1" smtClean="0">
                <a:solidFill>
                  <a:srgbClr val="FFFF00"/>
                </a:solidFill>
                <a:latin typeface="Times New Roman" pitchFamily="18" charset="0"/>
              </a:rPr>
              <a:t>特殊矩阵</a:t>
            </a:r>
          </a:p>
          <a:p>
            <a:pPr marL="609600" indent="-609600" eaLnBrk="1" hangingPunct="1">
              <a:lnSpc>
                <a:spcPct val="90000"/>
              </a:lnSpc>
              <a:buFontTx/>
              <a:buNone/>
            </a:pPr>
            <a:r>
              <a:rPr lang="zh-CN" altLang="en-US" sz="3600" b="1" smtClean="0">
                <a:latin typeface="Times New Roman" pitchFamily="18" charset="0"/>
              </a:rPr>
              <a:t>   </a:t>
            </a:r>
            <a:r>
              <a:rPr lang="en-US" altLang="zh-CN" sz="3600" b="1" smtClean="0">
                <a:latin typeface="Times New Roman" pitchFamily="18" charset="0"/>
              </a:rPr>
              <a:t>3  </a:t>
            </a:r>
            <a:r>
              <a:rPr lang="zh-CN" altLang="en-US" sz="3600" b="1" smtClean="0">
                <a:latin typeface="Times New Roman" pitchFamily="18" charset="0"/>
              </a:rPr>
              <a:t>矩阵乘积的秩</a:t>
            </a:r>
          </a:p>
          <a:p>
            <a:pPr marL="609600" indent="-609600" eaLnBrk="1" hangingPunct="1">
              <a:lnSpc>
                <a:spcPct val="90000"/>
              </a:lnSpc>
              <a:buFontTx/>
              <a:buNone/>
            </a:pPr>
            <a:r>
              <a:rPr lang="zh-CN" altLang="en-US" sz="3600" b="1" smtClean="0">
                <a:latin typeface="Times New Roman" pitchFamily="18" charset="0"/>
              </a:rPr>
              <a:t>   </a:t>
            </a:r>
            <a:r>
              <a:rPr lang="en-US" altLang="zh-CN" sz="3600" b="1" smtClean="0">
                <a:latin typeface="Times New Roman" pitchFamily="18" charset="0"/>
              </a:rPr>
              <a:t>4  </a:t>
            </a:r>
            <a:r>
              <a:rPr lang="zh-CN" altLang="en-US" sz="3600" b="1" smtClean="0">
                <a:latin typeface="Times New Roman" pitchFamily="18" charset="0"/>
              </a:rPr>
              <a:t>可逆矩阵</a:t>
            </a:r>
          </a:p>
          <a:p>
            <a:pPr marL="609600" indent="-609600" eaLnBrk="1" hangingPunct="1">
              <a:lnSpc>
                <a:spcPct val="90000"/>
              </a:lnSpc>
              <a:buFontTx/>
              <a:buNone/>
            </a:pPr>
            <a:r>
              <a:rPr lang="zh-CN" altLang="en-US" sz="3600" b="1" smtClean="0">
                <a:latin typeface="Times New Roman" pitchFamily="18" charset="0"/>
              </a:rPr>
              <a:t>   </a:t>
            </a:r>
            <a:r>
              <a:rPr lang="en-US" altLang="zh-CN" sz="3600" b="1" smtClean="0">
                <a:latin typeface="Times New Roman" pitchFamily="18" charset="0"/>
              </a:rPr>
              <a:t>5  </a:t>
            </a:r>
            <a:r>
              <a:rPr lang="zh-CN" altLang="en-US" sz="3600" b="1" smtClean="0">
                <a:latin typeface="Times New Roman" pitchFamily="18" charset="0"/>
              </a:rPr>
              <a:t>矩阵的分块乘法</a:t>
            </a:r>
          </a:p>
          <a:p>
            <a:pPr marL="609600" indent="-609600" eaLnBrk="1" hangingPunct="1">
              <a:lnSpc>
                <a:spcPct val="90000"/>
              </a:lnSpc>
              <a:buFontTx/>
              <a:buNone/>
            </a:pPr>
            <a:r>
              <a:rPr lang="zh-CN" altLang="en-US" sz="3600" b="1" smtClean="0">
                <a:latin typeface="Times New Roman" pitchFamily="18" charset="0"/>
              </a:rPr>
              <a:t>   </a:t>
            </a:r>
            <a:r>
              <a:rPr lang="en-US" altLang="zh-CN" sz="3600" b="1" smtClean="0">
                <a:latin typeface="Times New Roman" pitchFamily="18" charset="0"/>
              </a:rPr>
              <a:t>6  </a:t>
            </a:r>
            <a:r>
              <a:rPr lang="zh-CN" altLang="en-US" sz="3600" b="1" smtClean="0">
                <a:latin typeface="Times New Roman" pitchFamily="18" charset="0"/>
              </a:rPr>
              <a:t>正交矩阵</a:t>
            </a:r>
          </a:p>
          <a:p>
            <a:pPr marL="609600" indent="-609600" eaLnBrk="1" hangingPunct="1">
              <a:lnSpc>
                <a:spcPct val="90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</a:rPr>
              <a:t>  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88130" name="Rectangle 2"/>
              <p:cNvSpPr>
                <a:spLocks noGrp="1" noChangeArrowheads="1"/>
              </p:cNvSpPr>
              <p:nvPr>
                <p:ph type="body" idx="4294967295"/>
              </p:nvPr>
            </p:nvSpPr>
            <p:spPr>
              <a:xfrm>
                <a:off x="457200" y="1916113"/>
                <a:ext cx="8229600" cy="4210050"/>
              </a:xfrm>
            </p:spPr>
            <p:txBody>
              <a:bodyPr/>
              <a:lstStyle/>
              <a:p>
                <a:pPr eaLnBrk="1" hangingPunct="1">
                  <a:lnSpc>
                    <a:spcPct val="150000"/>
                  </a:lnSpc>
                  <a:buFontTx/>
                  <a:buNone/>
                </a:pPr>
                <a:r>
                  <a:rPr lang="zh-CN" altLang="en-US" sz="3600" b="1" dirty="0" smtClean="0">
                    <a:latin typeface="Times New Roman" pitchFamily="18" charset="0"/>
                  </a:rPr>
                  <a:t>      数域 </a:t>
                </a:r>
                <a:r>
                  <a:rPr lang="en-US" altLang="zh-CN" sz="3600" b="1" dirty="0" smtClean="0">
                    <a:latin typeface="Times New Roman" pitchFamily="18" charset="0"/>
                  </a:rPr>
                  <a:t>K </a:t>
                </a:r>
                <a:r>
                  <a:rPr lang="zh-CN" altLang="en-US" sz="3600" b="1" dirty="0" smtClean="0">
                    <a:latin typeface="Times New Roman" pitchFamily="18" charset="0"/>
                  </a:rPr>
                  <a:t>上全体 </a:t>
                </a:r>
                <a:r>
                  <a:rPr lang="en-US" altLang="zh-CN" sz="3600" b="1" dirty="0" smtClean="0">
                    <a:latin typeface="Times New Roman" pitchFamily="18" charset="0"/>
                  </a:rPr>
                  <a:t> </a:t>
                </a:r>
                <a:r>
                  <a:rPr lang="en-US" altLang="zh-CN" sz="3600" b="1" i="1" dirty="0" smtClean="0">
                    <a:latin typeface="Times New Roman" pitchFamily="18" charset="0"/>
                  </a:rPr>
                  <a:t>m</a:t>
                </a:r>
                <a:r>
                  <a:rPr lang="en-US" altLang="zh-CN" sz="3600" b="1" dirty="0" smtClean="0">
                    <a:latin typeface="Times New Roman" pitchFamily="18" charset="0"/>
                  </a:rPr>
                  <a:t> </a:t>
                </a:r>
                <a:r>
                  <a:rPr lang="en-US" altLang="zh-CN" sz="3600" b="1" dirty="0" smtClean="0">
                    <a:latin typeface="Times New Roman" pitchFamily="18" charset="0"/>
                    <a:sym typeface="Symbol" pitchFamily="18" charset="2"/>
                  </a:rPr>
                  <a:t></a:t>
                </a:r>
                <a:r>
                  <a:rPr lang="en-US" altLang="zh-CN" sz="3600" b="1" dirty="0" smtClean="0">
                    <a:latin typeface="Times New Roman" pitchFamily="18" charset="0"/>
                  </a:rPr>
                  <a:t> </a:t>
                </a:r>
                <a:r>
                  <a:rPr lang="en-US" altLang="zh-CN" sz="3600" b="1" i="1" dirty="0" smtClean="0">
                    <a:latin typeface="Times New Roman" pitchFamily="18" charset="0"/>
                  </a:rPr>
                  <a:t>n</a:t>
                </a:r>
                <a:r>
                  <a:rPr lang="en-US" altLang="zh-CN" sz="3600" b="1" dirty="0" smtClean="0">
                    <a:latin typeface="Times New Roman" pitchFamily="18" charset="0"/>
                  </a:rPr>
                  <a:t> </a:t>
                </a:r>
                <a:r>
                  <a:rPr lang="zh-CN" altLang="en-US" sz="3600" b="1" dirty="0" smtClean="0">
                    <a:latin typeface="Times New Roman" pitchFamily="18" charset="0"/>
                  </a:rPr>
                  <a:t>矩阵在矩阵</a:t>
                </a:r>
                <a:endParaRPr lang="en-US" altLang="zh-CN" sz="3600" b="1" dirty="0" smtClean="0">
                  <a:latin typeface="Times New Roman" pitchFamily="18" charset="0"/>
                </a:endParaRPr>
              </a:p>
              <a:p>
                <a:pPr eaLnBrk="1" hangingPunct="1">
                  <a:lnSpc>
                    <a:spcPct val="150000"/>
                  </a:lnSpc>
                  <a:buFontTx/>
                  <a:buNone/>
                </a:pPr>
                <a:r>
                  <a:rPr lang="en-US" altLang="zh-CN" sz="3600" b="1" dirty="0">
                    <a:latin typeface="Times New Roman" pitchFamily="18" charset="0"/>
                  </a:rPr>
                  <a:t> </a:t>
                </a:r>
                <a:r>
                  <a:rPr lang="en-US" altLang="zh-CN" sz="3600" b="1" dirty="0" smtClean="0">
                    <a:latin typeface="Times New Roman" pitchFamily="18" charset="0"/>
                  </a:rPr>
                  <a:t>  </a:t>
                </a:r>
                <a:r>
                  <a:rPr lang="zh-CN" altLang="en-US" sz="3600" b="1" dirty="0" smtClean="0">
                    <a:latin typeface="Times New Roman" pitchFamily="18" charset="0"/>
                  </a:rPr>
                  <a:t>加法和数乘下构成的线性空间</a:t>
                </a:r>
                <a:r>
                  <a:rPr lang="en-US" altLang="zh-CN" sz="3600" b="1" dirty="0" smtClean="0">
                    <a:latin typeface="Times New Roman" pitchFamily="18" charset="0"/>
                  </a:rPr>
                  <a:t>,  </a:t>
                </a:r>
                <a:r>
                  <a:rPr lang="zh-CN" altLang="en-US" sz="3600" b="1" dirty="0" smtClean="0">
                    <a:latin typeface="Times New Roman" pitchFamily="18" charset="0"/>
                  </a:rPr>
                  <a:t>简称</a:t>
                </a:r>
                <a:endParaRPr lang="en-US" altLang="zh-CN" sz="3600" b="1" dirty="0" smtClean="0">
                  <a:latin typeface="Times New Roman" pitchFamily="18" charset="0"/>
                </a:endParaRPr>
              </a:p>
              <a:p>
                <a:pPr eaLnBrk="1" hangingPunct="1">
                  <a:lnSpc>
                    <a:spcPct val="150000"/>
                  </a:lnSpc>
                  <a:buFontTx/>
                  <a:buNone/>
                </a:pPr>
                <a:r>
                  <a:rPr lang="en-US" altLang="zh-CN" sz="3600" b="1" dirty="0">
                    <a:latin typeface="Times New Roman" pitchFamily="18" charset="0"/>
                  </a:rPr>
                  <a:t> </a:t>
                </a:r>
                <a:r>
                  <a:rPr lang="en-US" altLang="zh-CN" sz="3600" b="1" dirty="0" smtClean="0">
                    <a:latin typeface="Times New Roman" pitchFamily="18" charset="0"/>
                  </a:rPr>
                  <a:t>  </a:t>
                </a:r>
                <a:r>
                  <a:rPr lang="zh-CN" altLang="en-US" sz="3600" b="1" dirty="0" smtClean="0">
                    <a:latin typeface="Times New Roman" pitchFamily="18" charset="0"/>
                  </a:rPr>
                  <a:t>矩阵空间 </a:t>
                </a:r>
                <a:r>
                  <a:rPr lang="en-US" altLang="zh-CN" sz="3600" b="1" dirty="0" smtClean="0">
                    <a:latin typeface="Times New Roman" pitchFamily="18" charset="0"/>
                  </a:rPr>
                  <a:t>, </a:t>
                </a:r>
                <a:r>
                  <a:rPr lang="en-US" altLang="zh-CN" sz="3600" b="1" dirty="0">
                    <a:latin typeface="Times New Roman" pitchFamily="18" charset="0"/>
                  </a:rPr>
                  <a:t> </a:t>
                </a:r>
                <a:r>
                  <a:rPr lang="zh-CN" altLang="en-US" sz="3600" b="1" dirty="0" smtClean="0">
                    <a:latin typeface="Times New Roman" pitchFamily="18" charset="0"/>
                  </a:rPr>
                  <a:t>记为</a:t>
                </a:r>
                <a:r>
                  <a:rPr lang="en-US" altLang="zh-CN" sz="3600" b="1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600" b="1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sz="3600" b="1">
                            <a:latin typeface="Cambria Math"/>
                          </a:rPr>
                          <m:t>𝐌</m:t>
                        </m:r>
                      </m:e>
                      <m:sub>
                        <m:r>
                          <a:rPr lang="en-US" altLang="zh-CN" sz="3600" b="1" i="1">
                            <a:latin typeface="Cambria Math"/>
                          </a:rPr>
                          <m:t>𝒎</m:t>
                        </m:r>
                        <m:r>
                          <a:rPr lang="en-US" altLang="zh-CN" sz="3600" b="1" i="1">
                            <a:latin typeface="Cambria Math"/>
                          </a:rPr>
                          <m:t>,</m:t>
                        </m:r>
                        <m:r>
                          <a:rPr lang="en-US" altLang="zh-CN" sz="3600" b="1" i="1">
                            <a:latin typeface="Cambria Math"/>
                          </a:rPr>
                          <m:t>𝒏</m:t>
                        </m:r>
                      </m:sub>
                    </m:sSub>
                    <m:d>
                      <m:dPr>
                        <m:ctrlPr>
                          <a:rPr lang="en-US" altLang="zh-CN" sz="3600" b="1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sz="3600" b="1">
                            <a:latin typeface="Cambria Math"/>
                          </a:rPr>
                          <m:t>𝐊</m:t>
                        </m:r>
                      </m:e>
                    </m:d>
                  </m:oMath>
                </a14:m>
                <a:r>
                  <a:rPr lang="en-US" altLang="zh-CN" sz="3600" b="1" dirty="0" smtClean="0">
                    <a:latin typeface="Times New Roman" pitchFamily="18" charset="0"/>
                  </a:rPr>
                  <a:t> . </a:t>
                </a:r>
              </a:p>
            </p:txBody>
          </p:sp>
        </mc:Choice>
        <mc:Fallback xmlns="">
          <p:sp>
            <p:nvSpPr>
              <p:cNvPr id="688130" name="Rectang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457200" y="1916113"/>
                <a:ext cx="8229600" cy="4210050"/>
              </a:xfr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88131" name="Picture 3" descr="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70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88132" name="Rectangle 4"/>
          <p:cNvSpPr>
            <a:spLocks noGrp="1" noChangeArrowheads="1"/>
          </p:cNvSpPr>
          <p:nvPr>
            <p:ph type="title" idx="4294967295"/>
          </p:nvPr>
        </p:nvSpPr>
        <p:spPr>
          <a:xfrm>
            <a:off x="468313" y="0"/>
            <a:ext cx="8229600" cy="1143000"/>
          </a:xfrm>
          <a:noFill/>
        </p:spPr>
        <p:txBody>
          <a:bodyPr/>
          <a:lstStyle/>
          <a:p>
            <a:pPr eaLnBrk="1" hangingPunct="1"/>
            <a:r>
              <a:rPr lang="en-US" altLang="zh-CN" sz="4000" b="1" smtClean="0">
                <a:latin typeface="Times New Roman" pitchFamily="18" charset="0"/>
              </a:rPr>
              <a:t>   </a:t>
            </a:r>
            <a:r>
              <a:rPr lang="zh-CN" altLang="en-US" sz="4000" b="1" smtClean="0">
                <a:solidFill>
                  <a:schemeClr val="bg1"/>
                </a:solidFill>
                <a:latin typeface="Times New Roman" pitchFamily="18" charset="0"/>
              </a:rPr>
              <a:t>矩阵的加法与数乘</a:t>
            </a:r>
            <a:endParaRPr lang="zh-CN" altLang="en-US" sz="4000" b="1" smtClean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642690" name="Rectangle 2"/>
              <p:cNvSpPr>
                <a:spLocks noGrp="1" noChangeArrowheads="1"/>
              </p:cNvSpPr>
              <p:nvPr>
                <p:ph type="body" sz="half" idx="1"/>
              </p:nvPr>
            </p:nvSpPr>
            <p:spPr>
              <a:xfrm>
                <a:off x="468313" y="1700213"/>
                <a:ext cx="8280400" cy="4432300"/>
              </a:xfrm>
            </p:spPr>
            <p:txBody>
              <a:bodyPr/>
              <a:lstStyle/>
              <a:p>
                <a:pPr eaLnBrk="1" hangingPunct="1">
                  <a:lnSpc>
                    <a:spcPct val="150000"/>
                  </a:lnSpc>
                </a:pPr>
                <a:r>
                  <a:rPr lang="zh-CN" altLang="en-US" b="1" dirty="0" smtClean="0">
                    <a:latin typeface="Times New Roman" pitchFamily="18" charset="0"/>
                  </a:rPr>
                  <a:t>在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b="1" i="0" smtClean="0">
                            <a:latin typeface="Cambria Math"/>
                          </a:rPr>
                          <m:t>𝐌</m:t>
                        </m:r>
                      </m:e>
                      <m:sub>
                        <m:r>
                          <a:rPr lang="en-US" altLang="zh-CN" b="1" i="1" smtClean="0">
                            <a:latin typeface="Cambria Math"/>
                          </a:rPr>
                          <m:t>𝒎</m:t>
                        </m:r>
                        <m:r>
                          <a:rPr lang="en-US" altLang="zh-CN" b="1" i="1" smtClean="0">
                            <a:latin typeface="Cambria Math"/>
                          </a:rPr>
                          <m:t>,</m:t>
                        </m:r>
                        <m:r>
                          <a:rPr lang="en-US" altLang="zh-CN" b="1" i="1" smtClean="0">
                            <a:latin typeface="Cambria Math"/>
                          </a:rPr>
                          <m:t>𝒏</m:t>
                        </m:r>
                      </m:sub>
                    </m:sSub>
                    <m:d>
                      <m:dPr>
                        <m:ctrlPr>
                          <a:rPr lang="en-US" altLang="zh-CN" b="1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b="1" i="0" smtClean="0">
                            <a:latin typeface="Cambria Math"/>
                          </a:rPr>
                          <m:t>𝐊</m:t>
                        </m:r>
                      </m:e>
                    </m:d>
                  </m:oMath>
                </a14:m>
                <a:r>
                  <a:rPr lang="en-US" altLang="zh-CN" b="1" dirty="0" smtClean="0">
                    <a:latin typeface="Times New Roman" pitchFamily="18" charset="0"/>
                  </a:rPr>
                  <a:t> </a:t>
                </a:r>
                <a:r>
                  <a:rPr lang="zh-CN" altLang="en-US" b="1" dirty="0" smtClean="0">
                    <a:latin typeface="Times New Roman" pitchFamily="18" charset="0"/>
                  </a:rPr>
                  <a:t>中</a:t>
                </a:r>
                <a:r>
                  <a:rPr lang="en-US" altLang="zh-CN" b="1" dirty="0" smtClean="0">
                    <a:latin typeface="Times New Roman" pitchFamily="18" charset="0"/>
                  </a:rPr>
                  <a:t>,   </a:t>
                </a:r>
                <a14:m>
                  <m:oMath xmlns:m="http://schemas.openxmlformats.org/officeDocument/2006/math">
                    <m:r>
                      <a:rPr lang="en-US" altLang="zh-CN" b="1" dirty="0">
                        <a:latin typeface="Cambria Math"/>
                      </a:rPr>
                      <m:t>(</m:t>
                    </m:r>
                    <m:r>
                      <a:rPr lang="en-US" altLang="zh-CN" b="1" i="0" dirty="0" smtClean="0">
                        <a:latin typeface="Cambria Math"/>
                      </a:rPr>
                      <m:t> </m:t>
                    </m:r>
                    <m:r>
                      <a:rPr lang="en-US" altLang="zh-CN" b="1" i="1" dirty="0" smtClean="0">
                        <a:latin typeface="Cambria Math"/>
                      </a:rPr>
                      <m:t>𝒊</m:t>
                    </m:r>
                    <m:r>
                      <a:rPr lang="en-US" altLang="zh-CN" b="1" i="1" dirty="0" smtClean="0">
                        <a:latin typeface="Cambria Math"/>
                      </a:rPr>
                      <m:t> ,</m:t>
                    </m:r>
                    <m:r>
                      <a:rPr lang="en-US" altLang="zh-CN" b="1" i="1" dirty="0" smtClean="0">
                        <a:latin typeface="Cambria Math"/>
                      </a:rPr>
                      <m:t>𝒋</m:t>
                    </m:r>
                    <m:r>
                      <a:rPr lang="en-US" altLang="zh-CN" b="1" i="1" dirty="0" smtClean="0">
                        <a:latin typeface="Cambria Math"/>
                      </a:rPr>
                      <m:t> )</m:t>
                    </m:r>
                  </m:oMath>
                </a14:m>
                <a:r>
                  <a:rPr lang="en-US" altLang="zh-CN" b="1" dirty="0" smtClean="0">
                    <a:latin typeface="Times New Roman" pitchFamily="18" charset="0"/>
                  </a:rPr>
                  <a:t> </a:t>
                </a:r>
                <a:r>
                  <a:rPr lang="zh-CN" altLang="en-US" b="1" dirty="0" smtClean="0">
                    <a:latin typeface="Times New Roman" pitchFamily="18" charset="0"/>
                  </a:rPr>
                  <a:t>元为 </a:t>
                </a:r>
                <a:r>
                  <a:rPr lang="en-US" altLang="zh-CN" b="1" dirty="0" smtClean="0">
                    <a:latin typeface="Times New Roman" pitchFamily="18" charset="0"/>
                  </a:rPr>
                  <a:t>1 ,   </a:t>
                </a:r>
                <a:r>
                  <a:rPr lang="zh-CN" altLang="en-US" b="1" dirty="0" smtClean="0">
                    <a:latin typeface="Times New Roman" pitchFamily="18" charset="0"/>
                  </a:rPr>
                  <a:t>其余元素</a:t>
                </a:r>
              </a:p>
              <a:p>
                <a:pPr eaLnBrk="1" hangingPunct="1">
                  <a:lnSpc>
                    <a:spcPct val="150000"/>
                  </a:lnSpc>
                  <a:buFontTx/>
                  <a:buNone/>
                </a:pPr>
                <a:r>
                  <a:rPr lang="zh-CN" altLang="en-US" b="1" dirty="0" smtClean="0">
                    <a:latin typeface="Times New Roman" pitchFamily="18" charset="0"/>
                  </a:rPr>
                  <a:t>    都为零的矩阵称为基本矩阵</a:t>
                </a:r>
                <a:r>
                  <a:rPr lang="en-US" altLang="zh-CN" b="1" dirty="0" smtClean="0">
                    <a:latin typeface="Times New Roman" pitchFamily="18" charset="0"/>
                  </a:rPr>
                  <a:t>,  </a:t>
                </a:r>
                <a:r>
                  <a:rPr lang="zh-CN" altLang="en-US" b="1" dirty="0" smtClean="0">
                    <a:latin typeface="Times New Roman" pitchFamily="18" charset="0"/>
                  </a:rPr>
                  <a:t>记作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b="1" i="0" smtClean="0">
                            <a:latin typeface="Cambria Math"/>
                          </a:rPr>
                          <m:t>𝐄</m:t>
                        </m:r>
                      </m:e>
                      <m:sub>
                        <m:r>
                          <a:rPr lang="en-US" altLang="zh-CN" b="1" i="1" smtClean="0">
                            <a:latin typeface="Cambria Math"/>
                          </a:rPr>
                          <m:t>𝒊𝒋</m:t>
                        </m:r>
                      </m:sub>
                    </m:sSub>
                    <m:r>
                      <a:rPr lang="en-US" altLang="zh-CN" b="1" i="0" smtClean="0">
                        <a:latin typeface="Cambria Math"/>
                      </a:rPr>
                      <m:t> </m:t>
                    </m:r>
                  </m:oMath>
                </a14:m>
                <a:endParaRPr lang="en-US" altLang="zh-CN" b="1" dirty="0" smtClean="0">
                  <a:latin typeface="Times New Roman" pitchFamily="18" charset="0"/>
                </a:endParaRPr>
              </a:p>
            </p:txBody>
          </p:sp>
        </mc:Choice>
        <mc:Fallback xmlns="">
          <p:sp>
            <p:nvSpPr>
              <p:cNvPr id="6642690" name="Rectang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1"/>
              </p:nvPr>
            </p:nvSpPr>
            <p:spPr>
              <a:xfrm>
                <a:off x="468313" y="1700213"/>
                <a:ext cx="8280400" cy="4432300"/>
              </a:xfrm>
              <a:blipFill rotWithShape="1">
                <a:blip r:embed="rId2"/>
                <a:stretch>
                  <a:fillRect l="-169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5589" name="Picture 10" descr="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70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5590" name="Rectangle 11"/>
          <p:cNvSpPr>
            <a:spLocks noGrp="1" noChangeArrowheads="1"/>
          </p:cNvSpPr>
          <p:nvPr>
            <p:ph type="title"/>
          </p:nvPr>
        </p:nvSpPr>
        <p:spPr>
          <a:xfrm>
            <a:off x="539750" y="188913"/>
            <a:ext cx="8229600" cy="917575"/>
          </a:xfrm>
          <a:noFill/>
        </p:spPr>
        <p:txBody>
          <a:bodyPr/>
          <a:lstStyle/>
          <a:p>
            <a:pPr eaLnBrk="1" hangingPunct="1"/>
            <a:r>
              <a:rPr lang="zh-CN" altLang="en-US" sz="4000" b="1" smtClean="0">
                <a:solidFill>
                  <a:schemeClr val="bg1"/>
                </a:solidFill>
              </a:rPr>
              <a:t>基本矩阵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2627784" y="3955640"/>
                <a:ext cx="3888180" cy="10161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6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sz="3600" b="1" i="0" smtClean="0">
                              <a:latin typeface="Cambria Math"/>
                            </a:rPr>
                            <m:t>𝐄</m:t>
                          </m:r>
                        </m:e>
                        <m:sub>
                          <m:r>
                            <a:rPr lang="en-US" altLang="zh-CN" sz="3600" b="1" i="1" smtClean="0">
                              <a:latin typeface="Cambria Math"/>
                            </a:rPr>
                            <m:t>𝟐𝟑</m:t>
                          </m:r>
                        </m:sub>
                      </m:sSub>
                      <m:r>
                        <a:rPr lang="en-US" altLang="zh-CN" sz="3600" b="1" i="1" smtClean="0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3600" b="1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sz="3600" b="1" i="1" smtClean="0">
                              <a:latin typeface="Cambria Math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600" b="1" i="1" smtClean="0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3600" b="1" i="1" smtClean="0">
                                    <a:latin typeface="Cambria Math"/>
                                  </a:rPr>
                                  <m:t>𝟎</m:t>
                                </m:r>
                              </m:e>
                              <m:e>
                                <m:r>
                                  <a:rPr lang="en-US" altLang="zh-CN" sz="3600" b="1" i="1" smtClean="0">
                                    <a:latin typeface="Cambria Math"/>
                                  </a:rPr>
                                  <m:t>𝟎</m:t>
                                </m:r>
                              </m:e>
                              <m:e>
                                <m:r>
                                  <a:rPr lang="en-US" altLang="zh-CN" sz="3600" b="1" i="1" smtClean="0">
                                    <a:latin typeface="Cambria Math"/>
                                  </a:rPr>
                                  <m:t>𝟎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3600" b="1" i="1" smtClean="0">
                                    <a:latin typeface="Cambria Math"/>
                                  </a:rPr>
                                  <m:t>𝟎</m:t>
                                </m:r>
                              </m:e>
                              <m:e>
                                <m:r>
                                  <a:rPr lang="en-US" altLang="zh-CN" sz="3600" b="1" i="1" smtClean="0">
                                    <a:latin typeface="Cambria Math"/>
                                  </a:rPr>
                                  <m:t>𝟎</m:t>
                                </m:r>
                              </m:e>
                              <m:e>
                                <m:r>
                                  <a:rPr lang="en-US" altLang="zh-CN" sz="3600" b="1" i="1" smtClean="0">
                                    <a:latin typeface="Cambria Math"/>
                                  </a:rPr>
                                  <m:t>𝟏</m:t>
                                </m:r>
                              </m:e>
                            </m:mr>
                          </m:m>
                          <m:r>
                            <a:rPr lang="en-US" altLang="zh-CN" sz="3600" b="1" i="1" smtClean="0">
                              <a:latin typeface="Cambria Math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7784" y="3955640"/>
                <a:ext cx="3888180" cy="1016112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642690" name="Rectangle 2"/>
              <p:cNvSpPr>
                <a:spLocks noGrp="1" noChangeArrowheads="1"/>
              </p:cNvSpPr>
              <p:nvPr>
                <p:ph type="body" sz="half" idx="1"/>
              </p:nvPr>
            </p:nvSpPr>
            <p:spPr>
              <a:xfrm>
                <a:off x="468313" y="1700213"/>
                <a:ext cx="8280400" cy="4432300"/>
              </a:xfrm>
            </p:spPr>
            <p:txBody>
              <a:bodyPr/>
              <a:lstStyle/>
              <a:p>
                <a:pPr eaLnBrk="1" hangingPunct="1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b="1">
                            <a:latin typeface="Cambria Math"/>
                          </a:rPr>
                          <m:t>𝐄</m:t>
                        </m:r>
                      </m:e>
                      <m:sub>
                        <m:r>
                          <a:rPr lang="en-US" altLang="zh-CN" b="1" i="1">
                            <a:latin typeface="Cambria Math"/>
                          </a:rPr>
                          <m:t>𝒊𝒋</m:t>
                        </m:r>
                      </m:sub>
                    </m:sSub>
                  </m:oMath>
                </a14:m>
                <a:r>
                  <a:rPr lang="en-US" altLang="zh-CN" b="1" dirty="0" smtClean="0">
                    <a:latin typeface="Times New Roman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b="1" dirty="0">
                        <a:latin typeface="Cambria Math"/>
                      </a:rPr>
                      <m:t>(</m:t>
                    </m:r>
                    <m:r>
                      <a:rPr lang="en-US" altLang="zh-CN" b="1" i="1" dirty="0" smtClean="0">
                        <a:latin typeface="Cambria Math"/>
                      </a:rPr>
                      <m:t>𝟏</m:t>
                    </m:r>
                    <m:r>
                      <a:rPr lang="en-US" altLang="zh-CN" b="1" i="1" dirty="0" smtClean="0">
                        <a:latin typeface="Cambria Math"/>
                        <a:ea typeface="Cambria Math"/>
                      </a:rPr>
                      <m:t>≤</m:t>
                    </m:r>
                    <m:r>
                      <a:rPr lang="en-US" altLang="zh-CN" b="1" i="1" dirty="0" smtClean="0">
                        <a:latin typeface="Cambria Math"/>
                        <a:ea typeface="Cambria Math"/>
                      </a:rPr>
                      <m:t>𝒊</m:t>
                    </m:r>
                    <m:r>
                      <a:rPr lang="en-US" altLang="zh-CN" b="1" i="1" dirty="0" smtClean="0">
                        <a:latin typeface="Cambria Math"/>
                        <a:ea typeface="Cambria Math"/>
                      </a:rPr>
                      <m:t>≤</m:t>
                    </m:r>
                    <m:r>
                      <a:rPr lang="en-US" altLang="zh-CN" b="1" i="1" dirty="0" smtClean="0">
                        <a:latin typeface="Cambria Math"/>
                        <a:ea typeface="Cambria Math"/>
                      </a:rPr>
                      <m:t>𝒎</m:t>
                    </m:r>
                    <m:r>
                      <a:rPr lang="en-US" altLang="zh-CN" b="1" i="1" dirty="0" smtClean="0">
                        <a:latin typeface="Cambria Math"/>
                        <a:ea typeface="Cambria Math"/>
                      </a:rPr>
                      <m:t> ,</m:t>
                    </m:r>
                    <m:r>
                      <a:rPr lang="en-US" altLang="zh-CN" b="1" i="1" dirty="0" smtClean="0">
                        <a:latin typeface="Cambria Math"/>
                        <a:ea typeface="Cambria Math"/>
                      </a:rPr>
                      <m:t>𝟏</m:t>
                    </m:r>
                    <m:r>
                      <a:rPr lang="en-US" altLang="zh-CN" b="1" i="1" dirty="0" smtClean="0">
                        <a:latin typeface="Cambria Math"/>
                        <a:ea typeface="Cambria Math"/>
                      </a:rPr>
                      <m:t>≤</m:t>
                    </m:r>
                    <m:r>
                      <a:rPr lang="en-US" altLang="zh-CN" b="1" i="1" dirty="0" smtClean="0">
                        <a:latin typeface="Cambria Math"/>
                        <a:ea typeface="Cambria Math"/>
                      </a:rPr>
                      <m:t>𝒋</m:t>
                    </m:r>
                    <m:r>
                      <a:rPr lang="en-US" altLang="zh-CN" b="1" i="1" dirty="0" smtClean="0">
                        <a:latin typeface="Cambria Math"/>
                        <a:ea typeface="Cambria Math"/>
                      </a:rPr>
                      <m:t>≤</m:t>
                    </m:r>
                    <m:r>
                      <a:rPr lang="en-US" altLang="zh-CN" b="1" i="1" dirty="0" smtClean="0">
                        <a:latin typeface="Cambria Math"/>
                        <a:ea typeface="Cambria Math"/>
                      </a:rPr>
                      <m:t>𝒏</m:t>
                    </m:r>
                    <m:r>
                      <a:rPr lang="en-US" altLang="zh-CN" b="1" i="1" dirty="0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altLang="zh-CN" b="1" dirty="0" smtClean="0">
                    <a:latin typeface="Times New Roman" pitchFamily="18" charset="0"/>
                  </a:rPr>
                  <a:t> </a:t>
                </a:r>
                <a:r>
                  <a:rPr lang="zh-CN" altLang="en-US" b="1" dirty="0" smtClean="0">
                    <a:latin typeface="Times New Roman" pitchFamily="18" charset="0"/>
                  </a:rPr>
                  <a:t>构成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b="1">
                            <a:latin typeface="Cambria Math"/>
                          </a:rPr>
                          <m:t>𝐌</m:t>
                        </m:r>
                      </m:e>
                      <m:sub>
                        <m:r>
                          <a:rPr lang="en-US" altLang="zh-CN" b="1" i="1">
                            <a:latin typeface="Cambria Math"/>
                          </a:rPr>
                          <m:t>𝒎</m:t>
                        </m:r>
                        <m:r>
                          <a:rPr lang="en-US" altLang="zh-CN" b="1" i="1">
                            <a:latin typeface="Cambria Math"/>
                          </a:rPr>
                          <m:t>,</m:t>
                        </m:r>
                        <m:r>
                          <a:rPr lang="en-US" altLang="zh-CN" b="1" i="1">
                            <a:latin typeface="Cambria Math"/>
                          </a:rPr>
                          <m:t>𝒏</m:t>
                        </m:r>
                      </m:sub>
                    </m:sSub>
                    <m:d>
                      <m:dPr>
                        <m:ctrlPr>
                          <a:rPr lang="en-US" altLang="zh-CN" b="1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b="1">
                            <a:latin typeface="Cambria Math"/>
                          </a:rPr>
                          <m:t>𝐊</m:t>
                        </m:r>
                      </m:e>
                    </m:d>
                  </m:oMath>
                </a14:m>
                <a:r>
                  <a:rPr lang="en-US" altLang="zh-CN" b="1" dirty="0" smtClean="0">
                    <a:latin typeface="Times New Roman" pitchFamily="18" charset="0"/>
                  </a:rPr>
                  <a:t> </a:t>
                </a:r>
              </a:p>
              <a:p>
                <a:pPr marL="0" indent="0" eaLnBrk="1" hangingPunct="1">
                  <a:lnSpc>
                    <a:spcPct val="150000"/>
                  </a:lnSpc>
                  <a:buNone/>
                </a:pPr>
                <a:r>
                  <a:rPr lang="en-US" altLang="zh-CN" b="1" dirty="0">
                    <a:latin typeface="Times New Roman" pitchFamily="18" charset="0"/>
                  </a:rPr>
                  <a:t> </a:t>
                </a:r>
                <a:r>
                  <a:rPr lang="en-US" altLang="zh-CN" b="1" dirty="0" smtClean="0">
                    <a:latin typeface="Times New Roman" pitchFamily="18" charset="0"/>
                  </a:rPr>
                  <a:t>  </a:t>
                </a:r>
                <a:r>
                  <a:rPr lang="zh-CN" altLang="en-US" b="1" dirty="0" smtClean="0">
                    <a:latin typeface="Times New Roman" pitchFamily="18" charset="0"/>
                  </a:rPr>
                  <a:t>的基底</a:t>
                </a:r>
                <a:r>
                  <a:rPr lang="en-US" altLang="zh-CN" b="1" dirty="0" smtClean="0">
                    <a:latin typeface="Times New Roman" pitchFamily="18" charset="0"/>
                  </a:rPr>
                  <a:t>,  </a:t>
                </a:r>
                <a:r>
                  <a:rPr lang="en-US" altLang="zh-CN" b="1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b="1" i="0" smtClean="0">
                            <a:latin typeface="Cambria Math"/>
                          </a:rPr>
                          <m:t>𝐝𝐢𝐦</m:t>
                        </m:r>
                        <m:r>
                          <a:rPr lang="en-US" altLang="zh-CN" b="1" i="0" smtClean="0">
                            <a:latin typeface="Cambria Math"/>
                          </a:rPr>
                          <m:t> </m:t>
                        </m:r>
                        <m:r>
                          <a:rPr lang="en-US" altLang="zh-CN" b="1">
                            <a:latin typeface="Cambria Math"/>
                          </a:rPr>
                          <m:t>𝐌</m:t>
                        </m:r>
                      </m:e>
                      <m:sub>
                        <m:r>
                          <a:rPr lang="en-US" altLang="zh-CN" b="1" i="1">
                            <a:latin typeface="Cambria Math"/>
                          </a:rPr>
                          <m:t>𝒎</m:t>
                        </m:r>
                        <m:r>
                          <a:rPr lang="en-US" altLang="zh-CN" b="1" i="1">
                            <a:latin typeface="Cambria Math"/>
                          </a:rPr>
                          <m:t>,</m:t>
                        </m:r>
                        <m:r>
                          <a:rPr lang="en-US" altLang="zh-CN" b="1" i="1">
                            <a:latin typeface="Cambria Math"/>
                          </a:rPr>
                          <m:t>𝒏</m:t>
                        </m:r>
                      </m:sub>
                    </m:sSub>
                    <m:d>
                      <m:dPr>
                        <m:ctrlPr>
                          <a:rPr lang="en-US" altLang="zh-CN" b="1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b="1">
                            <a:latin typeface="Cambria Math"/>
                          </a:rPr>
                          <m:t>𝐊</m:t>
                        </m:r>
                      </m:e>
                    </m:d>
                    <m:r>
                      <a:rPr lang="en-US" altLang="zh-CN" b="1" i="1" smtClean="0">
                        <a:latin typeface="Cambria Math"/>
                      </a:rPr>
                      <m:t>=</m:t>
                    </m:r>
                    <m:r>
                      <a:rPr lang="en-US" altLang="zh-CN" b="1" i="1" smtClean="0">
                        <a:latin typeface="Cambria Math"/>
                      </a:rPr>
                      <m:t>𝒎𝒏</m:t>
                    </m:r>
                  </m:oMath>
                </a14:m>
                <a:r>
                  <a:rPr lang="en-US" altLang="zh-CN" b="1" dirty="0" smtClean="0">
                    <a:latin typeface="Times New Roman" pitchFamily="18" charset="0"/>
                  </a:rPr>
                  <a:t>  .                  </a:t>
                </a:r>
              </a:p>
              <a:p>
                <a:pPr eaLnBrk="1" hangingPunct="1">
                  <a:lnSpc>
                    <a:spcPct val="125000"/>
                  </a:lnSpc>
                  <a:buFontTx/>
                  <a:buNone/>
                </a:pPr>
                <a:endParaRPr lang="en-US" altLang="zh-CN" sz="2800" b="1" dirty="0" smtClean="0">
                  <a:latin typeface="Times New Roman" pitchFamily="18" charset="0"/>
                </a:endParaRPr>
              </a:p>
              <a:p>
                <a:pPr eaLnBrk="1" hangingPunct="1">
                  <a:lnSpc>
                    <a:spcPct val="125000"/>
                  </a:lnSpc>
                  <a:buFontTx/>
                  <a:buNone/>
                </a:pPr>
                <a:r>
                  <a:rPr lang="en-US" altLang="zh-CN" sz="2800" b="1" dirty="0">
                    <a:latin typeface="Times New Roman" pitchFamily="18" charset="0"/>
                  </a:rPr>
                  <a:t> </a:t>
                </a:r>
                <a:r>
                  <a:rPr lang="en-US" altLang="zh-CN" sz="2800" b="1" dirty="0" smtClean="0">
                    <a:latin typeface="Times New Roman" pitchFamily="18" charset="0"/>
                  </a:rPr>
                  <a:t>                          </a:t>
                </a:r>
                <a:r>
                  <a:rPr lang="zh-CN" altLang="en-US" b="1" dirty="0" smtClean="0">
                    <a:latin typeface="Times New Roman" pitchFamily="18" charset="0"/>
                  </a:rPr>
                  <a:t>在 </a:t>
                </a:r>
                <a:r>
                  <a:rPr lang="en-US" altLang="zh-CN" b="1" dirty="0" smtClean="0">
                    <a:latin typeface="Times New Roman" pitchFamily="18" charset="0"/>
                  </a:rPr>
                  <a:t>E</a:t>
                </a:r>
                <a:r>
                  <a:rPr lang="en-US" altLang="zh-CN" b="1" baseline="-30000" dirty="0" smtClean="0">
                    <a:latin typeface="Times New Roman" pitchFamily="18" charset="0"/>
                  </a:rPr>
                  <a:t>11</a:t>
                </a:r>
                <a:r>
                  <a:rPr lang="en-US" altLang="zh-CN" b="1" dirty="0" smtClean="0">
                    <a:latin typeface="Times New Roman" pitchFamily="18" charset="0"/>
                  </a:rPr>
                  <a:t>, E</a:t>
                </a:r>
                <a:r>
                  <a:rPr lang="en-US" altLang="zh-CN" b="1" baseline="-30000" dirty="0" smtClean="0">
                    <a:latin typeface="Times New Roman" pitchFamily="18" charset="0"/>
                  </a:rPr>
                  <a:t>12</a:t>
                </a:r>
                <a:r>
                  <a:rPr lang="en-US" altLang="zh-CN" b="1" dirty="0" smtClean="0">
                    <a:latin typeface="Times New Roman" pitchFamily="18" charset="0"/>
                  </a:rPr>
                  <a:t>, … , E</a:t>
                </a:r>
                <a:r>
                  <a:rPr lang="en-US" altLang="zh-CN" b="1" baseline="-30000" dirty="0" smtClean="0">
                    <a:latin typeface="Times New Roman" pitchFamily="18" charset="0"/>
                  </a:rPr>
                  <a:t>23</a:t>
                </a:r>
                <a:r>
                  <a:rPr lang="zh-CN" altLang="en-US" b="1" dirty="0" smtClean="0">
                    <a:latin typeface="Times New Roman" pitchFamily="18" charset="0"/>
                  </a:rPr>
                  <a:t>下</a:t>
                </a:r>
                <a:endParaRPr lang="en-US" altLang="zh-CN" b="1" dirty="0" smtClean="0">
                  <a:latin typeface="Times New Roman" pitchFamily="18" charset="0"/>
                </a:endParaRPr>
              </a:p>
              <a:p>
                <a:pPr eaLnBrk="1" hangingPunct="1">
                  <a:lnSpc>
                    <a:spcPct val="125000"/>
                  </a:lnSpc>
                  <a:buFontTx/>
                  <a:buNone/>
                </a:pPr>
                <a:r>
                  <a:rPr lang="en-US" altLang="zh-CN" b="1" dirty="0">
                    <a:latin typeface="Times New Roman" pitchFamily="18" charset="0"/>
                  </a:rPr>
                  <a:t> </a:t>
                </a:r>
                <a:r>
                  <a:rPr lang="en-US" altLang="zh-CN" b="1" dirty="0" smtClean="0">
                    <a:latin typeface="Times New Roman" pitchFamily="18" charset="0"/>
                  </a:rPr>
                  <a:t>                                                   </a:t>
                </a:r>
                <a:r>
                  <a:rPr lang="zh-CN" altLang="en-US" b="1" dirty="0" smtClean="0">
                    <a:latin typeface="Times New Roman" pitchFamily="18" charset="0"/>
                  </a:rPr>
                  <a:t>的坐标为</a:t>
                </a:r>
              </a:p>
            </p:txBody>
          </p:sp>
        </mc:Choice>
        <mc:Fallback xmlns="">
          <p:sp>
            <p:nvSpPr>
              <p:cNvPr id="6642690" name="Rectang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1"/>
              </p:nvPr>
            </p:nvSpPr>
            <p:spPr>
              <a:xfrm>
                <a:off x="468313" y="1700213"/>
                <a:ext cx="8280400" cy="4432300"/>
              </a:xfr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5589" name="Picture 10" descr="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70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5590" name="Rectangle 11"/>
          <p:cNvSpPr>
            <a:spLocks noGrp="1" noChangeArrowheads="1"/>
          </p:cNvSpPr>
          <p:nvPr>
            <p:ph type="title"/>
          </p:nvPr>
        </p:nvSpPr>
        <p:spPr>
          <a:xfrm>
            <a:off x="539750" y="188913"/>
            <a:ext cx="8229600" cy="917575"/>
          </a:xfrm>
          <a:noFill/>
        </p:spPr>
        <p:txBody>
          <a:bodyPr/>
          <a:lstStyle/>
          <a:p>
            <a:pPr eaLnBrk="1" hangingPunct="1"/>
            <a:r>
              <a:rPr lang="zh-CN" altLang="en-US" sz="4000" b="1" smtClean="0">
                <a:solidFill>
                  <a:schemeClr val="bg1"/>
                </a:solidFill>
              </a:rPr>
              <a:t>基本矩阵</a:t>
            </a:r>
          </a:p>
        </p:txBody>
      </p:sp>
      <p:graphicFrame>
        <p:nvGraphicFramePr>
          <p:cNvPr id="6642701" name="Object 13"/>
          <p:cNvGraphicFramePr>
            <a:graphicFrameLocks noGrp="1" noChangeAspect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141493214"/>
              </p:ext>
            </p:extLst>
          </p:nvPr>
        </p:nvGraphicFramePr>
        <p:xfrm>
          <a:off x="755576" y="3789040"/>
          <a:ext cx="2160587" cy="1341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9752" name="公式" r:id="rId5" imgW="736560" imgH="457200" progId="Equation.3">
                  <p:embed/>
                </p:oleObj>
              </mc:Choice>
              <mc:Fallback>
                <p:oleObj name="公式" r:id="rId5" imgW="73656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576" y="3789040"/>
                        <a:ext cx="2160587" cy="13414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38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cap="flat" cmpd="sng" algn="ctr">
                            <a:solidFill>
                              <a:schemeClr val="folHlink"/>
                            </a:solidFill>
                            <a:prstDash val="solid"/>
                            <a:miter lim="800000"/>
                            <a:headEnd type="none" w="med" len="med"/>
                            <a:tailEnd type="none" w="med" len="med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642702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9560502"/>
              </p:ext>
            </p:extLst>
          </p:nvPr>
        </p:nvGraphicFramePr>
        <p:xfrm>
          <a:off x="7812360" y="2492896"/>
          <a:ext cx="754062" cy="4075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9753" name="公式" r:id="rId7" imgW="253800" imgH="1371600" progId="Equation.3">
                  <p:embed/>
                </p:oleObj>
              </mc:Choice>
              <mc:Fallback>
                <p:oleObj name="公式" r:id="rId7" imgW="253800" imgH="1371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12360" y="2492896"/>
                        <a:ext cx="754062" cy="4075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38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06040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42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6427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6427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66427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611" name="Picture 5" descr="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70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6612" name="Rectangle 6"/>
          <p:cNvSpPr>
            <a:spLocks noGrp="1" noChangeArrowheads="1"/>
          </p:cNvSpPr>
          <p:nvPr>
            <p:ph type="title"/>
          </p:nvPr>
        </p:nvSpPr>
        <p:spPr>
          <a:xfrm>
            <a:off x="468313" y="115888"/>
            <a:ext cx="8229600" cy="855662"/>
          </a:xfrm>
          <a:noFill/>
        </p:spPr>
        <p:txBody>
          <a:bodyPr/>
          <a:lstStyle/>
          <a:p>
            <a:pPr eaLnBrk="1" hangingPunct="1"/>
            <a:r>
              <a:rPr lang="zh-CN" altLang="en-US" sz="4000" b="1" smtClean="0">
                <a:solidFill>
                  <a:schemeClr val="bg1"/>
                </a:solidFill>
              </a:rPr>
              <a:t>对角矩阵</a:t>
            </a:r>
          </a:p>
        </p:txBody>
      </p:sp>
      <p:sp>
        <p:nvSpPr>
          <p:cNvPr id="5974023" name="AutoShape 7"/>
          <p:cNvSpPr>
            <a:spLocks noChangeArrowheads="1"/>
          </p:cNvSpPr>
          <p:nvPr/>
        </p:nvSpPr>
        <p:spPr bwMode="auto">
          <a:xfrm rot="1700050">
            <a:off x="2491327" y="3522500"/>
            <a:ext cx="4161343" cy="576262"/>
          </a:xfrm>
          <a:prstGeom prst="roundRect">
            <a:avLst>
              <a:gd name="adj" fmla="val 31736"/>
            </a:avLst>
          </a:prstGeom>
          <a:solidFill>
            <a:srgbClr val="00FF00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5974026" name="AutoShape 10"/>
          <p:cNvSpPr>
            <a:spLocks noChangeArrowheads="1"/>
          </p:cNvSpPr>
          <p:nvPr/>
        </p:nvSpPr>
        <p:spPr bwMode="auto">
          <a:xfrm>
            <a:off x="3419475" y="5516563"/>
            <a:ext cx="3313113" cy="649287"/>
          </a:xfrm>
          <a:prstGeom prst="roundRect">
            <a:avLst>
              <a:gd name="adj" fmla="val 16667"/>
            </a:avLst>
          </a:prstGeom>
          <a:solidFill>
            <a:srgbClr val="00FF00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2465814" y="2708920"/>
                <a:ext cx="4212372" cy="22034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sz="360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sz="3600" b="1" i="1" smtClean="0">
                              <a:latin typeface="Cambria Math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600" i="1" smtClean="0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360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600" b="1" i="1" smtClean="0">
                                        <a:latin typeface="Cambria Math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altLang="zh-CN" sz="3600" b="1" i="1" smtClean="0">
                                        <a:latin typeface="Cambria Math"/>
                                      </a:rPr>
                                      <m:t>𝟏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sz="3600" b="1" i="1" smtClean="0">
                                    <a:latin typeface="Cambria Math"/>
                                  </a:rPr>
                                  <m:t>𝟎</m:t>
                                </m:r>
                              </m:e>
                              <m:e>
                                <m:r>
                                  <a:rPr lang="en-US" altLang="zh-CN" sz="3600" i="1" smtClean="0">
                                    <a:latin typeface="Cambria Math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altLang="zh-CN" sz="3600" b="1" i="1" smtClean="0">
                                    <a:latin typeface="Cambria Math"/>
                                  </a:rPr>
                                  <m:t>𝟎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3600" b="1" i="1" smtClean="0">
                                    <a:latin typeface="Cambria Math"/>
                                  </a:rPr>
                                  <m:t>𝟎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360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600" b="1" i="1" smtClean="0">
                                        <a:latin typeface="Cambria Math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altLang="zh-CN" sz="3600" b="1" i="1" smtClean="0">
                                        <a:latin typeface="Cambria Math"/>
                                      </a:rPr>
                                      <m:t>𝟐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sz="3600" i="1" smtClean="0">
                                    <a:latin typeface="Cambria Math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altLang="zh-CN" sz="3600" b="1" i="1" smtClean="0">
                                    <a:latin typeface="Cambria Math"/>
                                  </a:rPr>
                                  <m:t>𝟎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3600" i="1" smtClean="0">
                                    <a:latin typeface="Cambria Math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altLang="zh-CN" sz="3600" i="1" smtClean="0">
                                    <a:latin typeface="Cambria Math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altLang="zh-CN" sz="3600" i="1" smtClean="0">
                                    <a:latin typeface="Cambria Math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altLang="zh-CN" sz="3600" i="1" smtClean="0">
                                    <a:latin typeface="Cambria Math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3600" b="1" i="1" smtClean="0">
                                    <a:latin typeface="Cambria Math"/>
                                  </a:rPr>
                                  <m:t>𝟎</m:t>
                                </m:r>
                              </m:e>
                              <m:e>
                                <m:r>
                                  <a:rPr lang="en-US" altLang="zh-CN" sz="3600" b="1" i="1" smtClean="0">
                                    <a:latin typeface="Cambria Math"/>
                                  </a:rPr>
                                  <m:t>𝟎</m:t>
                                </m:r>
                              </m:e>
                              <m:e>
                                <m:r>
                                  <a:rPr lang="en-US" altLang="zh-CN" sz="3600" i="1" smtClean="0">
                                    <a:latin typeface="Cambria Math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360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600" b="1" i="1" smtClean="0">
                                        <a:latin typeface="Cambria Math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altLang="zh-CN" sz="3600" b="1" i="1" smtClean="0">
                                        <a:latin typeface="Cambria Math"/>
                                      </a:rPr>
                                      <m:t>𝒏</m:t>
                                    </m:r>
                                  </m:sub>
                                </m:sSub>
                              </m:e>
                            </m:mr>
                          </m:m>
                          <m:r>
                            <a:rPr lang="en-US" altLang="zh-CN" sz="3600" b="1" i="1" smtClean="0">
                              <a:latin typeface="Cambria Math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5814" y="2708920"/>
                <a:ext cx="4212372" cy="2203424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3"/>
          <p:cNvSpPr>
            <a:spLocks noGrp="1" noChangeArrowheads="1"/>
          </p:cNvSpPr>
          <p:nvPr>
            <p:ph type="body" sz="half" idx="1"/>
          </p:nvPr>
        </p:nvSpPr>
        <p:spPr>
          <a:xfrm>
            <a:off x="684213" y="1773238"/>
            <a:ext cx="7920037" cy="4751387"/>
          </a:xfrm>
        </p:spPr>
        <p:txBody>
          <a:bodyPr/>
          <a:lstStyle/>
          <a:p>
            <a:pPr eaLnBrk="1" hangingPunct="1">
              <a:lnSpc>
                <a:spcPct val="105000"/>
              </a:lnSpc>
              <a:buFontTx/>
              <a:buNone/>
              <a:defRPr/>
            </a:pPr>
            <a:r>
              <a:rPr lang="en-US" altLang="zh-CN" b="1" dirty="0" smtClean="0"/>
              <a:t> </a:t>
            </a:r>
            <a:r>
              <a:rPr lang="zh-CN" altLang="en-US" b="1" dirty="0" smtClean="0">
                <a:latin typeface="Times New Roman" pitchFamily="18" charset="0"/>
              </a:rPr>
              <a:t>主对角线以外全为零的方阵称为对角矩阵</a:t>
            </a:r>
          </a:p>
          <a:p>
            <a:pPr eaLnBrk="1" hangingPunct="1">
              <a:lnSpc>
                <a:spcPct val="105000"/>
              </a:lnSpc>
              <a:defRPr/>
            </a:pPr>
            <a:endParaRPr lang="zh-CN" altLang="en-US" b="1" dirty="0" smtClean="0">
              <a:latin typeface="Times New Roman" pitchFamily="18" charset="0"/>
            </a:endParaRPr>
          </a:p>
          <a:p>
            <a:pPr eaLnBrk="1" hangingPunct="1">
              <a:lnSpc>
                <a:spcPct val="105000"/>
              </a:lnSpc>
              <a:buFontTx/>
              <a:buNone/>
              <a:defRPr/>
            </a:pPr>
            <a:endParaRPr lang="zh-CN" altLang="en-US" b="1" dirty="0" smtClean="0">
              <a:latin typeface="Times New Roman" pitchFamily="18" charset="0"/>
            </a:endParaRPr>
          </a:p>
          <a:p>
            <a:pPr eaLnBrk="1" hangingPunct="1">
              <a:lnSpc>
                <a:spcPct val="105000"/>
              </a:lnSpc>
              <a:buFontTx/>
              <a:buNone/>
              <a:defRPr/>
            </a:pPr>
            <a:endParaRPr lang="zh-CN" altLang="en-US" b="1" dirty="0" smtClean="0">
              <a:latin typeface="Times New Roman" pitchFamily="18" charset="0"/>
            </a:endParaRPr>
          </a:p>
          <a:p>
            <a:pPr eaLnBrk="1" hangingPunct="1">
              <a:lnSpc>
                <a:spcPct val="105000"/>
              </a:lnSpc>
              <a:buFontTx/>
              <a:buNone/>
              <a:defRPr/>
            </a:pPr>
            <a:endParaRPr lang="zh-CN" altLang="en-US" b="1" dirty="0" smtClean="0">
              <a:latin typeface="Times New Roman" pitchFamily="18" charset="0"/>
            </a:endParaRPr>
          </a:p>
          <a:p>
            <a:pPr eaLnBrk="1" hangingPunct="1">
              <a:lnSpc>
                <a:spcPct val="105000"/>
              </a:lnSpc>
              <a:buFontTx/>
              <a:buNone/>
              <a:defRPr/>
            </a:pPr>
            <a:endParaRPr lang="zh-CN" altLang="en-US" b="1" dirty="0" smtClean="0">
              <a:latin typeface="Times New Roman" pitchFamily="18" charset="0"/>
            </a:endParaRPr>
          </a:p>
          <a:p>
            <a:pPr eaLnBrk="1" hangingPunct="1">
              <a:lnSpc>
                <a:spcPct val="105000"/>
              </a:lnSpc>
              <a:buFontTx/>
              <a:buNone/>
              <a:defRPr/>
            </a:pPr>
            <a:r>
              <a:rPr lang="zh-CN" altLang="en-US" b="1" dirty="0" smtClean="0">
                <a:latin typeface="Times New Roman" pitchFamily="18" charset="0"/>
              </a:rPr>
              <a:t>           </a:t>
            </a:r>
            <a:r>
              <a:rPr lang="en-US" altLang="zh-CN" sz="3600" b="1" dirty="0" smtClean="0">
                <a:latin typeface="Times New Roman" pitchFamily="18" charset="0"/>
              </a:rPr>
              <a:t>=  </a:t>
            </a:r>
            <a:r>
              <a:rPr lang="en-US" altLang="zh-CN" sz="36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diag</a:t>
            </a:r>
            <a:r>
              <a:rPr lang="en-US" altLang="zh-CN" sz="36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 </a:t>
            </a:r>
            <a:r>
              <a:rPr lang="en-US" altLang="zh-CN" sz="4000" b="1" dirty="0" smtClean="0">
                <a:latin typeface="Times New Roman" pitchFamily="18" charset="0"/>
              </a:rPr>
              <a:t>{</a:t>
            </a:r>
            <a:r>
              <a:rPr lang="en-US" altLang="zh-CN" sz="36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 </a:t>
            </a:r>
            <a:r>
              <a:rPr lang="en-US" altLang="zh-CN" sz="3600" b="1" i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a</a:t>
            </a:r>
            <a:r>
              <a:rPr lang="en-US" altLang="zh-CN" sz="3600" b="1" baseline="-300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1</a:t>
            </a:r>
            <a:r>
              <a:rPr lang="en-US" altLang="zh-CN" sz="3600" baseline="-300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 </a:t>
            </a:r>
            <a:r>
              <a:rPr lang="en-US" altLang="zh-CN" sz="3600" b="1" dirty="0" smtClean="0">
                <a:latin typeface="Times New Roman" pitchFamily="18" charset="0"/>
              </a:rPr>
              <a:t>,  </a:t>
            </a:r>
            <a:r>
              <a:rPr lang="en-US" altLang="zh-CN" sz="3600" b="1" i="1" dirty="0" smtClean="0">
                <a:latin typeface="Times New Roman" pitchFamily="18" charset="0"/>
              </a:rPr>
              <a:t>a</a:t>
            </a:r>
            <a:r>
              <a:rPr lang="en-US" altLang="zh-CN" sz="3600" b="1" baseline="-300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2</a:t>
            </a:r>
            <a:r>
              <a:rPr lang="en-US" altLang="zh-CN" sz="3600" baseline="-300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  </a:t>
            </a:r>
            <a:r>
              <a:rPr lang="en-US" altLang="zh-CN" sz="3600" b="1" dirty="0" smtClean="0">
                <a:latin typeface="Times New Roman" pitchFamily="18" charset="0"/>
              </a:rPr>
              <a:t>, </a:t>
            </a:r>
            <a:r>
              <a:rPr lang="zh-CN" altLang="zh-CN" sz="3600" b="1" dirty="0" smtClean="0">
                <a:latin typeface="Times New Roman" pitchFamily="18" charset="0"/>
              </a:rPr>
              <a:t>… </a:t>
            </a:r>
            <a:r>
              <a:rPr lang="en-US" altLang="zh-CN" sz="3600" b="1" dirty="0" smtClean="0">
                <a:latin typeface="Times New Roman" pitchFamily="18" charset="0"/>
              </a:rPr>
              <a:t>,  </a:t>
            </a:r>
            <a:r>
              <a:rPr lang="en-US" altLang="zh-CN" sz="3600" b="1" i="1" dirty="0" smtClean="0">
                <a:latin typeface="Times New Roman" pitchFamily="18" charset="0"/>
              </a:rPr>
              <a:t>a</a:t>
            </a:r>
            <a:r>
              <a:rPr lang="en-US" altLang="zh-CN" sz="3600" b="1" baseline="-300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n</a:t>
            </a:r>
            <a:r>
              <a:rPr lang="en-US" altLang="zh-CN" sz="3600" baseline="-300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 </a:t>
            </a:r>
            <a:r>
              <a:rPr lang="en-US" altLang="zh-CN" sz="4000" b="1" dirty="0" smtClean="0">
                <a:latin typeface="Times New Roman" pitchFamily="18" charset="0"/>
              </a:rPr>
              <a:t>}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4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59740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4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5974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74023" grpId="0" animBg="1"/>
      <p:bldP spid="597402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836712"/>
            <a:ext cx="8229600" cy="5259288"/>
          </a:xfrm>
        </p:spPr>
        <p:txBody>
          <a:bodyPr/>
          <a:lstStyle/>
          <a:p>
            <a:pPr marL="0" indent="0" eaLnBrk="1" hangingPunct="1">
              <a:lnSpc>
                <a:spcPct val="120000"/>
              </a:lnSpc>
              <a:buNone/>
            </a:pPr>
            <a:r>
              <a:rPr lang="zh-CN" altLang="en-US" sz="3600" b="1" dirty="0" smtClean="0">
                <a:latin typeface="Times New Roman" pitchFamily="18" charset="0"/>
              </a:rPr>
              <a:t> </a:t>
            </a:r>
            <a:r>
              <a:rPr lang="en-US" altLang="zh-CN" sz="3600" b="1" dirty="0" smtClean="0">
                <a:latin typeface="Times New Roman" pitchFamily="18" charset="0"/>
              </a:rPr>
              <a:t> </a:t>
            </a:r>
            <a:r>
              <a:rPr lang="zh-CN" altLang="en-US" sz="3600" b="1" dirty="0" smtClean="0">
                <a:latin typeface="Times New Roman" pitchFamily="18" charset="0"/>
              </a:rPr>
              <a:t>大课 </a:t>
            </a:r>
            <a:r>
              <a:rPr lang="en-US" altLang="zh-CN" sz="3600" b="1" dirty="0" smtClean="0">
                <a:latin typeface="Times New Roman" pitchFamily="18" charset="0"/>
              </a:rPr>
              <a:t>:   </a:t>
            </a:r>
            <a:r>
              <a:rPr lang="zh-CN" altLang="en-US" sz="3600" b="1" dirty="0" smtClean="0">
                <a:latin typeface="Times New Roman" pitchFamily="18" charset="0"/>
              </a:rPr>
              <a:t>周二   </a:t>
            </a:r>
            <a:r>
              <a:rPr lang="en-US" altLang="zh-CN" sz="3600" b="1" dirty="0" smtClean="0">
                <a:latin typeface="Times New Roman" pitchFamily="18" charset="0"/>
              </a:rPr>
              <a:t>3 , 4 </a:t>
            </a:r>
            <a:r>
              <a:rPr lang="zh-CN" altLang="en-US" sz="3600" b="1" dirty="0" smtClean="0">
                <a:latin typeface="Times New Roman" pitchFamily="18" charset="0"/>
              </a:rPr>
              <a:t>节    周四   </a:t>
            </a:r>
            <a:r>
              <a:rPr lang="en-US" altLang="zh-CN" sz="3600" b="1" dirty="0" smtClean="0">
                <a:latin typeface="Times New Roman" pitchFamily="18" charset="0"/>
              </a:rPr>
              <a:t>5 , 6 </a:t>
            </a:r>
            <a:r>
              <a:rPr lang="zh-CN" altLang="en-US" sz="3600" b="1" dirty="0" smtClean="0">
                <a:latin typeface="Times New Roman" pitchFamily="18" charset="0"/>
              </a:rPr>
              <a:t>节</a:t>
            </a:r>
            <a:endParaRPr lang="en-US" altLang="zh-CN" sz="3600" b="1" dirty="0" smtClean="0">
              <a:latin typeface="Times New Roman" pitchFamily="18" charset="0"/>
            </a:endParaRPr>
          </a:p>
          <a:p>
            <a:pPr marL="0" indent="0" eaLnBrk="1" hangingPunct="1">
              <a:lnSpc>
                <a:spcPct val="150000"/>
              </a:lnSpc>
              <a:buNone/>
            </a:pPr>
            <a:r>
              <a:rPr lang="zh-CN" altLang="en-US" sz="3600" b="1" dirty="0" smtClean="0">
                <a:latin typeface="Times New Roman" pitchFamily="18" charset="0"/>
              </a:rPr>
              <a:t>                           一教  </a:t>
            </a:r>
            <a:r>
              <a:rPr lang="en-US" altLang="zh-CN" sz="3600" b="1" dirty="0" smtClean="0">
                <a:latin typeface="Times New Roman" pitchFamily="18" charset="0"/>
              </a:rPr>
              <a:t>101</a:t>
            </a:r>
          </a:p>
          <a:p>
            <a:pPr marL="0" indent="0" eaLnBrk="1" hangingPunct="1">
              <a:lnSpc>
                <a:spcPct val="150000"/>
              </a:lnSpc>
              <a:buNone/>
            </a:pPr>
            <a:endParaRPr lang="en-US" altLang="zh-CN" sz="3600" b="1" dirty="0">
              <a:latin typeface="Times New Roman" pitchFamily="18" charset="0"/>
            </a:endParaRP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sz="3600" b="1" dirty="0">
                <a:latin typeface="Times New Roman" pitchFamily="18" charset="0"/>
              </a:rPr>
              <a:t> </a:t>
            </a:r>
            <a:r>
              <a:rPr lang="en-US" altLang="zh-CN" sz="3600" b="1" dirty="0" smtClean="0">
                <a:latin typeface="Times New Roman" pitchFamily="18" charset="0"/>
              </a:rPr>
              <a:t> </a:t>
            </a:r>
            <a:r>
              <a:rPr lang="zh-CN" altLang="en-US" sz="3600" b="1" dirty="0" smtClean="0">
                <a:latin typeface="Times New Roman" pitchFamily="18" charset="0"/>
              </a:rPr>
              <a:t>习题课 </a:t>
            </a:r>
            <a:r>
              <a:rPr lang="en-US" altLang="zh-CN" sz="3600" b="1" dirty="0" smtClean="0">
                <a:latin typeface="Times New Roman" pitchFamily="18" charset="0"/>
              </a:rPr>
              <a:t>:       </a:t>
            </a:r>
            <a:r>
              <a:rPr lang="zh-CN" altLang="en-US" sz="3600" b="1" dirty="0" smtClean="0">
                <a:latin typeface="Times New Roman" pitchFamily="18" charset="0"/>
              </a:rPr>
              <a:t>周三  </a:t>
            </a:r>
            <a:r>
              <a:rPr lang="en-US" altLang="zh-CN" sz="3600" b="1" dirty="0" smtClean="0">
                <a:latin typeface="Times New Roman" pitchFamily="18" charset="0"/>
              </a:rPr>
              <a:t>10 ,  11</a:t>
            </a:r>
            <a:r>
              <a:rPr lang="zh-CN" altLang="en-US" sz="3600" b="1" dirty="0" smtClean="0">
                <a:latin typeface="Times New Roman" pitchFamily="18" charset="0"/>
              </a:rPr>
              <a:t>节</a:t>
            </a:r>
            <a:endParaRPr lang="en-US" altLang="zh-CN" sz="3600" b="1" dirty="0" smtClean="0">
              <a:latin typeface="Times New Roman" pitchFamily="18" charset="0"/>
            </a:endParaRP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sz="3600" dirty="0" smtClean="0"/>
              <a:t>       </a:t>
            </a:r>
            <a:r>
              <a:rPr lang="zh-CN" altLang="en-US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三教 </a:t>
            </a:r>
            <a:r>
              <a:rPr lang="en-US" altLang="zh-CN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107</a:t>
            </a:r>
            <a:r>
              <a:rPr lang="zh-CN" altLang="en-US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，三教 </a:t>
            </a:r>
            <a:r>
              <a:rPr lang="en-US" altLang="zh-CN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103 ,    </a:t>
            </a:r>
            <a:r>
              <a:rPr lang="zh-CN" altLang="en-US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三教 </a:t>
            </a:r>
            <a:r>
              <a:rPr lang="en-US" altLang="zh-CN" sz="3600" b="1" dirty="0" smtClean="0">
                <a:latin typeface="Times New Roman" pitchFamily="18" charset="0"/>
                <a:cs typeface="Times New Roman" panose="02020603050405020304" pitchFamily="18" charset="0"/>
              </a:rPr>
              <a:t>105</a:t>
            </a:r>
          </a:p>
          <a:p>
            <a:pPr eaLnBrk="1" hangingPunct="1">
              <a:lnSpc>
                <a:spcPct val="120000"/>
              </a:lnSpc>
              <a:buFontTx/>
              <a:buNone/>
            </a:pPr>
            <a:r>
              <a:rPr lang="en-US" altLang="zh-CN" sz="3600" b="1" dirty="0">
                <a:latin typeface="Times New Roman" pitchFamily="18" charset="0"/>
              </a:rPr>
              <a:t> </a:t>
            </a:r>
            <a:endParaRPr lang="zh-CN" altLang="en-US" sz="3600" b="1" dirty="0" smtClean="0"/>
          </a:p>
        </p:txBody>
      </p:sp>
    </p:spTree>
    <p:extLst>
      <p:ext uri="{BB962C8B-B14F-4D97-AF65-F5344CB8AC3E}">
        <p14:creationId xmlns:p14="http://schemas.microsoft.com/office/powerpoint/2010/main" val="4124647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60350"/>
            <a:ext cx="9144000" cy="1655763"/>
          </a:xfrm>
          <a:solidFill>
            <a:srgbClr val="00FF00">
              <a:alpha val="70195"/>
            </a:srgbClr>
          </a:solidFill>
        </p:spPr>
        <p:txBody>
          <a:bodyPr/>
          <a:lstStyle/>
          <a:p>
            <a:pPr eaLnBrk="1" hangingPunct="1">
              <a:lnSpc>
                <a:spcPct val="120000"/>
              </a:lnSpc>
            </a:pPr>
            <a:r>
              <a:rPr lang="zh-CN" altLang="en-US" sz="3600" b="1" smtClean="0">
                <a:latin typeface="Times New Roman" pitchFamily="18" charset="0"/>
              </a:rPr>
              <a:t>例</a:t>
            </a:r>
            <a:r>
              <a:rPr lang="en-US" altLang="zh-CN" sz="3600" b="1" smtClean="0">
                <a:latin typeface="Times New Roman" pitchFamily="18" charset="0"/>
              </a:rPr>
              <a:t>: </a:t>
            </a:r>
            <a:r>
              <a:rPr lang="zh-CN" altLang="en-US" sz="3600" b="1" smtClean="0">
                <a:latin typeface="Times New Roman" pitchFamily="18" charset="0"/>
              </a:rPr>
              <a:t>描述 氨水 </a:t>
            </a:r>
            <a:r>
              <a:rPr lang="zh-CN" altLang="en-US" sz="3600" b="1" smtClean="0">
                <a:latin typeface="Times New Roman" pitchFamily="18" charset="0"/>
                <a:sym typeface="Symbol" pitchFamily="18" charset="2"/>
              </a:rPr>
              <a:t> </a:t>
            </a:r>
            <a:r>
              <a:rPr lang="zh-CN" altLang="en-US" sz="3600" b="1" smtClean="0">
                <a:latin typeface="Times New Roman" pitchFamily="18" charset="0"/>
              </a:rPr>
              <a:t>二氧化氮 的化学反应</a:t>
            </a:r>
            <a:r>
              <a:rPr lang="en-US" altLang="zh-CN" sz="3600" b="1" smtClean="0">
                <a:latin typeface="Times New Roman" pitchFamily="18" charset="0"/>
              </a:rPr>
              <a:t>, </a:t>
            </a:r>
            <a:br>
              <a:rPr lang="en-US" altLang="zh-CN" sz="3600" b="1" smtClean="0">
                <a:latin typeface="Times New Roman" pitchFamily="18" charset="0"/>
              </a:rPr>
            </a:br>
            <a:r>
              <a:rPr lang="zh-CN" altLang="en-US" sz="3600" b="1" smtClean="0">
                <a:latin typeface="Times New Roman" pitchFamily="18" charset="0"/>
              </a:rPr>
              <a:t>最少需要多少个方程式？</a:t>
            </a:r>
          </a:p>
        </p:txBody>
      </p:sp>
      <p:sp>
        <p:nvSpPr>
          <p:cNvPr id="5341187" name="Rectangle 3"/>
          <p:cNvSpPr>
            <a:spLocks noChangeArrowheads="1"/>
          </p:cNvSpPr>
          <p:nvPr/>
        </p:nvSpPr>
        <p:spPr bwMode="auto">
          <a:xfrm>
            <a:off x="2411413" y="5661025"/>
            <a:ext cx="4032250" cy="647700"/>
          </a:xfrm>
          <a:prstGeom prst="rect">
            <a:avLst/>
          </a:prstGeom>
          <a:solidFill>
            <a:srgbClr val="FFCC00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5341188" name="Rectangle 4"/>
          <p:cNvSpPr>
            <a:spLocks noChangeArrowheads="1"/>
          </p:cNvSpPr>
          <p:nvPr/>
        </p:nvSpPr>
        <p:spPr bwMode="auto">
          <a:xfrm>
            <a:off x="2411413" y="4941888"/>
            <a:ext cx="4032250" cy="647700"/>
          </a:xfrm>
          <a:prstGeom prst="rect">
            <a:avLst/>
          </a:prstGeom>
          <a:solidFill>
            <a:srgbClr val="FFCC00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5341189" name="Rectangle 5"/>
          <p:cNvSpPr>
            <a:spLocks noChangeArrowheads="1"/>
          </p:cNvSpPr>
          <p:nvPr/>
        </p:nvSpPr>
        <p:spPr bwMode="auto">
          <a:xfrm>
            <a:off x="2411413" y="4221163"/>
            <a:ext cx="4032250" cy="647700"/>
          </a:xfrm>
          <a:prstGeom prst="rect">
            <a:avLst/>
          </a:prstGeom>
          <a:solidFill>
            <a:srgbClr val="FF0000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graphicFrame>
        <p:nvGraphicFramePr>
          <p:cNvPr id="5341190" name="Object 6"/>
          <p:cNvGraphicFramePr>
            <a:graphicFrameLocks noChangeAspect="1"/>
          </p:cNvGraphicFramePr>
          <p:nvPr/>
        </p:nvGraphicFramePr>
        <p:xfrm>
          <a:off x="1692275" y="2128838"/>
          <a:ext cx="5634038" cy="4157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69" name="公式" r:id="rId3" imgW="2273040" imgH="1676160" progId="Equation.3">
                  <p:embed/>
                </p:oleObj>
              </mc:Choice>
              <mc:Fallback>
                <p:oleObj name="公式" r:id="rId3" imgW="2273040" imgH="167616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92275" y="2128838"/>
                        <a:ext cx="5634038" cy="41576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41191" name="Rectangle 7"/>
          <p:cNvSpPr>
            <a:spLocks noChangeArrowheads="1"/>
          </p:cNvSpPr>
          <p:nvPr/>
        </p:nvSpPr>
        <p:spPr bwMode="auto">
          <a:xfrm>
            <a:off x="2411413" y="4149725"/>
            <a:ext cx="4032250" cy="7207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1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3411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3411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1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000"/>
                                        <p:tgtEl>
                                          <p:spTgt spid="5341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1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000"/>
                                        <p:tgtEl>
                                          <p:spTgt spid="5341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1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0" fill="hold"/>
                                        <p:tgtEl>
                                          <p:spTgt spid="53411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0" fill="hold"/>
                                        <p:tgtEl>
                                          <p:spTgt spid="53411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1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341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41187" grpId="0" animBg="1"/>
      <p:bldP spid="5341188" grpId="0" animBg="1"/>
      <p:bldP spid="5341189" grpId="0" animBg="1"/>
      <p:bldP spid="5341191" grpId="0" animBg="1"/>
    </p:bldLst>
  </p:timing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5" name="Rectangle 2"/>
          <p:cNvSpPr>
            <a:spLocks noGrp="1" noChangeArrowheads="1"/>
          </p:cNvSpPr>
          <p:nvPr>
            <p:ph type="title"/>
          </p:nvPr>
        </p:nvSpPr>
        <p:spPr>
          <a:xfrm>
            <a:off x="468313" y="620713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zh-CN" sz="4000" b="1" smtClean="0"/>
              <a:t>   </a:t>
            </a:r>
            <a:r>
              <a:rPr lang="zh-CN" altLang="en-US" sz="4000" b="1" smtClean="0">
                <a:latin typeface="Times New Roman" pitchFamily="18" charset="0"/>
              </a:rPr>
              <a:t>对角阵相加、相乘</a:t>
            </a:r>
            <a:r>
              <a:rPr lang="en-US" altLang="zh-CN" sz="3600" b="1" smtClean="0">
                <a:latin typeface="Times New Roman" pitchFamily="18" charset="0"/>
              </a:rPr>
              <a:t>,</a:t>
            </a:r>
            <a:r>
              <a:rPr lang="en-US" altLang="zh-CN" sz="4000" b="1" smtClean="0">
                <a:latin typeface="Times New Roman" pitchFamily="18" charset="0"/>
              </a:rPr>
              <a:t>  </a:t>
            </a:r>
            <a:r>
              <a:rPr lang="zh-CN" altLang="en-US" sz="4000" b="1" smtClean="0">
                <a:latin typeface="Times New Roman" pitchFamily="18" charset="0"/>
              </a:rPr>
              <a:t>还是对角阵</a:t>
            </a:r>
          </a:p>
        </p:txBody>
      </p:sp>
      <p:sp>
        <p:nvSpPr>
          <p:cNvPr id="5975044" name="AutoShape 4"/>
          <p:cNvSpPr>
            <a:spLocks noChangeArrowheads="1"/>
          </p:cNvSpPr>
          <p:nvPr/>
        </p:nvSpPr>
        <p:spPr bwMode="auto">
          <a:xfrm rot="2533046">
            <a:off x="203200" y="3292475"/>
            <a:ext cx="2808288" cy="649288"/>
          </a:xfrm>
          <a:prstGeom prst="roundRect">
            <a:avLst>
              <a:gd name="adj" fmla="val 38292"/>
            </a:avLst>
          </a:prstGeom>
          <a:solidFill>
            <a:srgbClr val="00FF00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5975045" name="AutoShape 5"/>
          <p:cNvSpPr>
            <a:spLocks noChangeArrowheads="1"/>
          </p:cNvSpPr>
          <p:nvPr/>
        </p:nvSpPr>
        <p:spPr bwMode="auto">
          <a:xfrm rot="2533046">
            <a:off x="2627313" y="3357563"/>
            <a:ext cx="2808287" cy="649287"/>
          </a:xfrm>
          <a:prstGeom prst="roundRect">
            <a:avLst>
              <a:gd name="adj" fmla="val 38292"/>
            </a:avLst>
          </a:prstGeom>
          <a:solidFill>
            <a:srgbClr val="00FF00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5975046" name="AutoShape 6"/>
          <p:cNvSpPr>
            <a:spLocks noChangeArrowheads="1"/>
          </p:cNvSpPr>
          <p:nvPr/>
        </p:nvSpPr>
        <p:spPr bwMode="auto">
          <a:xfrm rot="2198579">
            <a:off x="5580063" y="3357563"/>
            <a:ext cx="3240087" cy="649287"/>
          </a:xfrm>
          <a:prstGeom prst="roundRect">
            <a:avLst>
              <a:gd name="adj" fmla="val 38292"/>
            </a:avLst>
          </a:prstGeom>
          <a:solidFill>
            <a:srgbClr val="00FF00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graphicFrame>
        <p:nvGraphicFramePr>
          <p:cNvPr id="197634" name="Object 8"/>
          <p:cNvGraphicFramePr>
            <a:graphicFrameLocks noGrp="1" noChangeAspect="1"/>
          </p:cNvGraphicFramePr>
          <p:nvPr>
            <p:ph sz="half" idx="2"/>
          </p:nvPr>
        </p:nvGraphicFramePr>
        <p:xfrm>
          <a:off x="395288" y="2590800"/>
          <a:ext cx="8429625" cy="2228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710" name="公式" r:id="rId3" imgW="2869920" imgH="850680" progId="Equation.3">
                  <p:embed/>
                </p:oleObj>
              </mc:Choice>
              <mc:Fallback>
                <p:oleObj name="公式" r:id="rId3" imgW="2869920" imgH="85068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288" y="2590800"/>
                        <a:ext cx="8429625" cy="2228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38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cap="flat" cmpd="sng" algn="ctr">
                            <a:solidFill>
                              <a:schemeClr val="folHlink"/>
                            </a:solidFill>
                            <a:prstDash val="solid"/>
                            <a:miter lim="800000"/>
                            <a:headEnd type="none" w="med" len="med"/>
                            <a:tailEnd type="none" w="med" len="med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5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975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5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59750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5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1000"/>
                                        <p:tgtEl>
                                          <p:spTgt spid="59750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75044" grpId="0" animBg="1"/>
      <p:bldP spid="5975045" grpId="0" animBg="1"/>
      <p:bldP spid="5975046" grpId="0" animBg="1"/>
    </p:bldLst>
  </p:timing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59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498600"/>
          </a:xfrm>
        </p:spPr>
        <p:txBody>
          <a:bodyPr/>
          <a:lstStyle/>
          <a:p>
            <a:pPr eaLnBrk="1" hangingPunct="1">
              <a:lnSpc>
                <a:spcPct val="130000"/>
              </a:lnSpc>
            </a:pPr>
            <a:r>
              <a:rPr lang="zh-CN" altLang="en-US" sz="3600" b="1" smtClean="0">
                <a:solidFill>
                  <a:schemeClr val="tx1"/>
                </a:solidFill>
              </a:rPr>
              <a:t>在矩阵左边乘对角阵</a:t>
            </a:r>
            <a:r>
              <a:rPr lang="zh-CN" altLang="en-US" sz="3600" b="1" smtClean="0"/>
              <a:t/>
            </a:r>
            <a:br>
              <a:rPr lang="zh-CN" altLang="en-US" sz="3600" b="1" smtClean="0"/>
            </a:br>
            <a:r>
              <a:rPr lang="zh-CN" altLang="en-US" sz="3600" b="1" smtClean="0"/>
              <a:t>                 </a:t>
            </a:r>
            <a:r>
              <a:rPr lang="en-US" altLang="zh-CN" sz="3600" b="1" smtClean="0">
                <a:solidFill>
                  <a:srgbClr val="0000FF"/>
                </a:solidFill>
              </a:rPr>
              <a:t>--- </a:t>
            </a:r>
            <a:r>
              <a:rPr lang="zh-CN" altLang="en-US" sz="3600" b="1" smtClean="0">
                <a:solidFill>
                  <a:srgbClr val="0000FF"/>
                </a:solidFill>
              </a:rPr>
              <a:t>用对角元乘矩阵相应的行</a:t>
            </a:r>
          </a:p>
        </p:txBody>
      </p:sp>
      <p:sp>
        <p:nvSpPr>
          <p:cNvPr id="5976067" name="Rectangle 3"/>
          <p:cNvSpPr>
            <a:spLocks noChangeArrowheads="1"/>
          </p:cNvSpPr>
          <p:nvPr/>
        </p:nvSpPr>
        <p:spPr bwMode="auto">
          <a:xfrm>
            <a:off x="323850" y="2924175"/>
            <a:ext cx="576263" cy="720725"/>
          </a:xfrm>
          <a:prstGeom prst="rect">
            <a:avLst/>
          </a:prstGeom>
          <a:solidFill>
            <a:srgbClr val="FF0000">
              <a:alpha val="5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58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5976068" name="Rectangle 4"/>
          <p:cNvSpPr>
            <a:spLocks noChangeArrowheads="1"/>
          </p:cNvSpPr>
          <p:nvPr/>
        </p:nvSpPr>
        <p:spPr bwMode="auto">
          <a:xfrm>
            <a:off x="2843213" y="2924175"/>
            <a:ext cx="2089150" cy="720725"/>
          </a:xfrm>
          <a:prstGeom prst="rect">
            <a:avLst/>
          </a:prstGeom>
          <a:solidFill>
            <a:srgbClr val="FFCC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58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5976069" name="Rectangle 5"/>
          <p:cNvSpPr>
            <a:spLocks noChangeArrowheads="1"/>
          </p:cNvSpPr>
          <p:nvPr/>
        </p:nvSpPr>
        <p:spPr bwMode="auto">
          <a:xfrm>
            <a:off x="1116013" y="3716338"/>
            <a:ext cx="576262" cy="720725"/>
          </a:xfrm>
          <a:prstGeom prst="rect">
            <a:avLst/>
          </a:prstGeom>
          <a:solidFill>
            <a:srgbClr val="FF0000">
              <a:alpha val="5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58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5976070" name="Rectangle 6"/>
          <p:cNvSpPr>
            <a:spLocks noChangeArrowheads="1"/>
          </p:cNvSpPr>
          <p:nvPr/>
        </p:nvSpPr>
        <p:spPr bwMode="auto">
          <a:xfrm>
            <a:off x="2843213" y="3716338"/>
            <a:ext cx="2089150" cy="720725"/>
          </a:xfrm>
          <a:prstGeom prst="rect">
            <a:avLst/>
          </a:prstGeom>
          <a:solidFill>
            <a:srgbClr val="FFCC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58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5976071" name="Rectangle 7"/>
          <p:cNvSpPr>
            <a:spLocks noChangeArrowheads="1"/>
          </p:cNvSpPr>
          <p:nvPr/>
        </p:nvSpPr>
        <p:spPr bwMode="auto">
          <a:xfrm>
            <a:off x="1979613" y="4508500"/>
            <a:ext cx="576262" cy="720725"/>
          </a:xfrm>
          <a:prstGeom prst="rect">
            <a:avLst/>
          </a:prstGeom>
          <a:solidFill>
            <a:srgbClr val="FF0000">
              <a:alpha val="5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58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5976072" name="Rectangle 8"/>
          <p:cNvSpPr>
            <a:spLocks noChangeArrowheads="1"/>
          </p:cNvSpPr>
          <p:nvPr/>
        </p:nvSpPr>
        <p:spPr bwMode="auto">
          <a:xfrm>
            <a:off x="2843213" y="4508500"/>
            <a:ext cx="2089150" cy="720725"/>
          </a:xfrm>
          <a:prstGeom prst="rect">
            <a:avLst/>
          </a:prstGeom>
          <a:solidFill>
            <a:srgbClr val="FFCC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58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cxnSp>
        <p:nvCxnSpPr>
          <p:cNvPr id="5976073" name="AutoShape 9"/>
          <p:cNvCxnSpPr>
            <a:cxnSpLocks noChangeShapeType="1"/>
            <a:stCxn id="5976067" idx="3"/>
            <a:endCxn id="5976068" idx="1"/>
          </p:cNvCxnSpPr>
          <p:nvPr/>
        </p:nvCxnSpPr>
        <p:spPr bwMode="auto">
          <a:xfrm>
            <a:off x="900113" y="3284538"/>
            <a:ext cx="1943100" cy="0"/>
          </a:xfrm>
          <a:prstGeom prst="straightConnector1">
            <a:avLst/>
          </a:prstGeom>
          <a:noFill/>
          <a:ln w="50800">
            <a:solidFill>
              <a:srgbClr val="FF0000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976074" name="AutoShape 10"/>
          <p:cNvCxnSpPr>
            <a:cxnSpLocks noChangeShapeType="1"/>
            <a:stCxn id="5976069" idx="3"/>
            <a:endCxn id="5976070" idx="1"/>
          </p:cNvCxnSpPr>
          <p:nvPr/>
        </p:nvCxnSpPr>
        <p:spPr bwMode="auto">
          <a:xfrm>
            <a:off x="1692275" y="4076700"/>
            <a:ext cx="1150938" cy="0"/>
          </a:xfrm>
          <a:prstGeom prst="straightConnector1">
            <a:avLst/>
          </a:prstGeom>
          <a:noFill/>
          <a:ln w="63500">
            <a:solidFill>
              <a:srgbClr val="FF0000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976075" name="AutoShape 11"/>
          <p:cNvCxnSpPr>
            <a:cxnSpLocks noChangeShapeType="1"/>
            <a:stCxn id="5976071" idx="3"/>
            <a:endCxn id="5976072" idx="1"/>
          </p:cNvCxnSpPr>
          <p:nvPr/>
        </p:nvCxnSpPr>
        <p:spPr bwMode="auto">
          <a:xfrm>
            <a:off x="2555875" y="4868863"/>
            <a:ext cx="287338" cy="0"/>
          </a:xfrm>
          <a:prstGeom prst="straightConnector1">
            <a:avLst/>
          </a:prstGeom>
          <a:noFill/>
          <a:ln w="50800">
            <a:solidFill>
              <a:srgbClr val="FF0000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aphicFrame>
        <p:nvGraphicFramePr>
          <p:cNvPr id="198658" name="Object 12"/>
          <p:cNvGraphicFramePr>
            <a:graphicFrameLocks noGrp="1" noChangeAspect="1"/>
          </p:cNvGraphicFramePr>
          <p:nvPr>
            <p:ph sz="quarter" idx="3"/>
          </p:nvPr>
        </p:nvGraphicFramePr>
        <p:xfrm>
          <a:off x="179388" y="2916238"/>
          <a:ext cx="8718550" cy="2454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8743" name="公式" r:id="rId3" imgW="3022560" imgH="850680" progId="Equation.3">
                  <p:embed/>
                </p:oleObj>
              </mc:Choice>
              <mc:Fallback>
                <p:oleObj name="公式" r:id="rId3" imgW="3022560" imgH="850680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9388" y="2916238"/>
                        <a:ext cx="8718550" cy="2454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38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cap="flat" cmpd="sng" algn="ctr">
                            <a:solidFill>
                              <a:schemeClr val="folHlink"/>
                            </a:solidFill>
                            <a:prstDash val="solid"/>
                            <a:miter lim="800000"/>
                            <a:headEnd type="none" w="med" len="med"/>
                            <a:tailEnd type="none" w="med" len="med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976077" name="Rectangle 13"/>
          <p:cNvSpPr>
            <a:spLocks noChangeArrowheads="1"/>
          </p:cNvSpPr>
          <p:nvPr/>
        </p:nvSpPr>
        <p:spPr bwMode="auto">
          <a:xfrm>
            <a:off x="5724525" y="2852738"/>
            <a:ext cx="2951163" cy="719137"/>
          </a:xfrm>
          <a:prstGeom prst="rect">
            <a:avLst/>
          </a:prstGeom>
          <a:solidFill>
            <a:schemeClr val="bg1"/>
          </a:solidFill>
          <a:ln w="44450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5976078" name="Rectangle 14"/>
          <p:cNvSpPr>
            <a:spLocks noChangeArrowheads="1"/>
          </p:cNvSpPr>
          <p:nvPr/>
        </p:nvSpPr>
        <p:spPr bwMode="auto">
          <a:xfrm>
            <a:off x="5724525" y="3716338"/>
            <a:ext cx="2951163" cy="719137"/>
          </a:xfrm>
          <a:prstGeom prst="rect">
            <a:avLst/>
          </a:prstGeom>
          <a:solidFill>
            <a:schemeClr val="bg1"/>
          </a:solidFill>
          <a:ln w="44450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5976079" name="Rectangle 15"/>
          <p:cNvSpPr>
            <a:spLocks noChangeArrowheads="1"/>
          </p:cNvSpPr>
          <p:nvPr/>
        </p:nvSpPr>
        <p:spPr bwMode="auto">
          <a:xfrm>
            <a:off x="5724525" y="4581525"/>
            <a:ext cx="2951163" cy="719138"/>
          </a:xfrm>
          <a:prstGeom prst="rect">
            <a:avLst/>
          </a:prstGeom>
          <a:solidFill>
            <a:schemeClr val="bg1"/>
          </a:solidFill>
          <a:ln w="44450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6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9760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6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2" dur="1000"/>
                                        <p:tgtEl>
                                          <p:spTgt spid="59760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6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9760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0" dur="1000"/>
                                        <p:tgtEl>
                                          <p:spTgt spid="59760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976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6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59760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8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6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30" dur="1000"/>
                                        <p:tgtEl>
                                          <p:spTgt spid="5976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6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59760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8" dur="1000"/>
                                        <p:tgtEl>
                                          <p:spTgt spid="59760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976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6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59760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6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6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48" dur="1000"/>
                                        <p:tgtEl>
                                          <p:spTgt spid="5976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6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1000"/>
                                        <p:tgtEl>
                                          <p:spTgt spid="59760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54" presetID="2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55" dur="1000"/>
                                        <p:tgtEl>
                                          <p:spTgt spid="59760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976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76067" grpId="0" animBg="1"/>
      <p:bldP spid="5976068" grpId="0" animBg="1"/>
      <p:bldP spid="5976069" grpId="0" animBg="1"/>
      <p:bldP spid="5976070" grpId="0" animBg="1"/>
      <p:bldP spid="5976071" grpId="0" animBg="1"/>
      <p:bldP spid="5976072" grpId="0" animBg="1"/>
      <p:bldP spid="5976077" grpId="0" animBg="1"/>
      <p:bldP spid="5976078" grpId="0" animBg="1"/>
      <p:bldP spid="5976079" grpId="0" animBg="1"/>
    </p:bldLst>
  </p:timing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8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498600"/>
          </a:xfrm>
        </p:spPr>
        <p:txBody>
          <a:bodyPr/>
          <a:lstStyle/>
          <a:p>
            <a:pPr eaLnBrk="1" hangingPunct="1">
              <a:lnSpc>
                <a:spcPct val="120000"/>
              </a:lnSpc>
            </a:pPr>
            <a:r>
              <a:rPr lang="zh-CN" altLang="en-US" sz="3600" b="1" smtClean="0">
                <a:solidFill>
                  <a:schemeClr val="tx1"/>
                </a:solidFill>
              </a:rPr>
              <a:t>在矩阵右边乘对角阵</a:t>
            </a:r>
            <a:r>
              <a:rPr lang="zh-CN" altLang="en-US" sz="3600" b="1" smtClean="0"/>
              <a:t/>
            </a:r>
            <a:br>
              <a:rPr lang="zh-CN" altLang="en-US" sz="3600" b="1" smtClean="0"/>
            </a:br>
            <a:r>
              <a:rPr lang="zh-CN" altLang="en-US" sz="3600" b="1" smtClean="0"/>
              <a:t>           </a:t>
            </a:r>
            <a:r>
              <a:rPr lang="en-US" altLang="zh-CN" sz="3600" b="1" smtClean="0">
                <a:solidFill>
                  <a:srgbClr val="0000FF"/>
                </a:solidFill>
              </a:rPr>
              <a:t>--- </a:t>
            </a:r>
            <a:r>
              <a:rPr lang="zh-CN" altLang="en-US" sz="3600" b="1" smtClean="0">
                <a:solidFill>
                  <a:srgbClr val="0000FF"/>
                </a:solidFill>
              </a:rPr>
              <a:t>用对角元乘矩阵相应的列</a:t>
            </a:r>
          </a:p>
        </p:txBody>
      </p:sp>
      <p:graphicFrame>
        <p:nvGraphicFramePr>
          <p:cNvPr id="5977091" name="Object 3"/>
          <p:cNvGraphicFramePr>
            <a:graphicFrameLocks noChangeAspect="1"/>
          </p:cNvGraphicFramePr>
          <p:nvPr/>
        </p:nvGraphicFramePr>
        <p:xfrm>
          <a:off x="3203575" y="3573463"/>
          <a:ext cx="368300" cy="536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9980" name="公式" r:id="rId3" imgW="139680" imgH="203040" progId="Equation.3">
                  <p:embed/>
                </p:oleObj>
              </mc:Choice>
              <mc:Fallback>
                <p:oleObj name="公式" r:id="rId3" imgW="139680" imgH="20304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3575" y="3573463"/>
                        <a:ext cx="368300" cy="536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38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977092" name="Object 4"/>
          <p:cNvGraphicFramePr>
            <a:graphicFrameLocks noChangeAspect="1"/>
          </p:cNvGraphicFramePr>
          <p:nvPr/>
        </p:nvGraphicFramePr>
        <p:xfrm>
          <a:off x="3924300" y="4437063"/>
          <a:ext cx="368300" cy="403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9981" name="公式" r:id="rId5" imgW="139680" imgH="152280" progId="Equation.3">
                  <p:embed/>
                </p:oleObj>
              </mc:Choice>
              <mc:Fallback>
                <p:oleObj name="公式" r:id="rId5" imgW="139680" imgH="15228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24300" y="4437063"/>
                        <a:ext cx="368300" cy="403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38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977093" name="Object 5"/>
          <p:cNvGraphicFramePr>
            <a:graphicFrameLocks noChangeAspect="1"/>
          </p:cNvGraphicFramePr>
          <p:nvPr/>
        </p:nvGraphicFramePr>
        <p:xfrm>
          <a:off x="4643438" y="5229225"/>
          <a:ext cx="334962" cy="403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9982" name="公式" r:id="rId7" imgW="126720" imgH="152280" progId="Equation.3">
                  <p:embed/>
                </p:oleObj>
              </mc:Choice>
              <mc:Fallback>
                <p:oleObj name="公式" r:id="rId7" imgW="126720" imgH="15228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43438" y="5229225"/>
                        <a:ext cx="334962" cy="403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38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977094" name="Rectangle 6"/>
          <p:cNvSpPr>
            <a:spLocks noChangeArrowheads="1"/>
          </p:cNvSpPr>
          <p:nvPr/>
        </p:nvSpPr>
        <p:spPr bwMode="auto">
          <a:xfrm>
            <a:off x="684213" y="3141663"/>
            <a:ext cx="574675" cy="2879725"/>
          </a:xfrm>
          <a:prstGeom prst="rect">
            <a:avLst/>
          </a:prstGeom>
          <a:solidFill>
            <a:srgbClr val="FF9900">
              <a:alpha val="5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5977095" name="Rectangle 7"/>
          <p:cNvSpPr>
            <a:spLocks noChangeArrowheads="1"/>
          </p:cNvSpPr>
          <p:nvPr/>
        </p:nvSpPr>
        <p:spPr bwMode="auto">
          <a:xfrm>
            <a:off x="1403350" y="3141663"/>
            <a:ext cx="576263" cy="2879725"/>
          </a:xfrm>
          <a:prstGeom prst="rect">
            <a:avLst/>
          </a:prstGeom>
          <a:solidFill>
            <a:srgbClr val="FF9900">
              <a:alpha val="5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5977096" name="Rectangle 8"/>
          <p:cNvSpPr>
            <a:spLocks noChangeArrowheads="1"/>
          </p:cNvSpPr>
          <p:nvPr/>
        </p:nvSpPr>
        <p:spPr bwMode="auto">
          <a:xfrm>
            <a:off x="2124075" y="3141663"/>
            <a:ext cx="576263" cy="2879725"/>
          </a:xfrm>
          <a:prstGeom prst="rect">
            <a:avLst/>
          </a:prstGeom>
          <a:solidFill>
            <a:srgbClr val="FF9900">
              <a:alpha val="5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5977097" name="Rectangle 9"/>
          <p:cNvSpPr>
            <a:spLocks noChangeArrowheads="1"/>
          </p:cNvSpPr>
          <p:nvPr/>
        </p:nvSpPr>
        <p:spPr bwMode="auto">
          <a:xfrm>
            <a:off x="3132138" y="3500438"/>
            <a:ext cx="503237" cy="649287"/>
          </a:xfrm>
          <a:prstGeom prst="rect">
            <a:avLst/>
          </a:prstGeom>
          <a:solidFill>
            <a:srgbClr val="FF0000">
              <a:alpha val="5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5977098" name="Rectangle 10"/>
          <p:cNvSpPr>
            <a:spLocks noChangeArrowheads="1"/>
          </p:cNvSpPr>
          <p:nvPr/>
        </p:nvSpPr>
        <p:spPr bwMode="auto">
          <a:xfrm>
            <a:off x="3851275" y="4292600"/>
            <a:ext cx="503238" cy="649288"/>
          </a:xfrm>
          <a:prstGeom prst="rect">
            <a:avLst/>
          </a:prstGeom>
          <a:solidFill>
            <a:srgbClr val="FF0000">
              <a:alpha val="5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5977099" name="Rectangle 11"/>
          <p:cNvSpPr>
            <a:spLocks noChangeArrowheads="1"/>
          </p:cNvSpPr>
          <p:nvPr/>
        </p:nvSpPr>
        <p:spPr bwMode="auto">
          <a:xfrm>
            <a:off x="4572000" y="5084763"/>
            <a:ext cx="503238" cy="649287"/>
          </a:xfrm>
          <a:prstGeom prst="rect">
            <a:avLst/>
          </a:prstGeom>
          <a:solidFill>
            <a:srgbClr val="FF0000">
              <a:alpha val="5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graphicFrame>
        <p:nvGraphicFramePr>
          <p:cNvPr id="199685" name="Object 12"/>
          <p:cNvGraphicFramePr>
            <a:graphicFrameLocks noGrp="1" noChangeAspect="1"/>
          </p:cNvGraphicFramePr>
          <p:nvPr>
            <p:ph sz="half" idx="2"/>
          </p:nvPr>
        </p:nvGraphicFramePr>
        <p:xfrm>
          <a:off x="539750" y="3141663"/>
          <a:ext cx="8070850" cy="3014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9983" name="公式" r:id="rId9" imgW="3060360" imgH="1143000" progId="Equation.3">
                  <p:embed/>
                </p:oleObj>
              </mc:Choice>
              <mc:Fallback>
                <p:oleObj name="公式" r:id="rId9" imgW="3060360" imgH="1143000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750" y="3141663"/>
                        <a:ext cx="8070850" cy="30146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38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cap="flat" cmpd="sng" algn="ctr">
                            <a:solidFill>
                              <a:schemeClr val="folHlink"/>
                            </a:solidFill>
                            <a:prstDash val="solid"/>
                            <a:miter lim="800000"/>
                            <a:headEnd type="none" w="med" len="med"/>
                            <a:tailEnd type="none" w="med" len="med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977101" name="Rectangle 13"/>
          <p:cNvSpPr>
            <a:spLocks noChangeArrowheads="1"/>
          </p:cNvSpPr>
          <p:nvPr/>
        </p:nvSpPr>
        <p:spPr bwMode="auto">
          <a:xfrm>
            <a:off x="5940425" y="3213100"/>
            <a:ext cx="720725" cy="2879725"/>
          </a:xfrm>
          <a:prstGeom prst="rect">
            <a:avLst/>
          </a:prstGeom>
          <a:solidFill>
            <a:schemeClr val="bg1"/>
          </a:solidFill>
          <a:ln w="44450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5977102" name="Rectangle 14"/>
          <p:cNvSpPr>
            <a:spLocks noChangeArrowheads="1"/>
          </p:cNvSpPr>
          <p:nvPr/>
        </p:nvSpPr>
        <p:spPr bwMode="auto">
          <a:xfrm>
            <a:off x="6804025" y="3213100"/>
            <a:ext cx="720725" cy="2879725"/>
          </a:xfrm>
          <a:prstGeom prst="rect">
            <a:avLst/>
          </a:prstGeom>
          <a:solidFill>
            <a:schemeClr val="bg1"/>
          </a:solidFill>
          <a:ln w="44450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5977103" name="Rectangle 15"/>
          <p:cNvSpPr>
            <a:spLocks noChangeArrowheads="1"/>
          </p:cNvSpPr>
          <p:nvPr/>
        </p:nvSpPr>
        <p:spPr bwMode="auto">
          <a:xfrm>
            <a:off x="7667625" y="3213100"/>
            <a:ext cx="720725" cy="2879725"/>
          </a:xfrm>
          <a:prstGeom prst="rect">
            <a:avLst/>
          </a:prstGeom>
          <a:solidFill>
            <a:schemeClr val="bg1"/>
          </a:solidFill>
          <a:ln w="44450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7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9770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9770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7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9770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9770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7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9770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9770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7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6 -4.56647E-6 C -0.00765 -0.06705 -0.01511 -0.13387 -0.03647 -0.17757 C -0.05782 -0.22127 -0.10157 -0.24925 -0.12848 -0.26219 C -0.15539 -0.27514 -0.1757 -0.27376 -0.19845 -0.25572 C -0.22119 -0.23769 -0.24324 -0.19607 -0.26511 -0.15422 " pathEditMode="relative" ptsTypes="aaaaA">
                                      <p:cBhvr>
                                        <p:cTn id="23" dur="2000" fill="hold"/>
                                        <p:tgtEl>
                                          <p:spTgt spid="59770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7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59770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5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1" dur="1000"/>
                                        <p:tgtEl>
                                          <p:spTgt spid="5977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/>
                                        <p:tgtEl>
                                          <p:spTgt spid="5977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/>
                                        <p:tgtEl>
                                          <p:spTgt spid="5977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5000">
                                          <p:val>
                                            <p:strVal val="ppt_x+-0.0500*(ppt_x*0.9511+(1-ppt_y)*0.3090)"/>
                                          </p:val>
                                        </p:tav>
                                        <p:tav tm="10000">
                                          <p:val>
                                            <p:strVal val="ppt_x+-0.1000*(ppt_x*0.8090+(1-ppt_y)*0.5878)"/>
                                          </p:val>
                                        </p:tav>
                                        <p:tav tm="15000">
                                          <p:val>
                                            <p:strVal val="ppt_x+-0.1500*(ppt_x*0.5878+(1-ppt_y)*0.8090)"/>
                                          </p:val>
                                        </p:tav>
                                        <p:tav tm="20000">
                                          <p:val>
                                            <p:strVal val="ppt_x+-0.2000*(ppt_x*0.3090+(1-ppt_y)*0.9511)"/>
                                          </p:val>
                                        </p:tav>
                                        <p:tav tm="25000">
                                          <p:val>
                                            <p:strVal val="ppt_x+-0.2500*(ppt_x*-0.0000+(1-ppt_y)*1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x+-0.3000*(ppt_x*-0.3090+(1-ppt_y)*0.9511)"/>
                                          </p:val>
                                        </p:tav>
                                        <p:tav tm="35000">
                                          <p:val>
                                            <p:strVal val="ppt_x+-0.3500*(ppt_x*-0.5878+(1-ppt_y)*0.8090)"/>
                                          </p:val>
                                        </p:tav>
                                        <p:tav tm="40000">
                                          <p:val>
                                            <p:strVal val="ppt_x+-0.4000*(ppt_x*-0.8090+(1-ppt_y)*0.5878)"/>
                                          </p:val>
                                        </p:tav>
                                        <p:tav tm="45000">
                                          <p:val>
                                            <p:strVal val="ppt_x+-0.4500*(ppt_x*-0.9511+(1-ppt_y)*0.3090)"/>
                                          </p:val>
                                        </p:tav>
                                        <p:tav tm="50000">
                                          <p:val>
                                            <p:strVal val="ppt_x+-0.5000*(ppt_x*-1.0000+(1-ppt_y)*-0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x+-0.5500*(ppt_x*-0.9511+(1-ppt_y)*-0.3090)"/>
                                          </p:val>
                                        </p:tav>
                                        <p:tav tm="60000">
                                          <p:val>
                                            <p:strVal val="ppt_x+-0.6000*(ppt_x*-0.8090+(1-ppt_y)*-0.5878)"/>
                                          </p:val>
                                        </p:tav>
                                        <p:tav tm="65000">
                                          <p:val>
                                            <p:strVal val="ppt_x+-0.6500*(ppt_x*-0.5878+(1-ppt_y)*-0.8090)"/>
                                          </p:val>
                                        </p:tav>
                                        <p:tav tm="70000">
                                          <p:val>
                                            <p:strVal val="ppt_x+-0.7000*(ppt_x*-0.3090+(1-ppt_y)*-0.9511)"/>
                                          </p:val>
                                        </p:tav>
                                        <p:tav tm="75000">
                                          <p:val>
                                            <p:strVal val="ppt_x+-0.7500*(ppt_x*0.0000+(1-ppt_y)*-1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x+-0.8000*(ppt_x*0.3090+(1-ppt_y)*-0.9511)"/>
                                          </p:val>
                                        </p:tav>
                                        <p:tav tm="85000">
                                          <p:val>
                                            <p:strVal val="ppt_x+-0.8500*(ppt_x*0.5878+(1-ppt_y)*-0.8090)"/>
                                          </p:val>
                                        </p:tav>
                                        <p:tav tm="90000">
                                          <p:val>
                                            <p:strVal val="ppt_x+-0.9000*(ppt_x*0.8090+(1-ppt_y)*-0.5878)"/>
                                          </p:val>
                                        </p:tav>
                                        <p:tav tm="95000">
                                          <p:val>
                                            <p:strVal val="ppt_x+-0.9500*(ppt_x*0.9511+(1-ppt_y)*-0.3090)"/>
                                          </p:val>
                                        </p:tav>
                                        <p:tav tm="100000">
                                          <p:val>
                                            <p:strVal val="ppt_x+-1.0000*(ppt_x*1.0000+(1-ppt_y)*0.0000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/>
                                        <p:tgtEl>
                                          <p:spTgt spid="5977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-0.0500*(ppt_x*0.3090-(1-ppt_y)*0.9511)"/>
                                          </p:val>
                                        </p:tav>
                                        <p:tav tm="10000">
                                          <p:val>
                                            <p:strVal val="ppt_y+-0.1000*(ppt_x*0.5878-(1-ppt_y)*0.8090)"/>
                                          </p:val>
                                        </p:tav>
                                        <p:tav tm="15000">
                                          <p:val>
                                            <p:strVal val="ppt_y+-0.1500*(ppt_x*0.8090-(1-ppt_y)*0.5878)"/>
                                          </p:val>
                                        </p:tav>
                                        <p:tav tm="20000">
                                          <p:val>
                                            <p:strVal val="ppt_y+-0.2000*(ppt_x*0.9511-(1-ppt_y)*0.3090)"/>
                                          </p:val>
                                        </p:tav>
                                        <p:tav tm="25000">
                                          <p:val>
                                            <p:strVal val="ppt_y+-0.2500*(ppt_x*1.0000-(1-ppt_y)*-0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y+-0.3000*(ppt_x*0.9511-(1-ppt_y)*-0.3090)"/>
                                          </p:val>
                                        </p:tav>
                                        <p:tav tm="35000">
                                          <p:val>
                                            <p:strVal val="ppt_y+-0.3500*(ppt_x*0.8090-(1-ppt_y)*-0.5878)"/>
                                          </p:val>
                                        </p:tav>
                                        <p:tav tm="40000">
                                          <p:val>
                                            <p:strVal val="ppt_y+-0.4000*(ppt_x*0.5878-(1-ppt_y)*-0.8090)"/>
                                          </p:val>
                                        </p:tav>
                                        <p:tav tm="45000">
                                          <p:val>
                                            <p:strVal val="ppt_y+-0.4500*(ppt_x*0.3090-(1-ppt_y)*-0.9511)"/>
                                          </p:val>
                                        </p:tav>
                                        <p:tav tm="50000">
                                          <p:val>
                                            <p:strVal val="ppt_y+-0.5000*(ppt_x*-0.0000-(1-ppt_y)*-1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y+-0.5500*(ppt_x*-0.3090-(1-ppt_y)*-0.9511)"/>
                                          </p:val>
                                        </p:tav>
                                        <p:tav tm="60000">
                                          <p:val>
                                            <p:strVal val="ppt_y+-0.6000*(ppt_x*-0.5878-(1-ppt_y)*-0.8090)"/>
                                          </p:val>
                                        </p:tav>
                                        <p:tav tm="65000">
                                          <p:val>
                                            <p:strVal val="ppt_y+-0.6500*(ppt_x*-0.8090-(1-ppt_y)*-0.5878)"/>
                                          </p:val>
                                        </p:tav>
                                        <p:tav tm="70000">
                                          <p:val>
                                            <p:strVal val="ppt_y+-0.7000*(ppt_x*-0.9511-(1-ppt_y)*-0.3090)"/>
                                          </p:val>
                                        </p:tav>
                                        <p:tav tm="75000">
                                          <p:val>
                                            <p:strVal val="ppt_y+-0.7500*(ppt_x*-1.0000-(1-ppt_y)*0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y+-0.8000*(ppt_x*-0.9511-(1-ppt_y)*0.3090)"/>
                                          </p:val>
                                        </p:tav>
                                        <p:tav tm="85000">
                                          <p:val>
                                            <p:strVal val="ppt_y+-0.8500*(ppt_x*-0.8090-(1-ppt_y)*0.5878)"/>
                                          </p:val>
                                        </p:tav>
                                        <p:tav tm="90000">
                                          <p:val>
                                            <p:strVal val="ppt_y+-0.9000*(ppt_x*-0.5878-(1-ppt_y)*0.8090)"/>
                                          </p:val>
                                        </p:tav>
                                        <p:tav tm="95000">
                                          <p:val>
                                            <p:strVal val="ppt_y+-0.9500*(ppt_x*-0.3090-(1-ppt_y)*0.9511)"/>
                                          </p:val>
                                        </p:tav>
                                        <p:tav tm="100000">
                                          <p:val>
                                            <p:strVal val="ppt_y+-1.0000*(ppt_x*0.0000-(1-ppt_y)*1.0000)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977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7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4.85549E-6 C -0.0092 -0.08555 -0.01823 -0.17087 -0.03976 -0.23676 C -0.06129 -0.30266 -0.09774 -0.37526 -0.12865 -0.39537 C -0.15955 -0.41549 -0.20191 -0.37803 -0.22552 -0.35722 C -0.24913 -0.33641 -0.25955 -0.30358 -0.26997 -0.27075 " pathEditMode="relative" ptsTypes="aaaaA">
                                      <p:cBhvr>
                                        <p:cTn id="42" dur="2000" fill="hold"/>
                                        <p:tgtEl>
                                          <p:spTgt spid="59770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4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7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59770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5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0" dur="1000"/>
                                        <p:tgtEl>
                                          <p:spTgt spid="5977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/>
                                        <p:tgtEl>
                                          <p:spTgt spid="5977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/>
                                        <p:tgtEl>
                                          <p:spTgt spid="5977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5000">
                                          <p:val>
                                            <p:strVal val="ppt_x+-0.0500*(ppt_x*0.9511+(1-ppt_y)*0.3090)"/>
                                          </p:val>
                                        </p:tav>
                                        <p:tav tm="10000">
                                          <p:val>
                                            <p:strVal val="ppt_x+-0.1000*(ppt_x*0.8090+(1-ppt_y)*0.5878)"/>
                                          </p:val>
                                        </p:tav>
                                        <p:tav tm="15000">
                                          <p:val>
                                            <p:strVal val="ppt_x+-0.1500*(ppt_x*0.5878+(1-ppt_y)*0.8090)"/>
                                          </p:val>
                                        </p:tav>
                                        <p:tav tm="20000">
                                          <p:val>
                                            <p:strVal val="ppt_x+-0.2000*(ppt_x*0.3090+(1-ppt_y)*0.9511)"/>
                                          </p:val>
                                        </p:tav>
                                        <p:tav tm="25000">
                                          <p:val>
                                            <p:strVal val="ppt_x+-0.2500*(ppt_x*-0.0000+(1-ppt_y)*1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x+-0.3000*(ppt_x*-0.3090+(1-ppt_y)*0.9511)"/>
                                          </p:val>
                                        </p:tav>
                                        <p:tav tm="35000">
                                          <p:val>
                                            <p:strVal val="ppt_x+-0.3500*(ppt_x*-0.5878+(1-ppt_y)*0.8090)"/>
                                          </p:val>
                                        </p:tav>
                                        <p:tav tm="40000">
                                          <p:val>
                                            <p:strVal val="ppt_x+-0.4000*(ppt_x*-0.8090+(1-ppt_y)*0.5878)"/>
                                          </p:val>
                                        </p:tav>
                                        <p:tav tm="45000">
                                          <p:val>
                                            <p:strVal val="ppt_x+-0.4500*(ppt_x*-0.9511+(1-ppt_y)*0.3090)"/>
                                          </p:val>
                                        </p:tav>
                                        <p:tav tm="50000">
                                          <p:val>
                                            <p:strVal val="ppt_x+-0.5000*(ppt_x*-1.0000+(1-ppt_y)*-0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x+-0.5500*(ppt_x*-0.9511+(1-ppt_y)*-0.3090)"/>
                                          </p:val>
                                        </p:tav>
                                        <p:tav tm="60000">
                                          <p:val>
                                            <p:strVal val="ppt_x+-0.6000*(ppt_x*-0.8090+(1-ppt_y)*-0.5878)"/>
                                          </p:val>
                                        </p:tav>
                                        <p:tav tm="65000">
                                          <p:val>
                                            <p:strVal val="ppt_x+-0.6500*(ppt_x*-0.5878+(1-ppt_y)*-0.8090)"/>
                                          </p:val>
                                        </p:tav>
                                        <p:tav tm="70000">
                                          <p:val>
                                            <p:strVal val="ppt_x+-0.7000*(ppt_x*-0.3090+(1-ppt_y)*-0.9511)"/>
                                          </p:val>
                                        </p:tav>
                                        <p:tav tm="75000">
                                          <p:val>
                                            <p:strVal val="ppt_x+-0.7500*(ppt_x*0.0000+(1-ppt_y)*-1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x+-0.8000*(ppt_x*0.3090+(1-ppt_y)*-0.9511)"/>
                                          </p:val>
                                        </p:tav>
                                        <p:tav tm="85000">
                                          <p:val>
                                            <p:strVal val="ppt_x+-0.8500*(ppt_x*0.5878+(1-ppt_y)*-0.8090)"/>
                                          </p:val>
                                        </p:tav>
                                        <p:tav tm="90000">
                                          <p:val>
                                            <p:strVal val="ppt_x+-0.9000*(ppt_x*0.8090+(1-ppt_y)*-0.5878)"/>
                                          </p:val>
                                        </p:tav>
                                        <p:tav tm="95000">
                                          <p:val>
                                            <p:strVal val="ppt_x+-0.9500*(ppt_x*0.9511+(1-ppt_y)*-0.3090)"/>
                                          </p:val>
                                        </p:tav>
                                        <p:tav tm="100000">
                                          <p:val>
                                            <p:strVal val="ppt_x+-1.0000*(ppt_x*1.0000+(1-ppt_y)*0.0000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/>
                                        <p:tgtEl>
                                          <p:spTgt spid="5977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-0.0500*(ppt_x*0.3090-(1-ppt_y)*0.9511)"/>
                                          </p:val>
                                        </p:tav>
                                        <p:tav tm="10000">
                                          <p:val>
                                            <p:strVal val="ppt_y+-0.1000*(ppt_x*0.5878-(1-ppt_y)*0.8090)"/>
                                          </p:val>
                                        </p:tav>
                                        <p:tav tm="15000">
                                          <p:val>
                                            <p:strVal val="ppt_y+-0.1500*(ppt_x*0.8090-(1-ppt_y)*0.5878)"/>
                                          </p:val>
                                        </p:tav>
                                        <p:tav tm="20000">
                                          <p:val>
                                            <p:strVal val="ppt_y+-0.2000*(ppt_x*0.9511-(1-ppt_y)*0.3090)"/>
                                          </p:val>
                                        </p:tav>
                                        <p:tav tm="25000">
                                          <p:val>
                                            <p:strVal val="ppt_y+-0.2500*(ppt_x*1.0000-(1-ppt_y)*-0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y+-0.3000*(ppt_x*0.9511-(1-ppt_y)*-0.3090)"/>
                                          </p:val>
                                        </p:tav>
                                        <p:tav tm="35000">
                                          <p:val>
                                            <p:strVal val="ppt_y+-0.3500*(ppt_x*0.8090-(1-ppt_y)*-0.5878)"/>
                                          </p:val>
                                        </p:tav>
                                        <p:tav tm="40000">
                                          <p:val>
                                            <p:strVal val="ppt_y+-0.4000*(ppt_x*0.5878-(1-ppt_y)*-0.8090)"/>
                                          </p:val>
                                        </p:tav>
                                        <p:tav tm="45000">
                                          <p:val>
                                            <p:strVal val="ppt_y+-0.4500*(ppt_x*0.3090-(1-ppt_y)*-0.9511)"/>
                                          </p:val>
                                        </p:tav>
                                        <p:tav tm="50000">
                                          <p:val>
                                            <p:strVal val="ppt_y+-0.5000*(ppt_x*-0.0000-(1-ppt_y)*-1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y+-0.5500*(ppt_x*-0.3090-(1-ppt_y)*-0.9511)"/>
                                          </p:val>
                                        </p:tav>
                                        <p:tav tm="60000">
                                          <p:val>
                                            <p:strVal val="ppt_y+-0.6000*(ppt_x*-0.5878-(1-ppt_y)*-0.8090)"/>
                                          </p:val>
                                        </p:tav>
                                        <p:tav tm="65000">
                                          <p:val>
                                            <p:strVal val="ppt_y+-0.6500*(ppt_x*-0.8090-(1-ppt_y)*-0.5878)"/>
                                          </p:val>
                                        </p:tav>
                                        <p:tav tm="70000">
                                          <p:val>
                                            <p:strVal val="ppt_y+-0.7000*(ppt_x*-0.9511-(1-ppt_y)*-0.3090)"/>
                                          </p:val>
                                        </p:tav>
                                        <p:tav tm="75000">
                                          <p:val>
                                            <p:strVal val="ppt_y+-0.7500*(ppt_x*-1.0000-(1-ppt_y)*0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y+-0.8000*(ppt_x*-0.9511-(1-ppt_y)*0.3090)"/>
                                          </p:val>
                                        </p:tav>
                                        <p:tav tm="85000">
                                          <p:val>
                                            <p:strVal val="ppt_y+-0.8500*(ppt_x*-0.8090-(1-ppt_y)*0.5878)"/>
                                          </p:val>
                                        </p:tav>
                                        <p:tav tm="90000">
                                          <p:val>
                                            <p:strVal val="ppt_y+-0.9000*(ppt_x*-0.5878-(1-ppt_y)*0.8090)"/>
                                          </p:val>
                                        </p:tav>
                                        <p:tav tm="95000">
                                          <p:val>
                                            <p:strVal val="ppt_y+-0.9500*(ppt_x*-0.3090-(1-ppt_y)*0.9511)"/>
                                          </p:val>
                                        </p:tav>
                                        <p:tav tm="100000">
                                          <p:val>
                                            <p:strVal val="ppt_y+-1.0000*(ppt_x*0.0000-(1-ppt_y)*1.0000)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977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7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83333E-6 4.27746E-6 C -0.0085 -0.10035 -0.01683 -0.20046 -0.03333 -0.28116 C -0.04982 -0.36185 -0.07482 -0.44717 -0.09843 -0.48416 C -0.12204 -0.52116 -0.14774 -0.52046 -0.17465 -0.50312 C -0.20156 -0.48578 -0.23107 -0.4333 -0.26041 -0.38058 " pathEditMode="relative" ptsTypes="aaaaA">
                                      <p:cBhvr>
                                        <p:cTn id="61" dur="2000" fill="hold"/>
                                        <p:tgtEl>
                                          <p:spTgt spid="59770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6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7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59770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 nodeType="clickPar">
                      <p:stCondLst>
                        <p:cond delay="indefinite"/>
                      </p:stCondLst>
                      <p:childTnLst>
                        <p:par>
                          <p:cTn id="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8" presetID="15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9" dur="1000"/>
                                        <p:tgtEl>
                                          <p:spTgt spid="5977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/>
                                        <p:tgtEl>
                                          <p:spTgt spid="5977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/>
                                        <p:tgtEl>
                                          <p:spTgt spid="5977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5000">
                                          <p:val>
                                            <p:strVal val="ppt_x+-0.0500*(ppt_x*0.9511+(1-ppt_y)*0.3090)"/>
                                          </p:val>
                                        </p:tav>
                                        <p:tav tm="10000">
                                          <p:val>
                                            <p:strVal val="ppt_x+-0.1000*(ppt_x*0.8090+(1-ppt_y)*0.5878)"/>
                                          </p:val>
                                        </p:tav>
                                        <p:tav tm="15000">
                                          <p:val>
                                            <p:strVal val="ppt_x+-0.1500*(ppt_x*0.5878+(1-ppt_y)*0.8090)"/>
                                          </p:val>
                                        </p:tav>
                                        <p:tav tm="20000">
                                          <p:val>
                                            <p:strVal val="ppt_x+-0.2000*(ppt_x*0.3090+(1-ppt_y)*0.9511)"/>
                                          </p:val>
                                        </p:tav>
                                        <p:tav tm="25000">
                                          <p:val>
                                            <p:strVal val="ppt_x+-0.2500*(ppt_x*-0.0000+(1-ppt_y)*1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x+-0.3000*(ppt_x*-0.3090+(1-ppt_y)*0.9511)"/>
                                          </p:val>
                                        </p:tav>
                                        <p:tav tm="35000">
                                          <p:val>
                                            <p:strVal val="ppt_x+-0.3500*(ppt_x*-0.5878+(1-ppt_y)*0.8090)"/>
                                          </p:val>
                                        </p:tav>
                                        <p:tav tm="40000">
                                          <p:val>
                                            <p:strVal val="ppt_x+-0.4000*(ppt_x*-0.8090+(1-ppt_y)*0.5878)"/>
                                          </p:val>
                                        </p:tav>
                                        <p:tav tm="45000">
                                          <p:val>
                                            <p:strVal val="ppt_x+-0.4500*(ppt_x*-0.9511+(1-ppt_y)*0.3090)"/>
                                          </p:val>
                                        </p:tav>
                                        <p:tav tm="50000">
                                          <p:val>
                                            <p:strVal val="ppt_x+-0.5000*(ppt_x*-1.0000+(1-ppt_y)*-0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x+-0.5500*(ppt_x*-0.9511+(1-ppt_y)*-0.3090)"/>
                                          </p:val>
                                        </p:tav>
                                        <p:tav tm="60000">
                                          <p:val>
                                            <p:strVal val="ppt_x+-0.6000*(ppt_x*-0.8090+(1-ppt_y)*-0.5878)"/>
                                          </p:val>
                                        </p:tav>
                                        <p:tav tm="65000">
                                          <p:val>
                                            <p:strVal val="ppt_x+-0.6500*(ppt_x*-0.5878+(1-ppt_y)*-0.8090)"/>
                                          </p:val>
                                        </p:tav>
                                        <p:tav tm="70000">
                                          <p:val>
                                            <p:strVal val="ppt_x+-0.7000*(ppt_x*-0.3090+(1-ppt_y)*-0.9511)"/>
                                          </p:val>
                                        </p:tav>
                                        <p:tav tm="75000">
                                          <p:val>
                                            <p:strVal val="ppt_x+-0.7500*(ppt_x*0.0000+(1-ppt_y)*-1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x+-0.8000*(ppt_x*0.3090+(1-ppt_y)*-0.9511)"/>
                                          </p:val>
                                        </p:tav>
                                        <p:tav tm="85000">
                                          <p:val>
                                            <p:strVal val="ppt_x+-0.8500*(ppt_x*0.5878+(1-ppt_y)*-0.8090)"/>
                                          </p:val>
                                        </p:tav>
                                        <p:tav tm="90000">
                                          <p:val>
                                            <p:strVal val="ppt_x+-0.9000*(ppt_x*0.8090+(1-ppt_y)*-0.5878)"/>
                                          </p:val>
                                        </p:tav>
                                        <p:tav tm="95000">
                                          <p:val>
                                            <p:strVal val="ppt_x+-0.9500*(ppt_x*0.9511+(1-ppt_y)*-0.3090)"/>
                                          </p:val>
                                        </p:tav>
                                        <p:tav tm="100000">
                                          <p:val>
                                            <p:strVal val="ppt_x+-1.0000*(ppt_x*1.0000+(1-ppt_y)*0.0000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/>
                                        <p:tgtEl>
                                          <p:spTgt spid="5977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-0.0500*(ppt_x*0.3090-(1-ppt_y)*0.9511)"/>
                                          </p:val>
                                        </p:tav>
                                        <p:tav tm="10000">
                                          <p:val>
                                            <p:strVal val="ppt_y+-0.1000*(ppt_x*0.5878-(1-ppt_y)*0.8090)"/>
                                          </p:val>
                                        </p:tav>
                                        <p:tav tm="15000">
                                          <p:val>
                                            <p:strVal val="ppt_y+-0.1500*(ppt_x*0.8090-(1-ppt_y)*0.5878)"/>
                                          </p:val>
                                        </p:tav>
                                        <p:tav tm="20000">
                                          <p:val>
                                            <p:strVal val="ppt_y+-0.2000*(ppt_x*0.9511-(1-ppt_y)*0.3090)"/>
                                          </p:val>
                                        </p:tav>
                                        <p:tav tm="25000">
                                          <p:val>
                                            <p:strVal val="ppt_y+-0.2500*(ppt_x*1.0000-(1-ppt_y)*-0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y+-0.3000*(ppt_x*0.9511-(1-ppt_y)*-0.3090)"/>
                                          </p:val>
                                        </p:tav>
                                        <p:tav tm="35000">
                                          <p:val>
                                            <p:strVal val="ppt_y+-0.3500*(ppt_x*0.8090-(1-ppt_y)*-0.5878)"/>
                                          </p:val>
                                        </p:tav>
                                        <p:tav tm="40000">
                                          <p:val>
                                            <p:strVal val="ppt_y+-0.4000*(ppt_x*0.5878-(1-ppt_y)*-0.8090)"/>
                                          </p:val>
                                        </p:tav>
                                        <p:tav tm="45000">
                                          <p:val>
                                            <p:strVal val="ppt_y+-0.4500*(ppt_x*0.3090-(1-ppt_y)*-0.9511)"/>
                                          </p:val>
                                        </p:tav>
                                        <p:tav tm="50000">
                                          <p:val>
                                            <p:strVal val="ppt_y+-0.5000*(ppt_x*-0.0000-(1-ppt_y)*-1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y+-0.5500*(ppt_x*-0.3090-(1-ppt_y)*-0.9511)"/>
                                          </p:val>
                                        </p:tav>
                                        <p:tav tm="60000">
                                          <p:val>
                                            <p:strVal val="ppt_y+-0.6000*(ppt_x*-0.5878-(1-ppt_y)*-0.8090)"/>
                                          </p:val>
                                        </p:tav>
                                        <p:tav tm="65000">
                                          <p:val>
                                            <p:strVal val="ppt_y+-0.6500*(ppt_x*-0.8090-(1-ppt_y)*-0.5878)"/>
                                          </p:val>
                                        </p:tav>
                                        <p:tav tm="70000">
                                          <p:val>
                                            <p:strVal val="ppt_y+-0.7000*(ppt_x*-0.9511-(1-ppt_y)*-0.3090)"/>
                                          </p:val>
                                        </p:tav>
                                        <p:tav tm="75000">
                                          <p:val>
                                            <p:strVal val="ppt_y+-0.7500*(ppt_x*-1.0000-(1-ppt_y)*0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y+-0.8000*(ppt_x*-0.9511-(1-ppt_y)*0.3090)"/>
                                          </p:val>
                                        </p:tav>
                                        <p:tav tm="85000">
                                          <p:val>
                                            <p:strVal val="ppt_y+-0.8500*(ppt_x*-0.8090-(1-ppt_y)*0.5878)"/>
                                          </p:val>
                                        </p:tav>
                                        <p:tav tm="90000">
                                          <p:val>
                                            <p:strVal val="ppt_y+-0.9000*(ppt_x*-0.5878-(1-ppt_y)*0.8090)"/>
                                          </p:val>
                                        </p:tav>
                                        <p:tav tm="95000">
                                          <p:val>
                                            <p:strVal val="ppt_y+-0.9500*(ppt_x*-0.3090-(1-ppt_y)*0.9511)"/>
                                          </p:val>
                                        </p:tav>
                                        <p:tav tm="100000">
                                          <p:val>
                                            <p:strVal val="ppt_y+-1.0000*(ppt_x*0.0000-(1-ppt_y)*1.0000)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977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77094" grpId="0" animBg="1"/>
      <p:bldP spid="5977095" grpId="0" animBg="1"/>
      <p:bldP spid="5977096" grpId="0" animBg="1"/>
      <p:bldP spid="5977097" grpId="0" animBg="1"/>
      <p:bldP spid="5977098" grpId="0" animBg="1"/>
      <p:bldP spid="5977099" grpId="0" animBg="1"/>
      <p:bldP spid="5977101" grpId="0" animBg="1"/>
      <p:bldP spid="5977102" grpId="0" animBg="1"/>
      <p:bldP spid="5977103" grpId="0" animBg="1"/>
    </p:bldLst>
  </p:timing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0228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6356584"/>
              </p:ext>
            </p:extLst>
          </p:nvPr>
        </p:nvGraphicFramePr>
        <p:xfrm>
          <a:off x="5868144" y="1726602"/>
          <a:ext cx="2670175" cy="600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5668" name="公式" r:id="rId3" imgW="1130040" imgH="253800" progId="Equation.3">
                  <p:embed/>
                </p:oleObj>
              </mc:Choice>
              <mc:Fallback>
                <p:oleObj name="公式" r:id="rId3" imgW="1130040" imgH="253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68144" y="1726602"/>
                        <a:ext cx="2670175" cy="600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0229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68500644"/>
              </p:ext>
            </p:extLst>
          </p:nvPr>
        </p:nvGraphicFramePr>
        <p:xfrm>
          <a:off x="5868144" y="4577261"/>
          <a:ext cx="2670175" cy="569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5669" name="公式" r:id="rId5" imgW="1130040" imgH="241200" progId="Equation.3">
                  <p:embed/>
                </p:oleObj>
              </mc:Choice>
              <mc:Fallback>
                <p:oleObj name="公式" r:id="rId5" imgW="113004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68144" y="4577261"/>
                        <a:ext cx="2670175" cy="569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899591" y="959970"/>
                <a:ext cx="4505849" cy="21333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60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sz="3600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𝐈</m:t>
                          </m:r>
                        </m:e>
                        <m:sub>
                          <m:r>
                            <a:rPr lang="en-US" altLang="zh-CN" sz="360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𝒏</m:t>
                          </m:r>
                        </m:sub>
                      </m:sSub>
                      <m:r>
                        <a:rPr lang="en-US" altLang="zh-CN" sz="360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360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sz="360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60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3600" i="1" smtClean="0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𝟏</m:t>
                                </m:r>
                              </m:e>
                              <m:e>
                                <m:r>
                                  <a:rPr lang="en-US" altLang="zh-CN" sz="3600" i="1" smtClean="0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𝟎</m:t>
                                </m:r>
                              </m:e>
                              <m:e>
                                <m:r>
                                  <a:rPr lang="en-US" altLang="zh-CN" sz="3600" i="1" smtClean="0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altLang="zh-CN" sz="3600" i="1" smtClean="0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𝟎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3600" i="1" smtClean="0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𝟎</m:t>
                                </m:r>
                              </m:e>
                              <m:e>
                                <m:r>
                                  <a:rPr lang="en-US" altLang="zh-CN" sz="3600" i="1" smtClean="0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𝟏</m:t>
                                </m:r>
                              </m:e>
                              <m:e>
                                <m:r>
                                  <a:rPr lang="en-US" altLang="zh-CN" sz="3600" i="1" smtClean="0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altLang="zh-CN" sz="3600" i="1" smtClean="0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𝟎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3600" i="1" smtClean="0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altLang="zh-CN" sz="3600" i="1" smtClean="0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altLang="zh-CN" sz="3600" i="1" smtClean="0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altLang="zh-CN" sz="3600" i="1" smtClean="0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3600" i="1" smtClean="0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𝟎</m:t>
                                </m:r>
                              </m:e>
                              <m:e>
                                <m:r>
                                  <a:rPr lang="en-US" altLang="zh-CN" sz="3600" i="1" smtClean="0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𝟎</m:t>
                                </m:r>
                              </m:e>
                              <m:e>
                                <m:r>
                                  <a:rPr lang="en-US" altLang="zh-CN" sz="3600" i="1" smtClean="0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altLang="zh-CN" sz="3600" i="1" smtClean="0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𝟏</m:t>
                                </m:r>
                              </m:e>
                            </m:mr>
                          </m:m>
                          <m:r>
                            <a:rPr lang="en-US" altLang="zh-CN" sz="360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zh-CN" altLang="en-US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591" y="959970"/>
                <a:ext cx="4505849" cy="2133341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539552" y="3789040"/>
                <a:ext cx="5038046" cy="21463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60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sz="360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𝒌</m:t>
                          </m:r>
                          <m:r>
                            <a:rPr lang="en-US" altLang="zh-CN" sz="360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 </m:t>
                          </m:r>
                          <m:r>
                            <a:rPr lang="en-US" altLang="zh-CN" sz="3600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𝐈</m:t>
                          </m:r>
                        </m:e>
                        <m:sub>
                          <m:r>
                            <a:rPr lang="en-US" altLang="zh-CN" sz="360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𝒏</m:t>
                          </m:r>
                        </m:sub>
                      </m:sSub>
                      <m:r>
                        <a:rPr lang="en-US" altLang="zh-CN" sz="360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360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sz="360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60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3600" i="1" smtClean="0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𝒌</m:t>
                                </m:r>
                              </m:e>
                              <m:e>
                                <m:r>
                                  <a:rPr lang="en-US" altLang="zh-CN" sz="3600" i="1" smtClean="0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𝟎</m:t>
                                </m:r>
                              </m:e>
                              <m:e>
                                <m:r>
                                  <a:rPr lang="en-US" altLang="zh-CN" sz="3600" i="1" smtClean="0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altLang="zh-CN" sz="3600" i="1" smtClean="0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𝟎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3600" i="1" smtClean="0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𝟎</m:t>
                                </m:r>
                              </m:e>
                              <m:e>
                                <m:r>
                                  <a:rPr lang="en-US" altLang="zh-CN" sz="3600" i="1" smtClean="0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𝒌</m:t>
                                </m:r>
                              </m:e>
                              <m:e>
                                <m:r>
                                  <a:rPr lang="en-US" altLang="zh-CN" sz="3600" i="1" smtClean="0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altLang="zh-CN" sz="3600" i="1" smtClean="0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𝟎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3600" i="1" smtClean="0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altLang="zh-CN" sz="3600" i="1" smtClean="0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altLang="zh-CN" sz="3600" i="1" smtClean="0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altLang="zh-CN" sz="3600" i="1" smtClean="0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3600" i="1" smtClean="0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𝟎</m:t>
                                </m:r>
                              </m:e>
                              <m:e>
                                <m:r>
                                  <a:rPr lang="en-US" altLang="zh-CN" sz="3600" i="1" smtClean="0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𝟎</m:t>
                                </m:r>
                              </m:e>
                              <m:e>
                                <m:r>
                                  <a:rPr lang="en-US" altLang="zh-CN" sz="3600" i="1" smtClean="0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altLang="zh-CN" sz="3600" i="1" smtClean="0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𝒌</m:t>
                                </m:r>
                              </m:e>
                            </m:mr>
                          </m:m>
                          <m:r>
                            <a:rPr lang="en-US" altLang="zh-CN" sz="360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zh-CN" altLang="en-US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3789040"/>
                <a:ext cx="5038046" cy="2146357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04459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73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1" smtClean="0">
                <a:latin typeface="Times New Roman" pitchFamily="18" charset="0"/>
              </a:rPr>
              <a:t>I A = A ,  B I = B</a:t>
            </a:r>
          </a:p>
        </p:txBody>
      </p:sp>
      <p:graphicFrame>
        <p:nvGraphicFramePr>
          <p:cNvPr id="201730" name="Object 3"/>
          <p:cNvGraphicFramePr>
            <a:graphicFrameLocks noGrp="1" noChangeAspect="1"/>
          </p:cNvGraphicFramePr>
          <p:nvPr>
            <p:ph sz="quarter" idx="3"/>
          </p:nvPr>
        </p:nvGraphicFramePr>
        <p:xfrm>
          <a:off x="2700338" y="1916113"/>
          <a:ext cx="3251200" cy="2074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2175" name="公式" r:id="rId3" imgW="1333440" imgH="850680" progId="Equation.3">
                  <p:embed/>
                </p:oleObj>
              </mc:Choice>
              <mc:Fallback>
                <p:oleObj name="公式" r:id="rId3" imgW="1333440" imgH="85068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00338" y="1916113"/>
                        <a:ext cx="3251200" cy="20748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cap="flat" cmpd="sng" algn="ctr">
                            <a:solidFill>
                              <a:schemeClr val="folHlink"/>
                            </a:solidFill>
                            <a:prstDash val="solid"/>
                            <a:miter lim="800000"/>
                            <a:headEnd type="none" w="med" len="med"/>
                            <a:tailEnd type="none" w="med" len="med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1731" name="Object 4"/>
          <p:cNvGraphicFramePr>
            <a:graphicFrameLocks noChangeAspect="1"/>
          </p:cNvGraphicFramePr>
          <p:nvPr/>
        </p:nvGraphicFramePr>
        <p:xfrm>
          <a:off x="323850" y="4652963"/>
          <a:ext cx="2466975" cy="1550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2176" name="公式" r:id="rId5" imgW="888840" imgH="558720" progId="Equation.3">
                  <p:embed/>
                </p:oleObj>
              </mc:Choice>
              <mc:Fallback>
                <p:oleObj name="公式" r:id="rId5" imgW="888840" imgH="55872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850" y="4652963"/>
                        <a:ext cx="2466975" cy="15509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1732" name="Object 5"/>
          <p:cNvGraphicFramePr>
            <a:graphicFrameLocks noChangeAspect="1"/>
          </p:cNvGraphicFramePr>
          <p:nvPr/>
        </p:nvGraphicFramePr>
        <p:xfrm>
          <a:off x="5456238" y="4724400"/>
          <a:ext cx="3386137" cy="1550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2177" name="公式" r:id="rId7" imgW="1218960" imgH="558720" progId="Equation.3">
                  <p:embed/>
                </p:oleObj>
              </mc:Choice>
              <mc:Fallback>
                <p:oleObj name="公式" r:id="rId7" imgW="1218960" imgH="55872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56238" y="4724400"/>
                        <a:ext cx="3386137" cy="15509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646790" name="Rectangle 6"/>
          <p:cNvSpPr>
            <a:spLocks noChangeArrowheads="1"/>
          </p:cNvSpPr>
          <p:nvPr/>
        </p:nvSpPr>
        <p:spPr bwMode="auto">
          <a:xfrm>
            <a:off x="611188" y="1916113"/>
            <a:ext cx="1873250" cy="576262"/>
          </a:xfrm>
          <a:prstGeom prst="rect">
            <a:avLst/>
          </a:prstGeom>
          <a:solidFill>
            <a:srgbClr val="FF0000">
              <a:alpha val="4901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6646791" name="Rectangle 7"/>
          <p:cNvSpPr>
            <a:spLocks noChangeArrowheads="1"/>
          </p:cNvSpPr>
          <p:nvPr/>
        </p:nvSpPr>
        <p:spPr bwMode="auto">
          <a:xfrm>
            <a:off x="611188" y="2565400"/>
            <a:ext cx="1873250" cy="576263"/>
          </a:xfrm>
          <a:prstGeom prst="rect">
            <a:avLst/>
          </a:prstGeom>
          <a:solidFill>
            <a:srgbClr val="FF0000">
              <a:alpha val="4901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6646792" name="Rectangle 8"/>
          <p:cNvSpPr>
            <a:spLocks noChangeArrowheads="1"/>
          </p:cNvSpPr>
          <p:nvPr/>
        </p:nvSpPr>
        <p:spPr bwMode="auto">
          <a:xfrm>
            <a:off x="611188" y="3284538"/>
            <a:ext cx="1873250" cy="576262"/>
          </a:xfrm>
          <a:prstGeom prst="rect">
            <a:avLst/>
          </a:prstGeom>
          <a:solidFill>
            <a:srgbClr val="FF0000">
              <a:alpha val="4901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graphicFrame>
        <p:nvGraphicFramePr>
          <p:cNvPr id="201733" name="Object 9"/>
          <p:cNvGraphicFramePr>
            <a:graphicFrameLocks noChangeAspect="1"/>
          </p:cNvGraphicFramePr>
          <p:nvPr/>
        </p:nvGraphicFramePr>
        <p:xfrm>
          <a:off x="6011863" y="1916113"/>
          <a:ext cx="2849562" cy="2074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2178" name="公式" r:id="rId9" imgW="1168200" imgH="850680" progId="Equation.3">
                  <p:embed/>
                </p:oleObj>
              </mc:Choice>
              <mc:Fallback>
                <p:oleObj name="公式" r:id="rId9" imgW="1168200" imgH="850680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11863" y="1916113"/>
                        <a:ext cx="2849562" cy="20748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646794" name="Rectangle 10"/>
          <p:cNvSpPr>
            <a:spLocks noChangeArrowheads="1"/>
          </p:cNvSpPr>
          <p:nvPr/>
        </p:nvSpPr>
        <p:spPr bwMode="auto">
          <a:xfrm>
            <a:off x="6227763" y="1844675"/>
            <a:ext cx="2447925" cy="647700"/>
          </a:xfrm>
          <a:prstGeom prst="rect">
            <a:avLst/>
          </a:prstGeom>
          <a:solidFill>
            <a:schemeClr val="bg1"/>
          </a:solidFill>
          <a:ln w="50800" algn="ctr">
            <a:solidFill>
              <a:srgbClr val="0000FF"/>
            </a:solidFill>
            <a:miter lim="800000"/>
            <a:headEnd/>
            <a:tailEnd/>
          </a:ln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6646795" name="Rectangle 11"/>
          <p:cNvSpPr>
            <a:spLocks noChangeArrowheads="1"/>
          </p:cNvSpPr>
          <p:nvPr/>
        </p:nvSpPr>
        <p:spPr bwMode="auto">
          <a:xfrm>
            <a:off x="6227763" y="2565400"/>
            <a:ext cx="2447925" cy="647700"/>
          </a:xfrm>
          <a:prstGeom prst="rect">
            <a:avLst/>
          </a:prstGeom>
          <a:solidFill>
            <a:schemeClr val="bg1"/>
          </a:solidFill>
          <a:ln w="50800" algn="ctr">
            <a:solidFill>
              <a:srgbClr val="0000FF"/>
            </a:solidFill>
            <a:miter lim="800000"/>
            <a:headEnd/>
            <a:tailEnd/>
          </a:ln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6646796" name="Rectangle 12"/>
          <p:cNvSpPr>
            <a:spLocks noChangeArrowheads="1"/>
          </p:cNvSpPr>
          <p:nvPr/>
        </p:nvSpPr>
        <p:spPr bwMode="auto">
          <a:xfrm>
            <a:off x="6227763" y="3284538"/>
            <a:ext cx="2447925" cy="647700"/>
          </a:xfrm>
          <a:prstGeom prst="rect">
            <a:avLst/>
          </a:prstGeom>
          <a:solidFill>
            <a:schemeClr val="bg1"/>
          </a:solidFill>
          <a:ln w="50800" algn="ctr">
            <a:solidFill>
              <a:srgbClr val="0000FF"/>
            </a:solidFill>
            <a:miter lim="800000"/>
            <a:headEnd/>
            <a:tailEnd/>
          </a:ln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6646797" name="Rectangle 13"/>
          <p:cNvSpPr>
            <a:spLocks noChangeArrowheads="1"/>
          </p:cNvSpPr>
          <p:nvPr/>
        </p:nvSpPr>
        <p:spPr bwMode="auto">
          <a:xfrm>
            <a:off x="2987675" y="4365625"/>
            <a:ext cx="576263" cy="2087563"/>
          </a:xfrm>
          <a:prstGeom prst="rect">
            <a:avLst/>
          </a:prstGeom>
          <a:solidFill>
            <a:srgbClr val="FF0000">
              <a:alpha val="4901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6646798" name="Rectangle 14"/>
          <p:cNvSpPr>
            <a:spLocks noChangeArrowheads="1"/>
          </p:cNvSpPr>
          <p:nvPr/>
        </p:nvSpPr>
        <p:spPr bwMode="auto">
          <a:xfrm>
            <a:off x="5795963" y="4724400"/>
            <a:ext cx="792162" cy="1512888"/>
          </a:xfrm>
          <a:prstGeom prst="rect">
            <a:avLst/>
          </a:prstGeom>
          <a:solidFill>
            <a:schemeClr val="bg1"/>
          </a:solidFill>
          <a:ln w="50800" algn="ctr">
            <a:solidFill>
              <a:srgbClr val="0000FF"/>
            </a:solidFill>
            <a:miter lim="800000"/>
            <a:headEnd/>
            <a:tailEnd/>
          </a:ln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6646799" name="Rectangle 15"/>
          <p:cNvSpPr>
            <a:spLocks noChangeArrowheads="1"/>
          </p:cNvSpPr>
          <p:nvPr/>
        </p:nvSpPr>
        <p:spPr bwMode="auto">
          <a:xfrm>
            <a:off x="3635375" y="4365625"/>
            <a:ext cx="576263" cy="2087563"/>
          </a:xfrm>
          <a:prstGeom prst="rect">
            <a:avLst/>
          </a:prstGeom>
          <a:solidFill>
            <a:srgbClr val="FF0000">
              <a:alpha val="4901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6646800" name="Rectangle 16"/>
          <p:cNvSpPr>
            <a:spLocks noChangeArrowheads="1"/>
          </p:cNvSpPr>
          <p:nvPr/>
        </p:nvSpPr>
        <p:spPr bwMode="auto">
          <a:xfrm>
            <a:off x="6804025" y="4724400"/>
            <a:ext cx="792163" cy="1512888"/>
          </a:xfrm>
          <a:prstGeom prst="rect">
            <a:avLst/>
          </a:prstGeom>
          <a:solidFill>
            <a:schemeClr val="bg1"/>
          </a:solidFill>
          <a:ln w="50800" algn="ctr">
            <a:solidFill>
              <a:srgbClr val="0000FF"/>
            </a:solidFill>
            <a:miter lim="800000"/>
            <a:headEnd/>
            <a:tailEnd/>
          </a:ln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6646801" name="Rectangle 17"/>
          <p:cNvSpPr>
            <a:spLocks noChangeArrowheads="1"/>
          </p:cNvSpPr>
          <p:nvPr/>
        </p:nvSpPr>
        <p:spPr bwMode="auto">
          <a:xfrm>
            <a:off x="4356100" y="4365625"/>
            <a:ext cx="576263" cy="2087563"/>
          </a:xfrm>
          <a:prstGeom prst="rect">
            <a:avLst/>
          </a:prstGeom>
          <a:solidFill>
            <a:srgbClr val="FF0000">
              <a:alpha val="4901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6646802" name="Rectangle 18"/>
          <p:cNvSpPr>
            <a:spLocks noChangeArrowheads="1"/>
          </p:cNvSpPr>
          <p:nvPr/>
        </p:nvSpPr>
        <p:spPr bwMode="auto">
          <a:xfrm>
            <a:off x="7812088" y="4724400"/>
            <a:ext cx="792162" cy="1512888"/>
          </a:xfrm>
          <a:prstGeom prst="rect">
            <a:avLst/>
          </a:prstGeom>
          <a:solidFill>
            <a:schemeClr val="bg1"/>
          </a:solidFill>
          <a:ln w="50800" algn="ctr">
            <a:solidFill>
              <a:srgbClr val="0000FF"/>
            </a:solidFill>
            <a:miter lim="800000"/>
            <a:headEnd/>
            <a:tailEnd/>
          </a:ln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graphicFrame>
        <p:nvGraphicFramePr>
          <p:cNvPr id="201734" name="Object 19"/>
          <p:cNvGraphicFramePr>
            <a:graphicFrameLocks noGrp="1" noChangeAspect="1"/>
          </p:cNvGraphicFramePr>
          <p:nvPr>
            <p:ph sz="quarter" idx="2"/>
          </p:nvPr>
        </p:nvGraphicFramePr>
        <p:xfrm>
          <a:off x="395288" y="1916113"/>
          <a:ext cx="2324100" cy="2071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2179" name="公式" r:id="rId11" imgW="850680" imgH="850680" progId="Equation.3">
                  <p:embed/>
                </p:oleObj>
              </mc:Choice>
              <mc:Fallback>
                <p:oleObj name="公式" r:id="rId11" imgW="850680" imgH="850680" progId="Equation.3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288" y="1916113"/>
                        <a:ext cx="2324100" cy="20716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cap="flat" cmpd="sng" algn="ctr">
                            <a:solidFill>
                              <a:schemeClr val="folHlink"/>
                            </a:solidFill>
                            <a:prstDash val="solid"/>
                            <a:miter lim="800000"/>
                            <a:headEnd type="none" w="med" len="med"/>
                            <a:tailEnd type="none" w="med" len="med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1735" name="Object 20"/>
          <p:cNvGraphicFramePr>
            <a:graphicFrameLocks noChangeAspect="1"/>
          </p:cNvGraphicFramePr>
          <p:nvPr/>
        </p:nvGraphicFramePr>
        <p:xfrm>
          <a:off x="2771775" y="4365625"/>
          <a:ext cx="2760663" cy="2178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2180" name="公式" r:id="rId13" imgW="1079280" imgH="850680" progId="Equation.3">
                  <p:embed/>
                </p:oleObj>
              </mc:Choice>
              <mc:Fallback>
                <p:oleObj name="公式" r:id="rId13" imgW="1079280" imgH="850680" progId="Equation.3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71775" y="4365625"/>
                        <a:ext cx="2760663" cy="2178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46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66467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5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" dur="1000"/>
                                        <p:tgtEl>
                                          <p:spTgt spid="66467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66467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66467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5000">
                                          <p:val>
                                            <p:strVal val="ppt_x+-0.0500*(ppt_x*0.9511+(1-ppt_y)*0.3090)"/>
                                          </p:val>
                                        </p:tav>
                                        <p:tav tm="10000">
                                          <p:val>
                                            <p:strVal val="ppt_x+-0.1000*(ppt_x*0.8090+(1-ppt_y)*0.5878)"/>
                                          </p:val>
                                        </p:tav>
                                        <p:tav tm="15000">
                                          <p:val>
                                            <p:strVal val="ppt_x+-0.1500*(ppt_x*0.5878+(1-ppt_y)*0.8090)"/>
                                          </p:val>
                                        </p:tav>
                                        <p:tav tm="20000">
                                          <p:val>
                                            <p:strVal val="ppt_x+-0.2000*(ppt_x*0.3090+(1-ppt_y)*0.9511)"/>
                                          </p:val>
                                        </p:tav>
                                        <p:tav tm="25000">
                                          <p:val>
                                            <p:strVal val="ppt_x+-0.2500*(ppt_x*-0.0000+(1-ppt_y)*1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x+-0.3000*(ppt_x*-0.3090+(1-ppt_y)*0.9511)"/>
                                          </p:val>
                                        </p:tav>
                                        <p:tav tm="35000">
                                          <p:val>
                                            <p:strVal val="ppt_x+-0.3500*(ppt_x*-0.5878+(1-ppt_y)*0.8090)"/>
                                          </p:val>
                                        </p:tav>
                                        <p:tav tm="40000">
                                          <p:val>
                                            <p:strVal val="ppt_x+-0.4000*(ppt_x*-0.8090+(1-ppt_y)*0.5878)"/>
                                          </p:val>
                                        </p:tav>
                                        <p:tav tm="45000">
                                          <p:val>
                                            <p:strVal val="ppt_x+-0.4500*(ppt_x*-0.9511+(1-ppt_y)*0.3090)"/>
                                          </p:val>
                                        </p:tav>
                                        <p:tav tm="50000">
                                          <p:val>
                                            <p:strVal val="ppt_x+-0.5000*(ppt_x*-1.0000+(1-ppt_y)*-0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x+-0.5500*(ppt_x*-0.9511+(1-ppt_y)*-0.3090)"/>
                                          </p:val>
                                        </p:tav>
                                        <p:tav tm="60000">
                                          <p:val>
                                            <p:strVal val="ppt_x+-0.6000*(ppt_x*-0.8090+(1-ppt_y)*-0.5878)"/>
                                          </p:val>
                                        </p:tav>
                                        <p:tav tm="65000">
                                          <p:val>
                                            <p:strVal val="ppt_x+-0.6500*(ppt_x*-0.5878+(1-ppt_y)*-0.8090)"/>
                                          </p:val>
                                        </p:tav>
                                        <p:tav tm="70000">
                                          <p:val>
                                            <p:strVal val="ppt_x+-0.7000*(ppt_x*-0.3090+(1-ppt_y)*-0.9511)"/>
                                          </p:val>
                                        </p:tav>
                                        <p:tav tm="75000">
                                          <p:val>
                                            <p:strVal val="ppt_x+-0.7500*(ppt_x*0.0000+(1-ppt_y)*-1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x+-0.8000*(ppt_x*0.3090+(1-ppt_y)*-0.9511)"/>
                                          </p:val>
                                        </p:tav>
                                        <p:tav tm="85000">
                                          <p:val>
                                            <p:strVal val="ppt_x+-0.8500*(ppt_x*0.5878+(1-ppt_y)*-0.8090)"/>
                                          </p:val>
                                        </p:tav>
                                        <p:tav tm="90000">
                                          <p:val>
                                            <p:strVal val="ppt_x+-0.9000*(ppt_x*0.8090+(1-ppt_y)*-0.5878)"/>
                                          </p:val>
                                        </p:tav>
                                        <p:tav tm="95000">
                                          <p:val>
                                            <p:strVal val="ppt_x+-0.9500*(ppt_x*0.9511+(1-ppt_y)*-0.3090)"/>
                                          </p:val>
                                        </p:tav>
                                        <p:tav tm="100000">
                                          <p:val>
                                            <p:strVal val="ppt_x+-1.0000*(ppt_x*1.0000+(1-ppt_y)*0.0000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66467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-0.0500*(ppt_x*0.3090-(1-ppt_y)*0.9511)"/>
                                          </p:val>
                                        </p:tav>
                                        <p:tav tm="10000">
                                          <p:val>
                                            <p:strVal val="ppt_y+-0.1000*(ppt_x*0.5878-(1-ppt_y)*0.8090)"/>
                                          </p:val>
                                        </p:tav>
                                        <p:tav tm="15000">
                                          <p:val>
                                            <p:strVal val="ppt_y+-0.1500*(ppt_x*0.8090-(1-ppt_y)*0.5878)"/>
                                          </p:val>
                                        </p:tav>
                                        <p:tav tm="20000">
                                          <p:val>
                                            <p:strVal val="ppt_y+-0.2000*(ppt_x*0.9511-(1-ppt_y)*0.3090)"/>
                                          </p:val>
                                        </p:tav>
                                        <p:tav tm="25000">
                                          <p:val>
                                            <p:strVal val="ppt_y+-0.2500*(ppt_x*1.0000-(1-ppt_y)*-0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y+-0.3000*(ppt_x*0.9511-(1-ppt_y)*-0.3090)"/>
                                          </p:val>
                                        </p:tav>
                                        <p:tav tm="35000">
                                          <p:val>
                                            <p:strVal val="ppt_y+-0.3500*(ppt_x*0.8090-(1-ppt_y)*-0.5878)"/>
                                          </p:val>
                                        </p:tav>
                                        <p:tav tm="40000">
                                          <p:val>
                                            <p:strVal val="ppt_y+-0.4000*(ppt_x*0.5878-(1-ppt_y)*-0.8090)"/>
                                          </p:val>
                                        </p:tav>
                                        <p:tav tm="45000">
                                          <p:val>
                                            <p:strVal val="ppt_y+-0.4500*(ppt_x*0.3090-(1-ppt_y)*-0.9511)"/>
                                          </p:val>
                                        </p:tav>
                                        <p:tav tm="50000">
                                          <p:val>
                                            <p:strVal val="ppt_y+-0.5000*(ppt_x*-0.0000-(1-ppt_y)*-1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y+-0.5500*(ppt_x*-0.3090-(1-ppt_y)*-0.9511)"/>
                                          </p:val>
                                        </p:tav>
                                        <p:tav tm="60000">
                                          <p:val>
                                            <p:strVal val="ppt_y+-0.6000*(ppt_x*-0.5878-(1-ppt_y)*-0.8090)"/>
                                          </p:val>
                                        </p:tav>
                                        <p:tav tm="65000">
                                          <p:val>
                                            <p:strVal val="ppt_y+-0.6500*(ppt_x*-0.8090-(1-ppt_y)*-0.5878)"/>
                                          </p:val>
                                        </p:tav>
                                        <p:tav tm="70000">
                                          <p:val>
                                            <p:strVal val="ppt_y+-0.7000*(ppt_x*-0.9511-(1-ppt_y)*-0.3090)"/>
                                          </p:val>
                                        </p:tav>
                                        <p:tav tm="75000">
                                          <p:val>
                                            <p:strVal val="ppt_y+-0.7500*(ppt_x*-1.0000-(1-ppt_y)*0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y+-0.8000*(ppt_x*-0.9511-(1-ppt_y)*0.3090)"/>
                                          </p:val>
                                        </p:tav>
                                        <p:tav tm="85000">
                                          <p:val>
                                            <p:strVal val="ppt_y+-0.8500*(ppt_x*-0.8090-(1-ppt_y)*0.5878)"/>
                                          </p:val>
                                        </p:tav>
                                        <p:tav tm="90000">
                                          <p:val>
                                            <p:strVal val="ppt_y+-0.9000*(ppt_x*-0.5878-(1-ppt_y)*0.8090)"/>
                                          </p:val>
                                        </p:tav>
                                        <p:tav tm="95000">
                                          <p:val>
                                            <p:strVal val="ppt_y+-0.9500*(ppt_x*-0.3090-(1-ppt_y)*0.9511)"/>
                                          </p:val>
                                        </p:tav>
                                        <p:tav tm="100000">
                                          <p:val>
                                            <p:strVal val="ppt_y+-1.0000*(ppt_x*0.0000-(1-ppt_y)*1.0000)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646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46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000"/>
                                        <p:tgtEl>
                                          <p:spTgt spid="66467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5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3" dur="1000"/>
                                        <p:tgtEl>
                                          <p:spTgt spid="66467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/>
                                        <p:tgtEl>
                                          <p:spTgt spid="66467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/>
                                        <p:tgtEl>
                                          <p:spTgt spid="66467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5000">
                                          <p:val>
                                            <p:strVal val="ppt_x+-0.0500*(ppt_x*0.9511+(1-ppt_y)*0.3090)"/>
                                          </p:val>
                                        </p:tav>
                                        <p:tav tm="10000">
                                          <p:val>
                                            <p:strVal val="ppt_x+-0.1000*(ppt_x*0.8090+(1-ppt_y)*0.5878)"/>
                                          </p:val>
                                        </p:tav>
                                        <p:tav tm="15000">
                                          <p:val>
                                            <p:strVal val="ppt_x+-0.1500*(ppt_x*0.5878+(1-ppt_y)*0.8090)"/>
                                          </p:val>
                                        </p:tav>
                                        <p:tav tm="20000">
                                          <p:val>
                                            <p:strVal val="ppt_x+-0.2000*(ppt_x*0.3090+(1-ppt_y)*0.9511)"/>
                                          </p:val>
                                        </p:tav>
                                        <p:tav tm="25000">
                                          <p:val>
                                            <p:strVal val="ppt_x+-0.2500*(ppt_x*-0.0000+(1-ppt_y)*1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x+-0.3000*(ppt_x*-0.3090+(1-ppt_y)*0.9511)"/>
                                          </p:val>
                                        </p:tav>
                                        <p:tav tm="35000">
                                          <p:val>
                                            <p:strVal val="ppt_x+-0.3500*(ppt_x*-0.5878+(1-ppt_y)*0.8090)"/>
                                          </p:val>
                                        </p:tav>
                                        <p:tav tm="40000">
                                          <p:val>
                                            <p:strVal val="ppt_x+-0.4000*(ppt_x*-0.8090+(1-ppt_y)*0.5878)"/>
                                          </p:val>
                                        </p:tav>
                                        <p:tav tm="45000">
                                          <p:val>
                                            <p:strVal val="ppt_x+-0.4500*(ppt_x*-0.9511+(1-ppt_y)*0.3090)"/>
                                          </p:val>
                                        </p:tav>
                                        <p:tav tm="50000">
                                          <p:val>
                                            <p:strVal val="ppt_x+-0.5000*(ppt_x*-1.0000+(1-ppt_y)*-0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x+-0.5500*(ppt_x*-0.9511+(1-ppt_y)*-0.3090)"/>
                                          </p:val>
                                        </p:tav>
                                        <p:tav tm="60000">
                                          <p:val>
                                            <p:strVal val="ppt_x+-0.6000*(ppt_x*-0.8090+(1-ppt_y)*-0.5878)"/>
                                          </p:val>
                                        </p:tav>
                                        <p:tav tm="65000">
                                          <p:val>
                                            <p:strVal val="ppt_x+-0.6500*(ppt_x*-0.5878+(1-ppt_y)*-0.8090)"/>
                                          </p:val>
                                        </p:tav>
                                        <p:tav tm="70000">
                                          <p:val>
                                            <p:strVal val="ppt_x+-0.7000*(ppt_x*-0.3090+(1-ppt_y)*-0.9511)"/>
                                          </p:val>
                                        </p:tav>
                                        <p:tav tm="75000">
                                          <p:val>
                                            <p:strVal val="ppt_x+-0.7500*(ppt_x*0.0000+(1-ppt_y)*-1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x+-0.8000*(ppt_x*0.3090+(1-ppt_y)*-0.9511)"/>
                                          </p:val>
                                        </p:tav>
                                        <p:tav tm="85000">
                                          <p:val>
                                            <p:strVal val="ppt_x+-0.8500*(ppt_x*0.5878+(1-ppt_y)*-0.8090)"/>
                                          </p:val>
                                        </p:tav>
                                        <p:tav tm="90000">
                                          <p:val>
                                            <p:strVal val="ppt_x+-0.9000*(ppt_x*0.8090+(1-ppt_y)*-0.5878)"/>
                                          </p:val>
                                        </p:tav>
                                        <p:tav tm="95000">
                                          <p:val>
                                            <p:strVal val="ppt_x+-0.9500*(ppt_x*0.9511+(1-ppt_y)*-0.3090)"/>
                                          </p:val>
                                        </p:tav>
                                        <p:tav tm="100000">
                                          <p:val>
                                            <p:strVal val="ppt_x+-1.0000*(ppt_x*1.0000+(1-ppt_y)*0.0000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/>
                                        <p:tgtEl>
                                          <p:spTgt spid="66467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-0.0500*(ppt_x*0.3090-(1-ppt_y)*0.9511)"/>
                                          </p:val>
                                        </p:tav>
                                        <p:tav tm="10000">
                                          <p:val>
                                            <p:strVal val="ppt_y+-0.1000*(ppt_x*0.5878-(1-ppt_y)*0.8090)"/>
                                          </p:val>
                                        </p:tav>
                                        <p:tav tm="15000">
                                          <p:val>
                                            <p:strVal val="ppt_y+-0.1500*(ppt_x*0.8090-(1-ppt_y)*0.5878)"/>
                                          </p:val>
                                        </p:tav>
                                        <p:tav tm="20000">
                                          <p:val>
                                            <p:strVal val="ppt_y+-0.2000*(ppt_x*0.9511-(1-ppt_y)*0.3090)"/>
                                          </p:val>
                                        </p:tav>
                                        <p:tav tm="25000">
                                          <p:val>
                                            <p:strVal val="ppt_y+-0.2500*(ppt_x*1.0000-(1-ppt_y)*-0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y+-0.3000*(ppt_x*0.9511-(1-ppt_y)*-0.3090)"/>
                                          </p:val>
                                        </p:tav>
                                        <p:tav tm="35000">
                                          <p:val>
                                            <p:strVal val="ppt_y+-0.3500*(ppt_x*0.8090-(1-ppt_y)*-0.5878)"/>
                                          </p:val>
                                        </p:tav>
                                        <p:tav tm="40000">
                                          <p:val>
                                            <p:strVal val="ppt_y+-0.4000*(ppt_x*0.5878-(1-ppt_y)*-0.8090)"/>
                                          </p:val>
                                        </p:tav>
                                        <p:tav tm="45000">
                                          <p:val>
                                            <p:strVal val="ppt_y+-0.4500*(ppt_x*0.3090-(1-ppt_y)*-0.9511)"/>
                                          </p:val>
                                        </p:tav>
                                        <p:tav tm="50000">
                                          <p:val>
                                            <p:strVal val="ppt_y+-0.5000*(ppt_x*-0.0000-(1-ppt_y)*-1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y+-0.5500*(ppt_x*-0.3090-(1-ppt_y)*-0.9511)"/>
                                          </p:val>
                                        </p:tav>
                                        <p:tav tm="60000">
                                          <p:val>
                                            <p:strVal val="ppt_y+-0.6000*(ppt_x*-0.5878-(1-ppt_y)*-0.8090)"/>
                                          </p:val>
                                        </p:tav>
                                        <p:tav tm="65000">
                                          <p:val>
                                            <p:strVal val="ppt_y+-0.6500*(ppt_x*-0.8090-(1-ppt_y)*-0.5878)"/>
                                          </p:val>
                                        </p:tav>
                                        <p:tav tm="70000">
                                          <p:val>
                                            <p:strVal val="ppt_y+-0.7000*(ppt_x*-0.9511-(1-ppt_y)*-0.3090)"/>
                                          </p:val>
                                        </p:tav>
                                        <p:tav tm="75000">
                                          <p:val>
                                            <p:strVal val="ppt_y+-0.7500*(ppt_x*-1.0000-(1-ppt_y)*0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y+-0.8000*(ppt_x*-0.9511-(1-ppt_y)*0.3090)"/>
                                          </p:val>
                                        </p:tav>
                                        <p:tav tm="85000">
                                          <p:val>
                                            <p:strVal val="ppt_y+-0.8500*(ppt_x*-0.8090-(1-ppt_y)*0.5878)"/>
                                          </p:val>
                                        </p:tav>
                                        <p:tav tm="90000">
                                          <p:val>
                                            <p:strVal val="ppt_y+-0.9000*(ppt_x*-0.5878-(1-ppt_y)*0.8090)"/>
                                          </p:val>
                                        </p:tav>
                                        <p:tav tm="95000">
                                          <p:val>
                                            <p:strVal val="ppt_y+-0.9500*(ppt_x*-0.3090-(1-ppt_y)*0.9511)"/>
                                          </p:val>
                                        </p:tav>
                                        <p:tav tm="100000">
                                          <p:val>
                                            <p:strVal val="ppt_y+-1.0000*(ppt_x*0.0000-(1-ppt_y)*1.0000)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646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46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66467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4" presetID="15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5" dur="1000"/>
                                        <p:tgtEl>
                                          <p:spTgt spid="66467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/>
                                        <p:tgtEl>
                                          <p:spTgt spid="66467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/>
                                        <p:tgtEl>
                                          <p:spTgt spid="66467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5000">
                                          <p:val>
                                            <p:strVal val="ppt_x+-0.0500*(ppt_x*0.9511+(1-ppt_y)*0.3090)"/>
                                          </p:val>
                                        </p:tav>
                                        <p:tav tm="10000">
                                          <p:val>
                                            <p:strVal val="ppt_x+-0.1000*(ppt_x*0.8090+(1-ppt_y)*0.5878)"/>
                                          </p:val>
                                        </p:tav>
                                        <p:tav tm="15000">
                                          <p:val>
                                            <p:strVal val="ppt_x+-0.1500*(ppt_x*0.5878+(1-ppt_y)*0.8090)"/>
                                          </p:val>
                                        </p:tav>
                                        <p:tav tm="20000">
                                          <p:val>
                                            <p:strVal val="ppt_x+-0.2000*(ppt_x*0.3090+(1-ppt_y)*0.9511)"/>
                                          </p:val>
                                        </p:tav>
                                        <p:tav tm="25000">
                                          <p:val>
                                            <p:strVal val="ppt_x+-0.2500*(ppt_x*-0.0000+(1-ppt_y)*1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x+-0.3000*(ppt_x*-0.3090+(1-ppt_y)*0.9511)"/>
                                          </p:val>
                                        </p:tav>
                                        <p:tav tm="35000">
                                          <p:val>
                                            <p:strVal val="ppt_x+-0.3500*(ppt_x*-0.5878+(1-ppt_y)*0.8090)"/>
                                          </p:val>
                                        </p:tav>
                                        <p:tav tm="40000">
                                          <p:val>
                                            <p:strVal val="ppt_x+-0.4000*(ppt_x*-0.8090+(1-ppt_y)*0.5878)"/>
                                          </p:val>
                                        </p:tav>
                                        <p:tav tm="45000">
                                          <p:val>
                                            <p:strVal val="ppt_x+-0.4500*(ppt_x*-0.9511+(1-ppt_y)*0.3090)"/>
                                          </p:val>
                                        </p:tav>
                                        <p:tav tm="50000">
                                          <p:val>
                                            <p:strVal val="ppt_x+-0.5000*(ppt_x*-1.0000+(1-ppt_y)*-0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x+-0.5500*(ppt_x*-0.9511+(1-ppt_y)*-0.3090)"/>
                                          </p:val>
                                        </p:tav>
                                        <p:tav tm="60000">
                                          <p:val>
                                            <p:strVal val="ppt_x+-0.6000*(ppt_x*-0.8090+(1-ppt_y)*-0.5878)"/>
                                          </p:val>
                                        </p:tav>
                                        <p:tav tm="65000">
                                          <p:val>
                                            <p:strVal val="ppt_x+-0.6500*(ppt_x*-0.5878+(1-ppt_y)*-0.8090)"/>
                                          </p:val>
                                        </p:tav>
                                        <p:tav tm="70000">
                                          <p:val>
                                            <p:strVal val="ppt_x+-0.7000*(ppt_x*-0.3090+(1-ppt_y)*-0.9511)"/>
                                          </p:val>
                                        </p:tav>
                                        <p:tav tm="75000">
                                          <p:val>
                                            <p:strVal val="ppt_x+-0.7500*(ppt_x*0.0000+(1-ppt_y)*-1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x+-0.8000*(ppt_x*0.3090+(1-ppt_y)*-0.9511)"/>
                                          </p:val>
                                        </p:tav>
                                        <p:tav tm="85000">
                                          <p:val>
                                            <p:strVal val="ppt_x+-0.8500*(ppt_x*0.5878+(1-ppt_y)*-0.8090)"/>
                                          </p:val>
                                        </p:tav>
                                        <p:tav tm="90000">
                                          <p:val>
                                            <p:strVal val="ppt_x+-0.9000*(ppt_x*0.8090+(1-ppt_y)*-0.5878)"/>
                                          </p:val>
                                        </p:tav>
                                        <p:tav tm="95000">
                                          <p:val>
                                            <p:strVal val="ppt_x+-0.9500*(ppt_x*0.9511+(1-ppt_y)*-0.3090)"/>
                                          </p:val>
                                        </p:tav>
                                        <p:tav tm="100000">
                                          <p:val>
                                            <p:strVal val="ppt_x+-1.0000*(ppt_x*1.0000+(1-ppt_y)*0.0000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/>
                                        <p:tgtEl>
                                          <p:spTgt spid="66467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-0.0500*(ppt_x*0.3090-(1-ppt_y)*0.9511)"/>
                                          </p:val>
                                        </p:tav>
                                        <p:tav tm="10000">
                                          <p:val>
                                            <p:strVal val="ppt_y+-0.1000*(ppt_x*0.5878-(1-ppt_y)*0.8090)"/>
                                          </p:val>
                                        </p:tav>
                                        <p:tav tm="15000">
                                          <p:val>
                                            <p:strVal val="ppt_y+-0.1500*(ppt_x*0.8090-(1-ppt_y)*0.5878)"/>
                                          </p:val>
                                        </p:tav>
                                        <p:tav tm="20000">
                                          <p:val>
                                            <p:strVal val="ppt_y+-0.2000*(ppt_x*0.9511-(1-ppt_y)*0.3090)"/>
                                          </p:val>
                                        </p:tav>
                                        <p:tav tm="25000">
                                          <p:val>
                                            <p:strVal val="ppt_y+-0.2500*(ppt_x*1.0000-(1-ppt_y)*-0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y+-0.3000*(ppt_x*0.9511-(1-ppt_y)*-0.3090)"/>
                                          </p:val>
                                        </p:tav>
                                        <p:tav tm="35000">
                                          <p:val>
                                            <p:strVal val="ppt_y+-0.3500*(ppt_x*0.8090-(1-ppt_y)*-0.5878)"/>
                                          </p:val>
                                        </p:tav>
                                        <p:tav tm="40000">
                                          <p:val>
                                            <p:strVal val="ppt_y+-0.4000*(ppt_x*0.5878-(1-ppt_y)*-0.8090)"/>
                                          </p:val>
                                        </p:tav>
                                        <p:tav tm="45000">
                                          <p:val>
                                            <p:strVal val="ppt_y+-0.4500*(ppt_x*0.3090-(1-ppt_y)*-0.9511)"/>
                                          </p:val>
                                        </p:tav>
                                        <p:tav tm="50000">
                                          <p:val>
                                            <p:strVal val="ppt_y+-0.5000*(ppt_x*-0.0000-(1-ppt_y)*-1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y+-0.5500*(ppt_x*-0.3090-(1-ppt_y)*-0.9511)"/>
                                          </p:val>
                                        </p:tav>
                                        <p:tav tm="60000">
                                          <p:val>
                                            <p:strVal val="ppt_y+-0.6000*(ppt_x*-0.5878-(1-ppt_y)*-0.8090)"/>
                                          </p:val>
                                        </p:tav>
                                        <p:tav tm="65000">
                                          <p:val>
                                            <p:strVal val="ppt_y+-0.6500*(ppt_x*-0.8090-(1-ppt_y)*-0.5878)"/>
                                          </p:val>
                                        </p:tav>
                                        <p:tav tm="70000">
                                          <p:val>
                                            <p:strVal val="ppt_y+-0.7000*(ppt_x*-0.9511-(1-ppt_y)*-0.3090)"/>
                                          </p:val>
                                        </p:tav>
                                        <p:tav tm="75000">
                                          <p:val>
                                            <p:strVal val="ppt_y+-0.7500*(ppt_x*-1.0000-(1-ppt_y)*0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y+-0.8000*(ppt_x*-0.9511-(1-ppt_y)*0.3090)"/>
                                          </p:val>
                                        </p:tav>
                                        <p:tav tm="85000">
                                          <p:val>
                                            <p:strVal val="ppt_y+-0.8500*(ppt_x*-0.8090-(1-ppt_y)*0.5878)"/>
                                          </p:val>
                                        </p:tav>
                                        <p:tav tm="90000">
                                          <p:val>
                                            <p:strVal val="ppt_y+-0.9000*(ppt_x*-0.5878-(1-ppt_y)*0.8090)"/>
                                          </p:val>
                                        </p:tav>
                                        <p:tav tm="95000">
                                          <p:val>
                                            <p:strVal val="ppt_y+-0.9500*(ppt_x*-0.3090-(1-ppt_y)*0.9511)"/>
                                          </p:val>
                                        </p:tav>
                                        <p:tav tm="100000">
                                          <p:val>
                                            <p:strVal val="ppt_y+-1.0000*(ppt_x*0.0000-(1-ppt_y)*1.0000)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646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46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1000"/>
                                        <p:tgtEl>
                                          <p:spTgt spid="66467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5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8" dur="1000"/>
                                        <p:tgtEl>
                                          <p:spTgt spid="66467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/>
                                        <p:tgtEl>
                                          <p:spTgt spid="66467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/>
                                        <p:tgtEl>
                                          <p:spTgt spid="66467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5000">
                                          <p:val>
                                            <p:strVal val="ppt_x+-0.0500*(ppt_x*0.9511+(1-ppt_y)*0.3090)"/>
                                          </p:val>
                                        </p:tav>
                                        <p:tav tm="10000">
                                          <p:val>
                                            <p:strVal val="ppt_x+-0.1000*(ppt_x*0.8090+(1-ppt_y)*0.5878)"/>
                                          </p:val>
                                        </p:tav>
                                        <p:tav tm="15000">
                                          <p:val>
                                            <p:strVal val="ppt_x+-0.1500*(ppt_x*0.5878+(1-ppt_y)*0.8090)"/>
                                          </p:val>
                                        </p:tav>
                                        <p:tav tm="20000">
                                          <p:val>
                                            <p:strVal val="ppt_x+-0.2000*(ppt_x*0.3090+(1-ppt_y)*0.9511)"/>
                                          </p:val>
                                        </p:tav>
                                        <p:tav tm="25000">
                                          <p:val>
                                            <p:strVal val="ppt_x+-0.2500*(ppt_x*-0.0000+(1-ppt_y)*1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x+-0.3000*(ppt_x*-0.3090+(1-ppt_y)*0.9511)"/>
                                          </p:val>
                                        </p:tav>
                                        <p:tav tm="35000">
                                          <p:val>
                                            <p:strVal val="ppt_x+-0.3500*(ppt_x*-0.5878+(1-ppt_y)*0.8090)"/>
                                          </p:val>
                                        </p:tav>
                                        <p:tav tm="40000">
                                          <p:val>
                                            <p:strVal val="ppt_x+-0.4000*(ppt_x*-0.8090+(1-ppt_y)*0.5878)"/>
                                          </p:val>
                                        </p:tav>
                                        <p:tav tm="45000">
                                          <p:val>
                                            <p:strVal val="ppt_x+-0.4500*(ppt_x*-0.9511+(1-ppt_y)*0.3090)"/>
                                          </p:val>
                                        </p:tav>
                                        <p:tav tm="50000">
                                          <p:val>
                                            <p:strVal val="ppt_x+-0.5000*(ppt_x*-1.0000+(1-ppt_y)*-0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x+-0.5500*(ppt_x*-0.9511+(1-ppt_y)*-0.3090)"/>
                                          </p:val>
                                        </p:tav>
                                        <p:tav tm="60000">
                                          <p:val>
                                            <p:strVal val="ppt_x+-0.6000*(ppt_x*-0.8090+(1-ppt_y)*-0.5878)"/>
                                          </p:val>
                                        </p:tav>
                                        <p:tav tm="65000">
                                          <p:val>
                                            <p:strVal val="ppt_x+-0.6500*(ppt_x*-0.5878+(1-ppt_y)*-0.8090)"/>
                                          </p:val>
                                        </p:tav>
                                        <p:tav tm="70000">
                                          <p:val>
                                            <p:strVal val="ppt_x+-0.7000*(ppt_x*-0.3090+(1-ppt_y)*-0.9511)"/>
                                          </p:val>
                                        </p:tav>
                                        <p:tav tm="75000">
                                          <p:val>
                                            <p:strVal val="ppt_x+-0.7500*(ppt_x*0.0000+(1-ppt_y)*-1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x+-0.8000*(ppt_x*0.3090+(1-ppt_y)*-0.9511)"/>
                                          </p:val>
                                        </p:tav>
                                        <p:tav tm="85000">
                                          <p:val>
                                            <p:strVal val="ppt_x+-0.8500*(ppt_x*0.5878+(1-ppt_y)*-0.8090)"/>
                                          </p:val>
                                        </p:tav>
                                        <p:tav tm="90000">
                                          <p:val>
                                            <p:strVal val="ppt_x+-0.9000*(ppt_x*0.8090+(1-ppt_y)*-0.5878)"/>
                                          </p:val>
                                        </p:tav>
                                        <p:tav tm="95000">
                                          <p:val>
                                            <p:strVal val="ppt_x+-0.9500*(ppt_x*0.9511+(1-ppt_y)*-0.3090)"/>
                                          </p:val>
                                        </p:tav>
                                        <p:tav tm="100000">
                                          <p:val>
                                            <p:strVal val="ppt_x+-1.0000*(ppt_x*1.0000+(1-ppt_y)*0.0000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/>
                                        <p:tgtEl>
                                          <p:spTgt spid="66467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-0.0500*(ppt_x*0.3090-(1-ppt_y)*0.9511)"/>
                                          </p:val>
                                        </p:tav>
                                        <p:tav tm="10000">
                                          <p:val>
                                            <p:strVal val="ppt_y+-0.1000*(ppt_x*0.5878-(1-ppt_y)*0.8090)"/>
                                          </p:val>
                                        </p:tav>
                                        <p:tav tm="15000">
                                          <p:val>
                                            <p:strVal val="ppt_y+-0.1500*(ppt_x*0.8090-(1-ppt_y)*0.5878)"/>
                                          </p:val>
                                        </p:tav>
                                        <p:tav tm="20000">
                                          <p:val>
                                            <p:strVal val="ppt_y+-0.2000*(ppt_x*0.9511-(1-ppt_y)*0.3090)"/>
                                          </p:val>
                                        </p:tav>
                                        <p:tav tm="25000">
                                          <p:val>
                                            <p:strVal val="ppt_y+-0.2500*(ppt_x*1.0000-(1-ppt_y)*-0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y+-0.3000*(ppt_x*0.9511-(1-ppt_y)*-0.3090)"/>
                                          </p:val>
                                        </p:tav>
                                        <p:tav tm="35000">
                                          <p:val>
                                            <p:strVal val="ppt_y+-0.3500*(ppt_x*0.8090-(1-ppt_y)*-0.5878)"/>
                                          </p:val>
                                        </p:tav>
                                        <p:tav tm="40000">
                                          <p:val>
                                            <p:strVal val="ppt_y+-0.4000*(ppt_x*0.5878-(1-ppt_y)*-0.8090)"/>
                                          </p:val>
                                        </p:tav>
                                        <p:tav tm="45000">
                                          <p:val>
                                            <p:strVal val="ppt_y+-0.4500*(ppt_x*0.3090-(1-ppt_y)*-0.9511)"/>
                                          </p:val>
                                        </p:tav>
                                        <p:tav tm="50000">
                                          <p:val>
                                            <p:strVal val="ppt_y+-0.5000*(ppt_x*-0.0000-(1-ppt_y)*-1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y+-0.5500*(ppt_x*-0.3090-(1-ppt_y)*-0.9511)"/>
                                          </p:val>
                                        </p:tav>
                                        <p:tav tm="60000">
                                          <p:val>
                                            <p:strVal val="ppt_y+-0.6000*(ppt_x*-0.5878-(1-ppt_y)*-0.8090)"/>
                                          </p:val>
                                        </p:tav>
                                        <p:tav tm="65000">
                                          <p:val>
                                            <p:strVal val="ppt_y+-0.6500*(ppt_x*-0.8090-(1-ppt_y)*-0.5878)"/>
                                          </p:val>
                                        </p:tav>
                                        <p:tav tm="70000">
                                          <p:val>
                                            <p:strVal val="ppt_y+-0.7000*(ppt_x*-0.9511-(1-ppt_y)*-0.3090)"/>
                                          </p:val>
                                        </p:tav>
                                        <p:tav tm="75000">
                                          <p:val>
                                            <p:strVal val="ppt_y+-0.7500*(ppt_x*-1.0000-(1-ppt_y)*0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y+-0.8000*(ppt_x*-0.9511-(1-ppt_y)*0.3090)"/>
                                          </p:val>
                                        </p:tav>
                                        <p:tav tm="85000">
                                          <p:val>
                                            <p:strVal val="ppt_y+-0.8500*(ppt_x*-0.8090-(1-ppt_y)*0.5878)"/>
                                          </p:val>
                                        </p:tav>
                                        <p:tav tm="90000">
                                          <p:val>
                                            <p:strVal val="ppt_y+-0.9000*(ppt_x*-0.5878-(1-ppt_y)*0.8090)"/>
                                          </p:val>
                                        </p:tav>
                                        <p:tav tm="95000">
                                          <p:val>
                                            <p:strVal val="ppt_y+-0.9500*(ppt_x*-0.3090-(1-ppt_y)*0.9511)"/>
                                          </p:val>
                                        </p:tav>
                                        <p:tav tm="100000">
                                          <p:val>
                                            <p:strVal val="ppt_y+-1.0000*(ppt_x*0.0000-(1-ppt_y)*1.0000)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646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46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1000"/>
                                        <p:tgtEl>
                                          <p:spTgt spid="66467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59" presetID="15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0" dur="1000"/>
                                        <p:tgtEl>
                                          <p:spTgt spid="66468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/>
                                        <p:tgtEl>
                                          <p:spTgt spid="66468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/>
                                        <p:tgtEl>
                                          <p:spTgt spid="66468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5000">
                                          <p:val>
                                            <p:strVal val="ppt_x+-0.0500*(ppt_x*0.9511+(1-ppt_y)*0.3090)"/>
                                          </p:val>
                                        </p:tav>
                                        <p:tav tm="10000">
                                          <p:val>
                                            <p:strVal val="ppt_x+-0.1000*(ppt_x*0.8090+(1-ppt_y)*0.5878)"/>
                                          </p:val>
                                        </p:tav>
                                        <p:tav tm="15000">
                                          <p:val>
                                            <p:strVal val="ppt_x+-0.1500*(ppt_x*0.5878+(1-ppt_y)*0.8090)"/>
                                          </p:val>
                                        </p:tav>
                                        <p:tav tm="20000">
                                          <p:val>
                                            <p:strVal val="ppt_x+-0.2000*(ppt_x*0.3090+(1-ppt_y)*0.9511)"/>
                                          </p:val>
                                        </p:tav>
                                        <p:tav tm="25000">
                                          <p:val>
                                            <p:strVal val="ppt_x+-0.2500*(ppt_x*-0.0000+(1-ppt_y)*1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x+-0.3000*(ppt_x*-0.3090+(1-ppt_y)*0.9511)"/>
                                          </p:val>
                                        </p:tav>
                                        <p:tav tm="35000">
                                          <p:val>
                                            <p:strVal val="ppt_x+-0.3500*(ppt_x*-0.5878+(1-ppt_y)*0.8090)"/>
                                          </p:val>
                                        </p:tav>
                                        <p:tav tm="40000">
                                          <p:val>
                                            <p:strVal val="ppt_x+-0.4000*(ppt_x*-0.8090+(1-ppt_y)*0.5878)"/>
                                          </p:val>
                                        </p:tav>
                                        <p:tav tm="45000">
                                          <p:val>
                                            <p:strVal val="ppt_x+-0.4500*(ppt_x*-0.9511+(1-ppt_y)*0.3090)"/>
                                          </p:val>
                                        </p:tav>
                                        <p:tav tm="50000">
                                          <p:val>
                                            <p:strVal val="ppt_x+-0.5000*(ppt_x*-1.0000+(1-ppt_y)*-0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x+-0.5500*(ppt_x*-0.9511+(1-ppt_y)*-0.3090)"/>
                                          </p:val>
                                        </p:tav>
                                        <p:tav tm="60000">
                                          <p:val>
                                            <p:strVal val="ppt_x+-0.6000*(ppt_x*-0.8090+(1-ppt_y)*-0.5878)"/>
                                          </p:val>
                                        </p:tav>
                                        <p:tav tm="65000">
                                          <p:val>
                                            <p:strVal val="ppt_x+-0.6500*(ppt_x*-0.5878+(1-ppt_y)*-0.8090)"/>
                                          </p:val>
                                        </p:tav>
                                        <p:tav tm="70000">
                                          <p:val>
                                            <p:strVal val="ppt_x+-0.7000*(ppt_x*-0.3090+(1-ppt_y)*-0.9511)"/>
                                          </p:val>
                                        </p:tav>
                                        <p:tav tm="75000">
                                          <p:val>
                                            <p:strVal val="ppt_x+-0.7500*(ppt_x*0.0000+(1-ppt_y)*-1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x+-0.8000*(ppt_x*0.3090+(1-ppt_y)*-0.9511)"/>
                                          </p:val>
                                        </p:tav>
                                        <p:tav tm="85000">
                                          <p:val>
                                            <p:strVal val="ppt_x+-0.8500*(ppt_x*0.5878+(1-ppt_y)*-0.8090)"/>
                                          </p:val>
                                        </p:tav>
                                        <p:tav tm="90000">
                                          <p:val>
                                            <p:strVal val="ppt_x+-0.9000*(ppt_x*0.8090+(1-ppt_y)*-0.5878)"/>
                                          </p:val>
                                        </p:tav>
                                        <p:tav tm="95000">
                                          <p:val>
                                            <p:strVal val="ppt_x+-0.9500*(ppt_x*0.9511+(1-ppt_y)*-0.3090)"/>
                                          </p:val>
                                        </p:tav>
                                        <p:tav tm="100000">
                                          <p:val>
                                            <p:strVal val="ppt_x+-1.0000*(ppt_x*1.0000+(1-ppt_y)*0.0000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/>
                                        <p:tgtEl>
                                          <p:spTgt spid="66468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-0.0500*(ppt_x*0.3090-(1-ppt_y)*0.9511)"/>
                                          </p:val>
                                        </p:tav>
                                        <p:tav tm="10000">
                                          <p:val>
                                            <p:strVal val="ppt_y+-0.1000*(ppt_x*0.5878-(1-ppt_y)*0.8090)"/>
                                          </p:val>
                                        </p:tav>
                                        <p:tav tm="15000">
                                          <p:val>
                                            <p:strVal val="ppt_y+-0.1500*(ppt_x*0.8090-(1-ppt_y)*0.5878)"/>
                                          </p:val>
                                        </p:tav>
                                        <p:tav tm="20000">
                                          <p:val>
                                            <p:strVal val="ppt_y+-0.2000*(ppt_x*0.9511-(1-ppt_y)*0.3090)"/>
                                          </p:val>
                                        </p:tav>
                                        <p:tav tm="25000">
                                          <p:val>
                                            <p:strVal val="ppt_y+-0.2500*(ppt_x*1.0000-(1-ppt_y)*-0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y+-0.3000*(ppt_x*0.9511-(1-ppt_y)*-0.3090)"/>
                                          </p:val>
                                        </p:tav>
                                        <p:tav tm="35000">
                                          <p:val>
                                            <p:strVal val="ppt_y+-0.3500*(ppt_x*0.8090-(1-ppt_y)*-0.5878)"/>
                                          </p:val>
                                        </p:tav>
                                        <p:tav tm="40000">
                                          <p:val>
                                            <p:strVal val="ppt_y+-0.4000*(ppt_x*0.5878-(1-ppt_y)*-0.8090)"/>
                                          </p:val>
                                        </p:tav>
                                        <p:tav tm="45000">
                                          <p:val>
                                            <p:strVal val="ppt_y+-0.4500*(ppt_x*0.3090-(1-ppt_y)*-0.9511)"/>
                                          </p:val>
                                        </p:tav>
                                        <p:tav tm="50000">
                                          <p:val>
                                            <p:strVal val="ppt_y+-0.5000*(ppt_x*-0.0000-(1-ppt_y)*-1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y+-0.5500*(ppt_x*-0.3090-(1-ppt_y)*-0.9511)"/>
                                          </p:val>
                                        </p:tav>
                                        <p:tav tm="60000">
                                          <p:val>
                                            <p:strVal val="ppt_y+-0.6000*(ppt_x*-0.5878-(1-ppt_y)*-0.8090)"/>
                                          </p:val>
                                        </p:tav>
                                        <p:tav tm="65000">
                                          <p:val>
                                            <p:strVal val="ppt_y+-0.6500*(ppt_x*-0.8090-(1-ppt_y)*-0.5878)"/>
                                          </p:val>
                                        </p:tav>
                                        <p:tav tm="70000">
                                          <p:val>
                                            <p:strVal val="ppt_y+-0.7000*(ppt_x*-0.9511-(1-ppt_y)*-0.3090)"/>
                                          </p:val>
                                        </p:tav>
                                        <p:tav tm="75000">
                                          <p:val>
                                            <p:strVal val="ppt_y+-0.7500*(ppt_x*-1.0000-(1-ppt_y)*0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y+-0.8000*(ppt_x*-0.9511-(1-ppt_y)*0.3090)"/>
                                          </p:val>
                                        </p:tav>
                                        <p:tav tm="85000">
                                          <p:val>
                                            <p:strVal val="ppt_y+-0.8500*(ppt_x*-0.8090-(1-ppt_y)*0.5878)"/>
                                          </p:val>
                                        </p:tav>
                                        <p:tav tm="90000">
                                          <p:val>
                                            <p:strVal val="ppt_y+-0.9000*(ppt_x*-0.5878-(1-ppt_y)*0.8090)"/>
                                          </p:val>
                                        </p:tav>
                                        <p:tav tm="95000">
                                          <p:val>
                                            <p:strVal val="ppt_y+-0.9500*(ppt_x*-0.3090-(1-ppt_y)*0.9511)"/>
                                          </p:val>
                                        </p:tav>
                                        <p:tav tm="100000">
                                          <p:val>
                                            <p:strVal val="ppt_y+-1.0000*(ppt_x*0.0000-(1-ppt_y)*1.0000)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646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46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1000"/>
                                        <p:tgtEl>
                                          <p:spTgt spid="66468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71" presetID="15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2" dur="1000"/>
                                        <p:tgtEl>
                                          <p:spTgt spid="66468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/>
                                        <p:tgtEl>
                                          <p:spTgt spid="66468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/>
                                        <p:tgtEl>
                                          <p:spTgt spid="66468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5000">
                                          <p:val>
                                            <p:strVal val="ppt_x+-0.0500*(ppt_x*0.9511+(1-ppt_y)*0.3090)"/>
                                          </p:val>
                                        </p:tav>
                                        <p:tav tm="10000">
                                          <p:val>
                                            <p:strVal val="ppt_x+-0.1000*(ppt_x*0.8090+(1-ppt_y)*0.5878)"/>
                                          </p:val>
                                        </p:tav>
                                        <p:tav tm="15000">
                                          <p:val>
                                            <p:strVal val="ppt_x+-0.1500*(ppt_x*0.5878+(1-ppt_y)*0.8090)"/>
                                          </p:val>
                                        </p:tav>
                                        <p:tav tm="20000">
                                          <p:val>
                                            <p:strVal val="ppt_x+-0.2000*(ppt_x*0.3090+(1-ppt_y)*0.9511)"/>
                                          </p:val>
                                        </p:tav>
                                        <p:tav tm="25000">
                                          <p:val>
                                            <p:strVal val="ppt_x+-0.2500*(ppt_x*-0.0000+(1-ppt_y)*1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x+-0.3000*(ppt_x*-0.3090+(1-ppt_y)*0.9511)"/>
                                          </p:val>
                                        </p:tav>
                                        <p:tav tm="35000">
                                          <p:val>
                                            <p:strVal val="ppt_x+-0.3500*(ppt_x*-0.5878+(1-ppt_y)*0.8090)"/>
                                          </p:val>
                                        </p:tav>
                                        <p:tav tm="40000">
                                          <p:val>
                                            <p:strVal val="ppt_x+-0.4000*(ppt_x*-0.8090+(1-ppt_y)*0.5878)"/>
                                          </p:val>
                                        </p:tav>
                                        <p:tav tm="45000">
                                          <p:val>
                                            <p:strVal val="ppt_x+-0.4500*(ppt_x*-0.9511+(1-ppt_y)*0.3090)"/>
                                          </p:val>
                                        </p:tav>
                                        <p:tav tm="50000">
                                          <p:val>
                                            <p:strVal val="ppt_x+-0.5000*(ppt_x*-1.0000+(1-ppt_y)*-0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x+-0.5500*(ppt_x*-0.9511+(1-ppt_y)*-0.3090)"/>
                                          </p:val>
                                        </p:tav>
                                        <p:tav tm="60000">
                                          <p:val>
                                            <p:strVal val="ppt_x+-0.6000*(ppt_x*-0.8090+(1-ppt_y)*-0.5878)"/>
                                          </p:val>
                                        </p:tav>
                                        <p:tav tm="65000">
                                          <p:val>
                                            <p:strVal val="ppt_x+-0.6500*(ppt_x*-0.5878+(1-ppt_y)*-0.8090)"/>
                                          </p:val>
                                        </p:tav>
                                        <p:tav tm="70000">
                                          <p:val>
                                            <p:strVal val="ppt_x+-0.7000*(ppt_x*-0.3090+(1-ppt_y)*-0.9511)"/>
                                          </p:val>
                                        </p:tav>
                                        <p:tav tm="75000">
                                          <p:val>
                                            <p:strVal val="ppt_x+-0.7500*(ppt_x*0.0000+(1-ppt_y)*-1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x+-0.8000*(ppt_x*0.3090+(1-ppt_y)*-0.9511)"/>
                                          </p:val>
                                        </p:tav>
                                        <p:tav tm="85000">
                                          <p:val>
                                            <p:strVal val="ppt_x+-0.8500*(ppt_x*0.5878+(1-ppt_y)*-0.8090)"/>
                                          </p:val>
                                        </p:tav>
                                        <p:tav tm="90000">
                                          <p:val>
                                            <p:strVal val="ppt_x+-0.9000*(ppt_x*0.8090+(1-ppt_y)*-0.5878)"/>
                                          </p:val>
                                        </p:tav>
                                        <p:tav tm="95000">
                                          <p:val>
                                            <p:strVal val="ppt_x+-0.9500*(ppt_x*0.9511+(1-ppt_y)*-0.3090)"/>
                                          </p:val>
                                        </p:tav>
                                        <p:tav tm="100000">
                                          <p:val>
                                            <p:strVal val="ppt_x+-1.0000*(ppt_x*1.0000+(1-ppt_y)*0.0000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/>
                                        <p:tgtEl>
                                          <p:spTgt spid="66468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-0.0500*(ppt_x*0.3090-(1-ppt_y)*0.9511)"/>
                                          </p:val>
                                        </p:tav>
                                        <p:tav tm="10000">
                                          <p:val>
                                            <p:strVal val="ppt_y+-0.1000*(ppt_x*0.5878-(1-ppt_y)*0.8090)"/>
                                          </p:val>
                                        </p:tav>
                                        <p:tav tm="15000">
                                          <p:val>
                                            <p:strVal val="ppt_y+-0.1500*(ppt_x*0.8090-(1-ppt_y)*0.5878)"/>
                                          </p:val>
                                        </p:tav>
                                        <p:tav tm="20000">
                                          <p:val>
                                            <p:strVal val="ppt_y+-0.2000*(ppt_x*0.9511-(1-ppt_y)*0.3090)"/>
                                          </p:val>
                                        </p:tav>
                                        <p:tav tm="25000">
                                          <p:val>
                                            <p:strVal val="ppt_y+-0.2500*(ppt_x*1.0000-(1-ppt_y)*-0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y+-0.3000*(ppt_x*0.9511-(1-ppt_y)*-0.3090)"/>
                                          </p:val>
                                        </p:tav>
                                        <p:tav tm="35000">
                                          <p:val>
                                            <p:strVal val="ppt_y+-0.3500*(ppt_x*0.8090-(1-ppt_y)*-0.5878)"/>
                                          </p:val>
                                        </p:tav>
                                        <p:tav tm="40000">
                                          <p:val>
                                            <p:strVal val="ppt_y+-0.4000*(ppt_x*0.5878-(1-ppt_y)*-0.8090)"/>
                                          </p:val>
                                        </p:tav>
                                        <p:tav tm="45000">
                                          <p:val>
                                            <p:strVal val="ppt_y+-0.4500*(ppt_x*0.3090-(1-ppt_y)*-0.9511)"/>
                                          </p:val>
                                        </p:tav>
                                        <p:tav tm="50000">
                                          <p:val>
                                            <p:strVal val="ppt_y+-0.5000*(ppt_x*-0.0000-(1-ppt_y)*-1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y+-0.5500*(ppt_x*-0.3090-(1-ppt_y)*-0.9511)"/>
                                          </p:val>
                                        </p:tav>
                                        <p:tav tm="60000">
                                          <p:val>
                                            <p:strVal val="ppt_y+-0.6000*(ppt_x*-0.5878-(1-ppt_y)*-0.8090)"/>
                                          </p:val>
                                        </p:tav>
                                        <p:tav tm="65000">
                                          <p:val>
                                            <p:strVal val="ppt_y+-0.6500*(ppt_x*-0.8090-(1-ppt_y)*-0.5878)"/>
                                          </p:val>
                                        </p:tav>
                                        <p:tav tm="70000">
                                          <p:val>
                                            <p:strVal val="ppt_y+-0.7000*(ppt_x*-0.9511-(1-ppt_y)*-0.3090)"/>
                                          </p:val>
                                        </p:tav>
                                        <p:tav tm="75000">
                                          <p:val>
                                            <p:strVal val="ppt_y+-0.7500*(ppt_x*-1.0000-(1-ppt_y)*0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y+-0.8000*(ppt_x*-0.9511-(1-ppt_y)*0.3090)"/>
                                          </p:val>
                                        </p:tav>
                                        <p:tav tm="85000">
                                          <p:val>
                                            <p:strVal val="ppt_y+-0.8500*(ppt_x*-0.8090-(1-ppt_y)*0.5878)"/>
                                          </p:val>
                                        </p:tav>
                                        <p:tav tm="90000">
                                          <p:val>
                                            <p:strVal val="ppt_y+-0.9000*(ppt_x*-0.5878-(1-ppt_y)*0.8090)"/>
                                          </p:val>
                                        </p:tav>
                                        <p:tav tm="95000">
                                          <p:val>
                                            <p:strVal val="ppt_y+-0.9500*(ppt_x*-0.3090-(1-ppt_y)*0.9511)"/>
                                          </p:val>
                                        </p:tav>
                                        <p:tav tm="100000">
                                          <p:val>
                                            <p:strVal val="ppt_y+-1.0000*(ppt_x*0.0000-(1-ppt_y)*1.0000)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646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46790" grpId="0" animBg="1"/>
      <p:bldP spid="6646791" grpId="0" animBg="1"/>
      <p:bldP spid="6646792" grpId="0" animBg="1"/>
      <p:bldP spid="6646794" grpId="0" animBg="1"/>
      <p:bldP spid="6646795" grpId="0" animBg="1"/>
      <p:bldP spid="6646796" grpId="0" animBg="1"/>
      <p:bldP spid="6646797" grpId="0" animBg="1"/>
      <p:bldP spid="6646798" grpId="0" animBg="1"/>
      <p:bldP spid="6646799" grpId="0" animBg="1"/>
      <p:bldP spid="6646800" grpId="0" animBg="1"/>
      <p:bldP spid="6646801" grpId="0" animBg="1"/>
      <p:bldP spid="6646802" grpId="0" animBg="1"/>
    </p:bldLst>
  </p:timing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7810" name="Rectangle 2"/>
          <p:cNvSpPr>
            <a:spLocks noGrp="1" noChangeArrowheads="1"/>
          </p:cNvSpPr>
          <p:nvPr>
            <p:ph type="body" sz="half" idx="1"/>
          </p:nvPr>
        </p:nvSpPr>
        <p:spPr>
          <a:xfrm>
            <a:off x="468313" y="1773238"/>
            <a:ext cx="8424862" cy="4608512"/>
          </a:xfrm>
        </p:spPr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zh-CN" altLang="en-US" sz="2800" b="1" smtClean="0">
                <a:latin typeface="Times New Roman" pitchFamily="18" charset="0"/>
              </a:rPr>
              <a:t>数量矩阵与任意同级方阵可交换</a:t>
            </a:r>
            <a:r>
              <a:rPr lang="en-US" altLang="zh-CN" sz="2800" b="1" smtClean="0">
                <a:latin typeface="Times New Roman" pitchFamily="18" charset="0"/>
              </a:rPr>
              <a:t>:</a:t>
            </a:r>
            <a:endParaRPr lang="en-US" altLang="zh-CN" sz="2800" b="1" smtClean="0"/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sz="2800" b="1" smtClean="0"/>
              <a:t>                  </a:t>
            </a:r>
            <a:r>
              <a:rPr lang="en-US" altLang="zh-CN" sz="2800" b="1" smtClean="0">
                <a:latin typeface="Times New Roman" pitchFamily="18" charset="0"/>
              </a:rPr>
              <a:t>( </a:t>
            </a:r>
            <a:r>
              <a:rPr lang="en-US" altLang="zh-CN" sz="2800" b="1" i="1" smtClean="0">
                <a:latin typeface="Times New Roman" pitchFamily="18" charset="0"/>
              </a:rPr>
              <a:t>k</a:t>
            </a:r>
            <a:r>
              <a:rPr lang="en-US" altLang="zh-CN" sz="2800" b="1" smtClean="0">
                <a:latin typeface="Times New Roman" pitchFamily="18" charset="0"/>
              </a:rPr>
              <a:t> I</a:t>
            </a:r>
            <a:r>
              <a:rPr lang="en-US" altLang="zh-CN" sz="2800" b="1" baseline="-30000" smtClean="0">
                <a:solidFill>
                  <a:srgbClr val="000000"/>
                </a:solidFill>
                <a:latin typeface="Times New Roman" pitchFamily="18" charset="0"/>
              </a:rPr>
              <a:t>n</a:t>
            </a:r>
            <a:r>
              <a:rPr lang="en-US" altLang="zh-CN" sz="2800" b="1" smtClean="0">
                <a:latin typeface="Times New Roman" pitchFamily="18" charset="0"/>
              </a:rPr>
              <a:t> ) A = </a:t>
            </a:r>
            <a:r>
              <a:rPr lang="en-US" altLang="zh-CN" sz="2800" b="1" i="1" smtClean="0">
                <a:latin typeface="Times New Roman" pitchFamily="18" charset="0"/>
              </a:rPr>
              <a:t>k</a:t>
            </a:r>
            <a:r>
              <a:rPr lang="en-US" altLang="zh-CN" sz="2800" b="1" smtClean="0">
                <a:latin typeface="Times New Roman" pitchFamily="18" charset="0"/>
              </a:rPr>
              <a:t> A = A ( </a:t>
            </a:r>
            <a:r>
              <a:rPr lang="en-US" altLang="zh-CN" sz="2800" b="1" i="1" smtClean="0">
                <a:latin typeface="Times New Roman" pitchFamily="18" charset="0"/>
              </a:rPr>
              <a:t>k</a:t>
            </a:r>
            <a:r>
              <a:rPr lang="en-US" altLang="zh-CN" sz="2800" b="1" smtClean="0">
                <a:latin typeface="Times New Roman" pitchFamily="18" charset="0"/>
              </a:rPr>
              <a:t> I</a:t>
            </a:r>
            <a:r>
              <a:rPr lang="en-US" altLang="zh-CN" sz="2800" b="1" baseline="-30000" smtClean="0">
                <a:solidFill>
                  <a:srgbClr val="000000"/>
                </a:solidFill>
                <a:latin typeface="Times New Roman" pitchFamily="18" charset="0"/>
              </a:rPr>
              <a:t>n</a:t>
            </a:r>
            <a:r>
              <a:rPr lang="en-US" altLang="zh-CN" sz="2800" b="1" smtClean="0">
                <a:latin typeface="Times New Roman" pitchFamily="18" charset="0"/>
              </a:rPr>
              <a:t> ) 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en-US" sz="2800" b="1" smtClean="0">
                <a:latin typeface="Times New Roman" pitchFamily="18" charset="0"/>
              </a:rPr>
              <a:t>反之</a:t>
            </a:r>
            <a:r>
              <a:rPr lang="en-US" altLang="zh-CN" sz="2800" b="1" smtClean="0">
                <a:latin typeface="Times New Roman" pitchFamily="18" charset="0"/>
              </a:rPr>
              <a:t>, </a:t>
            </a:r>
            <a:r>
              <a:rPr lang="zh-CN" altLang="en-US" sz="2800" b="1" smtClean="0">
                <a:latin typeface="Times New Roman" pitchFamily="18" charset="0"/>
              </a:rPr>
              <a:t>与任意同级方阵都可交换的方阵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sz="2800" b="1" smtClean="0">
                <a:latin typeface="Times New Roman" pitchFamily="18" charset="0"/>
              </a:rPr>
              <a:t>    一定是数量矩阵</a:t>
            </a:r>
          </a:p>
        </p:txBody>
      </p:sp>
      <p:pic>
        <p:nvPicPr>
          <p:cNvPr id="689155" name="Picture 3" descr="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70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89156" name="Rectangle 4"/>
          <p:cNvSpPr>
            <a:spLocks noGrp="1" noChangeArrowheads="1"/>
          </p:cNvSpPr>
          <p:nvPr>
            <p:ph type="title"/>
          </p:nvPr>
        </p:nvSpPr>
        <p:spPr>
          <a:xfrm>
            <a:off x="539750" y="0"/>
            <a:ext cx="8229600" cy="1143000"/>
          </a:xfrm>
          <a:noFill/>
        </p:spPr>
        <p:txBody>
          <a:bodyPr/>
          <a:lstStyle/>
          <a:p>
            <a:pPr eaLnBrk="1" hangingPunct="1"/>
            <a:r>
              <a:rPr lang="zh-CN" altLang="en-US" sz="4000" b="1" smtClean="0">
                <a:solidFill>
                  <a:schemeClr val="bg1"/>
                </a:solidFill>
              </a:rPr>
              <a:t>单位矩阵与数量矩阵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478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6478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6478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66478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478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6478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6478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6478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3600" b="1" smtClean="0">
                <a:latin typeface="Times New Roman" pitchFamily="18" charset="0"/>
              </a:rPr>
              <a:t>例</a:t>
            </a:r>
            <a:r>
              <a:rPr lang="en-US" altLang="zh-CN" sz="3600" b="1" smtClean="0">
                <a:latin typeface="Times New Roman" pitchFamily="18" charset="0"/>
              </a:rPr>
              <a:t>: </a:t>
            </a:r>
            <a:r>
              <a:rPr lang="zh-CN" altLang="en-US" sz="3600" b="1" smtClean="0">
                <a:latin typeface="Times New Roman" pitchFamily="18" charset="0"/>
              </a:rPr>
              <a:t>求与                    交换的所有矩阵</a:t>
            </a:r>
          </a:p>
        </p:txBody>
      </p:sp>
      <p:graphicFrame>
        <p:nvGraphicFramePr>
          <p:cNvPr id="202754" name="Object 3"/>
          <p:cNvGraphicFramePr>
            <a:graphicFrameLocks noChangeAspect="1"/>
          </p:cNvGraphicFramePr>
          <p:nvPr/>
        </p:nvGraphicFramePr>
        <p:xfrm>
          <a:off x="2700338" y="0"/>
          <a:ext cx="2303462" cy="2055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3127" name="公式" r:id="rId3" imgW="711000" imgH="711000" progId="Equation.3">
                  <p:embed/>
                </p:oleObj>
              </mc:Choice>
              <mc:Fallback>
                <p:oleObj name="公式" r:id="rId3" imgW="711000" imgH="7110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00338" y="0"/>
                        <a:ext cx="2303462" cy="20558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38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997572" name="Object 4"/>
          <p:cNvGraphicFramePr>
            <a:graphicFrameLocks noChangeAspect="1"/>
          </p:cNvGraphicFramePr>
          <p:nvPr/>
        </p:nvGraphicFramePr>
        <p:xfrm>
          <a:off x="323850" y="2276475"/>
          <a:ext cx="4056063" cy="1766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3128" name="公式" r:id="rId5" imgW="1777680" imgH="711000" progId="Equation.3">
                  <p:embed/>
                </p:oleObj>
              </mc:Choice>
              <mc:Fallback>
                <p:oleObj name="公式" r:id="rId5" imgW="1777680" imgH="7110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850" y="2276475"/>
                        <a:ext cx="4056063" cy="17668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997573" name="Object 5"/>
          <p:cNvGraphicFramePr>
            <a:graphicFrameLocks noChangeAspect="1"/>
          </p:cNvGraphicFramePr>
          <p:nvPr/>
        </p:nvGraphicFramePr>
        <p:xfrm>
          <a:off x="4787900" y="2276475"/>
          <a:ext cx="3641725" cy="1776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3129" name="公式" r:id="rId7" imgW="1587240" imgH="711000" progId="Equation.3">
                  <p:embed/>
                </p:oleObj>
              </mc:Choice>
              <mc:Fallback>
                <p:oleObj name="公式" r:id="rId7" imgW="1587240" imgH="7110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87900" y="2276475"/>
                        <a:ext cx="3641725" cy="17764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997574" name="Object 6"/>
          <p:cNvGraphicFramePr>
            <a:graphicFrameLocks noChangeAspect="1"/>
          </p:cNvGraphicFramePr>
          <p:nvPr/>
        </p:nvGraphicFramePr>
        <p:xfrm>
          <a:off x="250825" y="4508500"/>
          <a:ext cx="4137025" cy="1763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3130" name="公式" r:id="rId9" imgW="1815840" imgH="711000" progId="Equation.3">
                  <p:embed/>
                </p:oleObj>
              </mc:Choice>
              <mc:Fallback>
                <p:oleObj name="公式" r:id="rId9" imgW="1815840" imgH="7110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0825" y="4508500"/>
                        <a:ext cx="4137025" cy="1763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997575" name="Object 7"/>
          <p:cNvGraphicFramePr>
            <a:graphicFrameLocks noChangeAspect="1"/>
          </p:cNvGraphicFramePr>
          <p:nvPr/>
        </p:nvGraphicFramePr>
        <p:xfrm>
          <a:off x="4787900" y="4508500"/>
          <a:ext cx="3355975" cy="177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3131" name="公式" r:id="rId11" imgW="1460160" imgH="711000" progId="Equation.3">
                  <p:embed/>
                </p:oleObj>
              </mc:Choice>
              <mc:Fallback>
                <p:oleObj name="公式" r:id="rId11" imgW="1460160" imgH="7110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87900" y="4508500"/>
                        <a:ext cx="3355975" cy="177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997576" name="Rectangle 8"/>
          <p:cNvSpPr>
            <a:spLocks noChangeArrowheads="1"/>
          </p:cNvSpPr>
          <p:nvPr/>
        </p:nvSpPr>
        <p:spPr bwMode="auto">
          <a:xfrm>
            <a:off x="7524750" y="2276475"/>
            <a:ext cx="719138" cy="1152525"/>
          </a:xfrm>
          <a:prstGeom prst="rect">
            <a:avLst/>
          </a:prstGeom>
          <a:solidFill>
            <a:srgbClr val="993366">
              <a:alpha val="5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5997577" name="Rectangle 9"/>
          <p:cNvSpPr>
            <a:spLocks noChangeArrowheads="1"/>
          </p:cNvSpPr>
          <p:nvPr/>
        </p:nvSpPr>
        <p:spPr bwMode="auto">
          <a:xfrm>
            <a:off x="7092950" y="4508500"/>
            <a:ext cx="790575" cy="1154113"/>
          </a:xfrm>
          <a:prstGeom prst="rect">
            <a:avLst/>
          </a:prstGeom>
          <a:solidFill>
            <a:srgbClr val="993366">
              <a:alpha val="5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5997578" name="Rectangle 10"/>
          <p:cNvSpPr>
            <a:spLocks noChangeArrowheads="1"/>
          </p:cNvSpPr>
          <p:nvPr/>
        </p:nvSpPr>
        <p:spPr bwMode="auto">
          <a:xfrm>
            <a:off x="3492500" y="2349500"/>
            <a:ext cx="719138" cy="1079500"/>
          </a:xfrm>
          <a:prstGeom prst="rect">
            <a:avLst/>
          </a:prstGeom>
          <a:solidFill>
            <a:schemeClr val="bg1">
              <a:alpha val="89803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5997579" name="Rectangle 11"/>
          <p:cNvSpPr>
            <a:spLocks noChangeArrowheads="1"/>
          </p:cNvSpPr>
          <p:nvPr/>
        </p:nvSpPr>
        <p:spPr bwMode="auto">
          <a:xfrm>
            <a:off x="5508625" y="3429000"/>
            <a:ext cx="1871663" cy="576263"/>
          </a:xfrm>
          <a:prstGeom prst="rect">
            <a:avLst/>
          </a:prstGeom>
          <a:solidFill>
            <a:srgbClr val="969696">
              <a:alpha val="5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5997580" name="Rectangle 12"/>
          <p:cNvSpPr>
            <a:spLocks noChangeArrowheads="1"/>
          </p:cNvSpPr>
          <p:nvPr/>
        </p:nvSpPr>
        <p:spPr bwMode="auto">
          <a:xfrm>
            <a:off x="5508625" y="5661025"/>
            <a:ext cx="1511300" cy="577850"/>
          </a:xfrm>
          <a:prstGeom prst="rect">
            <a:avLst/>
          </a:prstGeom>
          <a:solidFill>
            <a:srgbClr val="969696">
              <a:alpha val="5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5997581" name="Rectangle 13"/>
          <p:cNvSpPr>
            <a:spLocks noChangeArrowheads="1"/>
          </p:cNvSpPr>
          <p:nvPr/>
        </p:nvSpPr>
        <p:spPr bwMode="auto">
          <a:xfrm>
            <a:off x="2124075" y="3500438"/>
            <a:ext cx="1368425" cy="504825"/>
          </a:xfrm>
          <a:prstGeom prst="rect">
            <a:avLst/>
          </a:prstGeom>
          <a:solidFill>
            <a:schemeClr val="bg1">
              <a:alpha val="89018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5997582" name="Rectangle 14"/>
          <p:cNvSpPr>
            <a:spLocks noChangeArrowheads="1"/>
          </p:cNvSpPr>
          <p:nvPr/>
        </p:nvSpPr>
        <p:spPr bwMode="auto">
          <a:xfrm>
            <a:off x="539750" y="5734050"/>
            <a:ext cx="1368425" cy="504825"/>
          </a:xfrm>
          <a:prstGeom prst="rect">
            <a:avLst/>
          </a:prstGeom>
          <a:solidFill>
            <a:schemeClr val="bg1">
              <a:alpha val="89018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5997583" name="Rectangle 15"/>
          <p:cNvSpPr>
            <a:spLocks noChangeArrowheads="1"/>
          </p:cNvSpPr>
          <p:nvPr/>
        </p:nvSpPr>
        <p:spPr bwMode="auto">
          <a:xfrm>
            <a:off x="1908175" y="4508500"/>
            <a:ext cx="719138" cy="1079500"/>
          </a:xfrm>
          <a:prstGeom prst="rect">
            <a:avLst/>
          </a:prstGeom>
          <a:solidFill>
            <a:schemeClr val="bg1">
              <a:alpha val="89803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5997584" name="Rectangle 16"/>
          <p:cNvSpPr>
            <a:spLocks noChangeArrowheads="1"/>
          </p:cNvSpPr>
          <p:nvPr/>
        </p:nvSpPr>
        <p:spPr bwMode="auto">
          <a:xfrm>
            <a:off x="5508625" y="3429000"/>
            <a:ext cx="1943100" cy="647700"/>
          </a:xfrm>
          <a:prstGeom prst="rect">
            <a:avLst/>
          </a:prstGeom>
          <a:solidFill>
            <a:schemeClr val="bg1">
              <a:alpha val="89018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5997585" name="Rectangle 17"/>
          <p:cNvSpPr>
            <a:spLocks noChangeArrowheads="1"/>
          </p:cNvSpPr>
          <p:nvPr/>
        </p:nvSpPr>
        <p:spPr bwMode="auto">
          <a:xfrm>
            <a:off x="5508625" y="5661025"/>
            <a:ext cx="1511300" cy="647700"/>
          </a:xfrm>
          <a:prstGeom prst="rect">
            <a:avLst/>
          </a:prstGeom>
          <a:solidFill>
            <a:schemeClr val="bg1">
              <a:alpha val="89018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5997586" name="Rectangle 18"/>
          <p:cNvSpPr>
            <a:spLocks noChangeArrowheads="1"/>
          </p:cNvSpPr>
          <p:nvPr/>
        </p:nvSpPr>
        <p:spPr bwMode="auto">
          <a:xfrm>
            <a:off x="7524750" y="2276475"/>
            <a:ext cx="719138" cy="1223963"/>
          </a:xfrm>
          <a:prstGeom prst="rect">
            <a:avLst/>
          </a:prstGeom>
          <a:solidFill>
            <a:schemeClr val="bg1">
              <a:alpha val="89803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5997587" name="Rectangle 19"/>
          <p:cNvSpPr>
            <a:spLocks noChangeArrowheads="1"/>
          </p:cNvSpPr>
          <p:nvPr/>
        </p:nvSpPr>
        <p:spPr bwMode="auto">
          <a:xfrm>
            <a:off x="7092950" y="4508500"/>
            <a:ext cx="792163" cy="1225550"/>
          </a:xfrm>
          <a:prstGeom prst="rect">
            <a:avLst/>
          </a:prstGeom>
          <a:solidFill>
            <a:schemeClr val="bg1">
              <a:alpha val="89803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7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9975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9975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9975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7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9975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9975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9975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7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9975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9975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59975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7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9975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9975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59975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7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9975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9975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7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59975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59975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7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2000"/>
                                        <p:tgtEl>
                                          <p:spTgt spid="59975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7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2000"/>
                                        <p:tgtEl>
                                          <p:spTgt spid="59975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7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55" dur="500"/>
                                        <p:tgtEl>
                                          <p:spTgt spid="59975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7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60" dur="1000"/>
                                        <p:tgtEl>
                                          <p:spTgt spid="59975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7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2000"/>
                                        <p:tgtEl>
                                          <p:spTgt spid="5997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7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8" dur="2000"/>
                                        <p:tgtEl>
                                          <p:spTgt spid="59975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7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2000"/>
                                        <p:tgtEl>
                                          <p:spTgt spid="59975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7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2000"/>
                                        <p:tgtEl>
                                          <p:spTgt spid="59975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7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9" dur="2000"/>
                                        <p:tgtEl>
                                          <p:spTgt spid="59975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7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2" dur="2000"/>
                                        <p:tgtEl>
                                          <p:spTgt spid="59975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97576" grpId="0" animBg="1"/>
      <p:bldP spid="5997577" grpId="0" animBg="1"/>
      <p:bldP spid="5997578" grpId="0" animBg="1"/>
      <p:bldP spid="5997579" grpId="0" animBg="1"/>
      <p:bldP spid="5997580" grpId="0" animBg="1"/>
      <p:bldP spid="5997581" grpId="0" animBg="1"/>
      <p:bldP spid="5997582" grpId="0" animBg="1"/>
      <p:bldP spid="5997583" grpId="0" animBg="1"/>
      <p:bldP spid="5997584" grpId="0" animBg="1"/>
      <p:bldP spid="5997585" grpId="0" animBg="1"/>
      <p:bldP spid="5997586" grpId="0" animBg="1"/>
      <p:bldP spid="5997587" grpId="0" animBg="1"/>
    </p:bldLst>
  </p:timing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837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836613"/>
            <a:ext cx="8229600" cy="5472112"/>
          </a:xfrm>
        </p:spPr>
        <p:txBody>
          <a:bodyPr/>
          <a:lstStyle/>
          <a:p>
            <a:pPr>
              <a:lnSpc>
                <a:spcPct val="140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</a:rPr>
              <a:t> </a:t>
            </a:r>
            <a:r>
              <a:rPr lang="zh-CN" altLang="en-US" b="1" smtClean="0">
                <a:latin typeface="Times New Roman" pitchFamily="18" charset="0"/>
              </a:rPr>
              <a:t>例</a:t>
            </a:r>
            <a:r>
              <a:rPr lang="en-US" altLang="zh-CN" b="1" smtClean="0">
                <a:latin typeface="Times New Roman" pitchFamily="18" charset="0"/>
              </a:rPr>
              <a:t>: </a:t>
            </a:r>
            <a:r>
              <a:rPr lang="zh-CN" altLang="en-US" b="1" smtClean="0">
                <a:latin typeface="Times New Roman" pitchFamily="18" charset="0"/>
              </a:rPr>
              <a:t>求所有与 </a:t>
            </a:r>
            <a:r>
              <a:rPr lang="en-US" altLang="zh-CN" b="1" smtClean="0">
                <a:latin typeface="Times New Roman" pitchFamily="18" charset="0"/>
              </a:rPr>
              <a:t>A </a:t>
            </a:r>
            <a:r>
              <a:rPr lang="zh-CN" altLang="en-US" b="1" smtClean="0">
                <a:latin typeface="Times New Roman" pitchFamily="18" charset="0"/>
              </a:rPr>
              <a:t>可交换的矩阵</a:t>
            </a:r>
            <a:r>
              <a:rPr lang="en-US" altLang="zh-CN" b="1" smtClean="0">
                <a:latin typeface="Times New Roman" pitchFamily="18" charset="0"/>
              </a:rPr>
              <a:t>. </a:t>
            </a:r>
          </a:p>
          <a:p>
            <a:pPr>
              <a:lnSpc>
                <a:spcPct val="140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</a:rPr>
              <a:t>    </a:t>
            </a:r>
          </a:p>
          <a:p>
            <a:pPr>
              <a:lnSpc>
                <a:spcPct val="140000"/>
              </a:lnSpc>
              <a:buFontTx/>
              <a:buNone/>
            </a:pPr>
            <a:endParaRPr lang="en-US" altLang="zh-CN" b="1" smtClean="0">
              <a:latin typeface="Times New Roman" pitchFamily="18" charset="0"/>
            </a:endParaRPr>
          </a:p>
          <a:p>
            <a:pPr>
              <a:lnSpc>
                <a:spcPct val="140000"/>
              </a:lnSpc>
              <a:buFontTx/>
              <a:buNone/>
            </a:pPr>
            <a:endParaRPr lang="en-US" altLang="zh-CN" b="1" smtClean="0">
              <a:latin typeface="Times New Roman" pitchFamily="18" charset="0"/>
            </a:endParaRPr>
          </a:p>
          <a:p>
            <a:pPr>
              <a:lnSpc>
                <a:spcPct val="140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</a:rPr>
              <a:t> 显然</a:t>
            </a:r>
            <a:r>
              <a:rPr lang="en-US" altLang="zh-CN" b="1" smtClean="0">
                <a:latin typeface="Times New Roman" pitchFamily="18" charset="0"/>
              </a:rPr>
              <a:t>,   I ,  A ,  A</a:t>
            </a:r>
            <a:r>
              <a:rPr lang="en-US" altLang="zh-CN" sz="3600" b="1" baseline="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 </a:t>
            </a:r>
            <a:r>
              <a:rPr lang="en-US" altLang="zh-CN" b="1" smtClean="0">
                <a:latin typeface="Times New Roman" pitchFamily="18" charset="0"/>
              </a:rPr>
              <a:t> ( A</a:t>
            </a:r>
            <a:r>
              <a:rPr lang="en-US" altLang="zh-CN" sz="3600" b="1" baseline="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altLang="zh-CN" b="1" smtClean="0">
                <a:latin typeface="Times New Roman" pitchFamily="18" charset="0"/>
              </a:rPr>
              <a:t> = 0 ) </a:t>
            </a:r>
            <a:r>
              <a:rPr lang="zh-CN" altLang="en-US" b="1" smtClean="0">
                <a:latin typeface="Times New Roman" pitchFamily="18" charset="0"/>
              </a:rPr>
              <a:t>及其线性组合与</a:t>
            </a:r>
          </a:p>
          <a:p>
            <a:pPr>
              <a:lnSpc>
                <a:spcPct val="140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</a:rPr>
              <a:t>  </a:t>
            </a:r>
            <a:r>
              <a:rPr lang="en-US" altLang="zh-CN" b="1" smtClean="0">
                <a:latin typeface="Times New Roman" pitchFamily="18" charset="0"/>
              </a:rPr>
              <a:t>A </a:t>
            </a:r>
            <a:r>
              <a:rPr lang="zh-CN" altLang="en-US" b="1" smtClean="0">
                <a:latin typeface="Times New Roman" pitchFamily="18" charset="0"/>
              </a:rPr>
              <a:t>可交换</a:t>
            </a:r>
            <a:r>
              <a:rPr lang="en-US" altLang="zh-CN" b="1" smtClean="0">
                <a:latin typeface="Times New Roman" pitchFamily="18" charset="0"/>
              </a:rPr>
              <a:t>, </a:t>
            </a:r>
            <a:r>
              <a:rPr lang="zh-CN" altLang="en-US" b="1" smtClean="0">
                <a:latin typeface="Times New Roman" pitchFamily="18" charset="0"/>
              </a:rPr>
              <a:t>除此之外还有其它的矩阵吗</a:t>
            </a:r>
            <a:r>
              <a:rPr lang="en-US" altLang="zh-CN" b="1" smtClean="0">
                <a:latin typeface="Times New Roman" pitchFamily="18" charset="0"/>
              </a:rPr>
              <a:t>?</a:t>
            </a:r>
          </a:p>
        </p:txBody>
      </p:sp>
      <p:graphicFrame>
        <p:nvGraphicFramePr>
          <p:cNvPr id="203778" name="Object 2"/>
          <p:cNvGraphicFramePr>
            <a:graphicFrameLocks noChangeAspect="1"/>
          </p:cNvGraphicFramePr>
          <p:nvPr/>
        </p:nvGraphicFramePr>
        <p:xfrm>
          <a:off x="2771775" y="1773238"/>
          <a:ext cx="2959100" cy="2043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3851" name="公式" r:id="rId3" imgW="1231560" imgH="850680" progId="Equation.3">
                  <p:embed/>
                </p:oleObj>
              </mc:Choice>
              <mc:Fallback>
                <p:oleObj name="公式" r:id="rId3" imgW="1231560" imgH="85068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71775" y="1773238"/>
                        <a:ext cx="2959100" cy="20431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837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81837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81837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81837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837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81837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81837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81837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07" name="Rectangle 2"/>
          <p:cNvSpPr>
            <a:spLocks noGrp="1" noChangeArrowheads="1"/>
          </p:cNvSpPr>
          <p:nvPr>
            <p:ph type="title"/>
          </p:nvPr>
        </p:nvSpPr>
        <p:spPr>
          <a:xfrm>
            <a:off x="539750" y="549275"/>
            <a:ext cx="8229600" cy="1143000"/>
          </a:xfrm>
        </p:spPr>
        <p:txBody>
          <a:bodyPr/>
          <a:lstStyle/>
          <a:p>
            <a:r>
              <a:rPr lang="zh-CN" altLang="en-US" sz="3200" b="1" smtClean="0"/>
              <a:t>解：设                                    与 </a:t>
            </a:r>
            <a:r>
              <a:rPr lang="en-US" altLang="zh-CN" sz="3200" b="1" smtClean="0">
                <a:latin typeface="Times New Roman" pitchFamily="18" charset="0"/>
              </a:rPr>
              <a:t>A</a:t>
            </a:r>
            <a:r>
              <a:rPr lang="en-US" altLang="zh-CN" sz="3200" b="1" smtClean="0"/>
              <a:t> </a:t>
            </a:r>
            <a:r>
              <a:rPr lang="zh-CN" altLang="en-US" sz="3200" b="1" smtClean="0"/>
              <a:t>可交换</a:t>
            </a:r>
            <a:r>
              <a:rPr lang="en-US" altLang="zh-CN" sz="3200" b="1" smtClean="0"/>
              <a:t>,</a:t>
            </a:r>
          </a:p>
        </p:txBody>
      </p:sp>
      <p:graphicFrame>
        <p:nvGraphicFramePr>
          <p:cNvPr id="204802" name="Object 2"/>
          <p:cNvGraphicFramePr>
            <a:graphicFrameLocks noChangeAspect="1"/>
          </p:cNvGraphicFramePr>
          <p:nvPr/>
        </p:nvGraphicFramePr>
        <p:xfrm>
          <a:off x="2339975" y="188913"/>
          <a:ext cx="3800475" cy="1990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175" name="公式" r:id="rId3" imgW="1625400" imgH="850680" progId="Equation.3">
                  <p:embed/>
                </p:oleObj>
              </mc:Choice>
              <mc:Fallback>
                <p:oleObj name="公式" r:id="rId3" imgW="1625400" imgH="85068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39975" y="188913"/>
                        <a:ext cx="3800475" cy="1990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819396" name="Object 3"/>
          <p:cNvGraphicFramePr>
            <a:graphicFrameLocks noChangeAspect="1"/>
          </p:cNvGraphicFramePr>
          <p:nvPr/>
        </p:nvGraphicFramePr>
        <p:xfrm>
          <a:off x="179388" y="2420938"/>
          <a:ext cx="5545137" cy="1944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176" name="公式" r:id="rId5" imgW="2641320" imgH="850680" progId="Equation.3">
                  <p:embed/>
                </p:oleObj>
              </mc:Choice>
              <mc:Fallback>
                <p:oleObj name="公式" r:id="rId5" imgW="2641320" imgH="85068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9388" y="2420938"/>
                        <a:ext cx="5545137" cy="19446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819397" name="Object 4"/>
          <p:cNvGraphicFramePr>
            <a:graphicFrameLocks noChangeAspect="1"/>
          </p:cNvGraphicFramePr>
          <p:nvPr/>
        </p:nvGraphicFramePr>
        <p:xfrm>
          <a:off x="5724525" y="2420938"/>
          <a:ext cx="3203575" cy="2039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177" name="公式" r:id="rId7" imgW="1422360" imgH="850680" progId="Equation.3">
                  <p:embed/>
                </p:oleObj>
              </mc:Choice>
              <mc:Fallback>
                <p:oleObj name="公式" r:id="rId7" imgW="1422360" imgH="85068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24525" y="2420938"/>
                        <a:ext cx="3203575" cy="20399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819398" name="Object 5"/>
          <p:cNvGraphicFramePr>
            <a:graphicFrameLocks noChangeAspect="1"/>
          </p:cNvGraphicFramePr>
          <p:nvPr/>
        </p:nvGraphicFramePr>
        <p:xfrm>
          <a:off x="179388" y="4652963"/>
          <a:ext cx="5456237" cy="1920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178" name="公式" r:id="rId9" imgW="2590560" imgH="850680" progId="Equation.3">
                  <p:embed/>
                </p:oleObj>
              </mc:Choice>
              <mc:Fallback>
                <p:oleObj name="公式" r:id="rId9" imgW="2590560" imgH="85068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9388" y="4652963"/>
                        <a:ext cx="5456237" cy="1920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819399" name="Object 6"/>
          <p:cNvGraphicFramePr>
            <a:graphicFrameLocks noChangeAspect="1"/>
          </p:cNvGraphicFramePr>
          <p:nvPr/>
        </p:nvGraphicFramePr>
        <p:xfrm>
          <a:off x="5724525" y="4556125"/>
          <a:ext cx="3233738" cy="2105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179" name="公式" r:id="rId11" imgW="1307880" imgH="850680" progId="Equation.3">
                  <p:embed/>
                </p:oleObj>
              </mc:Choice>
              <mc:Fallback>
                <p:oleObj name="公式" r:id="rId11" imgW="1307880" imgH="85068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24525" y="4556125"/>
                        <a:ext cx="3233738" cy="2105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819400" name="Line 8"/>
          <p:cNvSpPr>
            <a:spLocks noChangeShapeType="1"/>
          </p:cNvSpPr>
          <p:nvPr/>
        </p:nvSpPr>
        <p:spPr bwMode="auto">
          <a:xfrm flipH="1" flipV="1">
            <a:off x="4284663" y="476250"/>
            <a:ext cx="1368425" cy="935038"/>
          </a:xfrm>
          <a:prstGeom prst="line">
            <a:avLst/>
          </a:prstGeom>
          <a:noFill/>
          <a:ln w="762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819401" name="Rectangle 9"/>
          <p:cNvSpPr>
            <a:spLocks noChangeArrowheads="1"/>
          </p:cNvSpPr>
          <p:nvPr/>
        </p:nvSpPr>
        <p:spPr bwMode="auto">
          <a:xfrm>
            <a:off x="3276600" y="908050"/>
            <a:ext cx="719138" cy="1225550"/>
          </a:xfrm>
          <a:prstGeom prst="rect">
            <a:avLst/>
          </a:prstGeom>
          <a:solidFill>
            <a:schemeClr val="bg1">
              <a:alpha val="89803"/>
            </a:schemeClr>
          </a:solidFill>
          <a:ln w="381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5819402" name="Rectangle 10"/>
          <p:cNvSpPr>
            <a:spLocks noChangeArrowheads="1"/>
          </p:cNvSpPr>
          <p:nvPr/>
        </p:nvSpPr>
        <p:spPr bwMode="auto">
          <a:xfrm>
            <a:off x="3276600" y="1557338"/>
            <a:ext cx="1655763" cy="574675"/>
          </a:xfrm>
          <a:prstGeom prst="rect">
            <a:avLst/>
          </a:prstGeom>
          <a:solidFill>
            <a:schemeClr val="bg1">
              <a:alpha val="89803"/>
            </a:schemeClr>
          </a:solidFill>
          <a:ln w="381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5819403" name="Rectangle 11"/>
          <p:cNvSpPr>
            <a:spLocks noChangeArrowheads="1"/>
          </p:cNvSpPr>
          <p:nvPr/>
        </p:nvSpPr>
        <p:spPr bwMode="auto">
          <a:xfrm>
            <a:off x="6227763" y="2420938"/>
            <a:ext cx="647700" cy="1368425"/>
          </a:xfrm>
          <a:prstGeom prst="rect">
            <a:avLst/>
          </a:prstGeom>
          <a:solidFill>
            <a:srgbClr val="FFCC0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5819404" name="Rectangle 12"/>
          <p:cNvSpPr>
            <a:spLocks noChangeArrowheads="1"/>
          </p:cNvSpPr>
          <p:nvPr/>
        </p:nvSpPr>
        <p:spPr bwMode="auto">
          <a:xfrm>
            <a:off x="6948488" y="5949950"/>
            <a:ext cx="1800225" cy="647700"/>
          </a:xfrm>
          <a:prstGeom prst="rect">
            <a:avLst/>
          </a:prstGeom>
          <a:solidFill>
            <a:srgbClr val="FFCC0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5819405" name="Line 13"/>
          <p:cNvSpPr>
            <a:spLocks noChangeShapeType="1"/>
          </p:cNvSpPr>
          <p:nvPr/>
        </p:nvSpPr>
        <p:spPr bwMode="auto">
          <a:xfrm>
            <a:off x="3419475" y="476250"/>
            <a:ext cx="2232025" cy="1512888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819406" name="Rectangle 14"/>
          <p:cNvSpPr>
            <a:spLocks noChangeArrowheads="1"/>
          </p:cNvSpPr>
          <p:nvPr/>
        </p:nvSpPr>
        <p:spPr bwMode="auto">
          <a:xfrm>
            <a:off x="7092950" y="2420938"/>
            <a:ext cx="719138" cy="647700"/>
          </a:xfrm>
          <a:prstGeom prst="rect">
            <a:avLst/>
          </a:prstGeom>
          <a:solidFill>
            <a:srgbClr val="FF000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5819407" name="Rectangle 15"/>
          <p:cNvSpPr>
            <a:spLocks noChangeArrowheads="1"/>
          </p:cNvSpPr>
          <p:nvPr/>
        </p:nvSpPr>
        <p:spPr bwMode="auto">
          <a:xfrm>
            <a:off x="7019925" y="4581525"/>
            <a:ext cx="720725" cy="647700"/>
          </a:xfrm>
          <a:prstGeom prst="rect">
            <a:avLst/>
          </a:prstGeom>
          <a:solidFill>
            <a:srgbClr val="FF000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5819408" name="Rectangle 16"/>
          <p:cNvSpPr>
            <a:spLocks noChangeArrowheads="1"/>
          </p:cNvSpPr>
          <p:nvPr/>
        </p:nvSpPr>
        <p:spPr bwMode="auto">
          <a:xfrm>
            <a:off x="8027988" y="5300663"/>
            <a:ext cx="720725" cy="576262"/>
          </a:xfrm>
          <a:prstGeom prst="rect">
            <a:avLst/>
          </a:prstGeom>
          <a:solidFill>
            <a:srgbClr val="FF000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5819409" name="Rectangle 17"/>
          <p:cNvSpPr>
            <a:spLocks noChangeArrowheads="1"/>
          </p:cNvSpPr>
          <p:nvPr/>
        </p:nvSpPr>
        <p:spPr bwMode="auto">
          <a:xfrm>
            <a:off x="8027988" y="3141663"/>
            <a:ext cx="720725" cy="576262"/>
          </a:xfrm>
          <a:prstGeom prst="rect">
            <a:avLst/>
          </a:prstGeom>
          <a:solidFill>
            <a:srgbClr val="FF000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5819410" name="Rectangle 18"/>
          <p:cNvSpPr>
            <a:spLocks noChangeArrowheads="1"/>
          </p:cNvSpPr>
          <p:nvPr/>
        </p:nvSpPr>
        <p:spPr bwMode="auto">
          <a:xfrm>
            <a:off x="8027988" y="2420938"/>
            <a:ext cx="720725" cy="647700"/>
          </a:xfrm>
          <a:prstGeom prst="rect">
            <a:avLst/>
          </a:prstGeom>
          <a:solidFill>
            <a:srgbClr val="3366FF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5819411" name="Rectangle 19"/>
          <p:cNvSpPr>
            <a:spLocks noChangeArrowheads="1"/>
          </p:cNvSpPr>
          <p:nvPr/>
        </p:nvSpPr>
        <p:spPr bwMode="auto">
          <a:xfrm>
            <a:off x="8027988" y="4581525"/>
            <a:ext cx="720725" cy="647700"/>
          </a:xfrm>
          <a:prstGeom prst="rect">
            <a:avLst/>
          </a:prstGeom>
          <a:solidFill>
            <a:srgbClr val="3366FF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9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8193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8193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819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9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8193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8193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819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9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8193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8193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5819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9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8193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8193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5819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9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1000"/>
                                        <p:tgtEl>
                                          <p:spTgt spid="5819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9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2000"/>
                                        <p:tgtEl>
                                          <p:spTgt spid="5819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9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1000"/>
                                        <p:tgtEl>
                                          <p:spTgt spid="5819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9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5819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9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58194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9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5819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9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5819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 nodeType="clickPar">
                      <p:stCondLst>
                        <p:cond delay="indefinite"/>
                      </p:stCondLst>
                      <p:childTnLst>
                        <p:par>
                          <p:cTn id="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9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5819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9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2000"/>
                                        <p:tgtEl>
                                          <p:spTgt spid="5819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 nodeType="clickPar">
                      <p:stCondLst>
                        <p:cond delay="indefinite"/>
                      </p:stCondLst>
                      <p:childTnLst>
                        <p:par>
                          <p:cTn id="7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9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5819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9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5819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9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2000"/>
                                        <p:tgtEl>
                                          <p:spTgt spid="5819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19400" grpId="0" animBg="1"/>
      <p:bldP spid="5819401" grpId="0" animBg="1"/>
      <p:bldP spid="5819402" grpId="0" animBg="1"/>
      <p:bldP spid="5819403" grpId="0" animBg="1"/>
      <p:bldP spid="5819404" grpId="0" animBg="1"/>
      <p:bldP spid="5819405" grpId="0" animBg="1"/>
      <p:bldP spid="5819406" grpId="0" animBg="1"/>
      <p:bldP spid="5819407" grpId="0" animBg="1"/>
      <p:bldP spid="5819408" grpId="0" animBg="1"/>
      <p:bldP spid="5819409" grpId="0" animBg="1"/>
      <p:bldP spid="5819410" grpId="0" animBg="1"/>
      <p:bldP spid="5819411" grpId="0" animBg="1"/>
    </p:bldLst>
  </p:timing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00" b="1" smtClean="0"/>
              <a:t>结论： 矩阵 </a:t>
            </a:r>
            <a:r>
              <a:rPr lang="en-US" altLang="zh-CN" sz="3200" b="1" smtClean="0">
                <a:latin typeface="Times New Roman" pitchFamily="18" charset="0"/>
              </a:rPr>
              <a:t>B </a:t>
            </a:r>
            <a:r>
              <a:rPr lang="zh-CN" altLang="en-US" sz="3200" b="1" smtClean="0"/>
              <a:t>与 </a:t>
            </a:r>
            <a:r>
              <a:rPr lang="en-US" altLang="zh-CN" sz="3200" b="1" smtClean="0">
                <a:latin typeface="Times New Roman" pitchFamily="18" charset="0"/>
              </a:rPr>
              <a:t>A</a:t>
            </a:r>
            <a:r>
              <a:rPr lang="en-US" altLang="zh-CN" sz="3200" b="1" smtClean="0"/>
              <a:t> </a:t>
            </a:r>
            <a:r>
              <a:rPr lang="zh-CN" altLang="en-US" sz="3200" b="1" smtClean="0"/>
              <a:t>可交换</a:t>
            </a:r>
            <a:r>
              <a:rPr lang="en-US" altLang="zh-CN" sz="3200" b="1" smtClean="0"/>
              <a:t>, </a:t>
            </a:r>
            <a:r>
              <a:rPr lang="zh-CN" altLang="en-US" sz="3200" b="1" smtClean="0"/>
              <a:t>当且仅当</a:t>
            </a:r>
          </a:p>
        </p:txBody>
      </p:sp>
      <p:graphicFrame>
        <p:nvGraphicFramePr>
          <p:cNvPr id="205826" name="Object 2"/>
          <p:cNvGraphicFramePr>
            <a:graphicFrameLocks noChangeAspect="1"/>
          </p:cNvGraphicFramePr>
          <p:nvPr/>
        </p:nvGraphicFramePr>
        <p:xfrm>
          <a:off x="684213" y="1916113"/>
          <a:ext cx="7988300" cy="2320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973" name="公式" r:id="rId3" imgW="2933640" imgH="850680" progId="Equation.3">
                  <p:embed/>
                </p:oleObj>
              </mc:Choice>
              <mc:Fallback>
                <p:oleObj name="公式" r:id="rId3" imgW="2933640" imgH="85068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4213" y="1916113"/>
                        <a:ext cx="7988300" cy="2320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827" name="Object 3"/>
          <p:cNvGraphicFramePr>
            <a:graphicFrameLocks noChangeAspect="1"/>
          </p:cNvGraphicFramePr>
          <p:nvPr/>
        </p:nvGraphicFramePr>
        <p:xfrm>
          <a:off x="3059113" y="4652963"/>
          <a:ext cx="3776662" cy="790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974" name="公式" r:id="rId5" imgW="1091880" imgH="228600" progId="Equation.3">
                  <p:embed/>
                </p:oleObj>
              </mc:Choice>
              <mc:Fallback>
                <p:oleObj name="公式" r:id="rId5" imgW="1091880" imgH="2286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59113" y="4652963"/>
                        <a:ext cx="3776662" cy="790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50000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 algn="ctr">
                            <a:solidFill>
                              <a:srgbClr val="0000FF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820421" name="Line 5"/>
          <p:cNvSpPr>
            <a:spLocks noChangeShapeType="1"/>
          </p:cNvSpPr>
          <p:nvPr/>
        </p:nvSpPr>
        <p:spPr bwMode="auto">
          <a:xfrm>
            <a:off x="1692275" y="2349500"/>
            <a:ext cx="2087563" cy="1655763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820422" name="Line 6"/>
          <p:cNvSpPr>
            <a:spLocks noChangeShapeType="1"/>
          </p:cNvSpPr>
          <p:nvPr/>
        </p:nvSpPr>
        <p:spPr bwMode="auto">
          <a:xfrm flipH="1" flipV="1">
            <a:off x="2700338" y="2349500"/>
            <a:ext cx="1223962" cy="1006475"/>
          </a:xfrm>
          <a:prstGeom prst="line">
            <a:avLst/>
          </a:prstGeom>
          <a:noFill/>
          <a:ln w="762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0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5820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0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5820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20421" grpId="0" animBg="1"/>
      <p:bldP spid="5820422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314" name="Object 2"/>
          <p:cNvGraphicFramePr>
            <a:graphicFrameLocks noChangeAspect="1"/>
          </p:cNvGraphicFramePr>
          <p:nvPr/>
        </p:nvGraphicFramePr>
        <p:xfrm>
          <a:off x="1619250" y="2133600"/>
          <a:ext cx="5707063" cy="638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12" name="公式" r:id="rId3" imgW="2273040" imgH="253800" progId="Equation.3">
                  <p:embed/>
                </p:oleObj>
              </mc:Choice>
              <mc:Fallback>
                <p:oleObj name="公式" r:id="rId3" imgW="2273040" imgH="25380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9250" y="2133600"/>
                        <a:ext cx="5707063" cy="638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42211" name="Object 3"/>
          <p:cNvGraphicFramePr>
            <a:graphicFrameLocks noChangeAspect="1"/>
          </p:cNvGraphicFramePr>
          <p:nvPr/>
        </p:nvGraphicFramePr>
        <p:xfrm>
          <a:off x="1403350" y="3789363"/>
          <a:ext cx="6483350" cy="576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13" name="公式" r:id="rId5" imgW="2857320" imgH="253800" progId="Equation.3">
                  <p:embed/>
                </p:oleObj>
              </mc:Choice>
              <mc:Fallback>
                <p:oleObj name="公式" r:id="rId5" imgW="2857320" imgH="2538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3350" y="3789363"/>
                        <a:ext cx="6483350" cy="5762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42212" name="Object 4"/>
          <p:cNvGraphicFramePr>
            <a:graphicFrameLocks noChangeAspect="1"/>
          </p:cNvGraphicFramePr>
          <p:nvPr/>
        </p:nvGraphicFramePr>
        <p:xfrm>
          <a:off x="1187450" y="4724400"/>
          <a:ext cx="6840538" cy="765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14" name="公式" r:id="rId7" imgW="2273040" imgH="253800" progId="Equation.3">
                  <p:embed/>
                </p:oleObj>
              </mc:Choice>
              <mc:Fallback>
                <p:oleObj name="公式" r:id="rId7" imgW="2273040" imgH="2538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450" y="4724400"/>
                        <a:ext cx="6840538" cy="765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42213" name="AutoShape 5"/>
          <p:cNvSpPr>
            <a:spLocks noChangeArrowheads="1"/>
          </p:cNvSpPr>
          <p:nvPr/>
        </p:nvSpPr>
        <p:spPr bwMode="auto">
          <a:xfrm>
            <a:off x="4211638" y="2852738"/>
            <a:ext cx="485775" cy="760412"/>
          </a:xfrm>
          <a:prstGeom prst="downArrow">
            <a:avLst>
              <a:gd name="adj1" fmla="val 50000"/>
              <a:gd name="adj2" fmla="val 39134"/>
            </a:avLst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graphicFrame>
        <p:nvGraphicFramePr>
          <p:cNvPr id="5342214" name="Object 6"/>
          <p:cNvGraphicFramePr>
            <a:graphicFrameLocks noChangeAspect="1"/>
          </p:cNvGraphicFramePr>
          <p:nvPr/>
        </p:nvGraphicFramePr>
        <p:xfrm>
          <a:off x="3851275" y="5661025"/>
          <a:ext cx="1439863" cy="776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15" name="公式" r:id="rId9" imgW="355320" imgH="190440" progId="Equation.3">
                  <p:embed/>
                </p:oleObj>
              </mc:Choice>
              <mc:Fallback>
                <p:oleObj name="公式" r:id="rId9" imgW="355320" imgH="19044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51275" y="5661025"/>
                        <a:ext cx="1439863" cy="776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319" name="Rectangle 10"/>
          <p:cNvSpPr>
            <a:spLocks noGrp="1" noChangeArrowheads="1"/>
          </p:cNvSpPr>
          <p:nvPr>
            <p:ph type="title"/>
          </p:nvPr>
        </p:nvSpPr>
        <p:spPr>
          <a:xfrm>
            <a:off x="0" y="260350"/>
            <a:ext cx="9144000" cy="1655763"/>
          </a:xfrm>
          <a:solidFill>
            <a:srgbClr val="00FF00">
              <a:alpha val="70195"/>
            </a:srgbClr>
          </a:solidFill>
        </p:spPr>
        <p:txBody>
          <a:bodyPr/>
          <a:lstStyle/>
          <a:p>
            <a:pPr eaLnBrk="1" hangingPunct="1">
              <a:lnSpc>
                <a:spcPct val="120000"/>
              </a:lnSpc>
            </a:pPr>
            <a:r>
              <a:rPr lang="zh-CN" altLang="en-US" sz="3600" b="1" smtClean="0">
                <a:latin typeface="Times New Roman" pitchFamily="18" charset="0"/>
              </a:rPr>
              <a:t>例</a:t>
            </a:r>
            <a:r>
              <a:rPr lang="en-US" altLang="zh-CN" sz="3600" b="1" smtClean="0">
                <a:latin typeface="Times New Roman" pitchFamily="18" charset="0"/>
              </a:rPr>
              <a:t>: </a:t>
            </a:r>
            <a:r>
              <a:rPr lang="zh-CN" altLang="en-US" sz="3600" b="1" smtClean="0">
                <a:latin typeface="Times New Roman" pitchFamily="18" charset="0"/>
              </a:rPr>
              <a:t>描述 氨水 </a:t>
            </a:r>
            <a:r>
              <a:rPr lang="zh-CN" altLang="en-US" sz="3600" b="1" smtClean="0">
                <a:latin typeface="Times New Roman" pitchFamily="18" charset="0"/>
                <a:sym typeface="Symbol" pitchFamily="18" charset="2"/>
              </a:rPr>
              <a:t> </a:t>
            </a:r>
            <a:r>
              <a:rPr lang="zh-CN" altLang="en-US" sz="3600" b="1" smtClean="0">
                <a:latin typeface="Times New Roman" pitchFamily="18" charset="0"/>
              </a:rPr>
              <a:t>二氧化氮 的化学反应</a:t>
            </a:r>
            <a:r>
              <a:rPr lang="en-US" altLang="zh-CN" sz="3600" b="1" smtClean="0">
                <a:latin typeface="Times New Roman" pitchFamily="18" charset="0"/>
              </a:rPr>
              <a:t>, </a:t>
            </a:r>
            <a:br>
              <a:rPr lang="en-US" altLang="zh-CN" sz="3600" b="1" smtClean="0">
                <a:latin typeface="Times New Roman" pitchFamily="18" charset="0"/>
              </a:rPr>
            </a:br>
            <a:r>
              <a:rPr lang="zh-CN" altLang="en-US" sz="3600" b="1" smtClean="0">
                <a:latin typeface="Times New Roman" pitchFamily="18" charset="0"/>
              </a:rPr>
              <a:t>最少需要多少个方程式？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2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3422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3422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2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3" dur="500"/>
                                        <p:tgtEl>
                                          <p:spTgt spid="5342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2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3422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3422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342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2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24" dur="1000"/>
                                        <p:tgtEl>
                                          <p:spTgt spid="5342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42213" grpId="0" animBg="1"/>
    </p:bldLst>
  </p:timing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1" name="Rectangle 2"/>
          <p:cNvSpPr>
            <a:spLocks noGrp="1" noChangeArrowheads="1"/>
          </p:cNvSpPr>
          <p:nvPr>
            <p:ph type="body" sz="half" idx="1"/>
          </p:nvPr>
        </p:nvSpPr>
        <p:spPr>
          <a:xfrm>
            <a:off x="539750" y="1773238"/>
            <a:ext cx="8135938" cy="4359275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zh-CN" altLang="en-US" b="1" smtClean="0"/>
              <a:t>主对角线以下全为零的方阵称为上三角矩阵</a:t>
            </a:r>
            <a:r>
              <a:rPr lang="zh-CN" altLang="en-US" sz="3600" b="1" smtClean="0"/>
              <a:t> </a:t>
            </a:r>
            <a:endParaRPr lang="zh-CN" altLang="en-US" sz="3600" b="1" smtClean="0">
              <a:latin typeface="Times New Roman" pitchFamily="18" charset="0"/>
            </a:endParaRPr>
          </a:p>
          <a:p>
            <a:pPr eaLnBrk="1" hangingPunct="1"/>
            <a:endParaRPr lang="en-US" altLang="zh-CN" sz="2800" b="1" smtClean="0"/>
          </a:p>
        </p:txBody>
      </p:sp>
      <p:pic>
        <p:nvPicPr>
          <p:cNvPr id="206852" name="Picture 4" descr="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70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6853" name="Rectangle 5"/>
          <p:cNvSpPr>
            <a:spLocks noGrp="1" noChangeArrowheads="1"/>
          </p:cNvSpPr>
          <p:nvPr>
            <p:ph type="title"/>
          </p:nvPr>
        </p:nvSpPr>
        <p:spPr>
          <a:xfrm>
            <a:off x="395288" y="188913"/>
            <a:ext cx="8229600" cy="917575"/>
          </a:xfrm>
          <a:noFill/>
        </p:spPr>
        <p:txBody>
          <a:bodyPr/>
          <a:lstStyle/>
          <a:p>
            <a:pPr eaLnBrk="1" hangingPunct="1"/>
            <a:r>
              <a:rPr lang="zh-CN" altLang="en-US" sz="4000" b="1" smtClean="0">
                <a:solidFill>
                  <a:schemeClr val="bg1"/>
                </a:solidFill>
              </a:rPr>
              <a:t>上（下）三角矩阵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826808" y="2989940"/>
                <a:ext cx="7490384" cy="27393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sz="360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sz="3600" b="1" i="1" smtClean="0">
                              <a:latin typeface="Cambria Math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5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600" i="1" smtClean="0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360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600" b="1" i="1" smtClean="0">
                                        <a:latin typeface="Cambria Math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altLang="zh-CN" sz="3600" b="1" i="1" smtClean="0">
                                        <a:latin typeface="Cambria Math"/>
                                      </a:rPr>
                                      <m:t>𝟏𝟏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360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600" b="1" i="1" smtClean="0">
                                        <a:latin typeface="Cambria Math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altLang="zh-CN" sz="3600" b="1" i="1" smtClean="0">
                                        <a:latin typeface="Cambria Math"/>
                                      </a:rPr>
                                      <m:t>𝟏𝟐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sz="3600" i="1" smtClean="0">
                                    <a:latin typeface="Cambria Math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360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600" b="1" i="1" smtClean="0">
                                        <a:latin typeface="Cambria Math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altLang="zh-CN" sz="3600" b="1" i="1" smtClean="0">
                                        <a:latin typeface="Cambria Math"/>
                                      </a:rPr>
                                      <m:t>𝟏</m:t>
                                    </m:r>
                                    <m:r>
                                      <a:rPr lang="en-US" altLang="zh-CN" sz="3600" b="1" i="1" smtClean="0">
                                        <a:latin typeface="Cambria Math"/>
                                      </a:rPr>
                                      <m:t> </m:t>
                                    </m:r>
                                    <m:r>
                                      <a:rPr lang="en-US" altLang="zh-CN" sz="3600" b="1" i="1" smtClean="0">
                                        <a:latin typeface="Cambria Math"/>
                                      </a:rPr>
                                      <m:t>𝒏</m:t>
                                    </m:r>
                                    <m:r>
                                      <a:rPr lang="en-US" altLang="zh-CN" sz="3600" b="1" i="1" smtClean="0">
                                        <a:latin typeface="Cambria Math"/>
                                      </a:rPr>
                                      <m:t>−</m:t>
                                    </m:r>
                                    <m:r>
                                      <a:rPr lang="en-US" altLang="zh-CN" sz="3600" b="1" i="1" smtClean="0">
                                        <a:latin typeface="Cambria Math"/>
                                      </a:rPr>
                                      <m:t>𝟏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360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600" b="1" i="1" smtClean="0">
                                        <a:latin typeface="Cambria Math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altLang="zh-CN" sz="3600" b="1" i="1" smtClean="0">
                                        <a:latin typeface="Cambria Math"/>
                                      </a:rPr>
                                      <m:t>𝟏</m:t>
                                    </m:r>
                                    <m:r>
                                      <a:rPr lang="en-US" altLang="zh-CN" sz="3600" b="1" i="1" smtClean="0">
                                        <a:latin typeface="Cambria Math"/>
                                      </a:rPr>
                                      <m:t>𝒏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altLang="zh-CN" sz="3600" b="1" i="1" smtClean="0">
                                    <a:latin typeface="Cambria Math"/>
                                  </a:rPr>
                                  <m:t>𝟎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360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600" b="1" i="1" smtClean="0">
                                        <a:latin typeface="Cambria Math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altLang="zh-CN" sz="3600" b="1" i="1" smtClean="0">
                                        <a:latin typeface="Cambria Math"/>
                                      </a:rPr>
                                      <m:t>𝟐𝟐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sz="3600" i="1" smtClean="0">
                                    <a:latin typeface="Cambria Math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360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600" b="1" i="1" smtClean="0">
                                        <a:latin typeface="Cambria Math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altLang="zh-CN" sz="3600" b="1" i="1" smtClean="0">
                                        <a:latin typeface="Cambria Math"/>
                                      </a:rPr>
                                      <m:t>𝟐</m:t>
                                    </m:r>
                                    <m:r>
                                      <a:rPr lang="en-US" altLang="zh-CN" sz="3600" b="1" i="1" smtClean="0">
                                        <a:latin typeface="Cambria Math"/>
                                      </a:rPr>
                                      <m:t> </m:t>
                                    </m:r>
                                    <m:r>
                                      <a:rPr lang="en-US" altLang="zh-CN" sz="3600" b="1" i="1" smtClean="0">
                                        <a:latin typeface="Cambria Math"/>
                                      </a:rPr>
                                      <m:t>𝒏</m:t>
                                    </m:r>
                                    <m:r>
                                      <a:rPr lang="en-US" altLang="zh-CN" sz="3600" b="1" i="1" smtClean="0">
                                        <a:latin typeface="Cambria Math"/>
                                      </a:rPr>
                                      <m:t>−</m:t>
                                    </m:r>
                                    <m:r>
                                      <a:rPr lang="en-US" altLang="zh-CN" sz="3600" b="1" i="1" smtClean="0">
                                        <a:latin typeface="Cambria Math"/>
                                      </a:rPr>
                                      <m:t>𝟏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360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600" b="1" i="1" smtClean="0">
                                        <a:latin typeface="Cambria Math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altLang="zh-CN" sz="3600" b="1" i="1" smtClean="0">
                                        <a:latin typeface="Cambria Math"/>
                                      </a:rPr>
                                      <m:t>𝟐</m:t>
                                    </m:r>
                                    <m:r>
                                      <a:rPr lang="en-US" altLang="zh-CN" sz="3600" b="1" i="1" smtClean="0">
                                        <a:latin typeface="Cambria Math"/>
                                      </a:rPr>
                                      <m:t>𝒏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altLang="zh-CN" sz="3600" i="1" smtClean="0">
                                    <a:latin typeface="Cambria Math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altLang="zh-CN" sz="3600" i="1" smtClean="0">
                                    <a:latin typeface="Cambria Math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altLang="zh-CN" sz="3600" i="1" smtClean="0">
                                    <a:latin typeface="Cambria Math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altLang="zh-CN" sz="3600" i="1" smtClean="0">
                                    <a:latin typeface="Cambria Math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altLang="zh-CN" sz="3600" i="1" smtClean="0">
                                    <a:latin typeface="Cambria Math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3600" b="1" i="1" smtClean="0">
                                    <a:latin typeface="Cambria Math"/>
                                  </a:rPr>
                                  <m:t>𝟎</m:t>
                                </m:r>
                              </m:e>
                              <m:e>
                                <m:r>
                                  <a:rPr lang="en-US" altLang="zh-CN" sz="3600" b="1" i="1" smtClean="0">
                                    <a:latin typeface="Cambria Math"/>
                                  </a:rPr>
                                  <m:t>𝟎</m:t>
                                </m:r>
                              </m:e>
                              <m:e>
                                <m:r>
                                  <a:rPr lang="en-US" altLang="zh-CN" sz="3600" i="1" smtClean="0">
                                    <a:latin typeface="Cambria Math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360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600" b="1" i="1" smtClean="0">
                                        <a:latin typeface="Cambria Math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altLang="zh-CN" sz="3600" b="1" i="1" smtClean="0">
                                        <a:latin typeface="Cambria Math"/>
                                      </a:rPr>
                                      <m:t>𝒏</m:t>
                                    </m:r>
                                    <m:r>
                                      <a:rPr lang="en-US" altLang="zh-CN" sz="3600" b="1" i="1" smtClean="0">
                                        <a:latin typeface="Cambria Math"/>
                                      </a:rPr>
                                      <m:t>−</m:t>
                                    </m:r>
                                    <m:r>
                                      <a:rPr lang="en-US" altLang="zh-CN" sz="3600" b="1" i="1" smtClean="0">
                                        <a:latin typeface="Cambria Math"/>
                                      </a:rPr>
                                      <m:t>𝟏</m:t>
                                    </m:r>
                                    <m:r>
                                      <a:rPr lang="en-US" altLang="zh-CN" sz="3600" b="1" i="1" smtClean="0">
                                        <a:latin typeface="Cambria Math"/>
                                      </a:rPr>
                                      <m:t> </m:t>
                                    </m:r>
                                    <m:r>
                                      <a:rPr lang="en-US" altLang="zh-CN" sz="3600" b="1" i="1" smtClean="0">
                                        <a:latin typeface="Cambria Math"/>
                                      </a:rPr>
                                      <m:t>𝒏</m:t>
                                    </m:r>
                                    <m:r>
                                      <a:rPr lang="en-US" altLang="zh-CN" sz="3600" b="1" i="1" smtClean="0">
                                        <a:latin typeface="Cambria Math"/>
                                      </a:rPr>
                                      <m:t>−</m:t>
                                    </m:r>
                                    <m:r>
                                      <a:rPr lang="en-US" altLang="zh-CN" sz="3600" b="1" i="1" smtClean="0">
                                        <a:latin typeface="Cambria Math"/>
                                      </a:rPr>
                                      <m:t>𝟏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360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600" b="1" i="1" smtClean="0">
                                        <a:latin typeface="Cambria Math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altLang="zh-CN" sz="3600" b="1" i="1" smtClean="0">
                                        <a:latin typeface="Cambria Math"/>
                                      </a:rPr>
                                      <m:t>𝒏</m:t>
                                    </m:r>
                                    <m:r>
                                      <a:rPr lang="en-US" altLang="zh-CN" sz="3600" b="1" i="1" smtClean="0">
                                        <a:latin typeface="Cambria Math"/>
                                      </a:rPr>
                                      <m:t>−</m:t>
                                    </m:r>
                                    <m:r>
                                      <a:rPr lang="en-US" altLang="zh-CN" sz="3600" b="1" i="1" smtClean="0">
                                        <a:latin typeface="Cambria Math"/>
                                      </a:rPr>
                                      <m:t>𝟏</m:t>
                                    </m:r>
                                    <m:r>
                                      <a:rPr lang="en-US" altLang="zh-CN" sz="3600" b="1" i="1" smtClean="0">
                                        <a:latin typeface="Cambria Math"/>
                                      </a:rPr>
                                      <m:t> </m:t>
                                    </m:r>
                                    <m:r>
                                      <a:rPr lang="en-US" altLang="zh-CN" sz="3600" b="1" i="1" smtClean="0">
                                        <a:latin typeface="Cambria Math"/>
                                      </a:rPr>
                                      <m:t>𝒏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altLang="zh-CN" sz="3600" b="1" i="1" smtClean="0">
                                    <a:latin typeface="Cambria Math"/>
                                  </a:rPr>
                                  <m:t>𝟎</m:t>
                                </m:r>
                              </m:e>
                              <m:e>
                                <m:r>
                                  <a:rPr lang="en-US" altLang="zh-CN" sz="3600" b="1" i="1" smtClean="0">
                                    <a:latin typeface="Cambria Math"/>
                                  </a:rPr>
                                  <m:t>𝟎</m:t>
                                </m:r>
                              </m:e>
                              <m:e>
                                <m:r>
                                  <a:rPr lang="en-US" altLang="zh-CN" sz="3600" i="1" smtClean="0">
                                    <a:latin typeface="Cambria Math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altLang="zh-CN" sz="3600" b="1" i="1" smtClean="0">
                                    <a:latin typeface="Cambria Math"/>
                                  </a:rPr>
                                  <m:t>𝟎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360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600" b="1" i="1" smtClean="0">
                                        <a:latin typeface="Cambria Math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altLang="zh-CN" sz="3600" b="1" i="1" smtClean="0">
                                        <a:latin typeface="Cambria Math"/>
                                      </a:rPr>
                                      <m:t>𝒏𝒏</m:t>
                                    </m:r>
                                  </m:sub>
                                </m:sSub>
                              </m:e>
                            </m:mr>
                          </m:m>
                          <m:r>
                            <a:rPr lang="en-US" altLang="zh-CN" sz="3600" b="1" i="1" smtClean="0">
                              <a:latin typeface="Cambria Math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808" y="2989940"/>
                <a:ext cx="7490384" cy="273934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0162" name="Rectangle 2"/>
          <p:cNvSpPr>
            <a:spLocks noGrp="1" noChangeArrowheads="1"/>
          </p:cNvSpPr>
          <p:nvPr>
            <p:ph type="body" sz="half" idx="1"/>
          </p:nvPr>
        </p:nvSpPr>
        <p:spPr>
          <a:xfrm>
            <a:off x="539750" y="1628775"/>
            <a:ext cx="8135938" cy="4503738"/>
          </a:xfrm>
        </p:spPr>
        <p:txBody>
          <a:bodyPr/>
          <a:lstStyle/>
          <a:p>
            <a:pPr eaLnBrk="1" hangingPunct="1"/>
            <a:endParaRPr lang="en-US" altLang="zh-CN" sz="3600" b="1" smtClean="0"/>
          </a:p>
          <a:p>
            <a:pPr eaLnBrk="1" hangingPunct="1"/>
            <a:r>
              <a:rPr lang="zh-CN" altLang="en-US" sz="3600" b="1" smtClean="0">
                <a:latin typeface="Times New Roman" pitchFamily="18" charset="0"/>
              </a:rPr>
              <a:t>上三角阵相加、数乘</a:t>
            </a:r>
            <a:r>
              <a:rPr lang="en-US" altLang="zh-CN" sz="3600" b="1" smtClean="0">
                <a:latin typeface="Times New Roman" pitchFamily="18" charset="0"/>
              </a:rPr>
              <a:t>,  </a:t>
            </a:r>
            <a:r>
              <a:rPr lang="zh-CN" altLang="en-US" sz="3600" b="1" smtClean="0">
                <a:latin typeface="Times New Roman" pitchFamily="18" charset="0"/>
              </a:rPr>
              <a:t>还是上三角阵</a:t>
            </a:r>
          </a:p>
          <a:p>
            <a:pPr eaLnBrk="1" hangingPunct="1"/>
            <a:endParaRPr lang="zh-CN" altLang="en-US" sz="3600" b="1" smtClean="0">
              <a:latin typeface="Times New Roman" pitchFamily="18" charset="0"/>
            </a:endParaRPr>
          </a:p>
          <a:p>
            <a:pPr eaLnBrk="1" hangingPunct="1"/>
            <a:r>
              <a:rPr lang="zh-CN" altLang="en-US" sz="3600" b="1" smtClean="0">
                <a:latin typeface="Times New Roman" pitchFamily="18" charset="0"/>
              </a:rPr>
              <a:t>上三角矩阵相乘</a:t>
            </a:r>
            <a:r>
              <a:rPr lang="en-US" altLang="zh-CN" sz="3600" b="1" smtClean="0">
                <a:latin typeface="Times New Roman" pitchFamily="18" charset="0"/>
              </a:rPr>
              <a:t>,  </a:t>
            </a:r>
            <a:r>
              <a:rPr lang="zh-CN" altLang="en-US" sz="3600" b="1" smtClean="0">
                <a:latin typeface="Times New Roman" pitchFamily="18" charset="0"/>
              </a:rPr>
              <a:t>还是上三角阵</a:t>
            </a:r>
          </a:p>
        </p:txBody>
      </p:sp>
      <p:pic>
        <p:nvPicPr>
          <p:cNvPr id="690179" name="Picture 3" descr="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70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90180" name="Rectangle 4"/>
          <p:cNvSpPr>
            <a:spLocks noGrp="1" noChangeArrowheads="1"/>
          </p:cNvSpPr>
          <p:nvPr>
            <p:ph type="title"/>
          </p:nvPr>
        </p:nvSpPr>
        <p:spPr>
          <a:xfrm>
            <a:off x="395288" y="188913"/>
            <a:ext cx="8229600" cy="917575"/>
          </a:xfrm>
          <a:noFill/>
        </p:spPr>
        <p:txBody>
          <a:bodyPr/>
          <a:lstStyle/>
          <a:p>
            <a:pPr eaLnBrk="1" hangingPunct="1"/>
            <a:r>
              <a:rPr lang="zh-CN" altLang="en-US" sz="4000" b="1" smtClean="0">
                <a:solidFill>
                  <a:schemeClr val="bg1"/>
                </a:solidFill>
              </a:rPr>
              <a:t>上（下）三角矩阵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01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9801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9801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9801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981186" name="Object 2"/>
          <p:cNvGraphicFramePr>
            <a:graphicFrameLocks noChangeAspect="1"/>
          </p:cNvGraphicFramePr>
          <p:nvPr/>
        </p:nvGraphicFramePr>
        <p:xfrm>
          <a:off x="2224088" y="3716338"/>
          <a:ext cx="4752975" cy="2784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201" name="公式" r:id="rId3" imgW="1993680" imgH="1168200" progId="Equation.3">
                  <p:embed/>
                </p:oleObj>
              </mc:Choice>
              <mc:Fallback>
                <p:oleObj name="公式" r:id="rId3" imgW="1993680" imgH="116820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24088" y="3716338"/>
                        <a:ext cx="4752975" cy="2784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0FFFF">
                                <a:alpha val="38000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981187" name="Rectangle 3"/>
          <p:cNvSpPr>
            <a:spLocks noChangeArrowheads="1"/>
          </p:cNvSpPr>
          <p:nvPr/>
        </p:nvSpPr>
        <p:spPr bwMode="auto">
          <a:xfrm>
            <a:off x="4211638" y="4868863"/>
            <a:ext cx="865187" cy="504825"/>
          </a:xfrm>
          <a:prstGeom prst="rect">
            <a:avLst/>
          </a:prstGeom>
          <a:solidFill>
            <a:schemeClr val="bg1"/>
          </a:solidFill>
          <a:ln w="38100" algn="ctr">
            <a:solidFill>
              <a:srgbClr val="0000FF"/>
            </a:solidFill>
            <a:miter lim="800000"/>
            <a:headEnd/>
            <a:tailEnd/>
          </a:ln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5981188" name="Rectangle 4"/>
          <p:cNvSpPr>
            <a:spLocks noChangeArrowheads="1"/>
          </p:cNvSpPr>
          <p:nvPr/>
        </p:nvSpPr>
        <p:spPr bwMode="auto">
          <a:xfrm>
            <a:off x="971550" y="1557338"/>
            <a:ext cx="3384550" cy="576262"/>
          </a:xfrm>
          <a:prstGeom prst="rect">
            <a:avLst/>
          </a:prstGeom>
          <a:solidFill>
            <a:srgbClr val="FF0000">
              <a:alpha val="5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5981189" name="Rectangle 5"/>
          <p:cNvSpPr>
            <a:spLocks noChangeArrowheads="1"/>
          </p:cNvSpPr>
          <p:nvPr/>
        </p:nvSpPr>
        <p:spPr bwMode="auto">
          <a:xfrm>
            <a:off x="5795963" y="333375"/>
            <a:ext cx="576262" cy="2879725"/>
          </a:xfrm>
          <a:prstGeom prst="rect">
            <a:avLst/>
          </a:prstGeom>
          <a:solidFill>
            <a:srgbClr val="3366FF">
              <a:alpha val="5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5981190" name="Rectangle 6"/>
          <p:cNvSpPr>
            <a:spLocks noChangeArrowheads="1"/>
          </p:cNvSpPr>
          <p:nvPr/>
        </p:nvSpPr>
        <p:spPr bwMode="auto">
          <a:xfrm>
            <a:off x="5148263" y="333375"/>
            <a:ext cx="576262" cy="2879725"/>
          </a:xfrm>
          <a:prstGeom prst="rect">
            <a:avLst/>
          </a:prstGeom>
          <a:solidFill>
            <a:srgbClr val="3366FF">
              <a:alpha val="5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5981191" name="Rectangle 7"/>
          <p:cNvSpPr>
            <a:spLocks noChangeArrowheads="1"/>
          </p:cNvSpPr>
          <p:nvPr/>
        </p:nvSpPr>
        <p:spPr bwMode="auto">
          <a:xfrm>
            <a:off x="3419475" y="4868863"/>
            <a:ext cx="722313" cy="504825"/>
          </a:xfrm>
          <a:prstGeom prst="rect">
            <a:avLst/>
          </a:prstGeom>
          <a:solidFill>
            <a:schemeClr val="bg1"/>
          </a:solidFill>
          <a:ln w="38100" algn="ctr">
            <a:solidFill>
              <a:srgbClr val="0000FF"/>
            </a:solidFill>
            <a:miter lim="800000"/>
            <a:headEnd/>
            <a:tailEnd/>
          </a:ln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5981192" name="Rectangle 8"/>
          <p:cNvSpPr>
            <a:spLocks noChangeArrowheads="1"/>
          </p:cNvSpPr>
          <p:nvPr/>
        </p:nvSpPr>
        <p:spPr bwMode="auto">
          <a:xfrm>
            <a:off x="2700338" y="4868863"/>
            <a:ext cx="649287" cy="504825"/>
          </a:xfrm>
          <a:prstGeom prst="rect">
            <a:avLst/>
          </a:prstGeom>
          <a:solidFill>
            <a:schemeClr val="bg1"/>
          </a:solidFill>
          <a:ln w="38100" algn="ctr">
            <a:solidFill>
              <a:srgbClr val="0000FF"/>
            </a:solidFill>
            <a:miter lim="800000"/>
            <a:headEnd/>
            <a:tailEnd/>
          </a:ln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5981193" name="Rectangle 9"/>
          <p:cNvSpPr>
            <a:spLocks noChangeArrowheads="1"/>
          </p:cNvSpPr>
          <p:nvPr/>
        </p:nvSpPr>
        <p:spPr bwMode="auto">
          <a:xfrm>
            <a:off x="5148263" y="4868863"/>
            <a:ext cx="719137" cy="504825"/>
          </a:xfrm>
          <a:prstGeom prst="rect">
            <a:avLst/>
          </a:prstGeom>
          <a:solidFill>
            <a:schemeClr val="bg1"/>
          </a:solidFill>
          <a:ln w="38100" algn="ctr">
            <a:solidFill>
              <a:srgbClr val="0000FF"/>
            </a:solidFill>
            <a:miter lim="800000"/>
            <a:headEnd/>
            <a:tailEnd/>
          </a:ln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5981194" name="Rectangle 10"/>
          <p:cNvSpPr>
            <a:spLocks noChangeArrowheads="1"/>
          </p:cNvSpPr>
          <p:nvPr/>
        </p:nvSpPr>
        <p:spPr bwMode="auto">
          <a:xfrm>
            <a:off x="2700338" y="3716338"/>
            <a:ext cx="3959225" cy="108108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5981195" name="Rectangle 11"/>
          <p:cNvSpPr>
            <a:spLocks noChangeArrowheads="1"/>
          </p:cNvSpPr>
          <p:nvPr/>
        </p:nvSpPr>
        <p:spPr bwMode="auto">
          <a:xfrm>
            <a:off x="2700338" y="5445125"/>
            <a:ext cx="3959225" cy="108108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5981196" name="Rectangle 12"/>
          <p:cNvSpPr>
            <a:spLocks noChangeArrowheads="1"/>
          </p:cNvSpPr>
          <p:nvPr/>
        </p:nvSpPr>
        <p:spPr bwMode="auto">
          <a:xfrm>
            <a:off x="2268538" y="1557338"/>
            <a:ext cx="647700" cy="576262"/>
          </a:xfrm>
          <a:prstGeom prst="rect">
            <a:avLst/>
          </a:prstGeom>
          <a:noFill/>
          <a:ln w="38100" algn="ctr">
            <a:solidFill>
              <a:srgbClr val="00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5981198" name="Rectangle 14"/>
          <p:cNvSpPr>
            <a:spLocks noChangeArrowheads="1"/>
          </p:cNvSpPr>
          <p:nvPr/>
        </p:nvSpPr>
        <p:spPr bwMode="auto">
          <a:xfrm>
            <a:off x="5795963" y="1557338"/>
            <a:ext cx="576262" cy="576262"/>
          </a:xfrm>
          <a:prstGeom prst="rect">
            <a:avLst/>
          </a:prstGeom>
          <a:noFill/>
          <a:ln w="38100" algn="ctr">
            <a:solidFill>
              <a:srgbClr val="00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graphicFrame>
        <p:nvGraphicFramePr>
          <p:cNvPr id="5981200" name="Object 16"/>
          <p:cNvGraphicFramePr>
            <a:graphicFrameLocks noChangeAspect="1"/>
          </p:cNvGraphicFramePr>
          <p:nvPr/>
        </p:nvGraphicFramePr>
        <p:xfrm>
          <a:off x="323850" y="4797425"/>
          <a:ext cx="1897063" cy="595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202" name="公式" r:id="rId5" imgW="647640" imgH="203040" progId="Equation.3">
                  <p:embed/>
                </p:oleObj>
              </mc:Choice>
              <mc:Fallback>
                <p:oleObj name="公式" r:id="rId5" imgW="647640" imgH="203040" progId="Equation.3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850" y="4797425"/>
                        <a:ext cx="1897063" cy="595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0FFFF">
                                <a:alpha val="38000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981201" name="Object 17"/>
          <p:cNvGraphicFramePr>
            <a:graphicFrameLocks noChangeAspect="1"/>
          </p:cNvGraphicFramePr>
          <p:nvPr/>
        </p:nvGraphicFramePr>
        <p:xfrm>
          <a:off x="7099300" y="3284538"/>
          <a:ext cx="1450975" cy="595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203" name="公式" r:id="rId7" imgW="495000" imgH="203040" progId="Equation.3">
                  <p:embed/>
                </p:oleObj>
              </mc:Choice>
              <mc:Fallback>
                <p:oleObj name="公式" r:id="rId7" imgW="495000" imgH="203040" progId="Equation.3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99300" y="3284538"/>
                        <a:ext cx="1450975" cy="595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0FFFF">
                                <a:alpha val="38000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981202" name="AutoShape 18"/>
          <p:cNvCxnSpPr>
            <a:cxnSpLocks noChangeShapeType="1"/>
            <a:endCxn id="5981187" idx="0"/>
          </p:cNvCxnSpPr>
          <p:nvPr/>
        </p:nvCxnSpPr>
        <p:spPr bwMode="auto">
          <a:xfrm rot="10800000" flipV="1">
            <a:off x="4645025" y="3582988"/>
            <a:ext cx="2454275" cy="1266825"/>
          </a:xfrm>
          <a:prstGeom prst="curvedConnector2">
            <a:avLst/>
          </a:prstGeom>
          <a:noFill/>
          <a:ln w="63500">
            <a:solidFill>
              <a:schemeClr val="tx1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981203" name="Rectangle 19"/>
          <p:cNvSpPr>
            <a:spLocks noChangeArrowheads="1"/>
          </p:cNvSpPr>
          <p:nvPr/>
        </p:nvSpPr>
        <p:spPr bwMode="auto">
          <a:xfrm>
            <a:off x="5940425" y="4868863"/>
            <a:ext cx="719138" cy="504825"/>
          </a:xfrm>
          <a:prstGeom prst="rect">
            <a:avLst/>
          </a:prstGeom>
          <a:solidFill>
            <a:schemeClr val="bg1"/>
          </a:solidFill>
          <a:ln w="38100" algn="ctr">
            <a:solidFill>
              <a:srgbClr val="0000FF"/>
            </a:solidFill>
            <a:miter lim="800000"/>
            <a:headEnd/>
            <a:tailEnd/>
          </a:ln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5981204" name="Line 20"/>
          <p:cNvSpPr>
            <a:spLocks noChangeShapeType="1"/>
          </p:cNvSpPr>
          <p:nvPr/>
        </p:nvSpPr>
        <p:spPr bwMode="auto">
          <a:xfrm>
            <a:off x="2627313" y="4076700"/>
            <a:ext cx="3744912" cy="2447925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zh-CN" altLang="en-US"/>
          </a:p>
        </p:txBody>
      </p:sp>
      <p:sp>
        <p:nvSpPr>
          <p:cNvPr id="21" name="Rectangle 6"/>
          <p:cNvSpPr>
            <a:spLocks noChangeArrowheads="1"/>
          </p:cNvSpPr>
          <p:nvPr/>
        </p:nvSpPr>
        <p:spPr bwMode="auto">
          <a:xfrm>
            <a:off x="4500563" y="333375"/>
            <a:ext cx="576262" cy="2879725"/>
          </a:xfrm>
          <a:prstGeom prst="rect">
            <a:avLst/>
          </a:prstGeom>
          <a:solidFill>
            <a:srgbClr val="3366FF">
              <a:alpha val="5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graphicFrame>
        <p:nvGraphicFramePr>
          <p:cNvPr id="208901" name="Object 15"/>
          <p:cNvGraphicFramePr>
            <a:graphicFrameLocks noChangeAspect="1"/>
          </p:cNvGraphicFramePr>
          <p:nvPr/>
        </p:nvGraphicFramePr>
        <p:xfrm>
          <a:off x="900113" y="404813"/>
          <a:ext cx="7007225" cy="2865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204" name="公式" r:id="rId9" imgW="2857320" imgH="1168200" progId="Equation.3">
                  <p:embed/>
                </p:oleObj>
              </mc:Choice>
              <mc:Fallback>
                <p:oleObj name="公式" r:id="rId9" imgW="2857320" imgH="1168200" progId="Equation.3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0113" y="404813"/>
                        <a:ext cx="7007225" cy="28654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0FFFF">
                                <a:alpha val="38000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1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981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1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5981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1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5981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1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5981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1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5981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1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5981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1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5981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1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9811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9811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5981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1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9812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9812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9812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59812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1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1000"/>
                                        <p:tgtEl>
                                          <p:spTgt spid="5981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31" presetClass="exit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anim calcmode="lin" valueType="num">
                                      <p:cBhvr>
                                        <p:cTn id="52" dur="1000"/>
                                        <p:tgtEl>
                                          <p:spTgt spid="59811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/>
                                        <p:tgtEl>
                                          <p:spTgt spid="59811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/>
                                        <p:tgtEl>
                                          <p:spTgt spid="598119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5" dur="1000"/>
                                        <p:tgtEl>
                                          <p:spTgt spid="59811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981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1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1000"/>
                                        <p:tgtEl>
                                          <p:spTgt spid="5981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31" presetClass="exit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anim calcmode="lin" valueType="num">
                                      <p:cBhvr>
                                        <p:cTn id="65" dur="1000"/>
                                        <p:tgtEl>
                                          <p:spTgt spid="59811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/>
                                        <p:tgtEl>
                                          <p:spTgt spid="59811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/>
                                        <p:tgtEl>
                                          <p:spTgt spid="598119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8" dur="1000"/>
                                        <p:tgtEl>
                                          <p:spTgt spid="59811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981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 nodeType="clickPar">
                      <p:stCondLst>
                        <p:cond delay="indefinite"/>
                      </p:stCondLst>
                      <p:childTnLst>
                        <p:par>
                          <p:cTn id="7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2" presetID="17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1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59812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59812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59812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59812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7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1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1" dur="1000"/>
                                        <p:tgtEl>
                                          <p:spTgt spid="5981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83" presetID="32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84" dur="100" fill="hold"/>
                                        <p:tgtEl>
                                          <p:spTgt spid="598118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85" dur="100" fill="hold"/>
                                        <p:tgtEl>
                                          <p:spTgt spid="598118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86" dur="100" fill="hold"/>
                                        <p:tgtEl>
                                          <p:spTgt spid="598118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7" dur="100" fill="hold"/>
                                        <p:tgtEl>
                                          <p:spTgt spid="598118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  <p:animRot by="120000">
                                      <p:cBhvr>
                                        <p:cTn id="8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118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98118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9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98118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98118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9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98118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 nodeType="clickPar">
                      <p:stCondLst>
                        <p:cond delay="indefinite"/>
                      </p:stCondLst>
                      <p:childTnLst>
                        <p:par>
                          <p:cTn id="9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1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7" dur="1000"/>
                                        <p:tgtEl>
                                          <p:spTgt spid="5981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 nodeType="clickPar">
                      <p:stCondLst>
                        <p:cond delay="indefinite"/>
                      </p:stCondLst>
                      <p:childTnLst>
                        <p:par>
                          <p:cTn id="9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0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1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59811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59811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4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1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59811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59811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 nodeType="clickPar">
                      <p:stCondLst>
                        <p:cond delay="indefinite"/>
                      </p:stCondLst>
                      <p:childTnLst>
                        <p:par>
                          <p:cTn id="10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0" presetID="31" presetClass="exit" presetSubtype="0" fill="hold" grpId="2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anim calcmode="lin" valueType="num">
                                      <p:cBhvr>
                                        <p:cTn id="111" dur="1000"/>
                                        <p:tgtEl>
                                          <p:spTgt spid="59811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1000"/>
                                        <p:tgtEl>
                                          <p:spTgt spid="59811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000"/>
                                        <p:tgtEl>
                                          <p:spTgt spid="598118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14" dur="1000"/>
                                        <p:tgtEl>
                                          <p:spTgt spid="59811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981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 nodeType="clickPar">
                      <p:stCondLst>
                        <p:cond delay="indefinite"/>
                      </p:stCondLst>
                      <p:childTnLst>
                        <p:par>
                          <p:cTn id="1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8" presetID="31" presetClass="exit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anim calcmode="lin" valueType="num">
                                      <p:cBhvr>
                                        <p:cTn id="119" dur="1000"/>
                                        <p:tgtEl>
                                          <p:spTgt spid="59811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1000"/>
                                        <p:tgtEl>
                                          <p:spTgt spid="59811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1000"/>
                                        <p:tgtEl>
                                          <p:spTgt spid="598119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2" dur="1000"/>
                                        <p:tgtEl>
                                          <p:spTgt spid="59811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981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31" presetClass="exit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anim calcmode="lin" valueType="num">
                                      <p:cBhvr>
                                        <p:cTn id="125" dur="1000"/>
                                        <p:tgtEl>
                                          <p:spTgt spid="59812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1000"/>
                                        <p:tgtEl>
                                          <p:spTgt spid="59812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1000"/>
                                        <p:tgtEl>
                                          <p:spTgt spid="598120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8" dur="1000"/>
                                        <p:tgtEl>
                                          <p:spTgt spid="59812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981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 nodeType="clickPar">
                      <p:stCondLst>
                        <p:cond delay="indefinite"/>
                      </p:stCondLst>
                      <p:childTnLst>
                        <p:par>
                          <p:cTn id="1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2" presetID="31" presetClass="exit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anim calcmode="lin" valueType="num">
                                      <p:cBhvr>
                                        <p:cTn id="133" dur="1000"/>
                                        <p:tgtEl>
                                          <p:spTgt spid="59811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1000"/>
                                        <p:tgtEl>
                                          <p:spTgt spid="59811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1000"/>
                                        <p:tgtEl>
                                          <p:spTgt spid="598119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6" dur="1000"/>
                                        <p:tgtEl>
                                          <p:spTgt spid="59811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981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31" presetClass="exit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anim calcmode="lin" valueType="num">
                                      <p:cBhvr>
                                        <p:cTn id="139" dur="1000"/>
                                        <p:tgtEl>
                                          <p:spTgt spid="59811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1000"/>
                                        <p:tgtEl>
                                          <p:spTgt spid="59811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1000"/>
                                        <p:tgtEl>
                                          <p:spTgt spid="598119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42" dur="1000"/>
                                        <p:tgtEl>
                                          <p:spTgt spid="59811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981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 nodeType="clickPar">
                      <p:stCondLst>
                        <p:cond delay="indefinite"/>
                      </p:stCondLst>
                      <p:childTnLst>
                        <p:par>
                          <p:cTn id="1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1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8" dur="500"/>
                                        <p:tgtEl>
                                          <p:spTgt spid="5981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81187" grpId="0" animBg="1"/>
      <p:bldP spid="5981187" grpId="1" animBg="1"/>
      <p:bldP spid="5981187" grpId="2" animBg="1"/>
      <p:bldP spid="5981188" grpId="0" animBg="1"/>
      <p:bldP spid="5981189" grpId="0" animBg="1"/>
      <p:bldP spid="5981190" grpId="0" animBg="1"/>
      <p:bldP spid="5981191" grpId="0" animBg="1"/>
      <p:bldP spid="5981191" grpId="1" animBg="1"/>
      <p:bldP spid="5981192" grpId="0" animBg="1"/>
      <p:bldP spid="5981192" grpId="1" animBg="1"/>
      <p:bldP spid="5981193" grpId="0" animBg="1"/>
      <p:bldP spid="5981193" grpId="1" animBg="1"/>
      <p:bldP spid="5981194" grpId="0" animBg="1"/>
      <p:bldP spid="5981194" grpId="1" animBg="1"/>
      <p:bldP spid="5981195" grpId="0" animBg="1"/>
      <p:bldP spid="5981195" grpId="1" animBg="1"/>
      <p:bldP spid="5981196" grpId="0" animBg="1"/>
      <p:bldP spid="5981198" grpId="0" animBg="1"/>
      <p:bldP spid="5981203" grpId="0" animBg="1"/>
      <p:bldP spid="5981203" grpId="1" animBg="1"/>
      <p:bldP spid="5981204" grpId="0" animBg="1"/>
      <p:bldP spid="21" grpId="0" animBg="1"/>
    </p:bldLst>
  </p:timing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2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4000" b="1" smtClean="0"/>
              <a:t>矩阵的转置（</a:t>
            </a:r>
            <a:r>
              <a:rPr lang="en-US" altLang="zh-CN" sz="4000" b="1" smtClean="0">
                <a:latin typeface="Times New Roman" pitchFamily="18" charset="0"/>
              </a:rPr>
              <a:t>transpose</a:t>
            </a:r>
            <a:r>
              <a:rPr lang="zh-CN" altLang="en-US" sz="4000" b="1" smtClean="0"/>
              <a:t>）</a:t>
            </a:r>
          </a:p>
        </p:txBody>
      </p:sp>
      <p:sp>
        <p:nvSpPr>
          <p:cNvPr id="5984259" name="Rectangle 3"/>
          <p:cNvSpPr>
            <a:spLocks noChangeArrowheads="1"/>
          </p:cNvSpPr>
          <p:nvPr/>
        </p:nvSpPr>
        <p:spPr bwMode="auto">
          <a:xfrm>
            <a:off x="1187450" y="2420938"/>
            <a:ext cx="3168650" cy="649287"/>
          </a:xfrm>
          <a:prstGeom prst="rect">
            <a:avLst/>
          </a:prstGeom>
          <a:solidFill>
            <a:srgbClr val="FF00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58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5984260" name="Rectangle 4"/>
          <p:cNvSpPr>
            <a:spLocks noChangeArrowheads="1"/>
          </p:cNvSpPr>
          <p:nvPr/>
        </p:nvSpPr>
        <p:spPr bwMode="auto">
          <a:xfrm>
            <a:off x="5580063" y="1989138"/>
            <a:ext cx="647700" cy="3168650"/>
          </a:xfrm>
          <a:prstGeom prst="rect">
            <a:avLst/>
          </a:prstGeom>
          <a:solidFill>
            <a:srgbClr val="FF00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58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5984261" name="Rectangle 5"/>
          <p:cNvSpPr>
            <a:spLocks noChangeArrowheads="1"/>
          </p:cNvSpPr>
          <p:nvPr/>
        </p:nvSpPr>
        <p:spPr bwMode="auto">
          <a:xfrm>
            <a:off x="1187450" y="3213100"/>
            <a:ext cx="3168650" cy="649288"/>
          </a:xfrm>
          <a:prstGeom prst="rect">
            <a:avLst/>
          </a:prstGeom>
          <a:solidFill>
            <a:srgbClr val="FFCC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58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5984262" name="Rectangle 6"/>
          <p:cNvSpPr>
            <a:spLocks noChangeArrowheads="1"/>
          </p:cNvSpPr>
          <p:nvPr/>
        </p:nvSpPr>
        <p:spPr bwMode="auto">
          <a:xfrm>
            <a:off x="6443663" y="1989138"/>
            <a:ext cx="647700" cy="3168650"/>
          </a:xfrm>
          <a:prstGeom prst="rect">
            <a:avLst/>
          </a:prstGeom>
          <a:solidFill>
            <a:srgbClr val="FFCC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58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5984263" name="Rectangle 7"/>
          <p:cNvSpPr>
            <a:spLocks noChangeArrowheads="1"/>
          </p:cNvSpPr>
          <p:nvPr/>
        </p:nvSpPr>
        <p:spPr bwMode="auto">
          <a:xfrm>
            <a:off x="1187450" y="4076700"/>
            <a:ext cx="3168650" cy="649288"/>
          </a:xfrm>
          <a:prstGeom prst="rect">
            <a:avLst/>
          </a:prstGeom>
          <a:solidFill>
            <a:srgbClr val="3366FF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58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5984264" name="Rectangle 8"/>
          <p:cNvSpPr>
            <a:spLocks noChangeArrowheads="1"/>
          </p:cNvSpPr>
          <p:nvPr/>
        </p:nvSpPr>
        <p:spPr bwMode="auto">
          <a:xfrm>
            <a:off x="7235825" y="1989138"/>
            <a:ext cx="647700" cy="3168650"/>
          </a:xfrm>
          <a:prstGeom prst="rect">
            <a:avLst/>
          </a:prstGeom>
          <a:solidFill>
            <a:srgbClr val="3366FF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58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graphicFrame>
        <p:nvGraphicFramePr>
          <p:cNvPr id="209922" name="Object 9"/>
          <p:cNvGraphicFramePr>
            <a:graphicFrameLocks noGrp="1" noChangeAspect="1"/>
          </p:cNvGraphicFramePr>
          <p:nvPr>
            <p:ph idx="1"/>
          </p:nvPr>
        </p:nvGraphicFramePr>
        <p:xfrm>
          <a:off x="1069975" y="1916113"/>
          <a:ext cx="6964363" cy="3387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002" name="公式" r:id="rId3" imgW="2349360" imgH="1143000" progId="Equation.3">
                  <p:embed/>
                </p:oleObj>
              </mc:Choice>
              <mc:Fallback>
                <p:oleObj name="公式" r:id="rId3" imgW="2349360" imgH="1143000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9975" y="1916113"/>
                        <a:ext cx="6964363" cy="3387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984267" name="Rectangle 11"/>
          <p:cNvSpPr>
            <a:spLocks noChangeArrowheads="1"/>
          </p:cNvSpPr>
          <p:nvPr/>
        </p:nvSpPr>
        <p:spPr bwMode="auto">
          <a:xfrm>
            <a:off x="2051050" y="5516563"/>
            <a:ext cx="4948238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kumimoji="0" lang="en-US" altLang="zh-CN">
                <a:solidFill>
                  <a:srgbClr val="000000"/>
                </a:solidFill>
                <a:latin typeface="Times New Roman" pitchFamily="18" charset="0"/>
              </a:rPr>
              <a:t>A </a:t>
            </a:r>
            <a:r>
              <a:rPr kumimoji="0" lang="zh-CN" altLang="en-US">
                <a:solidFill>
                  <a:srgbClr val="000000"/>
                </a:solidFill>
                <a:latin typeface="Times New Roman" pitchFamily="18" charset="0"/>
              </a:rPr>
              <a:t>第 </a:t>
            </a:r>
            <a:r>
              <a:rPr kumimoji="0" lang="en-US" altLang="zh-CN">
                <a:solidFill>
                  <a:srgbClr val="000000"/>
                </a:solidFill>
                <a:latin typeface="Times New Roman" pitchFamily="18" charset="0"/>
              </a:rPr>
              <a:t>i </a:t>
            </a:r>
            <a:r>
              <a:rPr kumimoji="0" lang="zh-CN" altLang="en-US">
                <a:solidFill>
                  <a:srgbClr val="000000"/>
                </a:solidFill>
                <a:latin typeface="Times New Roman" pitchFamily="18" charset="0"/>
              </a:rPr>
              <a:t>行  </a:t>
            </a:r>
            <a:r>
              <a:rPr kumimoji="0" lang="en-US" altLang="zh-CN">
                <a:solidFill>
                  <a:srgbClr val="000000"/>
                </a:solidFill>
                <a:latin typeface="Times New Roman" pitchFamily="18" charset="0"/>
              </a:rPr>
              <a:t>=  A</a:t>
            </a:r>
            <a:r>
              <a:rPr kumimoji="0" lang="en-US" altLang="zh-CN" sz="3600" baseline="30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kumimoji="0" lang="en-US" altLang="zh-CN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kumimoji="0" lang="zh-CN" altLang="en-US">
                <a:solidFill>
                  <a:srgbClr val="000000"/>
                </a:solidFill>
                <a:latin typeface="Times New Roman" pitchFamily="18" charset="0"/>
              </a:rPr>
              <a:t>第 </a:t>
            </a:r>
            <a:r>
              <a:rPr kumimoji="0" lang="en-US" altLang="zh-CN">
                <a:solidFill>
                  <a:srgbClr val="000000"/>
                </a:solidFill>
                <a:latin typeface="Times New Roman" pitchFamily="18" charset="0"/>
              </a:rPr>
              <a:t>i </a:t>
            </a:r>
            <a:r>
              <a:rPr kumimoji="0" lang="zh-CN" altLang="en-US">
                <a:solidFill>
                  <a:srgbClr val="000000"/>
                </a:solidFill>
                <a:latin typeface="Times New Roman" pitchFamily="18" charset="0"/>
              </a:rPr>
              <a:t>列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4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9842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9842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9842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4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5984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4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5984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4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5984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4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5984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4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5984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4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5984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84259" grpId="0" animBg="1"/>
      <p:bldP spid="5984260" grpId="0" animBg="1"/>
      <p:bldP spid="5984261" grpId="0" animBg="1"/>
      <p:bldP spid="5984262" grpId="0" animBg="1"/>
      <p:bldP spid="5984263" grpId="0" animBg="1"/>
      <p:bldP spid="5984264" grpId="0" animBg="1"/>
      <p:bldP spid="5984267" grpId="0"/>
    </p:bldLst>
  </p:timing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4000" b="1" smtClean="0"/>
              <a:t>转置运算的性质</a:t>
            </a:r>
          </a:p>
        </p:txBody>
      </p:sp>
      <p:graphicFrame>
        <p:nvGraphicFramePr>
          <p:cNvPr id="5985283" name="Object 3"/>
          <p:cNvGraphicFramePr>
            <a:graphicFrameLocks noGrp="1" noChangeAspect="1"/>
          </p:cNvGraphicFramePr>
          <p:nvPr>
            <p:ph sz="quarter" idx="2"/>
          </p:nvPr>
        </p:nvGraphicFramePr>
        <p:xfrm>
          <a:off x="2124075" y="1773238"/>
          <a:ext cx="4176713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235" name="公式" r:id="rId3" imgW="1307880" imgH="241200" progId="Equation.3">
                  <p:embed/>
                </p:oleObj>
              </mc:Choice>
              <mc:Fallback>
                <p:oleObj name="公式" r:id="rId3" imgW="1307880" imgH="2412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24075" y="1773238"/>
                        <a:ext cx="4176713" cy="771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cap="flat" cmpd="sng" algn="ctr">
                            <a:solidFill>
                              <a:schemeClr val="folHlink"/>
                            </a:solidFill>
                            <a:prstDash val="solid"/>
                            <a:miter lim="800000"/>
                            <a:headEnd type="none" w="med" len="med"/>
                            <a:tailEnd type="none" w="med" len="med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985284" name="Object 4"/>
          <p:cNvGraphicFramePr>
            <a:graphicFrameLocks noGrp="1" noChangeAspect="1"/>
          </p:cNvGraphicFramePr>
          <p:nvPr>
            <p:ph sz="quarter" idx="3"/>
          </p:nvPr>
        </p:nvGraphicFramePr>
        <p:xfrm>
          <a:off x="2411413" y="2852738"/>
          <a:ext cx="3360737" cy="830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236" name="公式" r:id="rId5" imgW="977760" imgH="241200" progId="Equation.3">
                  <p:embed/>
                </p:oleObj>
              </mc:Choice>
              <mc:Fallback>
                <p:oleObj name="公式" r:id="rId5" imgW="977760" imgH="2412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11413" y="2852738"/>
                        <a:ext cx="3360737" cy="8302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cap="flat" cmpd="sng" algn="ctr">
                            <a:solidFill>
                              <a:schemeClr val="folHlink"/>
                            </a:solidFill>
                            <a:prstDash val="solid"/>
                            <a:miter lim="800000"/>
                            <a:headEnd type="none" w="med" len="med"/>
                            <a:tailEnd type="none" w="med" len="med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985285" name="Object 5"/>
          <p:cNvGraphicFramePr>
            <a:graphicFrameLocks noGrp="1" noChangeAspect="1"/>
          </p:cNvGraphicFramePr>
          <p:nvPr>
            <p:ph sz="half" idx="1"/>
          </p:nvPr>
        </p:nvGraphicFramePr>
        <p:xfrm>
          <a:off x="2555875" y="4076700"/>
          <a:ext cx="2527300" cy="828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237" name="公式" r:id="rId7" imgW="736560" imgH="241200" progId="Equation.3">
                  <p:embed/>
                </p:oleObj>
              </mc:Choice>
              <mc:Fallback>
                <p:oleObj name="公式" r:id="rId7" imgW="736560" imgH="2412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55875" y="4076700"/>
                        <a:ext cx="2527300" cy="828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985286" name="Object 6"/>
          <p:cNvGraphicFramePr>
            <a:graphicFrameLocks noChangeAspect="1"/>
          </p:cNvGraphicFramePr>
          <p:nvPr/>
        </p:nvGraphicFramePr>
        <p:xfrm>
          <a:off x="2339975" y="5229225"/>
          <a:ext cx="3671888" cy="779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238" name="公式" r:id="rId9" imgW="1015920" imgH="241200" progId="Equation.3">
                  <p:embed/>
                </p:oleObj>
              </mc:Choice>
              <mc:Fallback>
                <p:oleObj name="公式" r:id="rId9" imgW="1015920" imgH="2412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39975" y="5229225"/>
                        <a:ext cx="3671888" cy="779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5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985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5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985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5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985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5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985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1970" name="Object 4"/>
          <p:cNvGraphicFramePr>
            <a:graphicFrameLocks noGrp="1" noChangeAspect="1"/>
          </p:cNvGraphicFramePr>
          <p:nvPr>
            <p:ph type="title"/>
          </p:nvPr>
        </p:nvGraphicFramePr>
        <p:xfrm>
          <a:off x="2700338" y="620713"/>
          <a:ext cx="3455987" cy="820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2047" name="公式" r:id="rId3" imgW="1015920" imgH="241200" progId="Equation.3">
                  <p:embed/>
                </p:oleObj>
              </mc:Choice>
              <mc:Fallback>
                <p:oleObj name="公式" r:id="rId3" imgW="1015920" imgH="2412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00338" y="620713"/>
                        <a:ext cx="3455987" cy="8207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999622" name="AutoShape 6"/>
          <p:cNvSpPr>
            <a:spLocks noChangeArrowheads="1"/>
          </p:cNvSpPr>
          <p:nvPr/>
        </p:nvSpPr>
        <p:spPr bwMode="auto">
          <a:xfrm>
            <a:off x="1187450" y="2565400"/>
            <a:ext cx="1728788" cy="576263"/>
          </a:xfrm>
          <a:prstGeom prst="roundRect">
            <a:avLst>
              <a:gd name="adj" fmla="val 16667"/>
            </a:avLst>
          </a:prstGeom>
          <a:solidFill>
            <a:srgbClr val="00FF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5999623" name="AutoShape 7"/>
          <p:cNvSpPr>
            <a:spLocks noChangeArrowheads="1"/>
          </p:cNvSpPr>
          <p:nvPr/>
        </p:nvSpPr>
        <p:spPr bwMode="auto">
          <a:xfrm>
            <a:off x="3419475" y="5373688"/>
            <a:ext cx="1728788" cy="576262"/>
          </a:xfrm>
          <a:prstGeom prst="roundRect">
            <a:avLst>
              <a:gd name="adj" fmla="val 16667"/>
            </a:avLst>
          </a:prstGeom>
          <a:solidFill>
            <a:srgbClr val="00FF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5999624" name="AutoShape 8"/>
          <p:cNvSpPr>
            <a:spLocks noChangeArrowheads="1"/>
          </p:cNvSpPr>
          <p:nvPr/>
        </p:nvSpPr>
        <p:spPr bwMode="auto">
          <a:xfrm>
            <a:off x="3348038" y="2565400"/>
            <a:ext cx="1657350" cy="576263"/>
          </a:xfrm>
          <a:prstGeom prst="roundRect">
            <a:avLst>
              <a:gd name="adj" fmla="val 16667"/>
            </a:avLst>
          </a:prstGeom>
          <a:solidFill>
            <a:srgbClr val="FF99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5999625" name="AutoShape 9"/>
          <p:cNvSpPr>
            <a:spLocks noChangeArrowheads="1"/>
          </p:cNvSpPr>
          <p:nvPr/>
        </p:nvSpPr>
        <p:spPr bwMode="auto">
          <a:xfrm>
            <a:off x="1187450" y="5373688"/>
            <a:ext cx="1657350" cy="576262"/>
          </a:xfrm>
          <a:prstGeom prst="roundRect">
            <a:avLst>
              <a:gd name="adj" fmla="val 16667"/>
            </a:avLst>
          </a:prstGeom>
          <a:solidFill>
            <a:srgbClr val="FF99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5999628" name="Rectangle 12"/>
          <p:cNvSpPr>
            <a:spLocks noGrp="1" noChangeArrowheads="1"/>
          </p:cNvSpPr>
          <p:nvPr>
            <p:ph type="body" idx="1"/>
          </p:nvPr>
        </p:nvSpPr>
        <p:spPr>
          <a:xfrm>
            <a:off x="457200" y="1773238"/>
            <a:ext cx="8229600" cy="4352925"/>
          </a:xfrm>
          <a:noFill/>
        </p:spPr>
        <p:txBody>
          <a:bodyPr/>
          <a:lstStyle/>
          <a:p>
            <a:pPr eaLnBrk="1" hangingPunct="1">
              <a:lnSpc>
                <a:spcPct val="125000"/>
              </a:lnSpc>
              <a:buFontTx/>
              <a:buNone/>
            </a:pPr>
            <a:r>
              <a:rPr lang="en-US" altLang="zh-CN" b="1" dirty="0" smtClean="0">
                <a:latin typeface="Times New Roman" pitchFamily="18" charset="0"/>
              </a:rPr>
              <a:t>  A B </a:t>
            </a:r>
            <a:r>
              <a:rPr lang="zh-CN" altLang="en-US" b="1" dirty="0" smtClean="0">
                <a:latin typeface="Times New Roman" pitchFamily="18" charset="0"/>
              </a:rPr>
              <a:t>的 </a:t>
            </a:r>
            <a:r>
              <a:rPr lang="en-US" altLang="zh-CN" b="1" dirty="0" smtClean="0">
                <a:latin typeface="Times New Roman" pitchFamily="18" charset="0"/>
              </a:rPr>
              <a:t>( </a:t>
            </a:r>
            <a:r>
              <a:rPr lang="en-US" altLang="zh-CN" b="1" dirty="0" err="1" smtClean="0">
                <a:latin typeface="Times New Roman" pitchFamily="18" charset="0"/>
              </a:rPr>
              <a:t>i</a:t>
            </a:r>
            <a:r>
              <a:rPr lang="en-US" altLang="zh-CN" b="1" dirty="0" smtClean="0">
                <a:latin typeface="Times New Roman" pitchFamily="18" charset="0"/>
              </a:rPr>
              <a:t> , j ) </a:t>
            </a:r>
            <a:r>
              <a:rPr lang="zh-CN" altLang="en-US" b="1" dirty="0" smtClean="0">
                <a:latin typeface="Times New Roman" pitchFamily="18" charset="0"/>
              </a:rPr>
              <a:t>元 </a:t>
            </a:r>
          </a:p>
          <a:p>
            <a:pPr eaLnBrk="1" hangingPunct="1">
              <a:lnSpc>
                <a:spcPct val="125000"/>
              </a:lnSpc>
              <a:buFontTx/>
              <a:buNone/>
            </a:pPr>
            <a:r>
              <a:rPr lang="zh-CN" altLang="en-US" b="1" dirty="0" smtClean="0">
                <a:latin typeface="Times New Roman" pitchFamily="18" charset="0"/>
              </a:rPr>
              <a:t>   </a:t>
            </a:r>
            <a:r>
              <a:rPr lang="en-US" altLang="zh-CN" b="1" dirty="0" smtClean="0">
                <a:latin typeface="Times New Roman" pitchFamily="18" charset="0"/>
              </a:rPr>
              <a:t>=  A </a:t>
            </a:r>
            <a:r>
              <a:rPr lang="zh-CN" altLang="en-US" b="1" dirty="0" smtClean="0">
                <a:latin typeface="Times New Roman" pitchFamily="18" charset="0"/>
              </a:rPr>
              <a:t>第 </a:t>
            </a:r>
            <a:r>
              <a:rPr lang="en-US" altLang="zh-CN" b="1" dirty="0" err="1" smtClean="0">
                <a:latin typeface="Times New Roman" pitchFamily="18" charset="0"/>
              </a:rPr>
              <a:t>i</a:t>
            </a:r>
            <a:r>
              <a:rPr lang="en-US" altLang="zh-CN" b="1" dirty="0" smtClean="0">
                <a:latin typeface="Times New Roman" pitchFamily="18" charset="0"/>
              </a:rPr>
              <a:t> </a:t>
            </a:r>
            <a:r>
              <a:rPr lang="zh-CN" altLang="en-US" b="1" dirty="0" smtClean="0">
                <a:latin typeface="Times New Roman" pitchFamily="18" charset="0"/>
              </a:rPr>
              <a:t>行 与 </a:t>
            </a:r>
            <a:r>
              <a:rPr lang="en-US" altLang="zh-CN" b="1" dirty="0" smtClean="0">
                <a:latin typeface="Times New Roman" pitchFamily="18" charset="0"/>
              </a:rPr>
              <a:t>B </a:t>
            </a:r>
            <a:r>
              <a:rPr lang="zh-CN" altLang="en-US" b="1" dirty="0" smtClean="0">
                <a:latin typeface="Times New Roman" pitchFamily="18" charset="0"/>
              </a:rPr>
              <a:t>第 </a:t>
            </a:r>
            <a:r>
              <a:rPr lang="en-US" altLang="zh-CN" b="1" dirty="0" smtClean="0">
                <a:latin typeface="Times New Roman" pitchFamily="18" charset="0"/>
              </a:rPr>
              <a:t>j </a:t>
            </a:r>
            <a:r>
              <a:rPr lang="zh-CN" altLang="en-US" b="1" dirty="0" smtClean="0">
                <a:latin typeface="Times New Roman" pitchFamily="18" charset="0"/>
              </a:rPr>
              <a:t>列 分量乘积之和</a:t>
            </a:r>
          </a:p>
          <a:p>
            <a:pPr eaLnBrk="1" hangingPunct="1">
              <a:lnSpc>
                <a:spcPct val="125000"/>
              </a:lnSpc>
              <a:buFontTx/>
              <a:buNone/>
            </a:pPr>
            <a:endParaRPr lang="zh-CN" altLang="en-US" b="1" dirty="0" smtClean="0">
              <a:latin typeface="Times New Roman" pitchFamily="18" charset="0"/>
            </a:endParaRPr>
          </a:p>
          <a:p>
            <a:pPr eaLnBrk="1" hangingPunct="1">
              <a:lnSpc>
                <a:spcPct val="125000"/>
              </a:lnSpc>
              <a:buFontTx/>
              <a:buNone/>
            </a:pPr>
            <a:r>
              <a:rPr lang="zh-CN" altLang="en-US" b="1" dirty="0" smtClean="0">
                <a:latin typeface="Times New Roman" pitchFamily="18" charset="0"/>
              </a:rPr>
              <a:t> </a:t>
            </a:r>
            <a:r>
              <a:rPr lang="en-US" altLang="zh-CN" b="1" dirty="0" smtClean="0">
                <a:latin typeface="Times New Roman" pitchFamily="18" charset="0"/>
              </a:rPr>
              <a:t>B</a:t>
            </a:r>
            <a:r>
              <a:rPr lang="en-US" altLang="zh-CN" sz="3600" b="1" baseline="30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zh-CN" b="1" dirty="0" smtClean="0">
                <a:latin typeface="Times New Roman" pitchFamily="18" charset="0"/>
              </a:rPr>
              <a:t>A</a:t>
            </a:r>
            <a:r>
              <a:rPr lang="en-US" altLang="zh-CN" sz="3600" b="1" baseline="30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 </a:t>
            </a:r>
            <a:r>
              <a:rPr lang="zh-CN" altLang="en-US" b="1" dirty="0" smtClean="0">
                <a:latin typeface="Times New Roman" pitchFamily="18" charset="0"/>
              </a:rPr>
              <a:t>的 </a:t>
            </a:r>
            <a:r>
              <a:rPr lang="en-US" altLang="zh-CN" b="1" dirty="0" smtClean="0">
                <a:latin typeface="Times New Roman" pitchFamily="18" charset="0"/>
              </a:rPr>
              <a:t>( j , </a:t>
            </a:r>
            <a:r>
              <a:rPr lang="en-US" altLang="zh-CN" b="1" dirty="0" err="1" smtClean="0">
                <a:latin typeface="Times New Roman" pitchFamily="18" charset="0"/>
              </a:rPr>
              <a:t>i</a:t>
            </a:r>
            <a:r>
              <a:rPr lang="en-US" altLang="zh-CN" b="1" dirty="0" smtClean="0">
                <a:latin typeface="Times New Roman" pitchFamily="18" charset="0"/>
              </a:rPr>
              <a:t> ) </a:t>
            </a:r>
            <a:r>
              <a:rPr lang="zh-CN" altLang="en-US" b="1" dirty="0" smtClean="0">
                <a:latin typeface="Times New Roman" pitchFamily="18" charset="0"/>
              </a:rPr>
              <a:t>元 </a:t>
            </a:r>
          </a:p>
          <a:p>
            <a:pPr eaLnBrk="1" hangingPunct="1">
              <a:lnSpc>
                <a:spcPct val="125000"/>
              </a:lnSpc>
              <a:buFontTx/>
              <a:buNone/>
            </a:pPr>
            <a:r>
              <a:rPr lang="zh-CN" altLang="en-US" b="1" dirty="0" smtClean="0">
                <a:latin typeface="Times New Roman" pitchFamily="18" charset="0"/>
              </a:rPr>
              <a:t>   </a:t>
            </a:r>
            <a:r>
              <a:rPr lang="en-US" altLang="zh-CN" b="1" dirty="0" smtClean="0">
                <a:latin typeface="Times New Roman" pitchFamily="18" charset="0"/>
              </a:rPr>
              <a:t>= B</a:t>
            </a:r>
            <a:r>
              <a:rPr lang="en-US" altLang="zh-CN" sz="3600" b="1" baseline="30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zh-CN" b="1" dirty="0" smtClean="0">
                <a:latin typeface="Times New Roman" pitchFamily="18" charset="0"/>
              </a:rPr>
              <a:t> </a:t>
            </a:r>
            <a:r>
              <a:rPr lang="zh-CN" altLang="en-US" b="1" dirty="0" smtClean="0">
                <a:latin typeface="Times New Roman" pitchFamily="18" charset="0"/>
              </a:rPr>
              <a:t>第 </a:t>
            </a:r>
            <a:r>
              <a:rPr lang="en-US" altLang="zh-CN" b="1" dirty="0" smtClean="0">
                <a:latin typeface="Times New Roman" pitchFamily="18" charset="0"/>
              </a:rPr>
              <a:t>j </a:t>
            </a:r>
            <a:r>
              <a:rPr lang="zh-CN" altLang="en-US" b="1" dirty="0" smtClean="0">
                <a:latin typeface="Times New Roman" pitchFamily="18" charset="0"/>
              </a:rPr>
              <a:t>行 与 </a:t>
            </a:r>
            <a:r>
              <a:rPr lang="en-US" altLang="zh-CN" b="1" dirty="0" smtClean="0">
                <a:latin typeface="Times New Roman" pitchFamily="18" charset="0"/>
              </a:rPr>
              <a:t>A</a:t>
            </a:r>
            <a:r>
              <a:rPr lang="en-US" altLang="zh-CN" sz="3600" b="1" baseline="30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zh-CN" b="1" dirty="0" smtClean="0">
                <a:latin typeface="Times New Roman" pitchFamily="18" charset="0"/>
              </a:rPr>
              <a:t> </a:t>
            </a:r>
            <a:r>
              <a:rPr lang="zh-CN" altLang="en-US" b="1" dirty="0" smtClean="0">
                <a:latin typeface="Times New Roman" pitchFamily="18" charset="0"/>
              </a:rPr>
              <a:t>第 </a:t>
            </a:r>
            <a:r>
              <a:rPr lang="en-US" altLang="zh-CN" b="1" dirty="0" err="1" smtClean="0">
                <a:latin typeface="Times New Roman" pitchFamily="18" charset="0"/>
              </a:rPr>
              <a:t>i</a:t>
            </a:r>
            <a:r>
              <a:rPr lang="en-US" altLang="zh-CN" b="1" dirty="0" smtClean="0">
                <a:latin typeface="Times New Roman" pitchFamily="18" charset="0"/>
              </a:rPr>
              <a:t> </a:t>
            </a:r>
            <a:r>
              <a:rPr lang="zh-CN" altLang="en-US" b="1" dirty="0" smtClean="0">
                <a:latin typeface="Times New Roman" pitchFamily="18" charset="0"/>
              </a:rPr>
              <a:t>列 分量乘积之和</a:t>
            </a:r>
          </a:p>
          <a:p>
            <a:pPr eaLnBrk="1" hangingPunct="1">
              <a:lnSpc>
                <a:spcPct val="125000"/>
              </a:lnSpc>
              <a:buFontTx/>
              <a:buNone/>
            </a:pPr>
            <a:r>
              <a:rPr lang="zh-CN" altLang="en-US" b="1" dirty="0" smtClean="0">
                <a:latin typeface="Times New Roman" pitchFamily="18" charset="0"/>
              </a:rPr>
              <a:t>   </a:t>
            </a:r>
            <a:r>
              <a:rPr lang="en-US" altLang="zh-CN" b="1" dirty="0" smtClean="0">
                <a:latin typeface="Times New Roman" pitchFamily="18" charset="0"/>
              </a:rPr>
              <a:t>=  B </a:t>
            </a:r>
            <a:r>
              <a:rPr lang="zh-CN" altLang="en-US" b="1" dirty="0" smtClean="0">
                <a:latin typeface="Times New Roman" pitchFamily="18" charset="0"/>
              </a:rPr>
              <a:t>第 </a:t>
            </a:r>
            <a:r>
              <a:rPr lang="en-US" altLang="zh-CN" b="1" dirty="0" smtClean="0">
                <a:latin typeface="Times New Roman" pitchFamily="18" charset="0"/>
              </a:rPr>
              <a:t>j </a:t>
            </a:r>
            <a:r>
              <a:rPr lang="zh-CN" altLang="en-US" b="1" dirty="0" smtClean="0">
                <a:latin typeface="Times New Roman" pitchFamily="18" charset="0"/>
              </a:rPr>
              <a:t>列  与 </a:t>
            </a:r>
            <a:r>
              <a:rPr lang="en-US" altLang="zh-CN" b="1" dirty="0" smtClean="0">
                <a:latin typeface="Times New Roman" pitchFamily="18" charset="0"/>
              </a:rPr>
              <a:t>A </a:t>
            </a:r>
            <a:r>
              <a:rPr lang="zh-CN" altLang="en-US" b="1" dirty="0" smtClean="0">
                <a:latin typeface="Times New Roman" pitchFamily="18" charset="0"/>
              </a:rPr>
              <a:t>第 </a:t>
            </a:r>
            <a:r>
              <a:rPr lang="en-US" altLang="zh-CN" b="1" dirty="0" err="1" smtClean="0">
                <a:latin typeface="Times New Roman" pitchFamily="18" charset="0"/>
              </a:rPr>
              <a:t>i</a:t>
            </a:r>
            <a:r>
              <a:rPr lang="en-US" altLang="zh-CN" b="1" dirty="0" smtClean="0">
                <a:latin typeface="Times New Roman" pitchFamily="18" charset="0"/>
              </a:rPr>
              <a:t> </a:t>
            </a:r>
            <a:r>
              <a:rPr lang="zh-CN" altLang="en-US" b="1" dirty="0" smtClean="0">
                <a:latin typeface="Times New Roman" pitchFamily="18" charset="0"/>
              </a:rPr>
              <a:t>行 分量乘积之和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96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59996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96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59996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962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000"/>
                                        <p:tgtEl>
                                          <p:spTgt spid="599962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9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9996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9996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9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9996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9996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9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9996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9996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9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9996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9996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99622" grpId="0" animBg="1"/>
      <p:bldP spid="5999623" grpId="0" animBg="1"/>
      <p:bldP spid="5999624" grpId="0" animBg="1"/>
      <p:bldP spid="5999625" grpId="0" animBg="1"/>
    </p:bldLst>
  </p:timing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0642" name="Rectangle 2"/>
          <p:cNvSpPr>
            <a:spLocks noChangeArrowheads="1"/>
          </p:cNvSpPr>
          <p:nvPr/>
        </p:nvSpPr>
        <p:spPr bwMode="auto">
          <a:xfrm>
            <a:off x="2700338" y="2781300"/>
            <a:ext cx="1223962" cy="647700"/>
          </a:xfrm>
          <a:prstGeom prst="rect">
            <a:avLst/>
          </a:prstGeom>
          <a:solidFill>
            <a:srgbClr val="FF0000">
              <a:alpha val="5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58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6000643" name="Rectangle 3"/>
          <p:cNvSpPr>
            <a:spLocks noChangeArrowheads="1"/>
          </p:cNvSpPr>
          <p:nvPr/>
        </p:nvSpPr>
        <p:spPr bwMode="auto">
          <a:xfrm>
            <a:off x="3995738" y="2492375"/>
            <a:ext cx="576262" cy="1296988"/>
          </a:xfrm>
          <a:prstGeom prst="rect">
            <a:avLst/>
          </a:prstGeom>
          <a:solidFill>
            <a:srgbClr val="FFCC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58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6000644" name="Rectangle 4"/>
          <p:cNvSpPr>
            <a:spLocks noChangeArrowheads="1"/>
          </p:cNvSpPr>
          <p:nvPr/>
        </p:nvSpPr>
        <p:spPr bwMode="auto">
          <a:xfrm>
            <a:off x="3635375" y="4797425"/>
            <a:ext cx="647700" cy="1223963"/>
          </a:xfrm>
          <a:prstGeom prst="rect">
            <a:avLst/>
          </a:prstGeom>
          <a:solidFill>
            <a:srgbClr val="FF0000">
              <a:alpha val="5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58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6000645" name="Rectangle 5"/>
          <p:cNvSpPr>
            <a:spLocks noChangeArrowheads="1"/>
          </p:cNvSpPr>
          <p:nvPr/>
        </p:nvSpPr>
        <p:spPr bwMode="auto">
          <a:xfrm>
            <a:off x="1908175" y="4797425"/>
            <a:ext cx="1077913" cy="576263"/>
          </a:xfrm>
          <a:prstGeom prst="rect">
            <a:avLst/>
          </a:prstGeom>
          <a:solidFill>
            <a:srgbClr val="FFCC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58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6000646" name="Rectangle 6"/>
          <p:cNvSpPr>
            <a:spLocks noChangeArrowheads="1"/>
          </p:cNvSpPr>
          <p:nvPr/>
        </p:nvSpPr>
        <p:spPr bwMode="auto">
          <a:xfrm>
            <a:off x="6084888" y="2781300"/>
            <a:ext cx="576262" cy="647700"/>
          </a:xfrm>
          <a:prstGeom prst="rect">
            <a:avLst/>
          </a:prstGeom>
          <a:solidFill>
            <a:srgbClr val="FF99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58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6000647" name="Rectangle 7"/>
          <p:cNvSpPr>
            <a:spLocks noChangeArrowheads="1"/>
          </p:cNvSpPr>
          <p:nvPr/>
        </p:nvSpPr>
        <p:spPr bwMode="auto">
          <a:xfrm>
            <a:off x="6732588" y="4797425"/>
            <a:ext cx="649287" cy="576263"/>
          </a:xfrm>
          <a:prstGeom prst="rect">
            <a:avLst/>
          </a:prstGeom>
          <a:solidFill>
            <a:srgbClr val="FF99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58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graphicFrame>
        <p:nvGraphicFramePr>
          <p:cNvPr id="212994" name="Object 8"/>
          <p:cNvGraphicFramePr>
            <a:graphicFrameLocks noGrp="1" noChangeAspect="1"/>
          </p:cNvGraphicFramePr>
          <p:nvPr>
            <p:ph type="title"/>
          </p:nvPr>
        </p:nvGraphicFramePr>
        <p:xfrm>
          <a:off x="3108325" y="765175"/>
          <a:ext cx="3214688" cy="763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3216" name="公式" r:id="rId3" imgW="1015920" imgH="241200" progId="Equation.3">
                  <p:embed/>
                </p:oleObj>
              </mc:Choice>
              <mc:Fallback>
                <p:oleObj name="公式" r:id="rId3" imgW="1015920" imgH="24120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08325" y="765175"/>
                        <a:ext cx="3214688" cy="763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000649" name="Object 9"/>
          <p:cNvGraphicFramePr>
            <a:graphicFrameLocks noGrp="1" noChangeAspect="1"/>
          </p:cNvGraphicFramePr>
          <p:nvPr>
            <p:ph sz="half" idx="2"/>
          </p:nvPr>
        </p:nvGraphicFramePr>
        <p:xfrm>
          <a:off x="1116013" y="2060575"/>
          <a:ext cx="6999287" cy="2190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3217" name="公式" r:id="rId5" imgW="2273040" imgH="711000" progId="Equation.3">
                  <p:embed/>
                </p:oleObj>
              </mc:Choice>
              <mc:Fallback>
                <p:oleObj name="公式" r:id="rId5" imgW="2273040" imgH="711000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2060575"/>
                        <a:ext cx="6999287" cy="2190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cap="flat" cmpd="sng" algn="ctr">
                            <a:solidFill>
                              <a:schemeClr val="folHlink"/>
                            </a:solidFill>
                            <a:prstDash val="solid"/>
                            <a:miter lim="800000"/>
                            <a:headEnd type="none" w="med" len="med"/>
                            <a:tailEnd type="none" w="med" len="med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000650" name="Object 10"/>
          <p:cNvGraphicFramePr>
            <a:graphicFrameLocks noGrp="1" noChangeAspect="1"/>
          </p:cNvGraphicFramePr>
          <p:nvPr>
            <p:ph sz="half" idx="1"/>
          </p:nvPr>
        </p:nvGraphicFramePr>
        <p:xfrm>
          <a:off x="323850" y="4797425"/>
          <a:ext cx="8569325" cy="1328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3218" name="公式" r:id="rId7" imgW="3911400" imgH="558720" progId="Equation.3">
                  <p:embed/>
                </p:oleObj>
              </mc:Choice>
              <mc:Fallback>
                <p:oleObj name="公式" r:id="rId7" imgW="3911400" imgH="558720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850" y="4797425"/>
                        <a:ext cx="8569325" cy="13287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cap="flat" cmpd="sng" algn="ctr">
                            <a:solidFill>
                              <a:schemeClr val="folHlink"/>
                            </a:solidFill>
                            <a:prstDash val="solid"/>
                            <a:miter lim="800000"/>
                            <a:headEnd type="none" w="med" len="med"/>
                            <a:tailEnd type="none" w="med" len="med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0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60006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0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0006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0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60006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7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0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0006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0006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0006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0006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0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60006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0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60006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0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60006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0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60006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60006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00642" grpId="0" animBg="1"/>
      <p:bldP spid="6000643" grpId="0" animBg="1"/>
      <p:bldP spid="6000644" grpId="0" animBg="1"/>
      <p:bldP spid="6000645" grpId="0" animBg="1"/>
      <p:bldP spid="6000646" grpId="0" animBg="1"/>
      <p:bldP spid="6000647" grpId="0" animBg="1"/>
    </p:bldLst>
  </p:timing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4018" name="Object 3"/>
          <p:cNvGraphicFramePr>
            <a:graphicFrameLocks noGrp="1" noChangeAspect="1"/>
          </p:cNvGraphicFramePr>
          <p:nvPr>
            <p:ph type="title"/>
          </p:nvPr>
        </p:nvGraphicFramePr>
        <p:xfrm>
          <a:off x="3108325" y="765175"/>
          <a:ext cx="3214688" cy="763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4381" name="公式" r:id="rId3" imgW="1015920" imgH="241200" progId="Equation.3">
                  <p:embed/>
                </p:oleObj>
              </mc:Choice>
              <mc:Fallback>
                <p:oleObj name="公式" r:id="rId3" imgW="1015920" imgH="2412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08325" y="765175"/>
                        <a:ext cx="3214688" cy="763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993476" name="AutoShape 4"/>
          <p:cNvSpPr>
            <a:spLocks noChangeArrowheads="1"/>
          </p:cNvSpPr>
          <p:nvPr/>
        </p:nvSpPr>
        <p:spPr bwMode="auto">
          <a:xfrm>
            <a:off x="1979613" y="2060575"/>
            <a:ext cx="2087562" cy="792163"/>
          </a:xfrm>
          <a:prstGeom prst="roundRect">
            <a:avLst>
              <a:gd name="adj" fmla="val 16667"/>
            </a:avLst>
          </a:prstGeom>
          <a:solidFill>
            <a:srgbClr val="FF9900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5993477" name="AutoShape 5"/>
          <p:cNvSpPr>
            <a:spLocks noChangeArrowheads="1"/>
          </p:cNvSpPr>
          <p:nvPr/>
        </p:nvSpPr>
        <p:spPr bwMode="auto">
          <a:xfrm>
            <a:off x="3132138" y="3213100"/>
            <a:ext cx="1439862" cy="792163"/>
          </a:xfrm>
          <a:prstGeom prst="roundRect">
            <a:avLst>
              <a:gd name="adj" fmla="val 16667"/>
            </a:avLst>
          </a:prstGeom>
          <a:solidFill>
            <a:srgbClr val="FF9900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5993478" name="AutoShape 6"/>
          <p:cNvSpPr>
            <a:spLocks noChangeArrowheads="1"/>
          </p:cNvSpPr>
          <p:nvPr/>
        </p:nvSpPr>
        <p:spPr bwMode="auto">
          <a:xfrm>
            <a:off x="4284663" y="4365625"/>
            <a:ext cx="720725" cy="792163"/>
          </a:xfrm>
          <a:prstGeom prst="roundRect">
            <a:avLst>
              <a:gd name="adj" fmla="val 16667"/>
            </a:avLst>
          </a:prstGeom>
          <a:solidFill>
            <a:srgbClr val="FF9900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graphicFrame>
        <p:nvGraphicFramePr>
          <p:cNvPr id="214019" name="Object 7"/>
          <p:cNvGraphicFramePr>
            <a:graphicFrameLocks noChangeAspect="1"/>
          </p:cNvGraphicFramePr>
          <p:nvPr/>
        </p:nvGraphicFramePr>
        <p:xfrm>
          <a:off x="1116013" y="1989138"/>
          <a:ext cx="3494087" cy="865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4382" name="公式" r:id="rId5" imgW="1028520" imgH="253800" progId="Equation.3">
                  <p:embed/>
                </p:oleObj>
              </mc:Choice>
              <mc:Fallback>
                <p:oleObj name="公式" r:id="rId5" imgW="1028520" imgH="2538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1989138"/>
                        <a:ext cx="3494087" cy="8651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993480" name="Object 8"/>
          <p:cNvGraphicFramePr>
            <a:graphicFrameLocks noChangeAspect="1"/>
          </p:cNvGraphicFramePr>
          <p:nvPr/>
        </p:nvGraphicFramePr>
        <p:xfrm>
          <a:off x="2967038" y="4292600"/>
          <a:ext cx="4235450" cy="877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4383" name="公式" r:id="rId7" imgW="1231560" imgH="253800" progId="Equation.3">
                  <p:embed/>
                </p:oleObj>
              </mc:Choice>
              <mc:Fallback>
                <p:oleObj name="公式" r:id="rId7" imgW="1231560" imgH="25380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67038" y="4292600"/>
                        <a:ext cx="4235450" cy="8778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993481" name="Object 9"/>
          <p:cNvGraphicFramePr>
            <a:graphicFrameLocks noChangeAspect="1"/>
          </p:cNvGraphicFramePr>
          <p:nvPr/>
        </p:nvGraphicFramePr>
        <p:xfrm>
          <a:off x="3924300" y="5373688"/>
          <a:ext cx="3740150" cy="901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4384" name="公式" r:id="rId9" imgW="1054080" imgH="253800" progId="Equation.3">
                  <p:embed/>
                </p:oleObj>
              </mc:Choice>
              <mc:Fallback>
                <p:oleObj name="公式" r:id="rId9" imgW="1054080" imgH="253800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24300" y="5373688"/>
                        <a:ext cx="3740150" cy="901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0FFFF">
                                <a:alpha val="38000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993482" name="Object 10"/>
          <p:cNvGraphicFramePr>
            <a:graphicFrameLocks noChangeAspect="1"/>
          </p:cNvGraphicFramePr>
          <p:nvPr/>
        </p:nvGraphicFramePr>
        <p:xfrm>
          <a:off x="1835150" y="3141663"/>
          <a:ext cx="3949700" cy="873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4385" name="公式" r:id="rId11" imgW="1155600" imgH="253800" progId="Equation.3">
                  <p:embed/>
                </p:oleObj>
              </mc:Choice>
              <mc:Fallback>
                <p:oleObj name="公式" r:id="rId11" imgW="1155600" imgH="253800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5150" y="3141663"/>
                        <a:ext cx="3949700" cy="873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3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9934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9934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3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9934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9934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9934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3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9934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9934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3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59934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9934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9934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3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9934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9934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3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59934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59934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59934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93476" grpId="0" animBg="1"/>
      <p:bldP spid="5993477" grpId="0" animBg="1"/>
      <p:bldP spid="5993478" grpId="0" animBg="1"/>
    </p:bldLst>
  </p:timing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43" name="Rectangle 2"/>
          <p:cNvSpPr>
            <a:spLocks noGrp="1" noChangeArrowheads="1"/>
          </p:cNvSpPr>
          <p:nvPr>
            <p:ph type="body" sz="half" idx="1"/>
          </p:nvPr>
        </p:nvSpPr>
        <p:spPr>
          <a:xfrm>
            <a:off x="539750" y="1700213"/>
            <a:ext cx="8208963" cy="4432300"/>
          </a:xfrm>
        </p:spPr>
        <p:txBody>
          <a:bodyPr/>
          <a:lstStyle/>
          <a:p>
            <a:pPr eaLnBrk="1" hangingPunct="1">
              <a:lnSpc>
                <a:spcPct val="125000"/>
              </a:lnSpc>
              <a:buFontTx/>
              <a:buNone/>
            </a:pPr>
            <a:r>
              <a:rPr lang="en-US" altLang="zh-CN" sz="3600" b="1" smtClean="0">
                <a:latin typeface="Times New Roman" pitchFamily="18" charset="0"/>
              </a:rPr>
              <a:t>   </a:t>
            </a:r>
            <a:r>
              <a:rPr lang="zh-CN" altLang="en-US" b="1" smtClean="0">
                <a:latin typeface="Times New Roman" pitchFamily="18" charset="0"/>
              </a:rPr>
              <a:t>满足条件 </a:t>
            </a:r>
            <a:r>
              <a:rPr lang="en-US" altLang="zh-CN" b="1" smtClean="0">
                <a:latin typeface="Times New Roman" pitchFamily="18" charset="0"/>
              </a:rPr>
              <a:t>A</a:t>
            </a:r>
            <a:r>
              <a:rPr lang="en-US" altLang="zh-CN" sz="3600" b="1" baseline="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zh-CN" b="1" smtClean="0">
                <a:latin typeface="Times New Roman" pitchFamily="18" charset="0"/>
              </a:rPr>
              <a:t> = A </a:t>
            </a:r>
            <a:r>
              <a:rPr lang="zh-CN" altLang="en-US" b="1" smtClean="0">
                <a:latin typeface="Times New Roman" pitchFamily="18" charset="0"/>
              </a:rPr>
              <a:t>的矩阵称为对称矩阵 </a:t>
            </a:r>
          </a:p>
        </p:txBody>
      </p:sp>
      <p:graphicFrame>
        <p:nvGraphicFramePr>
          <p:cNvPr id="215042" name="Object 3"/>
          <p:cNvGraphicFramePr>
            <a:graphicFrameLocks noGrp="1" noChangeAspect="1"/>
          </p:cNvGraphicFramePr>
          <p:nvPr>
            <p:ph sz="half" idx="2"/>
          </p:nvPr>
        </p:nvGraphicFramePr>
        <p:xfrm>
          <a:off x="2771775" y="2997200"/>
          <a:ext cx="3240088" cy="294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119" name="公式" r:id="rId3" imgW="1257120" imgH="1143000" progId="Equation.3">
                  <p:embed/>
                </p:oleObj>
              </mc:Choice>
              <mc:Fallback>
                <p:oleObj name="公式" r:id="rId3" imgW="1257120" imgH="11430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71775" y="2997200"/>
                        <a:ext cx="3240088" cy="294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38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cap="flat" cmpd="sng" algn="ctr">
                            <a:solidFill>
                              <a:schemeClr val="folHlink"/>
                            </a:solidFill>
                            <a:prstDash val="solid"/>
                            <a:miter lim="800000"/>
                            <a:headEnd type="none" w="med" len="med"/>
                            <a:tailEnd type="none" w="med" len="med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988356" name="Line 4"/>
          <p:cNvSpPr>
            <a:spLocks noChangeShapeType="1"/>
          </p:cNvSpPr>
          <p:nvPr/>
        </p:nvSpPr>
        <p:spPr bwMode="auto">
          <a:xfrm>
            <a:off x="3059113" y="3284538"/>
            <a:ext cx="2519362" cy="2449512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zh-CN" altLang="en-US"/>
          </a:p>
        </p:txBody>
      </p:sp>
      <p:pic>
        <p:nvPicPr>
          <p:cNvPr id="215045" name="Picture 5" descr="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70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046" name="Rectangle 6"/>
          <p:cNvSpPr>
            <a:spLocks noGrp="1" noChangeArrowheads="1"/>
          </p:cNvSpPr>
          <p:nvPr>
            <p:ph type="title"/>
          </p:nvPr>
        </p:nvSpPr>
        <p:spPr>
          <a:xfrm>
            <a:off x="468313" y="115888"/>
            <a:ext cx="8229600" cy="976312"/>
          </a:xfrm>
          <a:noFill/>
        </p:spPr>
        <p:txBody>
          <a:bodyPr/>
          <a:lstStyle/>
          <a:p>
            <a:pPr eaLnBrk="1" hangingPunct="1"/>
            <a:r>
              <a:rPr lang="zh-CN" altLang="en-US" sz="4000" b="1" smtClean="0">
                <a:solidFill>
                  <a:schemeClr val="bg1"/>
                </a:solidFill>
              </a:rPr>
              <a:t>对称矩阵</a:t>
            </a:r>
          </a:p>
        </p:txBody>
      </p:sp>
      <p:sp>
        <p:nvSpPr>
          <p:cNvPr id="215047" name="Rectangle 8"/>
          <p:cNvSpPr>
            <a:spLocks noChangeArrowheads="1"/>
          </p:cNvSpPr>
          <p:nvPr/>
        </p:nvSpPr>
        <p:spPr bwMode="auto">
          <a:xfrm>
            <a:off x="6443663" y="4292600"/>
            <a:ext cx="2212975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kumimoji="0" lang="en-US" altLang="zh-CN" sz="4000" i="1">
                <a:solidFill>
                  <a:srgbClr val="000000"/>
                </a:solidFill>
                <a:latin typeface="Times New Roman" pitchFamily="18" charset="0"/>
              </a:rPr>
              <a:t>a</a:t>
            </a:r>
            <a:r>
              <a:rPr kumimoji="0" lang="en-US" altLang="zh-CN" sz="4000" baseline="-30000">
                <a:solidFill>
                  <a:srgbClr val="000000"/>
                </a:solidFill>
                <a:latin typeface="Times New Roman" pitchFamily="18" charset="0"/>
              </a:rPr>
              <a:t>i j</a:t>
            </a:r>
            <a:r>
              <a:rPr kumimoji="0" lang="en-US" altLang="zh-CN" sz="4000" i="1" baseline="-3000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kumimoji="0" lang="en-US" altLang="zh-CN" sz="4000">
                <a:solidFill>
                  <a:srgbClr val="000000"/>
                </a:solidFill>
                <a:latin typeface="Times New Roman" pitchFamily="18" charset="0"/>
              </a:rPr>
              <a:t>= </a:t>
            </a:r>
            <a:r>
              <a:rPr kumimoji="0" lang="en-US" altLang="en-US">
                <a:solidFill>
                  <a:srgbClr val="000000"/>
                </a:solidFill>
                <a:latin typeface="Arial" pitchFamily="34" charset="0"/>
              </a:rPr>
              <a:t> </a:t>
            </a:r>
            <a:r>
              <a:rPr kumimoji="0" lang="en-US" altLang="zh-CN" sz="4000" i="1">
                <a:solidFill>
                  <a:srgbClr val="000000"/>
                </a:solidFill>
                <a:latin typeface="Times New Roman" pitchFamily="18" charset="0"/>
              </a:rPr>
              <a:t>a</a:t>
            </a:r>
            <a:r>
              <a:rPr kumimoji="0" lang="en-US" altLang="zh-CN" sz="4000" baseline="-30000">
                <a:solidFill>
                  <a:srgbClr val="000000"/>
                </a:solidFill>
                <a:latin typeface="Times New Roman" pitchFamily="18" charset="0"/>
              </a:rPr>
              <a:t>j i</a:t>
            </a:r>
            <a:r>
              <a:rPr kumimoji="0" lang="en-US" altLang="zh-CN" i="1" baseline="-30000">
                <a:solidFill>
                  <a:srgbClr val="000000"/>
                </a:solidFill>
                <a:latin typeface="Times New Roman" pitchFamily="18" charset="0"/>
              </a:rPr>
              <a:t>  </a:t>
            </a:r>
            <a:endParaRPr kumimoji="0" lang="en-US" altLang="zh-CN">
              <a:solidFill>
                <a:srgbClr val="000000"/>
              </a:solidFill>
              <a:latin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8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5988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88356" grpId="0" animBg="1"/>
    </p:bldLst>
  </p:timing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67" name="Rectangle 2"/>
          <p:cNvSpPr>
            <a:spLocks noGrp="1" noChangeArrowheads="1"/>
          </p:cNvSpPr>
          <p:nvPr>
            <p:ph type="body" sz="half" idx="1"/>
          </p:nvPr>
        </p:nvSpPr>
        <p:spPr>
          <a:xfrm>
            <a:off x="539750" y="1916113"/>
            <a:ext cx="8353425" cy="4216400"/>
          </a:xfrm>
        </p:spPr>
        <p:txBody>
          <a:bodyPr/>
          <a:lstStyle/>
          <a:p>
            <a:pPr eaLnBrk="1" hangingPunct="1">
              <a:lnSpc>
                <a:spcPct val="115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</a:rPr>
              <a:t>若 </a:t>
            </a:r>
            <a:r>
              <a:rPr lang="en-US" altLang="zh-CN" b="1" smtClean="0">
                <a:latin typeface="Times New Roman" pitchFamily="18" charset="0"/>
              </a:rPr>
              <a:t>A = [ </a:t>
            </a:r>
            <a:r>
              <a:rPr lang="en-US" altLang="zh-CN" b="1" i="1" smtClean="0">
                <a:latin typeface="Times New Roman" pitchFamily="18" charset="0"/>
              </a:rPr>
              <a:t>a</a:t>
            </a:r>
            <a:r>
              <a:rPr lang="en-US" altLang="zh-CN" b="1" baseline="-30000" smtClean="0">
                <a:latin typeface="Times New Roman" pitchFamily="18" charset="0"/>
              </a:rPr>
              <a:t>i j</a:t>
            </a:r>
            <a:r>
              <a:rPr lang="en-US" altLang="zh-CN" b="1" i="1" baseline="-30000" smtClean="0">
                <a:latin typeface="Times New Roman" pitchFamily="18" charset="0"/>
              </a:rPr>
              <a:t> </a:t>
            </a:r>
            <a:r>
              <a:rPr lang="en-US" altLang="zh-CN" b="1" smtClean="0">
                <a:latin typeface="Times New Roman" pitchFamily="18" charset="0"/>
              </a:rPr>
              <a:t>] </a:t>
            </a:r>
            <a:r>
              <a:rPr lang="zh-CN" altLang="en-US" b="1" smtClean="0">
                <a:latin typeface="Times New Roman" pitchFamily="18" charset="0"/>
              </a:rPr>
              <a:t>满足 </a:t>
            </a:r>
            <a:r>
              <a:rPr lang="en-US" altLang="zh-CN" b="1" smtClean="0">
                <a:latin typeface="Times New Roman" pitchFamily="18" charset="0"/>
              </a:rPr>
              <a:t>A</a:t>
            </a:r>
            <a:r>
              <a:rPr lang="en-US" altLang="zh-CN" sz="3600" b="1" baseline="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zh-CN" b="1" smtClean="0">
                <a:latin typeface="Times New Roman" pitchFamily="18" charset="0"/>
              </a:rPr>
              <a:t> = </a:t>
            </a:r>
            <a:r>
              <a:rPr lang="en-US" altLang="zh-CN" sz="2800" smtClean="0">
                <a:sym typeface="MT Extra" pitchFamily="18" charset="2"/>
              </a:rPr>
              <a:t>–</a:t>
            </a:r>
            <a:r>
              <a:rPr lang="en-US" altLang="en-US" sz="2400" smtClean="0"/>
              <a:t> </a:t>
            </a:r>
            <a:r>
              <a:rPr lang="en-US" altLang="zh-CN" b="1" smtClean="0">
                <a:latin typeface="Times New Roman" pitchFamily="18" charset="0"/>
              </a:rPr>
              <a:t>A , </a:t>
            </a:r>
            <a:r>
              <a:rPr lang="zh-CN" altLang="en-US" b="1" smtClean="0">
                <a:latin typeface="Times New Roman" pitchFamily="18" charset="0"/>
              </a:rPr>
              <a:t>即 </a:t>
            </a:r>
            <a:r>
              <a:rPr lang="en-US" altLang="zh-CN" b="1" i="1" smtClean="0">
                <a:latin typeface="Times New Roman" pitchFamily="18" charset="0"/>
              </a:rPr>
              <a:t>a</a:t>
            </a:r>
            <a:r>
              <a:rPr lang="en-US" altLang="zh-CN" b="1" baseline="-30000" smtClean="0">
                <a:latin typeface="Times New Roman" pitchFamily="18" charset="0"/>
              </a:rPr>
              <a:t>i j</a:t>
            </a:r>
            <a:r>
              <a:rPr lang="en-US" altLang="zh-CN" b="1" i="1" baseline="-30000" smtClean="0">
                <a:latin typeface="Times New Roman" pitchFamily="18" charset="0"/>
              </a:rPr>
              <a:t> </a:t>
            </a:r>
            <a:r>
              <a:rPr lang="en-US" altLang="zh-CN" b="1" smtClean="0">
                <a:latin typeface="Times New Roman" pitchFamily="18" charset="0"/>
              </a:rPr>
              <a:t>= </a:t>
            </a:r>
            <a:r>
              <a:rPr lang="en-US" altLang="zh-CN" sz="2800" smtClean="0">
                <a:sym typeface="MT Extra" pitchFamily="18" charset="2"/>
              </a:rPr>
              <a:t>–</a:t>
            </a:r>
            <a:r>
              <a:rPr lang="en-US" altLang="en-US" sz="2400" b="1" smtClean="0"/>
              <a:t> </a:t>
            </a:r>
            <a:r>
              <a:rPr lang="en-US" altLang="zh-CN" b="1" i="1" smtClean="0">
                <a:latin typeface="Times New Roman" pitchFamily="18" charset="0"/>
              </a:rPr>
              <a:t>a</a:t>
            </a:r>
            <a:r>
              <a:rPr lang="en-US" altLang="zh-CN" b="1" baseline="-30000" smtClean="0">
                <a:latin typeface="Times New Roman" pitchFamily="18" charset="0"/>
              </a:rPr>
              <a:t>j i</a:t>
            </a:r>
            <a:r>
              <a:rPr lang="en-US" altLang="zh-CN" b="1" i="1" baseline="-30000" smtClean="0">
                <a:latin typeface="Times New Roman" pitchFamily="18" charset="0"/>
              </a:rPr>
              <a:t>  </a:t>
            </a:r>
            <a:r>
              <a:rPr lang="en-US" altLang="zh-CN" b="1" smtClean="0">
                <a:latin typeface="Times New Roman" pitchFamily="18" charset="0"/>
              </a:rPr>
              <a:t>,</a:t>
            </a:r>
            <a:r>
              <a:rPr lang="en-US" altLang="zh-CN" b="1" i="1" smtClean="0">
                <a:latin typeface="Times New Roman" pitchFamily="18" charset="0"/>
                <a:sym typeface="Symbol" pitchFamily="18" charset="2"/>
              </a:rPr>
              <a:t> </a:t>
            </a:r>
          </a:p>
          <a:p>
            <a:pPr eaLnBrk="1" hangingPunct="1">
              <a:lnSpc>
                <a:spcPct val="115000"/>
              </a:lnSpc>
              <a:buFontTx/>
              <a:buNone/>
            </a:pPr>
            <a:r>
              <a:rPr lang="en-US" altLang="zh-CN" b="1" i="1" smtClean="0">
                <a:latin typeface="Times New Roman" pitchFamily="18" charset="0"/>
                <a:sym typeface="Symbol" pitchFamily="18" charset="2"/>
              </a:rPr>
              <a:t>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 </a:t>
            </a:r>
            <a:r>
              <a:rPr lang="en-US" altLang="zh-CN" sz="2800" b="1" smtClean="0">
                <a:latin typeface="Times New Roman" pitchFamily="18" charset="0"/>
                <a:sym typeface="Symbol" pitchFamily="18" charset="2"/>
              </a:rPr>
              <a:t>i , j</a:t>
            </a:r>
            <a:r>
              <a:rPr lang="en-US" altLang="zh-CN" b="1" smtClean="0">
                <a:latin typeface="Times New Roman" pitchFamily="18" charset="0"/>
              </a:rPr>
              <a:t> ,   </a:t>
            </a:r>
            <a:r>
              <a:rPr lang="zh-CN" altLang="en-US" b="1" smtClean="0">
                <a:latin typeface="Times New Roman" pitchFamily="18" charset="0"/>
              </a:rPr>
              <a:t>则称 </a:t>
            </a:r>
            <a:r>
              <a:rPr lang="en-US" altLang="zh-CN" b="1" smtClean="0">
                <a:latin typeface="Times New Roman" pitchFamily="18" charset="0"/>
              </a:rPr>
              <a:t>A </a:t>
            </a:r>
            <a:r>
              <a:rPr lang="zh-CN" altLang="en-US" b="1" smtClean="0">
                <a:latin typeface="Times New Roman" pitchFamily="18" charset="0"/>
              </a:rPr>
              <a:t>为反对称矩阵</a:t>
            </a:r>
          </a:p>
        </p:txBody>
      </p:sp>
      <p:sp>
        <p:nvSpPr>
          <p:cNvPr id="5990404" name="Line 4"/>
          <p:cNvSpPr>
            <a:spLocks noChangeShapeType="1"/>
          </p:cNvSpPr>
          <p:nvPr/>
        </p:nvSpPr>
        <p:spPr bwMode="auto">
          <a:xfrm>
            <a:off x="2555875" y="3573463"/>
            <a:ext cx="3384550" cy="2376487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zh-CN" altLang="en-US"/>
          </a:p>
        </p:txBody>
      </p:sp>
      <p:pic>
        <p:nvPicPr>
          <p:cNvPr id="216069" name="Picture 5" descr="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70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6070" name="Rectangle 6"/>
          <p:cNvSpPr>
            <a:spLocks noGrp="1" noChangeArrowheads="1"/>
          </p:cNvSpPr>
          <p:nvPr>
            <p:ph type="title"/>
          </p:nvPr>
        </p:nvSpPr>
        <p:spPr>
          <a:xfrm>
            <a:off x="395288" y="115888"/>
            <a:ext cx="8229600" cy="976312"/>
          </a:xfrm>
          <a:noFill/>
        </p:spPr>
        <p:txBody>
          <a:bodyPr/>
          <a:lstStyle/>
          <a:p>
            <a:pPr eaLnBrk="1" hangingPunct="1"/>
            <a:r>
              <a:rPr lang="zh-CN" altLang="en-US" sz="4000" b="1" smtClean="0">
                <a:solidFill>
                  <a:schemeClr val="bg1"/>
                </a:solidFill>
              </a:rPr>
              <a:t>反对称矩阵</a:t>
            </a:r>
          </a:p>
        </p:txBody>
      </p:sp>
      <p:graphicFrame>
        <p:nvGraphicFramePr>
          <p:cNvPr id="216066" name="Object 7"/>
          <p:cNvGraphicFramePr>
            <a:graphicFrameLocks noChangeAspect="1"/>
          </p:cNvGraphicFramePr>
          <p:nvPr/>
        </p:nvGraphicFramePr>
        <p:xfrm>
          <a:off x="2195513" y="3500438"/>
          <a:ext cx="4032250" cy="2643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142" name="公式" r:id="rId4" imgW="1396800" imgH="914400" progId="Equation.3">
                  <p:embed/>
                </p:oleObj>
              </mc:Choice>
              <mc:Fallback>
                <p:oleObj name="公式" r:id="rId4" imgW="1396800" imgH="9144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95513" y="3500438"/>
                        <a:ext cx="4032250" cy="26431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0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5990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90404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338" name="Object 2"/>
          <p:cNvGraphicFramePr>
            <a:graphicFrameLocks noChangeAspect="1"/>
          </p:cNvGraphicFramePr>
          <p:nvPr/>
        </p:nvGraphicFramePr>
        <p:xfrm>
          <a:off x="1592263" y="1628775"/>
          <a:ext cx="6194425" cy="550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87" name="公式" r:id="rId3" imgW="2857320" imgH="253800" progId="Equation.3">
                  <p:embed/>
                </p:oleObj>
              </mc:Choice>
              <mc:Fallback>
                <p:oleObj name="公式" r:id="rId3" imgW="2857320" imgH="25380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92263" y="1628775"/>
                        <a:ext cx="6194425" cy="5508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339" name="Object 3"/>
          <p:cNvGraphicFramePr>
            <a:graphicFrameLocks noChangeAspect="1"/>
          </p:cNvGraphicFramePr>
          <p:nvPr/>
        </p:nvGraphicFramePr>
        <p:xfrm>
          <a:off x="1763713" y="2276475"/>
          <a:ext cx="5634037" cy="4157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88" name="公式" r:id="rId5" imgW="2273040" imgH="1676160" progId="Equation.3">
                  <p:embed/>
                </p:oleObj>
              </mc:Choice>
              <mc:Fallback>
                <p:oleObj name="公式" r:id="rId5" imgW="2273040" imgH="167616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63713" y="2276475"/>
                        <a:ext cx="5634037" cy="4157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340" name="Rectangle 4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371600"/>
          </a:xfrm>
          <a:solidFill>
            <a:srgbClr val="00FF00">
              <a:alpha val="70195"/>
            </a:srgbClr>
          </a:solidFill>
        </p:spPr>
        <p:txBody>
          <a:bodyPr/>
          <a:lstStyle/>
          <a:p>
            <a:pPr eaLnBrk="1" hangingPunct="1"/>
            <a:r>
              <a:rPr lang="zh-CN" altLang="en-US" sz="3600" b="1" smtClean="0">
                <a:latin typeface="Times New Roman" pitchFamily="18" charset="0"/>
              </a:rPr>
              <a:t>化学方程式用向量组表示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9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endParaRPr lang="zh-CN" altLang="zh-CN" smtClean="0"/>
          </a:p>
        </p:txBody>
      </p:sp>
      <p:sp>
        <p:nvSpPr>
          <p:cNvPr id="6912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r>
              <a:rPr lang="en-US" altLang="zh-CN" sz="3600" b="1" dirty="0" smtClean="0"/>
              <a:t>                     </a:t>
            </a:r>
          </a:p>
          <a:p>
            <a:pPr eaLnBrk="1" hangingPunct="1">
              <a:buFontTx/>
              <a:buNone/>
            </a:pPr>
            <a:r>
              <a:rPr lang="en-US" altLang="zh-CN" sz="3600" b="1" dirty="0" smtClean="0"/>
              <a:t>        </a:t>
            </a:r>
            <a:r>
              <a:rPr lang="zh-CN" altLang="en-US" sz="4400" b="1" dirty="0" smtClean="0"/>
              <a:t>初等矩阵 与 初等行变换</a:t>
            </a:r>
            <a:endParaRPr lang="zh-CN" altLang="en-US" sz="3600" b="1" dirty="0" smtClean="0">
              <a:latin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9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855662"/>
          </a:xfrm>
        </p:spPr>
        <p:txBody>
          <a:bodyPr/>
          <a:lstStyle/>
          <a:p>
            <a:pPr eaLnBrk="1" hangingPunct="1"/>
            <a:r>
              <a:rPr kumimoji="1" lang="zh-CN" altLang="en-US" sz="3200" b="1" smtClean="0">
                <a:latin typeface="Times New Roman" pitchFamily="18" charset="0"/>
              </a:rPr>
              <a:t>第 </a:t>
            </a:r>
            <a:r>
              <a:rPr kumimoji="1" lang="en-US" altLang="zh-CN" sz="3200" b="1" smtClean="0">
                <a:latin typeface="Times New Roman" pitchFamily="18" charset="0"/>
              </a:rPr>
              <a:t>3 </a:t>
            </a:r>
            <a:r>
              <a:rPr kumimoji="1" lang="zh-CN" altLang="en-US" sz="3200" b="1" smtClean="0">
                <a:latin typeface="Times New Roman" pitchFamily="18" charset="0"/>
              </a:rPr>
              <a:t>行加第 </a:t>
            </a:r>
            <a:r>
              <a:rPr kumimoji="1" lang="en-US" altLang="zh-CN" sz="3200" b="1" smtClean="0">
                <a:latin typeface="Times New Roman" pitchFamily="18" charset="0"/>
              </a:rPr>
              <a:t>1 </a:t>
            </a:r>
            <a:r>
              <a:rPr kumimoji="1" lang="zh-CN" altLang="en-US" sz="3200" b="1" smtClean="0">
                <a:latin typeface="Times New Roman" pitchFamily="18" charset="0"/>
              </a:rPr>
              <a:t>行 </a:t>
            </a:r>
            <a:r>
              <a:rPr kumimoji="1" lang="en-US" altLang="zh-CN" sz="3200" b="1" i="1" smtClean="0">
                <a:latin typeface="Times New Roman" pitchFamily="18" charset="0"/>
              </a:rPr>
              <a:t>k</a:t>
            </a:r>
            <a:r>
              <a:rPr kumimoji="1" lang="en-US" altLang="zh-CN" sz="3200" b="1" smtClean="0">
                <a:latin typeface="Times New Roman" pitchFamily="18" charset="0"/>
              </a:rPr>
              <a:t> </a:t>
            </a:r>
            <a:r>
              <a:rPr kumimoji="1" lang="zh-CN" altLang="en-US" sz="3200" b="1" smtClean="0">
                <a:latin typeface="Times New Roman" pitchFamily="18" charset="0"/>
              </a:rPr>
              <a:t>倍</a:t>
            </a:r>
            <a:r>
              <a:rPr kumimoji="1" lang="en-US" altLang="zh-CN" sz="3200" b="1" smtClean="0">
                <a:latin typeface="Times New Roman" pitchFamily="18" charset="0"/>
              </a:rPr>
              <a:t>,  </a:t>
            </a:r>
            <a:r>
              <a:rPr kumimoji="1" lang="zh-CN" altLang="en-US" sz="3200" b="1" smtClean="0">
                <a:latin typeface="Times New Roman" pitchFamily="18" charset="0"/>
              </a:rPr>
              <a:t>需在左边乘什么矩阵</a:t>
            </a:r>
            <a:r>
              <a:rPr kumimoji="1" lang="en-US" altLang="zh-CN" sz="3200" b="1" smtClean="0">
                <a:latin typeface="Times New Roman" pitchFamily="18" charset="0"/>
              </a:rPr>
              <a:t>?</a:t>
            </a:r>
            <a:r>
              <a:rPr kumimoji="1" lang="en-US" altLang="zh-CN" sz="4800" b="1" smtClean="0">
                <a:latin typeface="Times New Roman" pitchFamily="18" charset="0"/>
              </a:rPr>
              <a:t> </a:t>
            </a:r>
          </a:p>
        </p:txBody>
      </p:sp>
      <p:graphicFrame>
        <p:nvGraphicFramePr>
          <p:cNvPr id="6728710" name="Object 6"/>
          <p:cNvGraphicFramePr>
            <a:graphicFrameLocks noChangeAspect="1"/>
          </p:cNvGraphicFramePr>
          <p:nvPr/>
        </p:nvGraphicFramePr>
        <p:xfrm>
          <a:off x="827088" y="1773238"/>
          <a:ext cx="268287" cy="50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532" name="公式" r:id="rId3" imgW="101520" imgH="190440" progId="Equation.3">
                  <p:embed/>
                </p:oleObj>
              </mc:Choice>
              <mc:Fallback>
                <p:oleObj name="公式" r:id="rId3" imgW="101520" imgH="19044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088" y="1773238"/>
                        <a:ext cx="268287" cy="504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728711" name="Object 7"/>
          <p:cNvGraphicFramePr>
            <a:graphicFrameLocks noChangeAspect="1"/>
          </p:cNvGraphicFramePr>
          <p:nvPr/>
        </p:nvGraphicFramePr>
        <p:xfrm>
          <a:off x="1547813" y="1773238"/>
          <a:ext cx="368300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533" name="公式" r:id="rId5" imgW="139680" imgH="203040" progId="Equation.3">
                  <p:embed/>
                </p:oleObj>
              </mc:Choice>
              <mc:Fallback>
                <p:oleObj name="公式" r:id="rId5" imgW="139680" imgH="20304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7813" y="1773238"/>
                        <a:ext cx="368300" cy="539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728712" name="Object 8"/>
          <p:cNvGraphicFramePr>
            <a:graphicFrameLocks noChangeAspect="1"/>
          </p:cNvGraphicFramePr>
          <p:nvPr/>
        </p:nvGraphicFramePr>
        <p:xfrm>
          <a:off x="2268538" y="1773238"/>
          <a:ext cx="368300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534" name="公式" r:id="rId7" imgW="139680" imgH="203040" progId="Equation.3">
                  <p:embed/>
                </p:oleObj>
              </mc:Choice>
              <mc:Fallback>
                <p:oleObj name="公式" r:id="rId7" imgW="139680" imgH="20304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68538" y="1773238"/>
                        <a:ext cx="368300" cy="539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728715" name="Rectangle 11"/>
          <p:cNvSpPr>
            <a:spLocks noChangeArrowheads="1"/>
          </p:cNvSpPr>
          <p:nvPr/>
        </p:nvSpPr>
        <p:spPr bwMode="auto">
          <a:xfrm>
            <a:off x="3779838" y="1700213"/>
            <a:ext cx="2879725" cy="649287"/>
          </a:xfrm>
          <a:prstGeom prst="rect">
            <a:avLst/>
          </a:prstGeom>
          <a:solidFill>
            <a:srgbClr val="FFCC0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6728717" name="Rectangle 13"/>
          <p:cNvSpPr>
            <a:spLocks noChangeArrowheads="1"/>
          </p:cNvSpPr>
          <p:nvPr/>
        </p:nvSpPr>
        <p:spPr bwMode="auto">
          <a:xfrm>
            <a:off x="3779838" y="3284538"/>
            <a:ext cx="2879725" cy="649287"/>
          </a:xfrm>
          <a:prstGeom prst="rect">
            <a:avLst/>
          </a:prstGeom>
          <a:solidFill>
            <a:srgbClr val="FF00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graphicFrame>
        <p:nvGraphicFramePr>
          <p:cNvPr id="217093" name="Object 14"/>
          <p:cNvGraphicFramePr>
            <a:graphicFrameLocks noGrp="1" noChangeAspect="1"/>
          </p:cNvGraphicFramePr>
          <p:nvPr>
            <p:ph sz="quarter" idx="2"/>
          </p:nvPr>
        </p:nvGraphicFramePr>
        <p:xfrm>
          <a:off x="468313" y="1700213"/>
          <a:ext cx="2447925" cy="2309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535" name="公式" r:id="rId9" imgW="901440" imgH="850680" progId="Equation.3">
                  <p:embed/>
                </p:oleObj>
              </mc:Choice>
              <mc:Fallback>
                <p:oleObj name="公式" r:id="rId9" imgW="901440" imgH="850680" progId="Equation.3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313" y="1700213"/>
                        <a:ext cx="2447925" cy="23098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cap="flat" cmpd="sng" algn="ctr">
                            <a:solidFill>
                              <a:schemeClr val="folHlink"/>
                            </a:solidFill>
                            <a:prstDash val="solid"/>
                            <a:miter lim="800000"/>
                            <a:headEnd type="none" w="med" len="med"/>
                            <a:tailEnd type="none" w="med" len="med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728720" name="Rectangle 16"/>
          <p:cNvSpPr>
            <a:spLocks noChangeArrowheads="1"/>
          </p:cNvSpPr>
          <p:nvPr/>
        </p:nvSpPr>
        <p:spPr bwMode="auto">
          <a:xfrm>
            <a:off x="684213" y="1628775"/>
            <a:ext cx="2016125" cy="720725"/>
          </a:xfrm>
          <a:prstGeom prst="rect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6728721" name="Rectangle 17"/>
          <p:cNvSpPr>
            <a:spLocks noChangeArrowheads="1"/>
          </p:cNvSpPr>
          <p:nvPr/>
        </p:nvSpPr>
        <p:spPr bwMode="auto">
          <a:xfrm>
            <a:off x="684213" y="2420938"/>
            <a:ext cx="2016125" cy="720725"/>
          </a:xfrm>
          <a:prstGeom prst="rect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6728722" name="Rectangle 18"/>
          <p:cNvSpPr>
            <a:spLocks noChangeArrowheads="1"/>
          </p:cNvSpPr>
          <p:nvPr/>
        </p:nvSpPr>
        <p:spPr bwMode="auto">
          <a:xfrm>
            <a:off x="684213" y="3213100"/>
            <a:ext cx="2016125" cy="720725"/>
          </a:xfrm>
          <a:prstGeom prst="rect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6728723" name="Text Box 19"/>
          <p:cNvSpPr txBox="1">
            <a:spLocks noChangeArrowheads="1"/>
          </p:cNvSpPr>
          <p:nvPr/>
        </p:nvSpPr>
        <p:spPr bwMode="auto">
          <a:xfrm>
            <a:off x="6804025" y="1773238"/>
            <a:ext cx="865188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kumimoji="0" lang="en-US" altLang="zh-CN">
                <a:solidFill>
                  <a:srgbClr val="000000"/>
                </a:solidFill>
                <a:sym typeface="Symbol" pitchFamily="18" charset="2"/>
              </a:rPr>
              <a:t></a:t>
            </a:r>
            <a:r>
              <a:rPr lang="en-US" altLang="zh-CN">
                <a:solidFill>
                  <a:srgbClr val="000000"/>
                </a:solidFill>
              </a:rPr>
              <a:t> </a:t>
            </a:r>
            <a:r>
              <a:rPr lang="en-US" altLang="zh-CN" sz="2800" i="1">
                <a:solidFill>
                  <a:srgbClr val="000000"/>
                </a:solidFill>
                <a:latin typeface="Times New Roman" pitchFamily="18" charset="0"/>
              </a:rPr>
              <a:t>k</a:t>
            </a:r>
          </a:p>
        </p:txBody>
      </p:sp>
      <p:sp>
        <p:nvSpPr>
          <p:cNvPr id="6728724" name="AutoShape 20"/>
          <p:cNvSpPr>
            <a:spLocks noChangeArrowheads="1"/>
          </p:cNvSpPr>
          <p:nvPr/>
        </p:nvSpPr>
        <p:spPr bwMode="auto">
          <a:xfrm>
            <a:off x="2987675" y="1989138"/>
            <a:ext cx="806450" cy="1944687"/>
          </a:xfrm>
          <a:prstGeom prst="curvedRightArrow">
            <a:avLst>
              <a:gd name="adj1" fmla="val 48228"/>
              <a:gd name="adj2" fmla="val 96457"/>
              <a:gd name="adj3" fmla="val 33333"/>
            </a:avLst>
          </a:prstGeom>
          <a:solidFill>
            <a:srgbClr val="FF00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58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6728727" name="Rectangle 23"/>
          <p:cNvSpPr>
            <a:spLocks noChangeArrowheads="1"/>
          </p:cNvSpPr>
          <p:nvPr/>
        </p:nvSpPr>
        <p:spPr bwMode="auto">
          <a:xfrm>
            <a:off x="2411413" y="4149725"/>
            <a:ext cx="5905500" cy="649288"/>
          </a:xfrm>
          <a:prstGeom prst="rect">
            <a:avLst/>
          </a:prstGeom>
          <a:solidFill>
            <a:srgbClr val="00FF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graphicFrame>
        <p:nvGraphicFramePr>
          <p:cNvPr id="217094" name="Object 25"/>
          <p:cNvGraphicFramePr>
            <a:graphicFrameLocks noGrp="1" noChangeAspect="1"/>
          </p:cNvGraphicFramePr>
          <p:nvPr>
            <p:ph sz="quarter" idx="3"/>
          </p:nvPr>
        </p:nvGraphicFramePr>
        <p:xfrm>
          <a:off x="3563938" y="1738313"/>
          <a:ext cx="3251200" cy="2292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536" name="公式" r:id="rId11" imgW="1206360" imgH="850680" progId="Equation.3">
                  <p:embed/>
                </p:oleObj>
              </mc:Choice>
              <mc:Fallback>
                <p:oleObj name="公式" r:id="rId11" imgW="1206360" imgH="850680" progId="Equation.3">
                  <p:embed/>
                  <p:pic>
                    <p:nvPicPr>
                      <p:cNvPr id="0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63938" y="1738313"/>
                        <a:ext cx="3251200" cy="2292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cap="flat" cmpd="sng" algn="ctr">
                            <a:solidFill>
                              <a:schemeClr val="folHlink"/>
                            </a:solidFill>
                            <a:prstDash val="solid"/>
                            <a:miter lim="800000"/>
                            <a:headEnd type="none" w="med" len="med"/>
                            <a:tailEnd type="none" w="med" len="med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728731" name="Rectangle 27"/>
          <p:cNvSpPr>
            <a:spLocks noChangeArrowheads="1"/>
          </p:cNvSpPr>
          <p:nvPr/>
        </p:nvSpPr>
        <p:spPr bwMode="auto">
          <a:xfrm>
            <a:off x="2411413" y="4868863"/>
            <a:ext cx="5905500" cy="649287"/>
          </a:xfrm>
          <a:prstGeom prst="rect">
            <a:avLst/>
          </a:prstGeom>
          <a:solidFill>
            <a:srgbClr val="00FF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graphicFrame>
        <p:nvGraphicFramePr>
          <p:cNvPr id="6728733" name="Object 29"/>
          <p:cNvGraphicFramePr>
            <a:graphicFrameLocks noChangeAspect="1"/>
          </p:cNvGraphicFramePr>
          <p:nvPr/>
        </p:nvGraphicFramePr>
        <p:xfrm>
          <a:off x="1619250" y="4149725"/>
          <a:ext cx="6910388" cy="2262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537" name="公式" r:id="rId13" imgW="2793960" imgH="850680" progId="Equation.3">
                  <p:embed/>
                </p:oleObj>
              </mc:Choice>
              <mc:Fallback>
                <p:oleObj name="公式" r:id="rId13" imgW="2793960" imgH="850680" progId="Equation.3">
                  <p:embed/>
                  <p:pic>
                    <p:nvPicPr>
                      <p:cNvPr id="0" name="Object 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9250" y="4149725"/>
                        <a:ext cx="6910388" cy="2262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28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7287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7287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7287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67287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28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1000"/>
                                        <p:tgtEl>
                                          <p:spTgt spid="67287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28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2000"/>
                                        <p:tgtEl>
                                          <p:spTgt spid="67287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28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67287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28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7287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7287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67287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28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28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28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40" dur="1000"/>
                                        <p:tgtEl>
                                          <p:spTgt spid="67287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728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9.72222E-6 -5.78035E-6 C 0.01719 -0.04324 0.03438 -0.08625 0.06198 -0.11191 C 0.08959 -0.13758 0.13021 -0.17226 0.16511 -0.15422 C 0.20001 -0.13619 0.23577 -0.07029 0.27153 -0.00417 " pathEditMode="relative" ptsTypes="aaaA">
                                      <p:cBhvr>
                                        <p:cTn id="45" dur="2000" fill="hold"/>
                                        <p:tgtEl>
                                          <p:spTgt spid="67287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6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1.50289E-6 C 0.01805 -0.04069 0.03628 -0.08138 0.05712 -0.1015 C 0.07795 -0.12161 0.10364 -0.1556 0.12535 -0.12046 C 0.14705 -0.08531 0.16719 0.01226 0.18733 0.10983 " pathEditMode="relative" ptsTypes="aaaA">
                                      <p:cBhvr>
                                        <p:cTn id="47" dur="2000" fill="hold"/>
                                        <p:tgtEl>
                                          <p:spTgt spid="67287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8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1.07308E-6 C 0.01285 -0.02451 0.02587 -0.0488 0.03663 -0.05365 C 0.0474 -0.05851 0.05295 -0.07585 0.06424 -0.02983 C 0.07569 0.01619 0.09062 0.11934 0.10573 0.22294 " pathEditMode="relative" rAng="0" ptsTypes="aaaA">
                                      <p:cBhvr>
                                        <p:cTn id="49" dur="2000" fill="hold"/>
                                        <p:tgtEl>
                                          <p:spTgt spid="67287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78" y="73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28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1000"/>
                                        <p:tgtEl>
                                          <p:spTgt spid="67287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58" dur="1000"/>
                                        <p:tgtEl>
                                          <p:spTgt spid="67287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728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 nodeType="clickPar">
                      <p:stCondLst>
                        <p:cond delay="indefinite"/>
                      </p:stCondLst>
                      <p:childTnLst>
                        <p:par>
                          <p:cTn id="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28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1000"/>
                                        <p:tgtEl>
                                          <p:spTgt spid="67287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8" dur="1000"/>
                                        <p:tgtEl>
                                          <p:spTgt spid="67287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728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28715" grpId="0" animBg="1"/>
      <p:bldP spid="6728717" grpId="0" animBg="1"/>
      <p:bldP spid="6728720" grpId="0" animBg="1"/>
      <p:bldP spid="6728721" grpId="0" animBg="1"/>
      <p:bldP spid="6728722" grpId="0" animBg="1"/>
      <p:bldP spid="6728723" grpId="0"/>
      <p:bldP spid="6728724" grpId="0" animBg="1"/>
      <p:bldP spid="6728727" grpId="0" animBg="1"/>
      <p:bldP spid="6728731" grpId="0" animBg="1"/>
    </p:bldLst>
  </p:timing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730756" name="Object 4"/>
          <p:cNvGraphicFramePr>
            <a:graphicFrameLocks noChangeAspect="1"/>
          </p:cNvGraphicFramePr>
          <p:nvPr/>
        </p:nvGraphicFramePr>
        <p:xfrm>
          <a:off x="755650" y="3284538"/>
          <a:ext cx="401638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8554" name="公式" r:id="rId3" imgW="152280" imgH="203040" progId="Equation.3">
                  <p:embed/>
                </p:oleObj>
              </mc:Choice>
              <mc:Fallback>
                <p:oleObj name="公式" r:id="rId3" imgW="152280" imgH="20304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650" y="3284538"/>
                        <a:ext cx="401638" cy="539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730757" name="Object 5"/>
          <p:cNvGraphicFramePr>
            <a:graphicFrameLocks noChangeAspect="1"/>
          </p:cNvGraphicFramePr>
          <p:nvPr/>
        </p:nvGraphicFramePr>
        <p:xfrm>
          <a:off x="1547813" y="3284538"/>
          <a:ext cx="368300" cy="538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8555" name="公式" r:id="rId5" imgW="139680" imgH="203040" progId="Equation.3">
                  <p:embed/>
                </p:oleObj>
              </mc:Choice>
              <mc:Fallback>
                <p:oleObj name="公式" r:id="rId5" imgW="139680" imgH="20304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7813" y="3284538"/>
                        <a:ext cx="368300" cy="5381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730758" name="Object 6"/>
          <p:cNvGraphicFramePr>
            <a:graphicFrameLocks noChangeAspect="1"/>
          </p:cNvGraphicFramePr>
          <p:nvPr/>
        </p:nvGraphicFramePr>
        <p:xfrm>
          <a:off x="2339975" y="3284538"/>
          <a:ext cx="268288" cy="506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8556" name="公式" r:id="rId7" imgW="101520" imgH="190440" progId="Equation.3">
                  <p:embed/>
                </p:oleObj>
              </mc:Choice>
              <mc:Fallback>
                <p:oleObj name="公式" r:id="rId7" imgW="101520" imgH="19044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39975" y="3284538"/>
                        <a:ext cx="268288" cy="5064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730761" name="Rectangle 9"/>
          <p:cNvSpPr>
            <a:spLocks noChangeArrowheads="1"/>
          </p:cNvSpPr>
          <p:nvPr/>
        </p:nvSpPr>
        <p:spPr bwMode="auto">
          <a:xfrm>
            <a:off x="3779838" y="1700213"/>
            <a:ext cx="2879725" cy="649287"/>
          </a:xfrm>
          <a:prstGeom prst="rect">
            <a:avLst/>
          </a:prstGeom>
          <a:solidFill>
            <a:srgbClr val="FFCC0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6730762" name="Rectangle 10"/>
          <p:cNvSpPr>
            <a:spLocks noChangeArrowheads="1"/>
          </p:cNvSpPr>
          <p:nvPr/>
        </p:nvSpPr>
        <p:spPr bwMode="auto">
          <a:xfrm>
            <a:off x="3779838" y="2492375"/>
            <a:ext cx="2879725" cy="649288"/>
          </a:xfrm>
          <a:prstGeom prst="rect">
            <a:avLst/>
          </a:prstGeom>
          <a:solidFill>
            <a:srgbClr val="FFCC0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6730763" name="Rectangle 11"/>
          <p:cNvSpPr>
            <a:spLocks noChangeArrowheads="1"/>
          </p:cNvSpPr>
          <p:nvPr/>
        </p:nvSpPr>
        <p:spPr bwMode="auto">
          <a:xfrm>
            <a:off x="3779838" y="3284538"/>
            <a:ext cx="2879725" cy="649287"/>
          </a:xfrm>
          <a:prstGeom prst="rect">
            <a:avLst/>
          </a:prstGeom>
          <a:solidFill>
            <a:srgbClr val="FFCC0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graphicFrame>
        <p:nvGraphicFramePr>
          <p:cNvPr id="218117" name="Object 13"/>
          <p:cNvGraphicFramePr>
            <a:graphicFrameLocks noGrp="1" noChangeAspect="1"/>
          </p:cNvGraphicFramePr>
          <p:nvPr>
            <p:ph sz="quarter" idx="3"/>
          </p:nvPr>
        </p:nvGraphicFramePr>
        <p:xfrm>
          <a:off x="3563938" y="1738313"/>
          <a:ext cx="3251200" cy="2292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8557" name="公式" r:id="rId9" imgW="1206360" imgH="850680" progId="Equation.3">
                  <p:embed/>
                </p:oleObj>
              </mc:Choice>
              <mc:Fallback>
                <p:oleObj name="公式" r:id="rId9" imgW="1206360" imgH="850680" progId="Equation.3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63938" y="1738313"/>
                        <a:ext cx="3251200" cy="2292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cap="flat" cmpd="sng" algn="ctr">
                            <a:solidFill>
                              <a:schemeClr val="folHlink"/>
                            </a:solidFill>
                            <a:prstDash val="solid"/>
                            <a:miter lim="800000"/>
                            <a:headEnd type="none" w="med" len="med"/>
                            <a:tailEnd type="none" w="med" len="med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8123" name="Rectangle 18"/>
          <p:cNvSpPr>
            <a:spLocks noChangeArrowheads="1"/>
          </p:cNvSpPr>
          <p:nvPr/>
        </p:nvSpPr>
        <p:spPr bwMode="auto">
          <a:xfrm>
            <a:off x="2411413" y="4149725"/>
            <a:ext cx="5905500" cy="649288"/>
          </a:xfrm>
          <a:prstGeom prst="rect">
            <a:avLst/>
          </a:prstGeom>
          <a:solidFill>
            <a:srgbClr val="00FF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218124" name="Rectangle 19"/>
          <p:cNvSpPr>
            <a:spLocks noChangeArrowheads="1"/>
          </p:cNvSpPr>
          <p:nvPr/>
        </p:nvSpPr>
        <p:spPr bwMode="auto">
          <a:xfrm>
            <a:off x="2411413" y="4868863"/>
            <a:ext cx="5905500" cy="649287"/>
          </a:xfrm>
          <a:prstGeom prst="rect">
            <a:avLst/>
          </a:prstGeom>
          <a:solidFill>
            <a:srgbClr val="00FF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6730772" name="Rectangle 20"/>
          <p:cNvSpPr>
            <a:spLocks noChangeArrowheads="1"/>
          </p:cNvSpPr>
          <p:nvPr/>
        </p:nvSpPr>
        <p:spPr bwMode="auto">
          <a:xfrm>
            <a:off x="2411413" y="5589588"/>
            <a:ext cx="5905500" cy="649287"/>
          </a:xfrm>
          <a:prstGeom prst="rect">
            <a:avLst/>
          </a:prstGeom>
          <a:solidFill>
            <a:srgbClr val="00FF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graphicFrame>
        <p:nvGraphicFramePr>
          <p:cNvPr id="218118" name="Object 21"/>
          <p:cNvGraphicFramePr>
            <a:graphicFrameLocks noChangeAspect="1"/>
          </p:cNvGraphicFramePr>
          <p:nvPr/>
        </p:nvGraphicFramePr>
        <p:xfrm>
          <a:off x="1619250" y="4149725"/>
          <a:ext cx="6910388" cy="2262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8558" name="公式" r:id="rId11" imgW="2793960" imgH="850680" progId="Equation.3">
                  <p:embed/>
                </p:oleObj>
              </mc:Choice>
              <mc:Fallback>
                <p:oleObj name="公式" r:id="rId11" imgW="2793960" imgH="850680" progId="Equation.3">
                  <p:embed/>
                  <p:pic>
                    <p:nvPicPr>
                      <p:cNvPr id="0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9250" y="4149725"/>
                        <a:ext cx="6910388" cy="2262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730774" name="AutoShape 22"/>
          <p:cNvSpPr>
            <a:spLocks noChangeArrowheads="1"/>
          </p:cNvSpPr>
          <p:nvPr/>
        </p:nvSpPr>
        <p:spPr bwMode="auto">
          <a:xfrm>
            <a:off x="684213" y="3284538"/>
            <a:ext cx="503237" cy="554037"/>
          </a:xfrm>
          <a:prstGeom prst="roundRect">
            <a:avLst>
              <a:gd name="adj" fmla="val 16667"/>
            </a:avLst>
          </a:prstGeom>
          <a:solidFill>
            <a:srgbClr val="FF00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graphicFrame>
        <p:nvGraphicFramePr>
          <p:cNvPr id="218119" name="Object 24"/>
          <p:cNvGraphicFramePr>
            <a:graphicFrameLocks noGrp="1" noChangeAspect="1"/>
          </p:cNvGraphicFramePr>
          <p:nvPr>
            <p:ph sz="quarter" idx="2"/>
          </p:nvPr>
        </p:nvGraphicFramePr>
        <p:xfrm>
          <a:off x="468313" y="1700213"/>
          <a:ext cx="2447925" cy="2309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8559" name="公式" r:id="rId13" imgW="901440" imgH="850680" progId="Equation.3">
                  <p:embed/>
                </p:oleObj>
              </mc:Choice>
              <mc:Fallback>
                <p:oleObj name="公式" r:id="rId13" imgW="901440" imgH="850680" progId="Equation.3">
                  <p:embed/>
                  <p:pic>
                    <p:nvPicPr>
                      <p:cNvPr id="0" name="Object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313" y="1700213"/>
                        <a:ext cx="2447925" cy="23098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cap="flat" cmpd="sng" algn="ctr">
                            <a:solidFill>
                              <a:schemeClr val="folHlink"/>
                            </a:solidFill>
                            <a:prstDash val="solid"/>
                            <a:miter lim="800000"/>
                            <a:headEnd type="none" w="med" len="med"/>
                            <a:tailEnd type="none" w="med" len="med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730780" name="Rectangle 28"/>
          <p:cNvSpPr>
            <a:spLocks noChangeArrowheads="1"/>
          </p:cNvSpPr>
          <p:nvPr/>
        </p:nvSpPr>
        <p:spPr bwMode="auto">
          <a:xfrm>
            <a:off x="250825" y="692150"/>
            <a:ext cx="5040313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3600">
                <a:solidFill>
                  <a:srgbClr val="000000"/>
                </a:solidFill>
                <a:latin typeface="Times New Roman" pitchFamily="18" charset="0"/>
              </a:rPr>
              <a:t>P( 3 , 1( </a:t>
            </a:r>
            <a:r>
              <a:rPr kumimoji="0" lang="en-US" altLang="zh-CN" sz="3600" i="1">
                <a:solidFill>
                  <a:srgbClr val="E20000"/>
                </a:solidFill>
                <a:latin typeface="Times New Roman" pitchFamily="18" charset="0"/>
              </a:rPr>
              <a:t>k</a:t>
            </a:r>
            <a:r>
              <a:rPr kumimoji="0" lang="en-US" altLang="zh-CN" sz="3600" i="1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altLang="zh-CN" sz="3600">
                <a:solidFill>
                  <a:srgbClr val="000000"/>
                </a:solidFill>
                <a:latin typeface="Times New Roman" pitchFamily="18" charset="0"/>
              </a:rPr>
              <a:t>) ) = I + </a:t>
            </a:r>
            <a:r>
              <a:rPr kumimoji="0" lang="en-US" altLang="zh-CN" sz="3600" i="1">
                <a:solidFill>
                  <a:srgbClr val="E20000"/>
                </a:solidFill>
                <a:latin typeface="Times New Roman" pitchFamily="18" charset="0"/>
              </a:rPr>
              <a:t>k</a:t>
            </a:r>
            <a:r>
              <a:rPr lang="en-US" altLang="zh-CN" sz="3600">
                <a:solidFill>
                  <a:srgbClr val="000000"/>
                </a:solidFill>
                <a:latin typeface="Times New Roman" pitchFamily="18" charset="0"/>
              </a:rPr>
              <a:t> E</a:t>
            </a:r>
            <a:r>
              <a:rPr kumimoji="0" lang="en-US" altLang="zh-CN" sz="3600" baseline="-30000">
                <a:solidFill>
                  <a:srgbClr val="000000"/>
                </a:solidFill>
                <a:latin typeface="Times New Roman" pitchFamily="18" charset="0"/>
              </a:rPr>
              <a:t>3,1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0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0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0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-2.89017E-7 C -0.00434 -0.0541 -0.00851 -0.1082 0.03646 -0.14589 C 0.08142 -0.18358 0.17552 -0.20508 0.26979 -0.22635 " pathEditMode="relative" ptsTypes="aaA">
                                      <p:cBhvr>
                                        <p:cTn id="13" dur="2000" fill="hold"/>
                                        <p:tgtEl>
                                          <p:spTgt spid="67307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4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2.82211E-6 C 0.00018 -0.03794 0.00052 -0.07564 0.03021 -0.09508 C 0.0599 -0.11451 0.11875 -0.11543 0.17778 -0.11613 " pathEditMode="relative" rAng="0" ptsTypes="aaA">
                                      <p:cBhvr>
                                        <p:cTn id="15" dur="2000" fill="hold"/>
                                        <p:tgtEl>
                                          <p:spTgt spid="67307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889" y="-5806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1.50289E-6 C 0.01718 -0.01896 0.03455 -0.03769 0.05086 -0.03792 C 0.06718 -0.03815 0.08281 -0.02011 0.09843 -0.00208 " pathEditMode="relative" ptsTypes="aaA">
                                      <p:cBhvr>
                                        <p:cTn id="17" dur="2000" fill="hold"/>
                                        <p:tgtEl>
                                          <p:spTgt spid="67307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0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67307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0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1000"/>
                                        <p:tgtEl>
                                          <p:spTgt spid="67307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0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67307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0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67307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0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67307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67307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0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0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67307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7307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67307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30761" grpId="0" animBg="1"/>
      <p:bldP spid="6730762" grpId="0" animBg="1"/>
      <p:bldP spid="6730763" grpId="0" animBg="1"/>
      <p:bldP spid="6730772" grpId="0" animBg="1"/>
      <p:bldP spid="6730774" grpId="0" animBg="1"/>
      <p:bldP spid="6730780" grpId="0"/>
    </p:bldLst>
  </p:timing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4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917575"/>
          </a:xfrm>
        </p:spPr>
        <p:txBody>
          <a:bodyPr/>
          <a:lstStyle/>
          <a:p>
            <a:pPr eaLnBrk="1" hangingPunct="1"/>
            <a:r>
              <a:rPr lang="zh-CN" altLang="en-US" sz="3200" b="1" smtClean="0">
                <a:solidFill>
                  <a:schemeClr val="tx1"/>
                </a:solidFill>
              </a:rPr>
              <a:t>左边乘</a:t>
            </a:r>
            <a:r>
              <a:rPr kumimoji="1" lang="zh-CN" altLang="en-US" sz="3200" b="1" smtClean="0">
                <a:latin typeface="Times New Roman" pitchFamily="18" charset="0"/>
              </a:rPr>
              <a:t> </a:t>
            </a:r>
            <a:r>
              <a:rPr kumimoji="1" lang="en-US" altLang="zh-CN" sz="3200" b="1" smtClean="0">
                <a:latin typeface="Times New Roman" pitchFamily="18" charset="0"/>
              </a:rPr>
              <a:t>P( i , j( </a:t>
            </a:r>
            <a:r>
              <a:rPr lang="en-US" altLang="zh-CN" sz="3200" b="1" i="1" smtClean="0">
                <a:latin typeface="Times New Roman" pitchFamily="18" charset="0"/>
              </a:rPr>
              <a:t>k </a:t>
            </a:r>
            <a:r>
              <a:rPr kumimoji="1" lang="en-US" altLang="zh-CN" sz="3200" b="1" smtClean="0">
                <a:latin typeface="Times New Roman" pitchFamily="18" charset="0"/>
              </a:rPr>
              <a:t>) ) =  </a:t>
            </a:r>
            <a:r>
              <a:rPr lang="zh-CN" altLang="en-US" sz="3200" b="1" smtClean="0">
                <a:latin typeface="Times New Roman" pitchFamily="18" charset="0"/>
              </a:rPr>
              <a:t>第 </a:t>
            </a:r>
            <a:r>
              <a:rPr lang="en-US" altLang="zh-CN" sz="3200" b="1" smtClean="0">
                <a:latin typeface="Times New Roman" pitchFamily="18" charset="0"/>
              </a:rPr>
              <a:t>i </a:t>
            </a:r>
            <a:r>
              <a:rPr lang="zh-CN" altLang="en-US" sz="3200" b="1" smtClean="0">
                <a:latin typeface="Times New Roman" pitchFamily="18" charset="0"/>
              </a:rPr>
              <a:t>行加第 </a:t>
            </a:r>
            <a:r>
              <a:rPr lang="en-US" altLang="zh-CN" sz="3200" b="1" smtClean="0">
                <a:latin typeface="Times New Roman" pitchFamily="18" charset="0"/>
              </a:rPr>
              <a:t>j </a:t>
            </a:r>
            <a:r>
              <a:rPr lang="zh-CN" altLang="en-US" sz="3200" b="1" smtClean="0">
                <a:latin typeface="Times New Roman" pitchFamily="18" charset="0"/>
              </a:rPr>
              <a:t>行 </a:t>
            </a:r>
            <a:r>
              <a:rPr lang="en-US" altLang="zh-CN" sz="3200" b="1" i="1" smtClean="0">
                <a:latin typeface="Times New Roman" pitchFamily="18" charset="0"/>
              </a:rPr>
              <a:t>k </a:t>
            </a:r>
            <a:r>
              <a:rPr lang="zh-CN" altLang="en-US" sz="3200" b="1" smtClean="0">
                <a:latin typeface="Times New Roman" pitchFamily="18" charset="0"/>
              </a:rPr>
              <a:t>倍</a:t>
            </a:r>
          </a:p>
        </p:txBody>
      </p:sp>
      <p:graphicFrame>
        <p:nvGraphicFramePr>
          <p:cNvPr id="219138" name="Object 3"/>
          <p:cNvGraphicFramePr>
            <a:graphicFrameLocks noGrp="1" noChangeAspect="1"/>
          </p:cNvGraphicFramePr>
          <p:nvPr>
            <p:ph sz="quarter" idx="2"/>
          </p:nvPr>
        </p:nvGraphicFramePr>
        <p:xfrm>
          <a:off x="468313" y="1725613"/>
          <a:ext cx="2447925" cy="2309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9434" name="公式" r:id="rId3" imgW="901440" imgH="850680" progId="Equation.3">
                  <p:embed/>
                </p:oleObj>
              </mc:Choice>
              <mc:Fallback>
                <p:oleObj name="公式" r:id="rId3" imgW="901440" imgH="85068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313" y="1725613"/>
                        <a:ext cx="2447925" cy="23098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cap="flat" cmpd="sng" algn="ctr">
                            <a:solidFill>
                              <a:schemeClr val="folHlink"/>
                            </a:solidFill>
                            <a:prstDash val="solid"/>
                            <a:miter lim="800000"/>
                            <a:headEnd type="none" w="med" len="med"/>
                            <a:tailEnd type="none" w="med" len="med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9143" name="Rectangle 4"/>
          <p:cNvSpPr>
            <a:spLocks noChangeArrowheads="1"/>
          </p:cNvSpPr>
          <p:nvPr/>
        </p:nvSpPr>
        <p:spPr bwMode="auto">
          <a:xfrm>
            <a:off x="611188" y="3284538"/>
            <a:ext cx="647700" cy="649287"/>
          </a:xfrm>
          <a:prstGeom prst="rect">
            <a:avLst/>
          </a:prstGeom>
          <a:solidFill>
            <a:srgbClr val="FF0000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6731781" name="Rectangle 5"/>
          <p:cNvSpPr>
            <a:spLocks noChangeArrowheads="1"/>
          </p:cNvSpPr>
          <p:nvPr/>
        </p:nvSpPr>
        <p:spPr bwMode="auto">
          <a:xfrm>
            <a:off x="3779838" y="1700213"/>
            <a:ext cx="2879725" cy="649287"/>
          </a:xfrm>
          <a:prstGeom prst="rect">
            <a:avLst/>
          </a:prstGeom>
          <a:solidFill>
            <a:srgbClr val="FF000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6731782" name="Text Box 6"/>
          <p:cNvSpPr txBox="1">
            <a:spLocks noChangeArrowheads="1"/>
          </p:cNvSpPr>
          <p:nvPr/>
        </p:nvSpPr>
        <p:spPr bwMode="auto">
          <a:xfrm>
            <a:off x="6732588" y="1773238"/>
            <a:ext cx="865187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kumimoji="0" lang="en-US" altLang="zh-CN">
                <a:solidFill>
                  <a:srgbClr val="000000"/>
                </a:solidFill>
                <a:sym typeface="Symbol" pitchFamily="18" charset="2"/>
              </a:rPr>
              <a:t></a:t>
            </a:r>
            <a:r>
              <a:rPr lang="en-US" altLang="zh-CN">
                <a:solidFill>
                  <a:srgbClr val="000000"/>
                </a:solidFill>
              </a:rPr>
              <a:t> </a:t>
            </a:r>
            <a:r>
              <a:rPr lang="en-US" altLang="zh-CN" sz="2800" i="1">
                <a:solidFill>
                  <a:srgbClr val="000000"/>
                </a:solidFill>
                <a:latin typeface="Times New Roman" pitchFamily="18" charset="0"/>
              </a:rPr>
              <a:t>k</a:t>
            </a:r>
          </a:p>
        </p:txBody>
      </p:sp>
      <p:sp>
        <p:nvSpPr>
          <p:cNvPr id="6731783" name="Rectangle 7"/>
          <p:cNvSpPr>
            <a:spLocks noChangeArrowheads="1"/>
          </p:cNvSpPr>
          <p:nvPr/>
        </p:nvSpPr>
        <p:spPr bwMode="auto">
          <a:xfrm>
            <a:off x="468313" y="1628775"/>
            <a:ext cx="2663825" cy="237648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6731784" name="Text Box 8"/>
          <p:cNvSpPr txBox="1">
            <a:spLocks noChangeArrowheads="1"/>
          </p:cNvSpPr>
          <p:nvPr/>
        </p:nvSpPr>
        <p:spPr bwMode="auto">
          <a:xfrm>
            <a:off x="1001713" y="2420938"/>
            <a:ext cx="25590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58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3600">
                <a:solidFill>
                  <a:srgbClr val="000000"/>
                </a:solidFill>
                <a:latin typeface="Times New Roman" pitchFamily="18" charset="0"/>
              </a:rPr>
              <a:t>P( 3, 1 ( </a:t>
            </a:r>
            <a:r>
              <a:rPr lang="en-US" altLang="zh-CN" sz="3600" i="1">
                <a:solidFill>
                  <a:srgbClr val="000000"/>
                </a:solidFill>
                <a:latin typeface="Times New Roman" pitchFamily="18" charset="0"/>
              </a:rPr>
              <a:t>k </a:t>
            </a:r>
            <a:r>
              <a:rPr lang="en-US" altLang="zh-CN" sz="3600">
                <a:solidFill>
                  <a:srgbClr val="000000"/>
                </a:solidFill>
                <a:latin typeface="Times New Roman" pitchFamily="18" charset="0"/>
              </a:rPr>
              <a:t>) )</a:t>
            </a:r>
          </a:p>
        </p:txBody>
      </p:sp>
      <p:graphicFrame>
        <p:nvGraphicFramePr>
          <p:cNvPr id="6731785" name="Object 9"/>
          <p:cNvGraphicFramePr>
            <a:graphicFrameLocks noChangeAspect="1"/>
          </p:cNvGraphicFramePr>
          <p:nvPr/>
        </p:nvGraphicFramePr>
        <p:xfrm>
          <a:off x="3779838" y="1557338"/>
          <a:ext cx="2701925" cy="649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9435" name="公式" r:id="rId5" imgW="1269720" imgH="253800" progId="Equation.3">
                  <p:embed/>
                </p:oleObj>
              </mc:Choice>
              <mc:Fallback>
                <p:oleObj name="公式" r:id="rId5" imgW="1269720" imgH="253800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79838" y="1557338"/>
                        <a:ext cx="2701925" cy="6492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731786" name="Rectangle 10"/>
          <p:cNvSpPr>
            <a:spLocks noChangeArrowheads="1"/>
          </p:cNvSpPr>
          <p:nvPr/>
        </p:nvSpPr>
        <p:spPr bwMode="auto">
          <a:xfrm>
            <a:off x="2339975" y="5661025"/>
            <a:ext cx="5976938" cy="649288"/>
          </a:xfrm>
          <a:prstGeom prst="rect">
            <a:avLst/>
          </a:prstGeom>
          <a:solidFill>
            <a:srgbClr val="FFCC0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6731787" name="AutoShape 11"/>
          <p:cNvSpPr>
            <a:spLocks noChangeArrowheads="1"/>
          </p:cNvSpPr>
          <p:nvPr/>
        </p:nvSpPr>
        <p:spPr bwMode="auto">
          <a:xfrm>
            <a:off x="2987675" y="1989138"/>
            <a:ext cx="806450" cy="1944687"/>
          </a:xfrm>
          <a:prstGeom prst="curvedRightArrow">
            <a:avLst>
              <a:gd name="adj1" fmla="val 48228"/>
              <a:gd name="adj2" fmla="val 96457"/>
              <a:gd name="adj3" fmla="val 33333"/>
            </a:avLst>
          </a:prstGeom>
          <a:solidFill>
            <a:srgbClr val="FF0000">
              <a:alpha val="32941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58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graphicFrame>
        <p:nvGraphicFramePr>
          <p:cNvPr id="219140" name="Object 12"/>
          <p:cNvGraphicFramePr>
            <a:graphicFrameLocks noChangeAspect="1"/>
          </p:cNvGraphicFramePr>
          <p:nvPr/>
        </p:nvGraphicFramePr>
        <p:xfrm>
          <a:off x="1619250" y="4149725"/>
          <a:ext cx="6910388" cy="2262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9436" name="公式" r:id="rId7" imgW="2793960" imgH="850680" progId="Equation.3">
                  <p:embed/>
                </p:oleObj>
              </mc:Choice>
              <mc:Fallback>
                <p:oleObj name="公式" r:id="rId7" imgW="2793960" imgH="850680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9250" y="4149725"/>
                        <a:ext cx="6910388" cy="2262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9141" name="Object 13"/>
          <p:cNvGraphicFramePr>
            <a:graphicFrameLocks noGrp="1" noChangeAspect="1"/>
          </p:cNvGraphicFramePr>
          <p:nvPr>
            <p:ph sz="quarter" idx="3"/>
          </p:nvPr>
        </p:nvGraphicFramePr>
        <p:xfrm>
          <a:off x="3563938" y="1738313"/>
          <a:ext cx="3251200" cy="2292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9437" name="公式" r:id="rId9" imgW="1206360" imgH="850680" progId="Equation.3">
                  <p:embed/>
                </p:oleObj>
              </mc:Choice>
              <mc:Fallback>
                <p:oleObj name="公式" r:id="rId9" imgW="1206360" imgH="850680" progId="Equation.3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63938" y="1738313"/>
                        <a:ext cx="3251200" cy="2292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cap="flat" cmpd="sng" algn="ctr">
                            <a:solidFill>
                              <a:schemeClr val="folHlink"/>
                            </a:solidFill>
                            <a:prstDash val="solid"/>
                            <a:miter lim="800000"/>
                            <a:headEnd type="none" w="med" len="med"/>
                            <a:tailEnd type="none" w="med" len="med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1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7317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7317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1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7317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7317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7317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7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1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7317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7317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7317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7317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1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1000"/>
                                        <p:tgtEl>
                                          <p:spTgt spid="67317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1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2000"/>
                                        <p:tgtEl>
                                          <p:spTgt spid="67317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1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35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1.80389E-6 C -0.06337 0.05527 -0.12639 0.11078 -0.11788 0.15218 C -0.10903 0.19334 -0.02864 0.21947 0.05208 0.24653 " pathEditMode="relative" rAng="0" ptsTypes="aaA">
                                      <p:cBhvr>
                                        <p:cTn id="36" dur="2000" fill="hold"/>
                                        <p:tgtEl>
                                          <p:spTgt spid="67317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15" y="1232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38" presetID="39" presetClass="exit" presetSubtype="0" decel="10000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9" dur="500"/>
                                        <p:tgtEl>
                                          <p:spTgt spid="67317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50000">
                                          <p:val>
                                            <p:strVal val="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ppt_h/2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/>
                                        <p:tgtEl>
                                          <p:spTgt spid="67317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0">
                                          <p:val>
                                            <p:strVal val="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ppt_w+.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/>
                                        <p:tgtEl>
                                          <p:spTgt spid="67317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5000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.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/>
                                        <p:tgtEl>
                                          <p:spTgt spid="67317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31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 nodeType="afterGroup">
                            <p:stCondLst>
                              <p:cond delay="75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1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1000"/>
                                        <p:tgtEl>
                                          <p:spTgt spid="67317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31781" grpId="0" animBg="1"/>
      <p:bldP spid="6731782" grpId="0"/>
      <p:bldP spid="6731783" grpId="0" animBg="1"/>
      <p:bldP spid="6731784" grpId="0"/>
      <p:bldP spid="6731786" grpId="0" animBg="1"/>
      <p:bldP spid="6731787" grpId="0" animBg="1"/>
    </p:bldLst>
  </p:timing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6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1196975"/>
            <a:ext cx="8229600" cy="4670425"/>
          </a:xfrm>
        </p:spPr>
        <p:txBody>
          <a:bodyPr/>
          <a:lstStyle/>
          <a:p>
            <a:pPr eaLnBrk="1" hangingPunct="1">
              <a:buFontTx/>
              <a:buNone/>
            </a:pPr>
            <a:endParaRPr lang="en-US" altLang="zh-CN" b="1" smtClean="0">
              <a:latin typeface="Times New Roman" pitchFamily="18" charset="0"/>
            </a:endParaRPr>
          </a:p>
          <a:p>
            <a:pPr eaLnBrk="1" hangingPunct="1">
              <a:lnSpc>
                <a:spcPct val="125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</a:rPr>
              <a:t> 1</a:t>
            </a:r>
            <a:r>
              <a:rPr lang="zh-CN" altLang="en-US" b="1" smtClean="0">
                <a:latin typeface="Times New Roman" pitchFamily="18" charset="0"/>
              </a:rPr>
              <a:t>）第 </a:t>
            </a:r>
            <a:r>
              <a:rPr lang="en-US" altLang="zh-CN" b="1" smtClean="0">
                <a:latin typeface="Times New Roman" pitchFamily="18" charset="0"/>
              </a:rPr>
              <a:t>i </a:t>
            </a:r>
            <a:r>
              <a:rPr lang="zh-CN" altLang="en-US" b="1" smtClean="0">
                <a:latin typeface="Times New Roman" pitchFamily="18" charset="0"/>
              </a:rPr>
              <a:t>行加上第 </a:t>
            </a:r>
            <a:r>
              <a:rPr lang="en-US" altLang="zh-CN" b="1" smtClean="0">
                <a:latin typeface="Times New Roman" pitchFamily="18" charset="0"/>
              </a:rPr>
              <a:t>j </a:t>
            </a:r>
            <a:r>
              <a:rPr lang="zh-CN" altLang="en-US" b="1" smtClean="0">
                <a:latin typeface="Times New Roman" pitchFamily="18" charset="0"/>
              </a:rPr>
              <a:t>行的 </a:t>
            </a:r>
            <a:r>
              <a:rPr lang="en-US" altLang="zh-CN" b="1" i="1" smtClean="0">
                <a:latin typeface="Times New Roman" pitchFamily="18" charset="0"/>
              </a:rPr>
              <a:t>k</a:t>
            </a:r>
            <a:r>
              <a:rPr lang="en-US" altLang="zh-CN" b="1" smtClean="0">
                <a:latin typeface="Times New Roman" pitchFamily="18" charset="0"/>
              </a:rPr>
              <a:t> </a:t>
            </a:r>
            <a:r>
              <a:rPr lang="zh-CN" altLang="en-US" b="1" smtClean="0">
                <a:latin typeface="Times New Roman" pitchFamily="18" charset="0"/>
              </a:rPr>
              <a:t>倍  </a:t>
            </a:r>
            <a:r>
              <a:rPr lang="zh-CN" altLang="en-US" b="1" smtClean="0">
                <a:latin typeface="Times New Roman" pitchFamily="18" charset="0"/>
                <a:sym typeface="Symbol" pitchFamily="18" charset="2"/>
              </a:rPr>
              <a:t> </a:t>
            </a:r>
            <a:r>
              <a:rPr lang="zh-CN" altLang="en-US" b="1" smtClean="0">
                <a:latin typeface="Times New Roman" pitchFamily="18" charset="0"/>
              </a:rPr>
              <a:t> </a:t>
            </a:r>
            <a:r>
              <a:rPr kumimoji="1" lang="en-US" altLang="zh-CN" b="1" smtClean="0">
                <a:latin typeface="Times New Roman" pitchFamily="18" charset="0"/>
              </a:rPr>
              <a:t>P( i , j( </a:t>
            </a:r>
            <a:r>
              <a:rPr lang="en-US" altLang="zh-CN" b="1" i="1" smtClean="0">
                <a:latin typeface="Times New Roman" pitchFamily="18" charset="0"/>
              </a:rPr>
              <a:t>k </a:t>
            </a:r>
            <a:r>
              <a:rPr kumimoji="1" lang="en-US" altLang="zh-CN" b="1" smtClean="0">
                <a:latin typeface="Times New Roman" pitchFamily="18" charset="0"/>
              </a:rPr>
              <a:t>) ) </a:t>
            </a:r>
            <a:r>
              <a:rPr lang="en-US" altLang="zh-CN" b="1" smtClean="0">
                <a:latin typeface="Times New Roman" pitchFamily="18" charset="0"/>
              </a:rPr>
              <a:t> </a:t>
            </a:r>
          </a:p>
        </p:txBody>
      </p:sp>
      <p:sp>
        <p:nvSpPr>
          <p:cNvPr id="6733827" name="Rectangle 3"/>
          <p:cNvSpPr>
            <a:spLocks noChangeArrowheads="1"/>
          </p:cNvSpPr>
          <p:nvPr/>
        </p:nvSpPr>
        <p:spPr bwMode="auto">
          <a:xfrm>
            <a:off x="1331913" y="3716338"/>
            <a:ext cx="2087562" cy="649287"/>
          </a:xfrm>
          <a:prstGeom prst="rect">
            <a:avLst/>
          </a:prstGeom>
          <a:solidFill>
            <a:srgbClr val="FF0000">
              <a:alpha val="3803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6733828" name="Text Box 4"/>
          <p:cNvSpPr txBox="1">
            <a:spLocks noChangeArrowheads="1"/>
          </p:cNvSpPr>
          <p:nvPr/>
        </p:nvSpPr>
        <p:spPr bwMode="auto">
          <a:xfrm>
            <a:off x="3563938" y="3716338"/>
            <a:ext cx="865187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kumimoji="0" lang="en-US" altLang="zh-CN">
                <a:solidFill>
                  <a:srgbClr val="000000"/>
                </a:solidFill>
                <a:sym typeface="Symbol" pitchFamily="18" charset="2"/>
              </a:rPr>
              <a:t></a:t>
            </a:r>
            <a:r>
              <a:rPr lang="en-US" altLang="zh-CN">
                <a:solidFill>
                  <a:srgbClr val="000000"/>
                </a:solidFill>
              </a:rPr>
              <a:t> </a:t>
            </a:r>
            <a:r>
              <a:rPr lang="en-US" altLang="zh-CN" sz="2800" i="1">
                <a:solidFill>
                  <a:srgbClr val="000000"/>
                </a:solidFill>
                <a:latin typeface="Times New Roman" pitchFamily="18" charset="0"/>
              </a:rPr>
              <a:t>k</a:t>
            </a:r>
          </a:p>
        </p:txBody>
      </p:sp>
      <p:sp>
        <p:nvSpPr>
          <p:cNvPr id="6733829" name="AutoShape 5"/>
          <p:cNvSpPr>
            <a:spLocks noChangeArrowheads="1"/>
          </p:cNvSpPr>
          <p:nvPr/>
        </p:nvSpPr>
        <p:spPr bwMode="auto">
          <a:xfrm>
            <a:off x="611188" y="4005263"/>
            <a:ext cx="660400" cy="1873250"/>
          </a:xfrm>
          <a:prstGeom prst="curvedRightArrow">
            <a:avLst>
              <a:gd name="adj1" fmla="val 56731"/>
              <a:gd name="adj2" fmla="val 113462"/>
              <a:gd name="adj3" fmla="val 33333"/>
            </a:avLst>
          </a:prstGeom>
          <a:solidFill>
            <a:srgbClr val="FF0000">
              <a:alpha val="85881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58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6733830" name="Rectangle 6"/>
          <p:cNvSpPr>
            <a:spLocks noChangeArrowheads="1"/>
          </p:cNvSpPr>
          <p:nvPr/>
        </p:nvSpPr>
        <p:spPr bwMode="auto">
          <a:xfrm>
            <a:off x="1331913" y="5229225"/>
            <a:ext cx="2087562" cy="647700"/>
          </a:xfrm>
          <a:prstGeom prst="rect">
            <a:avLst/>
          </a:prstGeom>
          <a:solidFill>
            <a:srgbClr val="FF9900">
              <a:alpha val="3803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6733831" name="Rectangle 7"/>
          <p:cNvSpPr>
            <a:spLocks noChangeArrowheads="1"/>
          </p:cNvSpPr>
          <p:nvPr/>
        </p:nvSpPr>
        <p:spPr bwMode="auto">
          <a:xfrm>
            <a:off x="5724525" y="6021388"/>
            <a:ext cx="1852613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2800">
                <a:solidFill>
                  <a:srgbClr val="000000"/>
                </a:solidFill>
                <a:latin typeface="Times New Roman" pitchFamily="18" charset="0"/>
              </a:rPr>
              <a:t>P( 3, 1 (</a:t>
            </a:r>
            <a:r>
              <a:rPr lang="en-US" altLang="zh-CN" sz="2800" i="1">
                <a:solidFill>
                  <a:srgbClr val="000000"/>
                </a:solidFill>
                <a:latin typeface="Times New Roman" pitchFamily="18" charset="0"/>
              </a:rPr>
              <a:t>k</a:t>
            </a:r>
            <a:r>
              <a:rPr lang="en-US" altLang="zh-CN" sz="2800">
                <a:solidFill>
                  <a:srgbClr val="000000"/>
                </a:solidFill>
                <a:latin typeface="Times New Roman" pitchFamily="18" charset="0"/>
              </a:rPr>
              <a:t>) )</a:t>
            </a:r>
          </a:p>
        </p:txBody>
      </p:sp>
      <p:sp>
        <p:nvSpPr>
          <p:cNvPr id="6733832" name="Rectangle 8"/>
          <p:cNvSpPr>
            <a:spLocks noChangeArrowheads="1"/>
          </p:cNvSpPr>
          <p:nvPr/>
        </p:nvSpPr>
        <p:spPr bwMode="auto">
          <a:xfrm>
            <a:off x="5580063" y="5229225"/>
            <a:ext cx="647700" cy="649288"/>
          </a:xfrm>
          <a:prstGeom prst="rect">
            <a:avLst/>
          </a:prstGeom>
          <a:solidFill>
            <a:srgbClr val="FF0000">
              <a:alpha val="3803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graphicFrame>
        <p:nvGraphicFramePr>
          <p:cNvPr id="220162" name="Object 9"/>
          <p:cNvGraphicFramePr>
            <a:graphicFrameLocks noChangeAspect="1"/>
          </p:cNvGraphicFramePr>
          <p:nvPr/>
        </p:nvGraphicFramePr>
        <p:xfrm>
          <a:off x="1187450" y="3716338"/>
          <a:ext cx="2413000" cy="2309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0315" name="公式" r:id="rId3" imgW="888840" imgH="850680" progId="Equation.3">
                  <p:embed/>
                </p:oleObj>
              </mc:Choice>
              <mc:Fallback>
                <p:oleObj name="公式" r:id="rId3" imgW="888840" imgH="850680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450" y="3716338"/>
                        <a:ext cx="2413000" cy="23098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733834" name="Object 10"/>
          <p:cNvGraphicFramePr>
            <a:graphicFrameLocks noChangeAspect="1"/>
          </p:cNvGraphicFramePr>
          <p:nvPr/>
        </p:nvGraphicFramePr>
        <p:xfrm>
          <a:off x="4643438" y="3716338"/>
          <a:ext cx="3206750" cy="2309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0316" name="公式" r:id="rId5" imgW="1180800" imgH="850680" progId="Equation.3">
                  <p:embed/>
                </p:oleObj>
              </mc:Choice>
              <mc:Fallback>
                <p:oleObj name="公式" r:id="rId5" imgW="1180800" imgH="850680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43438" y="3716338"/>
                        <a:ext cx="3206750" cy="23098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20171" name="Picture 11" descr="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70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0172" name="Rectangle 12"/>
          <p:cNvSpPr>
            <a:spLocks noGrp="1" noChangeArrowheads="1"/>
          </p:cNvSpPr>
          <p:nvPr>
            <p:ph type="title"/>
          </p:nvPr>
        </p:nvSpPr>
        <p:spPr>
          <a:xfrm>
            <a:off x="395288" y="115888"/>
            <a:ext cx="8229600" cy="976312"/>
          </a:xfrm>
          <a:noFill/>
        </p:spPr>
        <p:txBody>
          <a:bodyPr/>
          <a:lstStyle/>
          <a:p>
            <a:pPr eaLnBrk="1" hangingPunct="1"/>
            <a:r>
              <a:rPr lang="zh-CN" altLang="en-US" sz="4000" b="1" smtClean="0">
                <a:solidFill>
                  <a:schemeClr val="bg1"/>
                </a:solidFill>
              </a:rPr>
              <a:t>初等矩阵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3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7338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7338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7338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67338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3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1000"/>
                                        <p:tgtEl>
                                          <p:spTgt spid="67338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3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2000"/>
                                        <p:tgtEl>
                                          <p:spTgt spid="67338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3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67338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3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7338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7338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6733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3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67338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67338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67338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8" presetID="3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3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800" decel="100000"/>
                                        <p:tgtEl>
                                          <p:spTgt spid="67338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800" decel="100000" fill="hold"/>
                                        <p:tgtEl>
                                          <p:spTgt spid="67338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800" decel="100000" fill="hold"/>
                                        <p:tgtEl>
                                          <p:spTgt spid="67338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800" decel="100000" fill="hold"/>
                                        <p:tgtEl>
                                          <p:spTgt spid="67338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7338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7338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33827" grpId="0" animBg="1"/>
      <p:bldP spid="6733828" grpId="0"/>
      <p:bldP spid="6733829" grpId="0" animBg="1"/>
      <p:bldP spid="6733830" grpId="0" animBg="1"/>
      <p:bldP spid="6733831" grpId="0"/>
      <p:bldP spid="6733832" grpId="0" animBg="1"/>
    </p:bldLst>
  </p:timing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1186" name="Object 3"/>
          <p:cNvGraphicFramePr>
            <a:graphicFrameLocks noChangeAspect="1"/>
          </p:cNvGraphicFramePr>
          <p:nvPr/>
        </p:nvGraphicFramePr>
        <p:xfrm>
          <a:off x="490538" y="2133600"/>
          <a:ext cx="8232775" cy="2987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1267" name="公式" r:id="rId3" imgW="3149280" imgH="1143000" progId="Equation.3">
                  <p:embed/>
                </p:oleObj>
              </mc:Choice>
              <mc:Fallback>
                <p:oleObj name="公式" r:id="rId3" imgW="3149280" imgH="11430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0538" y="2133600"/>
                        <a:ext cx="8232775" cy="2987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38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734852" name="AutoShape 4"/>
          <p:cNvSpPr>
            <a:spLocks/>
          </p:cNvSpPr>
          <p:nvPr/>
        </p:nvSpPr>
        <p:spPr bwMode="auto">
          <a:xfrm rot="-5400000">
            <a:off x="1835944" y="3933032"/>
            <a:ext cx="358775" cy="2808287"/>
          </a:xfrm>
          <a:prstGeom prst="leftBrace">
            <a:avLst>
              <a:gd name="adj1" fmla="val 65229"/>
              <a:gd name="adj2" fmla="val 50000"/>
            </a:avLst>
          </a:prstGeom>
          <a:noFill/>
          <a:ln w="476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6734853" name="Text Box 5"/>
          <p:cNvSpPr txBox="1">
            <a:spLocks noChangeArrowheads="1"/>
          </p:cNvSpPr>
          <p:nvPr/>
        </p:nvSpPr>
        <p:spPr bwMode="auto">
          <a:xfrm>
            <a:off x="1331913" y="5589588"/>
            <a:ext cx="1173162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58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2800">
                <a:solidFill>
                  <a:srgbClr val="000000"/>
                </a:solidFill>
                <a:latin typeface="Times New Roman" pitchFamily="18" charset="0"/>
              </a:rPr>
              <a:t>P(1, 3)</a:t>
            </a:r>
            <a:endParaRPr lang="en-US" altLang="zh-CN" sz="2800">
              <a:solidFill>
                <a:srgbClr val="000000"/>
              </a:solidFill>
              <a:latin typeface="Tahoma" pitchFamily="34" charset="0"/>
            </a:endParaRPr>
          </a:p>
        </p:txBody>
      </p:sp>
      <p:sp>
        <p:nvSpPr>
          <p:cNvPr id="6734854" name="Rectangle 6"/>
          <p:cNvSpPr>
            <a:spLocks noChangeArrowheads="1"/>
          </p:cNvSpPr>
          <p:nvPr/>
        </p:nvSpPr>
        <p:spPr bwMode="auto">
          <a:xfrm>
            <a:off x="684213" y="2133600"/>
            <a:ext cx="2663825" cy="647700"/>
          </a:xfrm>
          <a:prstGeom prst="rect">
            <a:avLst/>
          </a:prstGeom>
          <a:solidFill>
            <a:srgbClr val="FF9900">
              <a:alpha val="3803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6734855" name="Rectangle 7"/>
          <p:cNvSpPr>
            <a:spLocks noChangeArrowheads="1"/>
          </p:cNvSpPr>
          <p:nvPr/>
        </p:nvSpPr>
        <p:spPr bwMode="auto">
          <a:xfrm>
            <a:off x="6588125" y="2205038"/>
            <a:ext cx="1871663" cy="647700"/>
          </a:xfrm>
          <a:prstGeom prst="rect">
            <a:avLst/>
          </a:prstGeom>
          <a:solidFill>
            <a:schemeClr val="bg1"/>
          </a:solidFill>
          <a:ln w="38100" algn="ctr">
            <a:solidFill>
              <a:srgbClr val="FF99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6734856" name="Rectangle 8"/>
          <p:cNvSpPr>
            <a:spLocks noChangeArrowheads="1"/>
          </p:cNvSpPr>
          <p:nvPr/>
        </p:nvSpPr>
        <p:spPr bwMode="auto">
          <a:xfrm>
            <a:off x="6588125" y="2924175"/>
            <a:ext cx="1871663" cy="649288"/>
          </a:xfrm>
          <a:prstGeom prst="rect">
            <a:avLst/>
          </a:prstGeom>
          <a:solidFill>
            <a:schemeClr val="bg1"/>
          </a:solidFill>
          <a:ln w="38100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6734857" name="Rectangle 9"/>
          <p:cNvSpPr>
            <a:spLocks noChangeArrowheads="1"/>
          </p:cNvSpPr>
          <p:nvPr/>
        </p:nvSpPr>
        <p:spPr bwMode="auto">
          <a:xfrm>
            <a:off x="6588125" y="3644900"/>
            <a:ext cx="1871663" cy="647700"/>
          </a:xfrm>
          <a:prstGeom prst="rect">
            <a:avLst/>
          </a:prstGeom>
          <a:solidFill>
            <a:schemeClr val="bg1"/>
          </a:solidFill>
          <a:ln w="38100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6734858" name="Rectangle 10"/>
          <p:cNvSpPr>
            <a:spLocks noChangeArrowheads="1"/>
          </p:cNvSpPr>
          <p:nvPr/>
        </p:nvSpPr>
        <p:spPr bwMode="auto">
          <a:xfrm>
            <a:off x="6588125" y="4365625"/>
            <a:ext cx="1871663" cy="647700"/>
          </a:xfrm>
          <a:prstGeom prst="rect">
            <a:avLst/>
          </a:prstGeom>
          <a:solidFill>
            <a:schemeClr val="bg1"/>
          </a:solidFill>
          <a:ln w="38100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6734859" name="Rectangle 11"/>
          <p:cNvSpPr>
            <a:spLocks noChangeArrowheads="1"/>
          </p:cNvSpPr>
          <p:nvPr/>
        </p:nvSpPr>
        <p:spPr bwMode="auto">
          <a:xfrm>
            <a:off x="684213" y="3644900"/>
            <a:ext cx="2663825" cy="647700"/>
          </a:xfrm>
          <a:prstGeom prst="rect">
            <a:avLst/>
          </a:prstGeom>
          <a:solidFill>
            <a:srgbClr val="FF0000">
              <a:alpha val="3803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221195" name="Rectangle 14"/>
          <p:cNvSpPr>
            <a:spLocks noGrp="1" noChangeArrowheads="1"/>
          </p:cNvSpPr>
          <p:nvPr>
            <p:ph type="title"/>
          </p:nvPr>
        </p:nvSpPr>
        <p:spPr>
          <a:xfrm>
            <a:off x="457200" y="457200"/>
            <a:ext cx="8362950" cy="1371600"/>
          </a:xfrm>
          <a:noFill/>
        </p:spPr>
        <p:txBody>
          <a:bodyPr/>
          <a:lstStyle/>
          <a:p>
            <a:pPr eaLnBrk="1" hangingPunct="1"/>
            <a:r>
              <a:rPr lang="zh-CN" altLang="en-US" sz="3200" b="1" smtClean="0">
                <a:solidFill>
                  <a:schemeClr val="tx1"/>
                </a:solidFill>
              </a:rPr>
              <a:t>用 </a:t>
            </a:r>
            <a:r>
              <a:rPr kumimoji="1" lang="en-US" altLang="zh-CN" sz="3200" b="1" smtClean="0">
                <a:solidFill>
                  <a:srgbClr val="0000FF"/>
                </a:solidFill>
                <a:latin typeface="Times New Roman" pitchFamily="18" charset="0"/>
              </a:rPr>
              <a:t>P( i, j )</a:t>
            </a:r>
            <a:r>
              <a:rPr kumimoji="1" lang="en-US" altLang="zh-CN" sz="3200" b="1" smtClean="0">
                <a:solidFill>
                  <a:srgbClr val="FF66FF"/>
                </a:solidFill>
                <a:latin typeface="Times New Roman" pitchFamily="18" charset="0"/>
              </a:rPr>
              <a:t> </a:t>
            </a:r>
            <a:r>
              <a:rPr lang="zh-CN" altLang="en-US" sz="3200" b="1" smtClean="0">
                <a:solidFill>
                  <a:schemeClr val="tx1"/>
                </a:solidFill>
              </a:rPr>
              <a:t>左乘矩阵  </a:t>
            </a:r>
            <a:r>
              <a:rPr lang="zh-CN" altLang="en-US" sz="3200" b="1" smtClean="0">
                <a:latin typeface="Times New Roman" pitchFamily="18" charset="0"/>
                <a:sym typeface="Symbol" pitchFamily="18" charset="2"/>
              </a:rPr>
              <a:t></a:t>
            </a:r>
            <a:r>
              <a:rPr kumimoji="1" lang="zh-CN" altLang="en-US" sz="3200" b="1" smtClean="0">
                <a:solidFill>
                  <a:schemeClr val="tx1"/>
                </a:solidFill>
                <a:latin typeface="Times New Roman" pitchFamily="18" charset="0"/>
              </a:rPr>
              <a:t>  </a:t>
            </a:r>
            <a:r>
              <a:rPr lang="zh-CN" altLang="en-US" sz="3200" b="1" smtClean="0">
                <a:solidFill>
                  <a:schemeClr val="tx1"/>
                </a:solidFill>
              </a:rPr>
              <a:t>交换矩阵的 </a:t>
            </a:r>
            <a:r>
              <a:rPr kumimoji="1" lang="en-US" altLang="zh-CN" sz="3200" b="1" smtClean="0">
                <a:solidFill>
                  <a:srgbClr val="0000FF"/>
                </a:solidFill>
                <a:latin typeface="Times New Roman" pitchFamily="18" charset="0"/>
              </a:rPr>
              <a:t>i , j</a:t>
            </a:r>
            <a:r>
              <a:rPr kumimoji="1" lang="en-US" altLang="zh-CN" sz="3200" b="1" smtClean="0">
                <a:solidFill>
                  <a:schemeClr val="tx1"/>
                </a:solidFill>
                <a:latin typeface="Times New Roman" pitchFamily="18" charset="0"/>
              </a:rPr>
              <a:t> </a:t>
            </a:r>
            <a:r>
              <a:rPr lang="zh-CN" altLang="en-US" sz="3200" b="1" smtClean="0">
                <a:solidFill>
                  <a:schemeClr val="tx1"/>
                </a:solidFill>
              </a:rPr>
              <a:t>行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4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7348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7348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4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67348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7348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7348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7" dur="500"/>
                                        <p:tgtEl>
                                          <p:spTgt spid="67348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34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0" presetID="9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67348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34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4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7348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5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1" dur="1000"/>
                                        <p:tgtEl>
                                          <p:spTgt spid="67348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/>
                                        <p:tgtEl>
                                          <p:spTgt spid="67348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/>
                                        <p:tgtEl>
                                          <p:spTgt spid="67348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5000">
                                          <p:val>
                                            <p:strVal val="ppt_x+-0.0500*(ppt_x*0.9511+(1-ppt_y)*0.3090)"/>
                                          </p:val>
                                        </p:tav>
                                        <p:tav tm="10000">
                                          <p:val>
                                            <p:strVal val="ppt_x+-0.1000*(ppt_x*0.8090+(1-ppt_y)*0.5878)"/>
                                          </p:val>
                                        </p:tav>
                                        <p:tav tm="15000">
                                          <p:val>
                                            <p:strVal val="ppt_x+-0.1500*(ppt_x*0.5878+(1-ppt_y)*0.8090)"/>
                                          </p:val>
                                        </p:tav>
                                        <p:tav tm="20000">
                                          <p:val>
                                            <p:strVal val="ppt_x+-0.2000*(ppt_x*0.3090+(1-ppt_y)*0.9511)"/>
                                          </p:val>
                                        </p:tav>
                                        <p:tav tm="25000">
                                          <p:val>
                                            <p:strVal val="ppt_x+-0.2500*(ppt_x*-0.0000+(1-ppt_y)*1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x+-0.3000*(ppt_x*-0.3090+(1-ppt_y)*0.9511)"/>
                                          </p:val>
                                        </p:tav>
                                        <p:tav tm="35000">
                                          <p:val>
                                            <p:strVal val="ppt_x+-0.3500*(ppt_x*-0.5878+(1-ppt_y)*0.8090)"/>
                                          </p:val>
                                        </p:tav>
                                        <p:tav tm="40000">
                                          <p:val>
                                            <p:strVal val="ppt_x+-0.4000*(ppt_x*-0.8090+(1-ppt_y)*0.5878)"/>
                                          </p:val>
                                        </p:tav>
                                        <p:tav tm="45000">
                                          <p:val>
                                            <p:strVal val="ppt_x+-0.4500*(ppt_x*-0.9511+(1-ppt_y)*0.3090)"/>
                                          </p:val>
                                        </p:tav>
                                        <p:tav tm="50000">
                                          <p:val>
                                            <p:strVal val="ppt_x+-0.5000*(ppt_x*-1.0000+(1-ppt_y)*-0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x+-0.5500*(ppt_x*-0.9511+(1-ppt_y)*-0.3090)"/>
                                          </p:val>
                                        </p:tav>
                                        <p:tav tm="60000">
                                          <p:val>
                                            <p:strVal val="ppt_x+-0.6000*(ppt_x*-0.8090+(1-ppt_y)*-0.5878)"/>
                                          </p:val>
                                        </p:tav>
                                        <p:tav tm="65000">
                                          <p:val>
                                            <p:strVal val="ppt_x+-0.6500*(ppt_x*-0.5878+(1-ppt_y)*-0.8090)"/>
                                          </p:val>
                                        </p:tav>
                                        <p:tav tm="70000">
                                          <p:val>
                                            <p:strVal val="ppt_x+-0.7000*(ppt_x*-0.3090+(1-ppt_y)*-0.9511)"/>
                                          </p:val>
                                        </p:tav>
                                        <p:tav tm="75000">
                                          <p:val>
                                            <p:strVal val="ppt_x+-0.7500*(ppt_x*0.0000+(1-ppt_y)*-1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x+-0.8000*(ppt_x*0.3090+(1-ppt_y)*-0.9511)"/>
                                          </p:val>
                                        </p:tav>
                                        <p:tav tm="85000">
                                          <p:val>
                                            <p:strVal val="ppt_x+-0.8500*(ppt_x*0.5878+(1-ppt_y)*-0.8090)"/>
                                          </p:val>
                                        </p:tav>
                                        <p:tav tm="90000">
                                          <p:val>
                                            <p:strVal val="ppt_x+-0.9000*(ppt_x*0.8090+(1-ppt_y)*-0.5878)"/>
                                          </p:val>
                                        </p:tav>
                                        <p:tav tm="95000">
                                          <p:val>
                                            <p:strVal val="ppt_x+-0.9500*(ppt_x*0.9511+(1-ppt_y)*-0.3090)"/>
                                          </p:val>
                                        </p:tav>
                                        <p:tav tm="100000">
                                          <p:val>
                                            <p:strVal val="ppt_x+-1.0000*(ppt_x*1.0000+(1-ppt_y)*0.0000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/>
                                        <p:tgtEl>
                                          <p:spTgt spid="67348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-0.0500*(ppt_x*0.3090-(1-ppt_y)*0.9511)"/>
                                          </p:val>
                                        </p:tav>
                                        <p:tav tm="10000">
                                          <p:val>
                                            <p:strVal val="ppt_y+-0.1000*(ppt_x*0.5878-(1-ppt_y)*0.8090)"/>
                                          </p:val>
                                        </p:tav>
                                        <p:tav tm="15000">
                                          <p:val>
                                            <p:strVal val="ppt_y+-0.1500*(ppt_x*0.8090-(1-ppt_y)*0.5878)"/>
                                          </p:val>
                                        </p:tav>
                                        <p:tav tm="20000">
                                          <p:val>
                                            <p:strVal val="ppt_y+-0.2000*(ppt_x*0.9511-(1-ppt_y)*0.3090)"/>
                                          </p:val>
                                        </p:tav>
                                        <p:tav tm="25000">
                                          <p:val>
                                            <p:strVal val="ppt_y+-0.2500*(ppt_x*1.0000-(1-ppt_y)*-0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y+-0.3000*(ppt_x*0.9511-(1-ppt_y)*-0.3090)"/>
                                          </p:val>
                                        </p:tav>
                                        <p:tav tm="35000">
                                          <p:val>
                                            <p:strVal val="ppt_y+-0.3500*(ppt_x*0.8090-(1-ppt_y)*-0.5878)"/>
                                          </p:val>
                                        </p:tav>
                                        <p:tav tm="40000">
                                          <p:val>
                                            <p:strVal val="ppt_y+-0.4000*(ppt_x*0.5878-(1-ppt_y)*-0.8090)"/>
                                          </p:val>
                                        </p:tav>
                                        <p:tav tm="45000">
                                          <p:val>
                                            <p:strVal val="ppt_y+-0.4500*(ppt_x*0.3090-(1-ppt_y)*-0.9511)"/>
                                          </p:val>
                                        </p:tav>
                                        <p:tav tm="50000">
                                          <p:val>
                                            <p:strVal val="ppt_y+-0.5000*(ppt_x*-0.0000-(1-ppt_y)*-1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y+-0.5500*(ppt_x*-0.3090-(1-ppt_y)*-0.9511)"/>
                                          </p:val>
                                        </p:tav>
                                        <p:tav tm="60000">
                                          <p:val>
                                            <p:strVal val="ppt_y+-0.6000*(ppt_x*-0.5878-(1-ppt_y)*-0.8090)"/>
                                          </p:val>
                                        </p:tav>
                                        <p:tav tm="65000">
                                          <p:val>
                                            <p:strVal val="ppt_y+-0.6500*(ppt_x*-0.8090-(1-ppt_y)*-0.5878)"/>
                                          </p:val>
                                        </p:tav>
                                        <p:tav tm="70000">
                                          <p:val>
                                            <p:strVal val="ppt_y+-0.7000*(ppt_x*-0.9511-(1-ppt_y)*-0.3090)"/>
                                          </p:val>
                                        </p:tav>
                                        <p:tav tm="75000">
                                          <p:val>
                                            <p:strVal val="ppt_y+-0.7500*(ppt_x*-1.0000-(1-ppt_y)*0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y+-0.8000*(ppt_x*-0.9511-(1-ppt_y)*0.3090)"/>
                                          </p:val>
                                        </p:tav>
                                        <p:tav tm="85000">
                                          <p:val>
                                            <p:strVal val="ppt_y+-0.8500*(ppt_x*-0.8090-(1-ppt_y)*0.5878)"/>
                                          </p:val>
                                        </p:tav>
                                        <p:tav tm="90000">
                                          <p:val>
                                            <p:strVal val="ppt_y+-0.9000*(ppt_x*-0.5878-(1-ppt_y)*0.8090)"/>
                                          </p:val>
                                        </p:tav>
                                        <p:tav tm="95000">
                                          <p:val>
                                            <p:strVal val="ppt_y+-0.9500*(ppt_x*-0.3090-(1-ppt_y)*0.9511)"/>
                                          </p:val>
                                        </p:tav>
                                        <p:tav tm="100000">
                                          <p:val>
                                            <p:strVal val="ppt_y+-1.0000*(ppt_x*0.0000-(1-ppt_y)*1.0000)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734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4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67348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5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4" dur="1000"/>
                                        <p:tgtEl>
                                          <p:spTgt spid="67348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/>
                                        <p:tgtEl>
                                          <p:spTgt spid="67348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/>
                                        <p:tgtEl>
                                          <p:spTgt spid="67348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5000">
                                          <p:val>
                                            <p:strVal val="ppt_x+-0.0500*(ppt_x*0.9511+(1-ppt_y)*0.3090)"/>
                                          </p:val>
                                        </p:tav>
                                        <p:tav tm="10000">
                                          <p:val>
                                            <p:strVal val="ppt_x+-0.1000*(ppt_x*0.8090+(1-ppt_y)*0.5878)"/>
                                          </p:val>
                                        </p:tav>
                                        <p:tav tm="15000">
                                          <p:val>
                                            <p:strVal val="ppt_x+-0.1500*(ppt_x*0.5878+(1-ppt_y)*0.8090)"/>
                                          </p:val>
                                        </p:tav>
                                        <p:tav tm="20000">
                                          <p:val>
                                            <p:strVal val="ppt_x+-0.2000*(ppt_x*0.3090+(1-ppt_y)*0.9511)"/>
                                          </p:val>
                                        </p:tav>
                                        <p:tav tm="25000">
                                          <p:val>
                                            <p:strVal val="ppt_x+-0.2500*(ppt_x*-0.0000+(1-ppt_y)*1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x+-0.3000*(ppt_x*-0.3090+(1-ppt_y)*0.9511)"/>
                                          </p:val>
                                        </p:tav>
                                        <p:tav tm="35000">
                                          <p:val>
                                            <p:strVal val="ppt_x+-0.3500*(ppt_x*-0.5878+(1-ppt_y)*0.8090)"/>
                                          </p:val>
                                        </p:tav>
                                        <p:tav tm="40000">
                                          <p:val>
                                            <p:strVal val="ppt_x+-0.4000*(ppt_x*-0.8090+(1-ppt_y)*0.5878)"/>
                                          </p:val>
                                        </p:tav>
                                        <p:tav tm="45000">
                                          <p:val>
                                            <p:strVal val="ppt_x+-0.4500*(ppt_x*-0.9511+(1-ppt_y)*0.3090)"/>
                                          </p:val>
                                        </p:tav>
                                        <p:tav tm="50000">
                                          <p:val>
                                            <p:strVal val="ppt_x+-0.5000*(ppt_x*-1.0000+(1-ppt_y)*-0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x+-0.5500*(ppt_x*-0.9511+(1-ppt_y)*-0.3090)"/>
                                          </p:val>
                                        </p:tav>
                                        <p:tav tm="60000">
                                          <p:val>
                                            <p:strVal val="ppt_x+-0.6000*(ppt_x*-0.8090+(1-ppt_y)*-0.5878)"/>
                                          </p:val>
                                        </p:tav>
                                        <p:tav tm="65000">
                                          <p:val>
                                            <p:strVal val="ppt_x+-0.6500*(ppt_x*-0.5878+(1-ppt_y)*-0.8090)"/>
                                          </p:val>
                                        </p:tav>
                                        <p:tav tm="70000">
                                          <p:val>
                                            <p:strVal val="ppt_x+-0.7000*(ppt_x*-0.3090+(1-ppt_y)*-0.9511)"/>
                                          </p:val>
                                        </p:tav>
                                        <p:tav tm="75000">
                                          <p:val>
                                            <p:strVal val="ppt_x+-0.7500*(ppt_x*0.0000+(1-ppt_y)*-1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x+-0.8000*(ppt_x*0.3090+(1-ppt_y)*-0.9511)"/>
                                          </p:val>
                                        </p:tav>
                                        <p:tav tm="85000">
                                          <p:val>
                                            <p:strVal val="ppt_x+-0.8500*(ppt_x*0.5878+(1-ppt_y)*-0.8090)"/>
                                          </p:val>
                                        </p:tav>
                                        <p:tav tm="90000">
                                          <p:val>
                                            <p:strVal val="ppt_x+-0.9000*(ppt_x*0.8090+(1-ppt_y)*-0.5878)"/>
                                          </p:val>
                                        </p:tav>
                                        <p:tav tm="95000">
                                          <p:val>
                                            <p:strVal val="ppt_x+-0.9500*(ppt_x*0.9511+(1-ppt_y)*-0.3090)"/>
                                          </p:val>
                                        </p:tav>
                                        <p:tav tm="100000">
                                          <p:val>
                                            <p:strVal val="ppt_x+-1.0000*(ppt_x*1.0000+(1-ppt_y)*0.0000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/>
                                        <p:tgtEl>
                                          <p:spTgt spid="67348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-0.0500*(ppt_x*0.3090-(1-ppt_y)*0.9511)"/>
                                          </p:val>
                                        </p:tav>
                                        <p:tav tm="10000">
                                          <p:val>
                                            <p:strVal val="ppt_y+-0.1000*(ppt_x*0.5878-(1-ppt_y)*0.8090)"/>
                                          </p:val>
                                        </p:tav>
                                        <p:tav tm="15000">
                                          <p:val>
                                            <p:strVal val="ppt_y+-0.1500*(ppt_x*0.8090-(1-ppt_y)*0.5878)"/>
                                          </p:val>
                                        </p:tav>
                                        <p:tav tm="20000">
                                          <p:val>
                                            <p:strVal val="ppt_y+-0.2000*(ppt_x*0.9511-(1-ppt_y)*0.3090)"/>
                                          </p:val>
                                        </p:tav>
                                        <p:tav tm="25000">
                                          <p:val>
                                            <p:strVal val="ppt_y+-0.2500*(ppt_x*1.0000-(1-ppt_y)*-0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y+-0.3000*(ppt_x*0.9511-(1-ppt_y)*-0.3090)"/>
                                          </p:val>
                                        </p:tav>
                                        <p:tav tm="35000">
                                          <p:val>
                                            <p:strVal val="ppt_y+-0.3500*(ppt_x*0.8090-(1-ppt_y)*-0.5878)"/>
                                          </p:val>
                                        </p:tav>
                                        <p:tav tm="40000">
                                          <p:val>
                                            <p:strVal val="ppt_y+-0.4000*(ppt_x*0.5878-(1-ppt_y)*-0.8090)"/>
                                          </p:val>
                                        </p:tav>
                                        <p:tav tm="45000">
                                          <p:val>
                                            <p:strVal val="ppt_y+-0.4500*(ppt_x*0.3090-(1-ppt_y)*-0.9511)"/>
                                          </p:val>
                                        </p:tav>
                                        <p:tav tm="50000">
                                          <p:val>
                                            <p:strVal val="ppt_y+-0.5000*(ppt_x*-0.0000-(1-ppt_y)*-1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y+-0.5500*(ppt_x*-0.3090-(1-ppt_y)*-0.9511)"/>
                                          </p:val>
                                        </p:tav>
                                        <p:tav tm="60000">
                                          <p:val>
                                            <p:strVal val="ppt_y+-0.6000*(ppt_x*-0.5878-(1-ppt_y)*-0.8090)"/>
                                          </p:val>
                                        </p:tav>
                                        <p:tav tm="65000">
                                          <p:val>
                                            <p:strVal val="ppt_y+-0.6500*(ppt_x*-0.8090-(1-ppt_y)*-0.5878)"/>
                                          </p:val>
                                        </p:tav>
                                        <p:tav tm="70000">
                                          <p:val>
                                            <p:strVal val="ppt_y+-0.7000*(ppt_x*-0.9511-(1-ppt_y)*-0.3090)"/>
                                          </p:val>
                                        </p:tav>
                                        <p:tav tm="75000">
                                          <p:val>
                                            <p:strVal val="ppt_y+-0.7500*(ppt_x*-1.0000-(1-ppt_y)*0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y+-0.8000*(ppt_x*-0.9511-(1-ppt_y)*0.3090)"/>
                                          </p:val>
                                        </p:tav>
                                        <p:tav tm="85000">
                                          <p:val>
                                            <p:strVal val="ppt_y+-0.8500*(ppt_x*-0.8090-(1-ppt_y)*0.5878)"/>
                                          </p:val>
                                        </p:tav>
                                        <p:tav tm="90000">
                                          <p:val>
                                            <p:strVal val="ppt_y+-0.9000*(ppt_x*-0.5878-(1-ppt_y)*0.8090)"/>
                                          </p:val>
                                        </p:tav>
                                        <p:tav tm="95000">
                                          <p:val>
                                            <p:strVal val="ppt_y+-0.9500*(ppt_x*-0.3090-(1-ppt_y)*0.9511)"/>
                                          </p:val>
                                        </p:tav>
                                        <p:tav tm="100000">
                                          <p:val>
                                            <p:strVal val="ppt_y+-1.0000*(ppt_x*0.0000-(1-ppt_y)*1.0000)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734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34852" grpId="0" animBg="1"/>
      <p:bldP spid="6734853" grpId="0"/>
      <p:bldP spid="6734854" grpId="0" animBg="1"/>
      <p:bldP spid="6734855" grpId="0" animBg="1"/>
      <p:bldP spid="6734856" grpId="0" animBg="1"/>
      <p:bldP spid="6734857" grpId="0" animBg="1"/>
      <p:bldP spid="6734858" grpId="0" animBg="1"/>
      <p:bldP spid="6734859" grpId="0" animBg="1"/>
    </p:bldLst>
  </p:timing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2210" name="Object 2"/>
          <p:cNvGraphicFramePr>
            <a:graphicFrameLocks noChangeAspect="1"/>
          </p:cNvGraphicFramePr>
          <p:nvPr/>
        </p:nvGraphicFramePr>
        <p:xfrm>
          <a:off x="490538" y="2133600"/>
          <a:ext cx="8232775" cy="2987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2293" name="公式" r:id="rId3" imgW="3149280" imgH="1143000" progId="Equation.3">
                  <p:embed/>
                </p:oleObj>
              </mc:Choice>
              <mc:Fallback>
                <p:oleObj name="公式" r:id="rId3" imgW="3149280" imgH="114300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0538" y="2133600"/>
                        <a:ext cx="8232775" cy="2987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38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2211" name="Rectangle 3"/>
          <p:cNvSpPr>
            <a:spLocks noChangeArrowheads="1"/>
          </p:cNvSpPr>
          <p:nvPr/>
        </p:nvSpPr>
        <p:spPr bwMode="auto">
          <a:xfrm>
            <a:off x="2051050" y="2133600"/>
            <a:ext cx="649288" cy="647700"/>
          </a:xfrm>
          <a:prstGeom prst="rect">
            <a:avLst/>
          </a:prstGeom>
          <a:solidFill>
            <a:srgbClr val="FF9900">
              <a:alpha val="3803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6735876" name="Rectangle 4"/>
          <p:cNvSpPr>
            <a:spLocks noChangeArrowheads="1"/>
          </p:cNvSpPr>
          <p:nvPr/>
        </p:nvSpPr>
        <p:spPr bwMode="auto">
          <a:xfrm>
            <a:off x="6588125" y="2133600"/>
            <a:ext cx="1871663" cy="719138"/>
          </a:xfrm>
          <a:prstGeom prst="rect">
            <a:avLst/>
          </a:prstGeom>
          <a:solidFill>
            <a:srgbClr val="FF9900">
              <a:alpha val="34901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6735877" name="Rectangle 5"/>
          <p:cNvSpPr>
            <a:spLocks noChangeArrowheads="1"/>
          </p:cNvSpPr>
          <p:nvPr/>
        </p:nvSpPr>
        <p:spPr bwMode="auto">
          <a:xfrm>
            <a:off x="6588125" y="3573463"/>
            <a:ext cx="1871663" cy="719137"/>
          </a:xfrm>
          <a:prstGeom prst="rect">
            <a:avLst/>
          </a:prstGeom>
          <a:solidFill>
            <a:srgbClr val="FF0000">
              <a:alpha val="34901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222214" name="Rectangle 6"/>
          <p:cNvSpPr>
            <a:spLocks noChangeArrowheads="1"/>
          </p:cNvSpPr>
          <p:nvPr/>
        </p:nvSpPr>
        <p:spPr bwMode="auto">
          <a:xfrm>
            <a:off x="684213" y="3644900"/>
            <a:ext cx="647700" cy="647700"/>
          </a:xfrm>
          <a:prstGeom prst="rect">
            <a:avLst/>
          </a:prstGeom>
          <a:solidFill>
            <a:srgbClr val="FF0000">
              <a:alpha val="3803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6735879" name="Rectangle 7"/>
          <p:cNvSpPr>
            <a:spLocks noChangeArrowheads="1"/>
          </p:cNvSpPr>
          <p:nvPr/>
        </p:nvSpPr>
        <p:spPr bwMode="auto">
          <a:xfrm>
            <a:off x="3779838" y="2133600"/>
            <a:ext cx="1944687" cy="647700"/>
          </a:xfrm>
          <a:prstGeom prst="rect">
            <a:avLst/>
          </a:prstGeom>
          <a:solidFill>
            <a:srgbClr val="FF0000">
              <a:alpha val="3803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cxnSp>
        <p:nvCxnSpPr>
          <p:cNvPr id="6735880" name="AutoShape 8"/>
          <p:cNvCxnSpPr>
            <a:cxnSpLocks noChangeShapeType="1"/>
            <a:stCxn id="6735879" idx="3"/>
            <a:endCxn id="6735877" idx="1"/>
          </p:cNvCxnSpPr>
          <p:nvPr/>
        </p:nvCxnSpPr>
        <p:spPr bwMode="auto">
          <a:xfrm>
            <a:off x="5724525" y="2457450"/>
            <a:ext cx="863600" cy="1476375"/>
          </a:xfrm>
          <a:prstGeom prst="straightConnector1">
            <a:avLst/>
          </a:prstGeom>
          <a:noFill/>
          <a:ln w="50800">
            <a:solidFill>
              <a:srgbClr val="0000FF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735881" name="Rectangle 9"/>
          <p:cNvSpPr>
            <a:spLocks noChangeArrowheads="1"/>
          </p:cNvSpPr>
          <p:nvPr/>
        </p:nvSpPr>
        <p:spPr bwMode="auto">
          <a:xfrm>
            <a:off x="3779838" y="3644900"/>
            <a:ext cx="1944687" cy="647700"/>
          </a:xfrm>
          <a:prstGeom prst="rect">
            <a:avLst/>
          </a:prstGeom>
          <a:solidFill>
            <a:srgbClr val="FF9900">
              <a:alpha val="3803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cxnSp>
        <p:nvCxnSpPr>
          <p:cNvPr id="6735882" name="AutoShape 10"/>
          <p:cNvCxnSpPr>
            <a:cxnSpLocks noChangeShapeType="1"/>
            <a:stCxn id="6735881" idx="3"/>
            <a:endCxn id="6735876" idx="1"/>
          </p:cNvCxnSpPr>
          <p:nvPr/>
        </p:nvCxnSpPr>
        <p:spPr bwMode="auto">
          <a:xfrm flipV="1">
            <a:off x="5724525" y="2493963"/>
            <a:ext cx="863600" cy="1474787"/>
          </a:xfrm>
          <a:prstGeom prst="straightConnector1">
            <a:avLst/>
          </a:prstGeom>
          <a:noFill/>
          <a:ln w="50800">
            <a:solidFill>
              <a:srgbClr val="0000FF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735883" name="Rectangle 11"/>
          <p:cNvSpPr>
            <a:spLocks noChangeArrowheads="1"/>
          </p:cNvSpPr>
          <p:nvPr/>
        </p:nvSpPr>
        <p:spPr bwMode="auto">
          <a:xfrm>
            <a:off x="468313" y="2133600"/>
            <a:ext cx="3095625" cy="295116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6735884" name="Text Box 12"/>
          <p:cNvSpPr txBox="1">
            <a:spLocks noChangeArrowheads="1"/>
          </p:cNvSpPr>
          <p:nvPr/>
        </p:nvSpPr>
        <p:spPr bwMode="auto">
          <a:xfrm>
            <a:off x="1763713" y="3141663"/>
            <a:ext cx="1595437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58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4000">
                <a:solidFill>
                  <a:srgbClr val="000000"/>
                </a:solidFill>
                <a:latin typeface="Times New Roman" pitchFamily="18" charset="0"/>
              </a:rPr>
              <a:t>P(1, 3)</a:t>
            </a:r>
            <a:endParaRPr lang="en-US" altLang="zh-CN" sz="4000">
              <a:solidFill>
                <a:srgbClr val="000000"/>
              </a:solidFill>
              <a:latin typeface="Tahoma" pitchFamily="34" charset="0"/>
            </a:endParaRPr>
          </a:p>
        </p:txBody>
      </p:sp>
      <p:sp>
        <p:nvSpPr>
          <p:cNvPr id="222221" name="Rectangle 13"/>
          <p:cNvSpPr>
            <a:spLocks noGrp="1" noChangeArrowheads="1"/>
          </p:cNvSpPr>
          <p:nvPr>
            <p:ph type="title"/>
          </p:nvPr>
        </p:nvSpPr>
        <p:spPr>
          <a:xfrm>
            <a:off x="457200" y="457200"/>
            <a:ext cx="8362950" cy="1371600"/>
          </a:xfrm>
          <a:noFill/>
        </p:spPr>
        <p:txBody>
          <a:bodyPr/>
          <a:lstStyle/>
          <a:p>
            <a:pPr eaLnBrk="1" hangingPunct="1"/>
            <a:r>
              <a:rPr lang="zh-CN" altLang="en-US" sz="3200" b="1" smtClean="0">
                <a:solidFill>
                  <a:schemeClr val="tx1"/>
                </a:solidFill>
              </a:rPr>
              <a:t>用 </a:t>
            </a:r>
            <a:r>
              <a:rPr kumimoji="1" lang="en-US" altLang="zh-CN" sz="3200" b="1" smtClean="0">
                <a:solidFill>
                  <a:srgbClr val="0000FF"/>
                </a:solidFill>
                <a:latin typeface="Times New Roman" pitchFamily="18" charset="0"/>
              </a:rPr>
              <a:t>P( i, j )</a:t>
            </a:r>
            <a:r>
              <a:rPr kumimoji="1" lang="en-US" altLang="zh-CN" sz="3200" b="1" smtClean="0">
                <a:solidFill>
                  <a:srgbClr val="FF66FF"/>
                </a:solidFill>
                <a:latin typeface="Times New Roman" pitchFamily="18" charset="0"/>
              </a:rPr>
              <a:t> </a:t>
            </a:r>
            <a:r>
              <a:rPr lang="zh-CN" altLang="en-US" sz="3200" b="1" smtClean="0">
                <a:solidFill>
                  <a:schemeClr val="tx1"/>
                </a:solidFill>
              </a:rPr>
              <a:t>左乘矩阵  </a:t>
            </a:r>
            <a:r>
              <a:rPr lang="zh-CN" altLang="en-US" sz="3200" b="1" smtClean="0">
                <a:latin typeface="Times New Roman" pitchFamily="18" charset="0"/>
                <a:sym typeface="Symbol" pitchFamily="18" charset="2"/>
              </a:rPr>
              <a:t></a:t>
            </a:r>
            <a:r>
              <a:rPr kumimoji="1" lang="zh-CN" altLang="en-US" sz="3200" b="1" smtClean="0">
                <a:solidFill>
                  <a:schemeClr val="tx1"/>
                </a:solidFill>
                <a:latin typeface="Times New Roman" pitchFamily="18" charset="0"/>
              </a:rPr>
              <a:t>  </a:t>
            </a:r>
            <a:r>
              <a:rPr lang="zh-CN" altLang="en-US" sz="3200" b="1" smtClean="0">
                <a:solidFill>
                  <a:schemeClr val="tx1"/>
                </a:solidFill>
              </a:rPr>
              <a:t>交换矩阵的 </a:t>
            </a:r>
            <a:r>
              <a:rPr kumimoji="1" lang="en-US" altLang="zh-CN" sz="3200" b="1" smtClean="0">
                <a:solidFill>
                  <a:srgbClr val="0000FF"/>
                </a:solidFill>
                <a:latin typeface="Times New Roman" pitchFamily="18" charset="0"/>
              </a:rPr>
              <a:t>i , j</a:t>
            </a:r>
            <a:r>
              <a:rPr kumimoji="1" lang="en-US" altLang="zh-CN" sz="3200" b="1" smtClean="0">
                <a:solidFill>
                  <a:schemeClr val="tx1"/>
                </a:solidFill>
                <a:latin typeface="Times New Roman" pitchFamily="18" charset="0"/>
              </a:rPr>
              <a:t> </a:t>
            </a:r>
            <a:r>
              <a:rPr lang="zh-CN" altLang="en-US" sz="3200" b="1" smtClean="0">
                <a:solidFill>
                  <a:schemeClr val="tx1"/>
                </a:solidFill>
              </a:rPr>
              <a:t>行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58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7358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7358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58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67358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7358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7358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5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67358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5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67358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5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67358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5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67358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5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67358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5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67358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35876" grpId="0" animBg="1"/>
      <p:bldP spid="6735877" grpId="0" animBg="1"/>
      <p:bldP spid="6735879" grpId="0" animBg="1"/>
      <p:bldP spid="6735881" grpId="0" animBg="1"/>
      <p:bldP spid="6735883" grpId="0" animBg="1"/>
      <p:bldP spid="6735884" grpId="0"/>
    </p:bldLst>
  </p:timing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689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549275"/>
            <a:ext cx="8229600" cy="5543550"/>
          </a:xfrm>
        </p:spPr>
        <p:txBody>
          <a:bodyPr/>
          <a:lstStyle/>
          <a:p>
            <a:pPr eaLnBrk="1" hangingPunct="1">
              <a:lnSpc>
                <a:spcPct val="125000"/>
              </a:lnSpc>
              <a:buFontTx/>
              <a:buNone/>
            </a:pPr>
            <a:endParaRPr lang="en-US" altLang="zh-CN" b="1" smtClean="0">
              <a:latin typeface="Times New Roman" pitchFamily="18" charset="0"/>
            </a:endParaRPr>
          </a:p>
          <a:p>
            <a:pPr eaLnBrk="1" hangingPunct="1">
              <a:lnSpc>
                <a:spcPct val="125000"/>
              </a:lnSpc>
              <a:buFontTx/>
              <a:buNone/>
            </a:pPr>
            <a:endParaRPr lang="en-US" altLang="zh-CN" b="1" smtClean="0">
              <a:latin typeface="Times New Roman" pitchFamily="18" charset="0"/>
            </a:endParaRPr>
          </a:p>
          <a:p>
            <a:pPr eaLnBrk="1" hangingPunct="1">
              <a:lnSpc>
                <a:spcPct val="125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</a:rPr>
              <a:t>2</a:t>
            </a:r>
            <a:r>
              <a:rPr lang="zh-CN" altLang="en-US" b="1" smtClean="0">
                <a:latin typeface="Times New Roman" pitchFamily="18" charset="0"/>
              </a:rPr>
              <a:t>）对换第 </a:t>
            </a:r>
            <a:r>
              <a:rPr lang="en-US" altLang="zh-CN" b="1" smtClean="0">
                <a:latin typeface="Times New Roman" pitchFamily="18" charset="0"/>
              </a:rPr>
              <a:t>i , </a:t>
            </a:r>
            <a:r>
              <a:rPr lang="zh-CN" altLang="en-US" b="1" smtClean="0">
                <a:latin typeface="Times New Roman" pitchFamily="18" charset="0"/>
              </a:rPr>
              <a:t>第 </a:t>
            </a:r>
            <a:r>
              <a:rPr lang="en-US" altLang="zh-CN" b="1" smtClean="0">
                <a:latin typeface="Times New Roman" pitchFamily="18" charset="0"/>
              </a:rPr>
              <a:t>j </a:t>
            </a:r>
            <a:r>
              <a:rPr lang="zh-CN" altLang="en-US" b="1" smtClean="0">
                <a:latin typeface="Times New Roman" pitchFamily="18" charset="0"/>
              </a:rPr>
              <a:t>两行   </a:t>
            </a:r>
            <a:r>
              <a:rPr lang="zh-CN" altLang="en-US" sz="2400" b="1" smtClean="0">
                <a:latin typeface="Times New Roman" pitchFamily="18" charset="0"/>
                <a:sym typeface="Symbol" pitchFamily="18" charset="2"/>
              </a:rPr>
              <a:t>   </a:t>
            </a:r>
            <a:r>
              <a:rPr lang="zh-CN" altLang="en-US" b="1" smtClean="0">
                <a:latin typeface="Times New Roman" pitchFamily="18" charset="0"/>
              </a:rPr>
              <a:t> </a:t>
            </a:r>
            <a:r>
              <a:rPr lang="zh-CN" altLang="en-US" b="1" smtClean="0">
                <a:latin typeface="Times New Roman" pitchFamily="18" charset="0"/>
                <a:sym typeface="Symbol" pitchFamily="18" charset="2"/>
              </a:rPr>
              <a:t>左边乘</a:t>
            </a:r>
            <a:r>
              <a:rPr lang="zh-CN" altLang="en-US" b="1" smtClean="0">
                <a:latin typeface="Times New Roman" pitchFamily="18" charset="0"/>
              </a:rPr>
              <a:t>  </a:t>
            </a:r>
            <a:r>
              <a:rPr kumimoji="1" lang="en-US" altLang="zh-CN" b="1" smtClean="0">
                <a:latin typeface="Times New Roman" pitchFamily="18" charset="0"/>
              </a:rPr>
              <a:t>P( i , j ) </a:t>
            </a:r>
          </a:p>
        </p:txBody>
      </p:sp>
      <p:sp>
        <p:nvSpPr>
          <p:cNvPr id="6736899" name="Rectangle 3"/>
          <p:cNvSpPr>
            <a:spLocks noChangeArrowheads="1"/>
          </p:cNvSpPr>
          <p:nvPr/>
        </p:nvSpPr>
        <p:spPr bwMode="auto">
          <a:xfrm>
            <a:off x="1331913" y="3068638"/>
            <a:ext cx="2592387" cy="576262"/>
          </a:xfrm>
          <a:prstGeom prst="rect">
            <a:avLst/>
          </a:prstGeom>
          <a:solidFill>
            <a:srgbClr val="FF0000">
              <a:alpha val="3803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6736900" name="Rectangle 4"/>
          <p:cNvSpPr>
            <a:spLocks noChangeArrowheads="1"/>
          </p:cNvSpPr>
          <p:nvPr/>
        </p:nvSpPr>
        <p:spPr bwMode="auto">
          <a:xfrm>
            <a:off x="1331913" y="4437063"/>
            <a:ext cx="2592387" cy="576262"/>
          </a:xfrm>
          <a:prstGeom prst="rect">
            <a:avLst/>
          </a:prstGeom>
          <a:solidFill>
            <a:srgbClr val="FF9900">
              <a:alpha val="3803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6736901" name="AutoShape 5"/>
          <p:cNvSpPr>
            <a:spLocks noChangeArrowheads="1"/>
          </p:cNvSpPr>
          <p:nvPr/>
        </p:nvSpPr>
        <p:spPr bwMode="auto">
          <a:xfrm>
            <a:off x="3995738" y="3284538"/>
            <a:ext cx="576262" cy="1727200"/>
          </a:xfrm>
          <a:prstGeom prst="curvedLeftArrow">
            <a:avLst>
              <a:gd name="adj1" fmla="val 59945"/>
              <a:gd name="adj2" fmla="val 119890"/>
              <a:gd name="adj3" fmla="val 33333"/>
            </a:avLst>
          </a:prstGeom>
          <a:solidFill>
            <a:srgbClr val="FF00FF">
              <a:alpha val="7215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58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6736902" name="AutoShape 6"/>
          <p:cNvSpPr>
            <a:spLocks noChangeArrowheads="1"/>
          </p:cNvSpPr>
          <p:nvPr/>
        </p:nvSpPr>
        <p:spPr bwMode="auto">
          <a:xfrm rot="10800000">
            <a:off x="611188" y="2997200"/>
            <a:ext cx="661987" cy="1871663"/>
          </a:xfrm>
          <a:prstGeom prst="curvedLeftArrow">
            <a:avLst>
              <a:gd name="adj1" fmla="val 56547"/>
              <a:gd name="adj2" fmla="val 113094"/>
              <a:gd name="adj3" fmla="val 33333"/>
            </a:avLst>
          </a:prstGeom>
          <a:solidFill>
            <a:srgbClr val="FF00FF">
              <a:alpha val="7294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58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6736903" name="Rectangle 7"/>
          <p:cNvSpPr>
            <a:spLocks noChangeArrowheads="1"/>
          </p:cNvSpPr>
          <p:nvPr/>
        </p:nvSpPr>
        <p:spPr bwMode="auto">
          <a:xfrm>
            <a:off x="7019925" y="2997200"/>
            <a:ext cx="504825" cy="576263"/>
          </a:xfrm>
          <a:prstGeom prst="rect">
            <a:avLst/>
          </a:prstGeom>
          <a:solidFill>
            <a:srgbClr val="FF9900">
              <a:alpha val="3803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6736904" name="Rectangle 8"/>
          <p:cNvSpPr>
            <a:spLocks noChangeArrowheads="1"/>
          </p:cNvSpPr>
          <p:nvPr/>
        </p:nvSpPr>
        <p:spPr bwMode="auto">
          <a:xfrm>
            <a:off x="5651500" y="4365625"/>
            <a:ext cx="504825" cy="576263"/>
          </a:xfrm>
          <a:prstGeom prst="rect">
            <a:avLst/>
          </a:prstGeom>
          <a:solidFill>
            <a:srgbClr val="FF0000">
              <a:alpha val="3803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6736905" name="Text Box 9"/>
          <p:cNvSpPr txBox="1">
            <a:spLocks noChangeArrowheads="1"/>
          </p:cNvSpPr>
          <p:nvPr/>
        </p:nvSpPr>
        <p:spPr bwMode="auto">
          <a:xfrm>
            <a:off x="6227763" y="6092825"/>
            <a:ext cx="1173162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58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2800">
                <a:solidFill>
                  <a:srgbClr val="000000"/>
                </a:solidFill>
                <a:latin typeface="Times New Roman" pitchFamily="18" charset="0"/>
              </a:rPr>
              <a:t>P(1, 3)</a:t>
            </a:r>
            <a:endParaRPr lang="en-US" altLang="zh-CN" sz="2800">
              <a:solidFill>
                <a:srgbClr val="000000"/>
              </a:solidFill>
              <a:latin typeface="Tahoma" pitchFamily="34" charset="0"/>
            </a:endParaRPr>
          </a:p>
        </p:txBody>
      </p:sp>
      <p:sp>
        <p:nvSpPr>
          <p:cNvPr id="6736906" name="AutoShape 10"/>
          <p:cNvSpPr>
            <a:spLocks/>
          </p:cNvSpPr>
          <p:nvPr/>
        </p:nvSpPr>
        <p:spPr bwMode="auto">
          <a:xfrm rot="-5400000">
            <a:off x="6764337" y="4478338"/>
            <a:ext cx="296863" cy="2808288"/>
          </a:xfrm>
          <a:prstGeom prst="leftBrace">
            <a:avLst>
              <a:gd name="adj1" fmla="val 78832"/>
              <a:gd name="adj2" fmla="val 50000"/>
            </a:avLst>
          </a:prstGeom>
          <a:noFill/>
          <a:ln w="444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graphicFrame>
        <p:nvGraphicFramePr>
          <p:cNvPr id="223234" name="Object 11"/>
          <p:cNvGraphicFramePr>
            <a:graphicFrameLocks noChangeAspect="1"/>
          </p:cNvGraphicFramePr>
          <p:nvPr/>
        </p:nvGraphicFramePr>
        <p:xfrm>
          <a:off x="1116013" y="3068638"/>
          <a:ext cx="2986087" cy="2744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3389" name="公式" r:id="rId3" imgW="1180800" imgH="1143000" progId="Equation.3">
                  <p:embed/>
                </p:oleObj>
              </mc:Choice>
              <mc:Fallback>
                <p:oleObj name="公式" r:id="rId3" imgW="1180800" imgH="1143000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3068638"/>
                        <a:ext cx="2986087" cy="27447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736908" name="Object 12"/>
          <p:cNvGraphicFramePr>
            <a:graphicFrameLocks noChangeAspect="1"/>
          </p:cNvGraphicFramePr>
          <p:nvPr/>
        </p:nvGraphicFramePr>
        <p:xfrm>
          <a:off x="4787900" y="2997200"/>
          <a:ext cx="3659188" cy="2744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3390" name="公式" r:id="rId5" imgW="1447560" imgH="1143000" progId="Equation.3">
                  <p:embed/>
                </p:oleObj>
              </mc:Choice>
              <mc:Fallback>
                <p:oleObj name="公式" r:id="rId5" imgW="1447560" imgH="1143000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87900" y="2997200"/>
                        <a:ext cx="3659188" cy="27447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23245" name="Picture 13" descr="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70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3246" name="Rectangle 14"/>
          <p:cNvSpPr>
            <a:spLocks noGrp="1" noChangeArrowheads="1"/>
          </p:cNvSpPr>
          <p:nvPr>
            <p:ph type="title"/>
          </p:nvPr>
        </p:nvSpPr>
        <p:spPr>
          <a:xfrm>
            <a:off x="395288" y="115888"/>
            <a:ext cx="8229600" cy="976312"/>
          </a:xfrm>
          <a:noFill/>
        </p:spPr>
        <p:txBody>
          <a:bodyPr/>
          <a:lstStyle/>
          <a:p>
            <a:pPr eaLnBrk="1" hangingPunct="1"/>
            <a:r>
              <a:rPr lang="zh-CN" altLang="en-US" sz="4000" b="1" smtClean="0">
                <a:solidFill>
                  <a:schemeClr val="bg1"/>
                </a:solidFill>
              </a:rPr>
              <a:t>初等矩阵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68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7368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7368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7368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6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1000"/>
                                        <p:tgtEl>
                                          <p:spTgt spid="67368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6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1000"/>
                                        <p:tgtEl>
                                          <p:spTgt spid="67369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6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2000"/>
                                        <p:tgtEl>
                                          <p:spTgt spid="67369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6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2000"/>
                                        <p:tgtEl>
                                          <p:spTgt spid="67369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6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7369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7369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67369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6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67369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6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67369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6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67369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67369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7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6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67369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67369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36899" grpId="0" animBg="1"/>
      <p:bldP spid="6736900" grpId="0" animBg="1"/>
      <p:bldP spid="6736901" grpId="0" animBg="1"/>
      <p:bldP spid="6736902" grpId="0" animBg="1"/>
      <p:bldP spid="6736903" grpId="0" animBg="1"/>
      <p:bldP spid="6736904" grpId="0" animBg="1"/>
      <p:bldP spid="6736905" grpId="0"/>
      <p:bldP spid="6736906" grpId="0" animBg="1"/>
    </p:bldLst>
  </p:timing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792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1700213"/>
            <a:ext cx="8229600" cy="4167187"/>
          </a:xfrm>
        </p:spPr>
        <p:txBody>
          <a:bodyPr/>
          <a:lstStyle/>
          <a:p>
            <a:pPr eaLnBrk="1" hangingPunct="1">
              <a:lnSpc>
                <a:spcPct val="120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</a:rPr>
              <a:t> 1</a:t>
            </a:r>
            <a:r>
              <a:rPr lang="zh-CN" altLang="en-US" b="1" smtClean="0">
                <a:latin typeface="Times New Roman" pitchFamily="18" charset="0"/>
              </a:rPr>
              <a:t>）第 </a:t>
            </a:r>
            <a:r>
              <a:rPr lang="en-US" altLang="zh-CN" b="1" smtClean="0">
                <a:latin typeface="Times New Roman" pitchFamily="18" charset="0"/>
              </a:rPr>
              <a:t>i </a:t>
            </a:r>
            <a:r>
              <a:rPr lang="zh-CN" altLang="en-US" b="1" smtClean="0">
                <a:latin typeface="Times New Roman" pitchFamily="18" charset="0"/>
              </a:rPr>
              <a:t>行加上 </a:t>
            </a:r>
            <a:r>
              <a:rPr lang="en-US" altLang="zh-CN" b="1" i="1" smtClean="0">
                <a:latin typeface="Times New Roman" pitchFamily="18" charset="0"/>
              </a:rPr>
              <a:t>k</a:t>
            </a:r>
            <a:r>
              <a:rPr lang="en-US" altLang="zh-CN" b="1" smtClean="0">
                <a:latin typeface="Times New Roman" pitchFamily="18" charset="0"/>
              </a:rPr>
              <a:t> </a:t>
            </a:r>
            <a:r>
              <a:rPr lang="zh-CN" altLang="en-US" b="1" smtClean="0">
                <a:latin typeface="Times New Roman" pitchFamily="18" charset="0"/>
              </a:rPr>
              <a:t>倍第 </a:t>
            </a:r>
            <a:r>
              <a:rPr lang="en-US" altLang="zh-CN" b="1" smtClean="0">
                <a:latin typeface="Times New Roman" pitchFamily="18" charset="0"/>
              </a:rPr>
              <a:t>j </a:t>
            </a:r>
            <a:r>
              <a:rPr lang="zh-CN" altLang="en-US" b="1" smtClean="0">
                <a:latin typeface="Times New Roman" pitchFamily="18" charset="0"/>
              </a:rPr>
              <a:t>行  </a:t>
            </a:r>
            <a:r>
              <a:rPr lang="zh-CN" altLang="en-US" b="1" smtClean="0">
                <a:latin typeface="Times New Roman" pitchFamily="18" charset="0"/>
                <a:sym typeface="Symbol" pitchFamily="18" charset="2"/>
              </a:rPr>
              <a:t></a:t>
            </a:r>
            <a:r>
              <a:rPr lang="zh-CN" altLang="en-US" b="1" smtClean="0">
                <a:latin typeface="Times New Roman" pitchFamily="18" charset="0"/>
              </a:rPr>
              <a:t>   </a:t>
            </a:r>
            <a:r>
              <a:rPr kumimoji="1" lang="en-US" altLang="zh-CN" b="1" smtClean="0">
                <a:latin typeface="Times New Roman" pitchFamily="18" charset="0"/>
              </a:rPr>
              <a:t>P( i , j( </a:t>
            </a:r>
            <a:r>
              <a:rPr lang="en-US" altLang="zh-CN" b="1" i="1" smtClean="0">
                <a:latin typeface="Times New Roman" pitchFamily="18" charset="0"/>
              </a:rPr>
              <a:t>k </a:t>
            </a:r>
            <a:r>
              <a:rPr kumimoji="1" lang="en-US" altLang="zh-CN" b="1" smtClean="0">
                <a:latin typeface="Times New Roman" pitchFamily="18" charset="0"/>
              </a:rPr>
              <a:t>) )</a:t>
            </a:r>
          </a:p>
          <a:p>
            <a:pPr eaLnBrk="1" hangingPunct="1">
              <a:lnSpc>
                <a:spcPct val="120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</a:rPr>
              <a:t> 2</a:t>
            </a:r>
            <a:r>
              <a:rPr lang="zh-CN" altLang="en-US" b="1" smtClean="0">
                <a:latin typeface="Times New Roman" pitchFamily="18" charset="0"/>
              </a:rPr>
              <a:t>）交换第 </a:t>
            </a:r>
            <a:r>
              <a:rPr lang="en-US" altLang="zh-CN" b="1" smtClean="0">
                <a:latin typeface="Times New Roman" pitchFamily="18" charset="0"/>
              </a:rPr>
              <a:t>i </a:t>
            </a:r>
            <a:r>
              <a:rPr lang="zh-CN" altLang="en-US" b="1" smtClean="0">
                <a:latin typeface="Times New Roman" pitchFamily="18" charset="0"/>
              </a:rPr>
              <a:t>与第 </a:t>
            </a:r>
            <a:r>
              <a:rPr lang="en-US" altLang="zh-CN" b="1" smtClean="0">
                <a:latin typeface="Times New Roman" pitchFamily="18" charset="0"/>
              </a:rPr>
              <a:t>j </a:t>
            </a:r>
            <a:r>
              <a:rPr lang="zh-CN" altLang="en-US" b="1" smtClean="0">
                <a:latin typeface="Times New Roman" pitchFamily="18" charset="0"/>
              </a:rPr>
              <a:t>行   </a:t>
            </a:r>
            <a:r>
              <a:rPr lang="zh-CN" altLang="en-US" b="1" smtClean="0">
                <a:latin typeface="Times New Roman" pitchFamily="18" charset="0"/>
                <a:sym typeface="Symbol" pitchFamily="18" charset="2"/>
              </a:rPr>
              <a:t>  </a:t>
            </a:r>
            <a:r>
              <a:rPr lang="zh-CN" altLang="en-US" b="1" smtClean="0">
                <a:latin typeface="Times New Roman" pitchFamily="18" charset="0"/>
              </a:rPr>
              <a:t> </a:t>
            </a:r>
            <a:r>
              <a:rPr kumimoji="1" lang="en-US" altLang="zh-CN" b="1" smtClean="0">
                <a:latin typeface="Times New Roman" pitchFamily="18" charset="0"/>
              </a:rPr>
              <a:t>P( i , j ) </a:t>
            </a:r>
          </a:p>
          <a:p>
            <a:pPr eaLnBrk="1" hangingPunct="1">
              <a:lnSpc>
                <a:spcPct val="120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</a:rPr>
              <a:t> 3</a:t>
            </a:r>
            <a:r>
              <a:rPr lang="zh-CN" altLang="en-US" b="1" smtClean="0">
                <a:latin typeface="Times New Roman" pitchFamily="18" charset="0"/>
              </a:rPr>
              <a:t>）第 </a:t>
            </a:r>
            <a:r>
              <a:rPr lang="en-US" altLang="zh-CN" b="1" smtClean="0">
                <a:latin typeface="Times New Roman" pitchFamily="18" charset="0"/>
              </a:rPr>
              <a:t>i </a:t>
            </a:r>
            <a:r>
              <a:rPr lang="zh-CN" altLang="en-US" b="1" smtClean="0">
                <a:latin typeface="Times New Roman" pitchFamily="18" charset="0"/>
              </a:rPr>
              <a:t>行乘非零的数 </a:t>
            </a:r>
            <a:r>
              <a:rPr lang="en-US" altLang="zh-CN" b="1" i="1" smtClean="0">
                <a:latin typeface="Times New Roman" pitchFamily="18" charset="0"/>
              </a:rPr>
              <a:t>c</a:t>
            </a:r>
            <a:r>
              <a:rPr lang="en-US" altLang="zh-CN" b="1" smtClean="0">
                <a:latin typeface="Times New Roman" pitchFamily="18" charset="0"/>
              </a:rPr>
              <a:t>  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 </a:t>
            </a:r>
            <a:r>
              <a:rPr lang="en-US" altLang="zh-CN" b="1" smtClean="0">
                <a:latin typeface="Times New Roman" pitchFamily="18" charset="0"/>
              </a:rPr>
              <a:t> </a:t>
            </a:r>
            <a:r>
              <a:rPr kumimoji="1" lang="en-US" altLang="zh-CN" b="1" smtClean="0">
                <a:latin typeface="Times New Roman" pitchFamily="18" charset="0"/>
              </a:rPr>
              <a:t>P( i ( </a:t>
            </a:r>
            <a:r>
              <a:rPr lang="en-US" altLang="zh-CN" b="1" i="1" smtClean="0">
                <a:latin typeface="Times New Roman" pitchFamily="18" charset="0"/>
              </a:rPr>
              <a:t>c </a:t>
            </a:r>
            <a:r>
              <a:rPr kumimoji="1" lang="en-US" altLang="zh-CN" b="1" smtClean="0">
                <a:latin typeface="Times New Roman" pitchFamily="18" charset="0"/>
              </a:rPr>
              <a:t>) ) </a:t>
            </a:r>
          </a:p>
        </p:txBody>
      </p:sp>
      <p:sp>
        <p:nvSpPr>
          <p:cNvPr id="6737923" name="Text Box 3"/>
          <p:cNvSpPr txBox="1">
            <a:spLocks noChangeArrowheads="1"/>
          </p:cNvSpPr>
          <p:nvPr/>
        </p:nvSpPr>
        <p:spPr bwMode="auto">
          <a:xfrm>
            <a:off x="611188" y="4941888"/>
            <a:ext cx="900112" cy="611187"/>
          </a:xfrm>
          <a:prstGeom prst="rect">
            <a:avLst/>
          </a:prstGeom>
          <a:noFill/>
          <a:ln w="31750" algn="ctr">
            <a:solidFill>
              <a:srgbClr val="00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>
                <a:solidFill>
                  <a:srgbClr val="000000"/>
                </a:solidFill>
                <a:latin typeface="Times New Roman" pitchFamily="18" charset="0"/>
              </a:rPr>
              <a:t>c </a:t>
            </a:r>
            <a:r>
              <a:rPr kumimoji="0" lang="en-US" altLang="zh-CN">
                <a:solidFill>
                  <a:srgbClr val="000000"/>
                </a:solidFill>
                <a:latin typeface="Times New Roman" pitchFamily="18" charset="0"/>
                <a:sym typeface="Symbol" pitchFamily="18" charset="2"/>
              </a:rPr>
              <a:t></a:t>
            </a:r>
          </a:p>
        </p:txBody>
      </p:sp>
      <p:sp>
        <p:nvSpPr>
          <p:cNvPr id="6737924" name="Rectangle 4"/>
          <p:cNvSpPr>
            <a:spLocks noChangeArrowheads="1"/>
          </p:cNvSpPr>
          <p:nvPr/>
        </p:nvSpPr>
        <p:spPr bwMode="auto">
          <a:xfrm>
            <a:off x="1692275" y="4941888"/>
            <a:ext cx="2087563" cy="647700"/>
          </a:xfrm>
          <a:prstGeom prst="rect">
            <a:avLst/>
          </a:prstGeom>
          <a:solidFill>
            <a:srgbClr val="FF9900">
              <a:alpha val="3803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graphicFrame>
        <p:nvGraphicFramePr>
          <p:cNvPr id="6737925" name="Object 5"/>
          <p:cNvGraphicFramePr>
            <a:graphicFrameLocks noChangeAspect="1"/>
          </p:cNvGraphicFramePr>
          <p:nvPr/>
        </p:nvGraphicFramePr>
        <p:xfrm>
          <a:off x="4211638" y="4221163"/>
          <a:ext cx="3068637" cy="2309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4409" name="公式" r:id="rId3" imgW="1130040" imgH="850680" progId="Equation.3">
                  <p:embed/>
                </p:oleObj>
              </mc:Choice>
              <mc:Fallback>
                <p:oleObj name="公式" r:id="rId3" imgW="1130040" imgH="85068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11638" y="4221163"/>
                        <a:ext cx="3068637" cy="23098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737926" name="Text Box 6"/>
          <p:cNvSpPr txBox="1">
            <a:spLocks noChangeArrowheads="1"/>
          </p:cNvSpPr>
          <p:nvPr/>
        </p:nvSpPr>
        <p:spPr bwMode="auto">
          <a:xfrm>
            <a:off x="7235825" y="5013325"/>
            <a:ext cx="16891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58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>
                <a:solidFill>
                  <a:srgbClr val="000000"/>
                </a:solidFill>
                <a:latin typeface="Times New Roman" pitchFamily="18" charset="0"/>
              </a:rPr>
              <a:t>= P(2(</a:t>
            </a:r>
            <a:r>
              <a:rPr lang="en-US" altLang="zh-CN" i="1">
                <a:solidFill>
                  <a:srgbClr val="000000"/>
                </a:solidFill>
                <a:latin typeface="Times New Roman" pitchFamily="18" charset="0"/>
              </a:rPr>
              <a:t>c</a:t>
            </a:r>
            <a:r>
              <a:rPr lang="en-US" altLang="zh-CN">
                <a:solidFill>
                  <a:srgbClr val="000000"/>
                </a:solidFill>
                <a:latin typeface="Times New Roman" pitchFamily="18" charset="0"/>
              </a:rPr>
              <a:t>))</a:t>
            </a:r>
          </a:p>
        </p:txBody>
      </p:sp>
      <p:sp>
        <p:nvSpPr>
          <p:cNvPr id="6737927" name="Rectangle 7"/>
          <p:cNvSpPr>
            <a:spLocks noChangeArrowheads="1"/>
          </p:cNvSpPr>
          <p:nvPr/>
        </p:nvSpPr>
        <p:spPr bwMode="auto">
          <a:xfrm>
            <a:off x="5795963" y="5013325"/>
            <a:ext cx="576262" cy="647700"/>
          </a:xfrm>
          <a:prstGeom prst="rect">
            <a:avLst/>
          </a:prstGeom>
          <a:solidFill>
            <a:srgbClr val="FF0000">
              <a:alpha val="3803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graphicFrame>
        <p:nvGraphicFramePr>
          <p:cNvPr id="224259" name="Object 8"/>
          <p:cNvGraphicFramePr>
            <a:graphicFrameLocks noChangeAspect="1"/>
          </p:cNvGraphicFramePr>
          <p:nvPr/>
        </p:nvGraphicFramePr>
        <p:xfrm>
          <a:off x="1547813" y="4221163"/>
          <a:ext cx="2413000" cy="2309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4410" name="公式" r:id="rId5" imgW="888840" imgH="850680" progId="Equation.3">
                  <p:embed/>
                </p:oleObj>
              </mc:Choice>
              <mc:Fallback>
                <p:oleObj name="公式" r:id="rId5" imgW="888840" imgH="85068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7813" y="4221163"/>
                        <a:ext cx="2413000" cy="23098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24265" name="Picture 9" descr="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70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4266" name="Rectangle 10"/>
          <p:cNvSpPr>
            <a:spLocks noGrp="1" noChangeArrowheads="1"/>
          </p:cNvSpPr>
          <p:nvPr>
            <p:ph type="title"/>
          </p:nvPr>
        </p:nvSpPr>
        <p:spPr>
          <a:xfrm>
            <a:off x="395288" y="115888"/>
            <a:ext cx="8229600" cy="976312"/>
          </a:xfrm>
          <a:noFill/>
        </p:spPr>
        <p:txBody>
          <a:bodyPr/>
          <a:lstStyle/>
          <a:p>
            <a:pPr eaLnBrk="1" hangingPunct="1"/>
            <a:r>
              <a:rPr lang="zh-CN" altLang="en-US" sz="4000" b="1" smtClean="0">
                <a:solidFill>
                  <a:schemeClr val="bg1"/>
                </a:solidFill>
              </a:rPr>
              <a:t>初等矩阵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79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7379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7379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7379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7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4" dur="1000"/>
                                        <p:tgtEl>
                                          <p:spTgt spid="67379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7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67379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7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7379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7379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67379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7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7379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67379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7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1000"/>
                                        <p:tgtEl>
                                          <p:spTgt spid="67379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37923" grpId="0" animBg="1"/>
      <p:bldP spid="6737924" grpId="0" animBg="1"/>
      <p:bldP spid="6737926" grpId="0"/>
      <p:bldP spid="6737927" grpId="0" animBg="1"/>
    </p:bldLst>
  </p:timing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6002" name="Rectangle 2"/>
          <p:cNvSpPr>
            <a:spLocks noGrp="1" noChangeArrowheads="1"/>
          </p:cNvSpPr>
          <p:nvPr>
            <p:ph type="body" sz="half" idx="1"/>
          </p:nvPr>
        </p:nvSpPr>
        <p:spPr>
          <a:xfrm>
            <a:off x="395288" y="1916113"/>
            <a:ext cx="8353425" cy="4216400"/>
          </a:xfrm>
        </p:spPr>
        <p:txBody>
          <a:bodyPr/>
          <a:lstStyle/>
          <a:p>
            <a:pPr eaLnBrk="1" hangingPunct="1">
              <a:lnSpc>
                <a:spcPct val="125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</a:rPr>
              <a:t>     </a:t>
            </a:r>
            <a:r>
              <a:rPr lang="zh-CN" altLang="en-US" sz="3600" b="1" smtClean="0">
                <a:latin typeface="Times New Roman" pitchFamily="18" charset="0"/>
              </a:rPr>
              <a:t>对单位矩阵作一次初等行变换得到的</a:t>
            </a:r>
          </a:p>
          <a:p>
            <a:pPr eaLnBrk="1" hangingPunct="1">
              <a:lnSpc>
                <a:spcPct val="125000"/>
              </a:lnSpc>
              <a:buFontTx/>
              <a:buNone/>
            </a:pPr>
            <a:r>
              <a:rPr lang="zh-CN" altLang="en-US" sz="3600" b="1" smtClean="0">
                <a:latin typeface="Times New Roman" pitchFamily="18" charset="0"/>
              </a:rPr>
              <a:t> 矩阵叫作初等矩阵</a:t>
            </a:r>
          </a:p>
          <a:p>
            <a:pPr eaLnBrk="1" hangingPunct="1">
              <a:lnSpc>
                <a:spcPct val="125000"/>
              </a:lnSpc>
              <a:buFontTx/>
              <a:buNone/>
            </a:pPr>
            <a:endParaRPr lang="en-US" altLang="zh-CN" sz="3600" b="1" smtClean="0">
              <a:latin typeface="Times New Roman" pitchFamily="18" charset="0"/>
            </a:endParaRPr>
          </a:p>
        </p:txBody>
      </p:sp>
      <p:pic>
        <p:nvPicPr>
          <p:cNvPr id="225286" name="Picture 3" descr="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70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287" name="Rectangle 4"/>
          <p:cNvSpPr>
            <a:spLocks noGrp="1" noChangeArrowheads="1"/>
          </p:cNvSpPr>
          <p:nvPr>
            <p:ph type="title"/>
          </p:nvPr>
        </p:nvSpPr>
        <p:spPr>
          <a:xfrm>
            <a:off x="395288" y="115888"/>
            <a:ext cx="8229600" cy="976312"/>
          </a:xfrm>
          <a:noFill/>
        </p:spPr>
        <p:txBody>
          <a:bodyPr/>
          <a:lstStyle/>
          <a:p>
            <a:pPr eaLnBrk="1" hangingPunct="1"/>
            <a:r>
              <a:rPr lang="zh-CN" altLang="en-US" sz="4000" b="1" smtClean="0">
                <a:solidFill>
                  <a:schemeClr val="bg1"/>
                </a:solidFill>
              </a:rPr>
              <a:t>初等矩阵</a:t>
            </a:r>
          </a:p>
        </p:txBody>
      </p:sp>
      <p:graphicFrame>
        <p:nvGraphicFramePr>
          <p:cNvPr id="6016005" name="Object 5"/>
          <p:cNvGraphicFramePr>
            <a:graphicFrameLocks noChangeAspect="1"/>
          </p:cNvGraphicFramePr>
          <p:nvPr/>
        </p:nvGraphicFramePr>
        <p:xfrm>
          <a:off x="611188" y="3729038"/>
          <a:ext cx="2552700" cy="2328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501" name="公式" r:id="rId4" imgW="952200" imgH="914400" progId="Equation.3">
                  <p:embed/>
                </p:oleObj>
              </mc:Choice>
              <mc:Fallback>
                <p:oleObj name="公式" r:id="rId4" imgW="952200" imgH="9144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188" y="3729038"/>
                        <a:ext cx="2552700" cy="23288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016006" name="Object 6"/>
          <p:cNvGraphicFramePr>
            <a:graphicFrameLocks noChangeAspect="1"/>
          </p:cNvGraphicFramePr>
          <p:nvPr/>
        </p:nvGraphicFramePr>
        <p:xfrm>
          <a:off x="3563938" y="4005263"/>
          <a:ext cx="2171700" cy="193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502" name="公式" r:id="rId6" imgW="799920" imgH="711000" progId="Equation.3">
                  <p:embed/>
                </p:oleObj>
              </mc:Choice>
              <mc:Fallback>
                <p:oleObj name="公式" r:id="rId6" imgW="799920" imgH="7110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63938" y="4005263"/>
                        <a:ext cx="2171700" cy="1930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016007" name="Object 7"/>
          <p:cNvGraphicFramePr>
            <a:graphicFrameLocks noChangeAspect="1"/>
          </p:cNvGraphicFramePr>
          <p:nvPr/>
        </p:nvGraphicFramePr>
        <p:xfrm>
          <a:off x="6300788" y="4005263"/>
          <a:ext cx="2035175" cy="193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503" name="公式" r:id="rId8" imgW="749160" imgH="711000" progId="Equation.3">
                  <p:embed/>
                </p:oleObj>
              </mc:Choice>
              <mc:Fallback>
                <p:oleObj name="公式" r:id="rId8" imgW="749160" imgH="7110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00788" y="4005263"/>
                        <a:ext cx="2035175" cy="1930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60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0"/>
                                        <p:tgtEl>
                                          <p:spTgt spid="60160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60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60160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6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7" dur="500"/>
                                        <p:tgtEl>
                                          <p:spTgt spid="60160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9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6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1" dur="500"/>
                                        <p:tgtEl>
                                          <p:spTgt spid="60160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3" presetID="3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6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800" decel="100000"/>
                                        <p:tgtEl>
                                          <p:spTgt spid="601600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800" decel="100000" fill="hold"/>
                                        <p:tgtEl>
                                          <p:spTgt spid="601600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800" decel="100000" fill="hold"/>
                                        <p:tgtEl>
                                          <p:spTgt spid="60160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800" decel="100000" fill="hold"/>
                                        <p:tgtEl>
                                          <p:spTgt spid="60160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0160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0160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425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484313"/>
          </a:xfrm>
          <a:solidFill>
            <a:srgbClr val="00FF00">
              <a:alpha val="79999"/>
            </a:srgbClr>
          </a:solidFill>
        </p:spPr>
        <p:txBody>
          <a:bodyPr/>
          <a:lstStyle/>
          <a:p>
            <a:pPr eaLnBrk="1" hangingPunct="1">
              <a:lnSpc>
                <a:spcPct val="110000"/>
              </a:lnSpc>
            </a:pPr>
            <a:r>
              <a:rPr lang="en-US" altLang="zh-CN" sz="3600" b="1" smtClean="0">
                <a:latin typeface="Times New Roman" pitchFamily="18" charset="0"/>
              </a:rPr>
              <a:t> </a:t>
            </a:r>
            <a:r>
              <a:rPr lang="zh-CN" altLang="en-US" sz="3600" b="1" smtClean="0">
                <a:latin typeface="Times New Roman" pitchFamily="18" charset="0"/>
              </a:rPr>
              <a:t>最少需要几个向量才能</a:t>
            </a:r>
            <a:br>
              <a:rPr lang="zh-CN" altLang="en-US" sz="3600" b="1" smtClean="0">
                <a:latin typeface="Times New Roman" pitchFamily="18" charset="0"/>
              </a:rPr>
            </a:br>
            <a:r>
              <a:rPr lang="zh-CN" altLang="en-US" sz="3600" b="1" smtClean="0">
                <a:latin typeface="Times New Roman" pitchFamily="18" charset="0"/>
              </a:rPr>
              <a:t>   线性表出以下向量组 </a:t>
            </a:r>
            <a:r>
              <a:rPr lang="en-US" altLang="zh-CN" sz="3600" b="1" smtClean="0">
                <a:latin typeface="Times New Roman" pitchFamily="18" charset="0"/>
              </a:rPr>
              <a:t>?</a:t>
            </a:r>
          </a:p>
        </p:txBody>
      </p:sp>
      <p:graphicFrame>
        <p:nvGraphicFramePr>
          <p:cNvPr id="15362" name="Object 3"/>
          <p:cNvGraphicFramePr>
            <a:graphicFrameLocks noChangeAspect="1"/>
          </p:cNvGraphicFramePr>
          <p:nvPr/>
        </p:nvGraphicFramePr>
        <p:xfrm>
          <a:off x="1592263" y="1628775"/>
          <a:ext cx="6194425" cy="550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14" name="公式" r:id="rId3" imgW="2857320" imgH="253800" progId="Equation.3">
                  <p:embed/>
                </p:oleObj>
              </mc:Choice>
              <mc:Fallback>
                <p:oleObj name="公式" r:id="rId3" imgW="2857320" imgH="2538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92263" y="1628775"/>
                        <a:ext cx="6194425" cy="5508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44260" name="Rectangle 4"/>
          <p:cNvSpPr>
            <a:spLocks noChangeArrowheads="1"/>
          </p:cNvSpPr>
          <p:nvPr/>
        </p:nvSpPr>
        <p:spPr bwMode="auto">
          <a:xfrm>
            <a:off x="1547813" y="4365625"/>
            <a:ext cx="6264275" cy="647700"/>
          </a:xfrm>
          <a:prstGeom prst="rect">
            <a:avLst/>
          </a:prstGeom>
          <a:solidFill>
            <a:srgbClr val="333333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5344261" name="Rectangle 5"/>
          <p:cNvSpPr>
            <a:spLocks noChangeArrowheads="1"/>
          </p:cNvSpPr>
          <p:nvPr/>
        </p:nvSpPr>
        <p:spPr bwMode="auto">
          <a:xfrm>
            <a:off x="1547813" y="5084763"/>
            <a:ext cx="6264275" cy="647700"/>
          </a:xfrm>
          <a:prstGeom prst="rect">
            <a:avLst/>
          </a:prstGeom>
          <a:solidFill>
            <a:srgbClr val="FFCC0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5344262" name="Rectangle 6"/>
          <p:cNvSpPr>
            <a:spLocks noChangeArrowheads="1"/>
          </p:cNvSpPr>
          <p:nvPr/>
        </p:nvSpPr>
        <p:spPr bwMode="auto">
          <a:xfrm>
            <a:off x="1547813" y="5805488"/>
            <a:ext cx="6264275" cy="647700"/>
          </a:xfrm>
          <a:prstGeom prst="rect">
            <a:avLst/>
          </a:prstGeom>
          <a:solidFill>
            <a:srgbClr val="FFCC0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graphicFrame>
        <p:nvGraphicFramePr>
          <p:cNvPr id="5344263" name="Object 7"/>
          <p:cNvGraphicFramePr>
            <a:graphicFrameLocks noGrp="1" noChangeAspect="1"/>
          </p:cNvGraphicFramePr>
          <p:nvPr>
            <p:ph type="body" idx="1"/>
          </p:nvPr>
        </p:nvGraphicFramePr>
        <p:xfrm>
          <a:off x="1385888" y="2205038"/>
          <a:ext cx="6650037" cy="4389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15" name="公式" r:id="rId5" imgW="2577960" imgH="1701720" progId="Equation.3">
                  <p:embed/>
                </p:oleObj>
              </mc:Choice>
              <mc:Fallback>
                <p:oleObj name="公式" r:id="rId5" imgW="2577960" imgH="170172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85888" y="2205038"/>
                        <a:ext cx="6650037" cy="43894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4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3442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3442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344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4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2000"/>
                                        <p:tgtEl>
                                          <p:spTgt spid="5344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4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000"/>
                                        <p:tgtEl>
                                          <p:spTgt spid="5344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4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2000"/>
                                        <p:tgtEl>
                                          <p:spTgt spid="5344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4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0"/>
                                        <p:tgtEl>
                                          <p:spTgt spid="5344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44258" grpId="0" animBg="1"/>
      <p:bldP spid="5344260" grpId="0" animBg="1"/>
      <p:bldP spid="5344261" grpId="0" animBg="1"/>
      <p:bldP spid="5344262" grpId="0" animBg="1"/>
    </p:bldLst>
  </p:timing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2226" name="Picture 4" descr="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70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92227" name="Rectangle 5"/>
          <p:cNvSpPr>
            <a:spLocks noChangeArrowheads="1"/>
          </p:cNvSpPr>
          <p:nvPr/>
        </p:nvSpPr>
        <p:spPr bwMode="auto">
          <a:xfrm>
            <a:off x="395288" y="115888"/>
            <a:ext cx="8229600" cy="976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kumimoji="0" lang="zh-CN" altLang="en-US" sz="4000">
                <a:solidFill>
                  <a:srgbClr val="FFFFFF"/>
                </a:solidFill>
                <a:latin typeface="Arial" pitchFamily="34" charset="0"/>
              </a:rPr>
              <a:t>初等矩阵 </a:t>
            </a:r>
            <a:r>
              <a:rPr kumimoji="0" lang="en-US" altLang="zh-CN" sz="4000">
                <a:solidFill>
                  <a:srgbClr val="FFFFFF"/>
                </a:solidFill>
                <a:latin typeface="Arial" pitchFamily="34" charset="0"/>
              </a:rPr>
              <a:t>--- </a:t>
            </a:r>
            <a:r>
              <a:rPr kumimoji="0" lang="zh-CN" altLang="en-US" sz="4000">
                <a:solidFill>
                  <a:srgbClr val="FFFFFF"/>
                </a:solidFill>
                <a:latin typeface="Arial" pitchFamily="34" charset="0"/>
              </a:rPr>
              <a:t>初等行变换</a:t>
            </a:r>
          </a:p>
        </p:txBody>
      </p:sp>
      <p:sp>
        <p:nvSpPr>
          <p:cNvPr id="6003721" name="Rectangle 9"/>
          <p:cNvSpPr>
            <a:spLocks noGrp="1" noChangeArrowheads="1"/>
          </p:cNvSpPr>
          <p:nvPr>
            <p:ph type="body" idx="1"/>
          </p:nvPr>
        </p:nvSpPr>
        <p:spPr>
          <a:xfrm>
            <a:off x="457200" y="2205038"/>
            <a:ext cx="8229600" cy="3921125"/>
          </a:xfrm>
          <a:noFill/>
        </p:spPr>
        <p:txBody>
          <a:bodyPr/>
          <a:lstStyle/>
          <a:p>
            <a:pPr eaLnBrk="1" hangingPunct="1">
              <a:lnSpc>
                <a:spcPct val="120000"/>
              </a:lnSpc>
            </a:pPr>
            <a:r>
              <a:rPr lang="zh-CN" altLang="en-US" b="1" smtClean="0">
                <a:latin typeface="Times New Roman" pitchFamily="18" charset="0"/>
              </a:rPr>
              <a:t>用初等矩阵左乘一个矩阵</a:t>
            </a:r>
            <a:r>
              <a:rPr lang="en-US" altLang="zh-CN" b="1" smtClean="0">
                <a:latin typeface="Times New Roman" pitchFamily="18" charset="0"/>
              </a:rPr>
              <a:t>,  </a:t>
            </a:r>
            <a:r>
              <a:rPr lang="zh-CN" altLang="en-US" b="1" smtClean="0">
                <a:latin typeface="Times New Roman" pitchFamily="18" charset="0"/>
              </a:rPr>
              <a:t>相当于对</a:t>
            </a:r>
          </a:p>
          <a:p>
            <a:pPr eaLnBrk="1" hangingPunct="1">
              <a:lnSpc>
                <a:spcPct val="120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</a:rPr>
              <a:t>   矩阵作相应的初等行变换</a:t>
            </a:r>
          </a:p>
          <a:p>
            <a:pPr eaLnBrk="1" hangingPunct="1">
              <a:lnSpc>
                <a:spcPct val="120000"/>
              </a:lnSpc>
            </a:pPr>
            <a:endParaRPr lang="zh-CN" altLang="en-US" b="1" smtClean="0">
              <a:latin typeface="Times New Roman" pitchFamily="18" charset="0"/>
            </a:endParaRPr>
          </a:p>
          <a:p>
            <a:pPr eaLnBrk="1" hangingPunct="1">
              <a:lnSpc>
                <a:spcPct val="120000"/>
              </a:lnSpc>
            </a:pPr>
            <a:r>
              <a:rPr lang="zh-CN" altLang="en-US" b="1" smtClean="0">
                <a:latin typeface="Times New Roman" pitchFamily="18" charset="0"/>
              </a:rPr>
              <a:t>初等行变换作用在单位矩阵上</a:t>
            </a:r>
            <a:r>
              <a:rPr lang="en-US" altLang="zh-CN" b="1" smtClean="0">
                <a:latin typeface="Times New Roman" pitchFamily="18" charset="0"/>
              </a:rPr>
              <a:t>,  </a:t>
            </a:r>
            <a:r>
              <a:rPr lang="zh-CN" altLang="en-US" b="1" smtClean="0">
                <a:latin typeface="Times New Roman" pitchFamily="18" charset="0"/>
              </a:rPr>
              <a:t>得到</a:t>
            </a:r>
          </a:p>
          <a:p>
            <a:pPr eaLnBrk="1" hangingPunct="1">
              <a:lnSpc>
                <a:spcPct val="120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</a:rPr>
              <a:t>   相应的初等矩阵</a:t>
            </a:r>
            <a:r>
              <a:rPr lang="zh-CN" altLang="en-US" b="1" smtClean="0">
                <a:latin typeface="Times New Roman" pitchFamily="18" charset="0"/>
                <a:ea typeface="华文楷体" pitchFamily="2" charset="-122"/>
              </a:rPr>
              <a:t> </a:t>
            </a:r>
            <a:endParaRPr lang="zh-CN" altLang="en-US" b="1" smtClean="0">
              <a:latin typeface="宋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37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60037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37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000"/>
                                        <p:tgtEl>
                                          <p:spTgt spid="60037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36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908050"/>
            <a:ext cx="8229600" cy="5218113"/>
          </a:xfrm>
        </p:spPr>
        <p:txBody>
          <a:bodyPr/>
          <a:lstStyle/>
          <a:p>
            <a:pPr eaLnBrk="1" hangingPunct="1">
              <a:lnSpc>
                <a:spcPct val="125000"/>
              </a:lnSpc>
              <a:buFontTx/>
              <a:buNone/>
            </a:pPr>
            <a:r>
              <a:rPr lang="zh-CN" altLang="en-US" sz="4000" b="1" smtClean="0">
                <a:solidFill>
                  <a:schemeClr val="tx2"/>
                </a:solidFill>
                <a:latin typeface="Times New Roman" pitchFamily="18" charset="0"/>
              </a:rPr>
              <a:t>注意</a:t>
            </a:r>
            <a:r>
              <a:rPr lang="en-US" altLang="zh-CN" sz="4000" b="1" smtClean="0">
                <a:solidFill>
                  <a:schemeClr val="tx2"/>
                </a:solidFill>
                <a:latin typeface="Times New Roman" pitchFamily="18" charset="0"/>
              </a:rPr>
              <a:t>:</a:t>
            </a:r>
            <a:endParaRPr lang="en-US" altLang="zh-CN" sz="3600" b="1" smtClean="0">
              <a:latin typeface="Times New Roman" pitchFamily="18" charset="0"/>
            </a:endParaRPr>
          </a:p>
          <a:p>
            <a:pPr eaLnBrk="1" hangingPunct="1">
              <a:lnSpc>
                <a:spcPct val="125000"/>
              </a:lnSpc>
            </a:pPr>
            <a:r>
              <a:rPr lang="en-US" altLang="zh-CN" sz="3600" b="1" smtClean="0">
                <a:latin typeface="Times New Roman" pitchFamily="18" charset="0"/>
              </a:rPr>
              <a:t>  P( i , j )  P( i , j )  =  I </a:t>
            </a:r>
          </a:p>
          <a:p>
            <a:pPr eaLnBrk="1" hangingPunct="1">
              <a:lnSpc>
                <a:spcPct val="125000"/>
              </a:lnSpc>
            </a:pPr>
            <a:r>
              <a:rPr lang="en-US" altLang="zh-CN" sz="3600" b="1" smtClean="0">
                <a:latin typeface="Times New Roman" pitchFamily="18" charset="0"/>
              </a:rPr>
              <a:t>  P( i , j ( </a:t>
            </a:r>
            <a:r>
              <a:rPr lang="en-US" altLang="zh-CN" sz="3600" b="1" i="1" smtClean="0">
                <a:latin typeface="Times New Roman" pitchFamily="18" charset="0"/>
              </a:rPr>
              <a:t>k </a:t>
            </a:r>
            <a:r>
              <a:rPr lang="en-US" altLang="zh-CN" sz="3600" b="1" smtClean="0">
                <a:latin typeface="Times New Roman" pitchFamily="18" charset="0"/>
              </a:rPr>
              <a:t>) )  P( i , j ( </a:t>
            </a:r>
            <a:r>
              <a:rPr lang="en-US" altLang="zh-CN" smtClean="0">
                <a:sym typeface="MT Extra" pitchFamily="18" charset="2"/>
              </a:rPr>
              <a:t>–</a:t>
            </a:r>
            <a:r>
              <a:rPr lang="en-US" altLang="zh-CN" sz="3600" b="1" smtClean="0">
                <a:latin typeface="Times New Roman" pitchFamily="18" charset="0"/>
              </a:rPr>
              <a:t> </a:t>
            </a:r>
            <a:r>
              <a:rPr lang="en-US" altLang="zh-CN" sz="3600" b="1" i="1" smtClean="0">
                <a:latin typeface="Times New Roman" pitchFamily="18" charset="0"/>
              </a:rPr>
              <a:t>k </a:t>
            </a:r>
            <a:r>
              <a:rPr lang="en-US" altLang="zh-CN" sz="3600" b="1" smtClean="0">
                <a:latin typeface="Times New Roman" pitchFamily="18" charset="0"/>
              </a:rPr>
              <a:t>) )  =  I </a:t>
            </a:r>
          </a:p>
          <a:p>
            <a:pPr eaLnBrk="1" hangingPunct="1">
              <a:lnSpc>
                <a:spcPct val="125000"/>
              </a:lnSpc>
            </a:pPr>
            <a:r>
              <a:rPr lang="en-US" altLang="zh-CN" sz="3600" b="1" smtClean="0">
                <a:latin typeface="Times New Roman" pitchFamily="18" charset="0"/>
              </a:rPr>
              <a:t>  P( i ( </a:t>
            </a:r>
            <a:r>
              <a:rPr lang="en-US" altLang="zh-CN" sz="3600" b="1" i="1" smtClean="0">
                <a:latin typeface="Times New Roman" pitchFamily="18" charset="0"/>
              </a:rPr>
              <a:t>c </a:t>
            </a:r>
            <a:r>
              <a:rPr lang="en-US" altLang="zh-CN" sz="3600" b="1" smtClean="0">
                <a:latin typeface="Times New Roman" pitchFamily="18" charset="0"/>
              </a:rPr>
              <a:t>) )  P( i ( 1/</a:t>
            </a:r>
            <a:r>
              <a:rPr lang="en-US" altLang="zh-CN" sz="3600" b="1" i="1" smtClean="0">
                <a:latin typeface="Times New Roman" pitchFamily="18" charset="0"/>
              </a:rPr>
              <a:t>c </a:t>
            </a:r>
            <a:r>
              <a:rPr lang="en-US" altLang="zh-CN" sz="3600" b="1" smtClean="0">
                <a:latin typeface="Times New Roman" pitchFamily="18" charset="0"/>
              </a:rPr>
              <a:t>) )  =  I </a:t>
            </a:r>
          </a:p>
          <a:p>
            <a:pPr eaLnBrk="1" hangingPunct="1"/>
            <a:endParaRPr lang="en-US" altLang="zh-CN" sz="3600" b="1" smtClean="0">
              <a:latin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36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39536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36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39536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0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498600"/>
          </a:xfrm>
        </p:spPr>
        <p:txBody>
          <a:bodyPr/>
          <a:lstStyle/>
          <a:p>
            <a:pPr eaLnBrk="1" hangingPunct="1">
              <a:lnSpc>
                <a:spcPct val="135000"/>
              </a:lnSpc>
            </a:pPr>
            <a:r>
              <a:rPr lang="zh-CN" altLang="en-US" sz="3200" b="1" smtClean="0">
                <a:latin typeface="Times New Roman" pitchFamily="18" charset="0"/>
                <a:ea typeface="华文楷体" pitchFamily="2" charset="-122"/>
              </a:rPr>
              <a:t>例</a:t>
            </a:r>
            <a:r>
              <a:rPr lang="en-US" altLang="zh-CN" sz="3200" b="1" smtClean="0">
                <a:latin typeface="Times New Roman" pitchFamily="18" charset="0"/>
              </a:rPr>
              <a:t>:  </a:t>
            </a:r>
            <a:r>
              <a:rPr lang="zh-CN" altLang="en-US" sz="3200" b="1" smtClean="0">
                <a:latin typeface="Times New Roman" pitchFamily="18" charset="0"/>
                <a:ea typeface="华文楷体" pitchFamily="2" charset="-122"/>
              </a:rPr>
              <a:t>将</a:t>
            </a:r>
            <a:r>
              <a:rPr lang="zh-CN" altLang="en-US" sz="3200" b="1" smtClean="0">
                <a:latin typeface="Times New Roman" pitchFamily="18" charset="0"/>
              </a:rPr>
              <a:t> </a:t>
            </a:r>
            <a:r>
              <a:rPr lang="en-US" altLang="zh-CN" sz="3200" b="1" smtClean="0">
                <a:latin typeface="Times New Roman" pitchFamily="18" charset="0"/>
              </a:rPr>
              <a:t>A </a:t>
            </a:r>
            <a:r>
              <a:rPr lang="zh-CN" altLang="en-US" sz="3200" b="1" smtClean="0">
                <a:latin typeface="Times New Roman" pitchFamily="18" charset="0"/>
                <a:ea typeface="华文楷体" pitchFamily="2" charset="-122"/>
              </a:rPr>
              <a:t>写成</a:t>
            </a:r>
            <a:r>
              <a:rPr lang="zh-CN" altLang="en-US" sz="3200" b="1" smtClean="0">
                <a:latin typeface="Times New Roman" pitchFamily="18" charset="0"/>
              </a:rPr>
              <a:t>  </a:t>
            </a:r>
            <a:r>
              <a:rPr lang="en-US" altLang="zh-CN" sz="3200" b="1" smtClean="0">
                <a:latin typeface="Times New Roman" pitchFamily="18" charset="0"/>
              </a:rPr>
              <a:t>P J </a:t>
            </a:r>
            <a:r>
              <a:rPr lang="zh-CN" altLang="en-US" sz="3200" b="1" smtClean="0">
                <a:latin typeface="Times New Roman" pitchFamily="18" charset="0"/>
                <a:ea typeface="华文楷体" pitchFamily="2" charset="-122"/>
              </a:rPr>
              <a:t>形式 </a:t>
            </a:r>
            <a:r>
              <a:rPr lang="en-US" altLang="zh-CN" sz="3200" b="1" smtClean="0">
                <a:latin typeface="Times New Roman" pitchFamily="18" charset="0"/>
              </a:rPr>
              <a:t>,  </a:t>
            </a:r>
            <a:r>
              <a:rPr lang="zh-CN" altLang="en-US" sz="3200" b="1" smtClean="0">
                <a:latin typeface="Times New Roman" pitchFamily="18" charset="0"/>
                <a:ea typeface="华文楷体" pitchFamily="2" charset="-122"/>
              </a:rPr>
              <a:t>其中</a:t>
            </a:r>
            <a:r>
              <a:rPr lang="zh-CN" altLang="en-US" sz="3200" b="1" smtClean="0">
                <a:latin typeface="Times New Roman" pitchFamily="18" charset="0"/>
              </a:rPr>
              <a:t> </a:t>
            </a:r>
            <a:r>
              <a:rPr lang="en-US" altLang="zh-CN" sz="3200" b="1" smtClean="0">
                <a:latin typeface="Times New Roman" pitchFamily="18" charset="0"/>
              </a:rPr>
              <a:t>P </a:t>
            </a:r>
            <a:r>
              <a:rPr lang="zh-CN" altLang="en-US" sz="3200" b="1" smtClean="0">
                <a:latin typeface="华文楷体" pitchFamily="2" charset="-122"/>
                <a:ea typeface="华文楷体" pitchFamily="2" charset="-122"/>
              </a:rPr>
              <a:t>是一些初等</a:t>
            </a:r>
            <a:br>
              <a:rPr lang="zh-CN" altLang="en-US" sz="3200" b="1" smtClean="0">
                <a:latin typeface="华文楷体" pitchFamily="2" charset="-122"/>
                <a:ea typeface="华文楷体" pitchFamily="2" charset="-122"/>
              </a:rPr>
            </a:br>
            <a:r>
              <a:rPr lang="zh-CN" altLang="en-US" sz="3200" b="1" smtClean="0">
                <a:latin typeface="华文楷体" pitchFamily="2" charset="-122"/>
                <a:ea typeface="华文楷体" pitchFamily="2" charset="-122"/>
              </a:rPr>
              <a:t>     矩阵的乘积</a:t>
            </a:r>
            <a:r>
              <a:rPr lang="en-US" altLang="zh-CN" sz="3200" b="1" smtClean="0">
                <a:latin typeface="Times New Roman" pitchFamily="18" charset="0"/>
              </a:rPr>
              <a:t>,  J </a:t>
            </a:r>
            <a:r>
              <a:rPr lang="zh-CN" altLang="en-US" sz="3200" b="1" smtClean="0">
                <a:latin typeface="Times New Roman" pitchFamily="18" charset="0"/>
                <a:ea typeface="华文楷体" pitchFamily="2" charset="-122"/>
              </a:rPr>
              <a:t>是</a:t>
            </a:r>
            <a:r>
              <a:rPr lang="zh-CN" altLang="en-US" sz="3200" b="1" smtClean="0">
                <a:latin typeface="Times New Roman" pitchFamily="18" charset="0"/>
              </a:rPr>
              <a:t> </a:t>
            </a:r>
            <a:r>
              <a:rPr lang="en-US" altLang="zh-CN" sz="3200" b="1" smtClean="0">
                <a:latin typeface="Times New Roman" pitchFamily="18" charset="0"/>
              </a:rPr>
              <a:t>A </a:t>
            </a:r>
            <a:r>
              <a:rPr lang="zh-CN" altLang="en-US" sz="3200" b="1" smtClean="0">
                <a:latin typeface="Times New Roman" pitchFamily="18" charset="0"/>
                <a:ea typeface="华文楷体" pitchFamily="2" charset="-122"/>
              </a:rPr>
              <a:t>的简化阶梯型矩阵</a:t>
            </a:r>
            <a:r>
              <a:rPr lang="en-US" altLang="zh-CN" sz="3200" b="1" smtClean="0">
                <a:latin typeface="Times New Roman" pitchFamily="18" charset="0"/>
              </a:rPr>
              <a:t>.</a:t>
            </a:r>
          </a:p>
        </p:txBody>
      </p:sp>
      <p:graphicFrame>
        <p:nvGraphicFramePr>
          <p:cNvPr id="226306" name="Object 3"/>
          <p:cNvGraphicFramePr>
            <a:graphicFrameLocks noChangeAspect="1"/>
          </p:cNvGraphicFramePr>
          <p:nvPr/>
        </p:nvGraphicFramePr>
        <p:xfrm>
          <a:off x="2268538" y="2205038"/>
          <a:ext cx="4319587" cy="2208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451" name="公式" r:id="rId3" imgW="1663560" imgH="850680" progId="Equation.3">
                  <p:embed/>
                </p:oleObj>
              </mc:Choice>
              <mc:Fallback>
                <p:oleObj name="公式" r:id="rId3" imgW="1663560" imgH="85068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68538" y="2205038"/>
                        <a:ext cx="4319587" cy="22082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38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54692" name="Object 4"/>
          <p:cNvGraphicFramePr>
            <a:graphicFrameLocks noChangeAspect="1"/>
          </p:cNvGraphicFramePr>
          <p:nvPr/>
        </p:nvGraphicFramePr>
        <p:xfrm>
          <a:off x="971550" y="4941888"/>
          <a:ext cx="7526338" cy="635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452" name="公式" r:id="rId5" imgW="3009600" imgH="253800" progId="Equation.3">
                  <p:embed/>
                </p:oleObj>
              </mc:Choice>
              <mc:Fallback>
                <p:oleObj name="公式" r:id="rId5" imgW="3009600" imgH="2538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550" y="4941888"/>
                        <a:ext cx="7526338" cy="635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38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4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9546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9546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9546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5719" name="Rectangle 7"/>
          <p:cNvSpPr>
            <a:spLocks noChangeArrowheads="1"/>
          </p:cNvSpPr>
          <p:nvPr/>
        </p:nvSpPr>
        <p:spPr bwMode="auto">
          <a:xfrm>
            <a:off x="684213" y="3716338"/>
            <a:ext cx="3382962" cy="720725"/>
          </a:xfrm>
          <a:prstGeom prst="rect">
            <a:avLst/>
          </a:prstGeom>
          <a:solidFill>
            <a:srgbClr val="FF9900">
              <a:alpha val="3803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58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3955720" name="Rectangle 8"/>
          <p:cNvSpPr>
            <a:spLocks noChangeArrowheads="1"/>
          </p:cNvSpPr>
          <p:nvPr/>
        </p:nvSpPr>
        <p:spPr bwMode="auto">
          <a:xfrm>
            <a:off x="684213" y="2060575"/>
            <a:ext cx="3382962" cy="719138"/>
          </a:xfrm>
          <a:prstGeom prst="rect">
            <a:avLst/>
          </a:prstGeom>
          <a:solidFill>
            <a:srgbClr val="FF0000">
              <a:alpha val="3803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58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227337" name="AutoShape 9"/>
          <p:cNvSpPr>
            <a:spLocks/>
          </p:cNvSpPr>
          <p:nvPr/>
        </p:nvSpPr>
        <p:spPr bwMode="auto">
          <a:xfrm rot="-5400000">
            <a:off x="2226469" y="3469481"/>
            <a:ext cx="369888" cy="2879725"/>
          </a:xfrm>
          <a:prstGeom prst="leftBrace">
            <a:avLst>
              <a:gd name="adj1" fmla="val 64878"/>
              <a:gd name="adj2" fmla="val 50000"/>
            </a:avLst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3955722" name="AutoShape 10"/>
          <p:cNvSpPr>
            <a:spLocks/>
          </p:cNvSpPr>
          <p:nvPr/>
        </p:nvSpPr>
        <p:spPr bwMode="auto">
          <a:xfrm rot="-5400000">
            <a:off x="6727031" y="3217069"/>
            <a:ext cx="441325" cy="3455988"/>
          </a:xfrm>
          <a:prstGeom prst="leftBrace">
            <a:avLst>
              <a:gd name="adj1" fmla="val 65258"/>
              <a:gd name="adj2" fmla="val 50000"/>
            </a:avLst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graphicFrame>
        <p:nvGraphicFramePr>
          <p:cNvPr id="227330" name="Object 11"/>
          <p:cNvGraphicFramePr>
            <a:graphicFrameLocks noChangeAspect="1"/>
          </p:cNvGraphicFramePr>
          <p:nvPr/>
        </p:nvGraphicFramePr>
        <p:xfrm>
          <a:off x="2124075" y="5229225"/>
          <a:ext cx="747713" cy="585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7698" name="公式" r:id="rId3" imgW="190440" imgH="190440" progId="Equation.3">
                  <p:embed/>
                </p:oleObj>
              </mc:Choice>
              <mc:Fallback>
                <p:oleObj name="公式" r:id="rId3" imgW="190440" imgH="190440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24075" y="5229225"/>
                        <a:ext cx="747713" cy="5857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38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55724" name="Object 12"/>
          <p:cNvGraphicFramePr>
            <a:graphicFrameLocks noChangeAspect="1"/>
          </p:cNvGraphicFramePr>
          <p:nvPr/>
        </p:nvGraphicFramePr>
        <p:xfrm>
          <a:off x="6659563" y="5246688"/>
          <a:ext cx="900112" cy="669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7699" name="公式" r:id="rId5" imgW="253800" imgH="241200" progId="Equation.3">
                  <p:embed/>
                </p:oleObj>
              </mc:Choice>
              <mc:Fallback>
                <p:oleObj name="公式" r:id="rId5" imgW="253800" imgH="241200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59563" y="5246688"/>
                        <a:ext cx="900112" cy="669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38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55727" name="Rectangle 15"/>
          <p:cNvSpPr>
            <a:spLocks noChangeArrowheads="1"/>
          </p:cNvSpPr>
          <p:nvPr/>
        </p:nvSpPr>
        <p:spPr bwMode="auto">
          <a:xfrm>
            <a:off x="5292725" y="3789363"/>
            <a:ext cx="3455988" cy="719137"/>
          </a:xfrm>
          <a:prstGeom prst="rect">
            <a:avLst/>
          </a:prstGeom>
          <a:solidFill>
            <a:srgbClr val="FF0000">
              <a:alpha val="3803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58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3955728" name="Rectangle 16"/>
          <p:cNvSpPr>
            <a:spLocks noChangeArrowheads="1"/>
          </p:cNvSpPr>
          <p:nvPr/>
        </p:nvSpPr>
        <p:spPr bwMode="auto">
          <a:xfrm>
            <a:off x="5292725" y="2060575"/>
            <a:ext cx="3382963" cy="720725"/>
          </a:xfrm>
          <a:prstGeom prst="rect">
            <a:avLst/>
          </a:prstGeom>
          <a:solidFill>
            <a:srgbClr val="FF9900">
              <a:alpha val="3803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58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cxnSp>
        <p:nvCxnSpPr>
          <p:cNvPr id="3955729" name="AutoShape 17"/>
          <p:cNvCxnSpPr>
            <a:cxnSpLocks noChangeShapeType="1"/>
            <a:stCxn id="3955719" idx="3"/>
            <a:endCxn id="3955728" idx="1"/>
          </p:cNvCxnSpPr>
          <p:nvPr/>
        </p:nvCxnSpPr>
        <p:spPr bwMode="auto">
          <a:xfrm flipV="1">
            <a:off x="4067175" y="2420938"/>
            <a:ext cx="1225550" cy="1655762"/>
          </a:xfrm>
          <a:prstGeom prst="straightConnector1">
            <a:avLst/>
          </a:prstGeom>
          <a:noFill/>
          <a:ln w="50800">
            <a:solidFill>
              <a:srgbClr val="0000FF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955730" name="AutoShape 18"/>
          <p:cNvCxnSpPr>
            <a:cxnSpLocks noChangeShapeType="1"/>
            <a:stCxn id="3955720" idx="3"/>
            <a:endCxn id="3955727" idx="1"/>
          </p:cNvCxnSpPr>
          <p:nvPr/>
        </p:nvCxnSpPr>
        <p:spPr bwMode="auto">
          <a:xfrm>
            <a:off x="4067175" y="2420938"/>
            <a:ext cx="1225550" cy="1728787"/>
          </a:xfrm>
          <a:prstGeom prst="straightConnector1">
            <a:avLst/>
          </a:prstGeom>
          <a:noFill/>
          <a:ln w="50800">
            <a:solidFill>
              <a:srgbClr val="0000FF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aphicFrame>
        <p:nvGraphicFramePr>
          <p:cNvPr id="3955733" name="Object 21"/>
          <p:cNvGraphicFramePr>
            <a:graphicFrameLocks noChangeAspect="1"/>
          </p:cNvGraphicFramePr>
          <p:nvPr/>
        </p:nvGraphicFramePr>
        <p:xfrm>
          <a:off x="590550" y="333375"/>
          <a:ext cx="2960688" cy="701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7700" name="公式" r:id="rId7" imgW="914400" imgH="215640" progId="Equation.3">
                  <p:embed/>
                </p:oleObj>
              </mc:Choice>
              <mc:Fallback>
                <p:oleObj name="公式" r:id="rId7" imgW="914400" imgH="215640" progId="Equation.3">
                  <p:embed/>
                  <p:pic>
                    <p:nvPicPr>
                      <p:cNvPr id="0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0550" y="333375"/>
                        <a:ext cx="2960688" cy="701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38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7333" name="Object 23"/>
          <p:cNvGraphicFramePr>
            <a:graphicFrameLocks noGrp="1" noChangeAspect="1"/>
          </p:cNvGraphicFramePr>
          <p:nvPr>
            <p:ph type="body" idx="1"/>
          </p:nvPr>
        </p:nvGraphicFramePr>
        <p:xfrm>
          <a:off x="395288" y="2060575"/>
          <a:ext cx="3933825" cy="2536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7701" name="公式" r:id="rId9" imgW="1320480" imgH="850680" progId="Equation.3">
                  <p:embed/>
                </p:oleObj>
              </mc:Choice>
              <mc:Fallback>
                <p:oleObj name="公式" r:id="rId9" imgW="1320480" imgH="850680" progId="Equation.3">
                  <p:embed/>
                  <p:pic>
                    <p:nvPicPr>
                      <p:cNvPr id="0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288" y="2060575"/>
                        <a:ext cx="3933825" cy="2536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38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55736" name="Object 24"/>
          <p:cNvGraphicFramePr>
            <a:graphicFrameLocks noChangeAspect="1"/>
          </p:cNvGraphicFramePr>
          <p:nvPr/>
        </p:nvGraphicFramePr>
        <p:xfrm>
          <a:off x="4356100" y="2060575"/>
          <a:ext cx="4537075" cy="2573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7702" name="公式" r:id="rId11" imgW="1549080" imgH="850680" progId="Equation.3">
                  <p:embed/>
                </p:oleObj>
              </mc:Choice>
              <mc:Fallback>
                <p:oleObj name="公式" r:id="rId11" imgW="1549080" imgH="850680" progId="Equation.3">
                  <p:embed/>
                  <p:pic>
                    <p:nvPicPr>
                      <p:cNvPr id="0" name="Object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56100" y="2060575"/>
                        <a:ext cx="4537075" cy="2573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38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5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9557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5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39557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5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1000"/>
                                        <p:tgtEl>
                                          <p:spTgt spid="39557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5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9557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5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000"/>
                                        <p:tgtEl>
                                          <p:spTgt spid="39557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5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1000"/>
                                        <p:tgtEl>
                                          <p:spTgt spid="39557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5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39557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5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9557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9557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1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5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9557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9557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3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5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800" decel="100000"/>
                                        <p:tgtEl>
                                          <p:spTgt spid="39557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800" decel="100000" fill="hold"/>
                                        <p:tgtEl>
                                          <p:spTgt spid="39557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800" decel="100000" fill="hold"/>
                                        <p:tgtEl>
                                          <p:spTgt spid="39557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800" decel="100000" fill="hold"/>
                                        <p:tgtEl>
                                          <p:spTgt spid="39557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9557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9557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55719" grpId="0" animBg="1"/>
      <p:bldP spid="3955720" grpId="0" animBg="1"/>
      <p:bldP spid="3955722" grpId="0" animBg="1"/>
      <p:bldP spid="3955727" grpId="0" animBg="1"/>
      <p:bldP spid="3955728" grpId="0" animBg="1"/>
    </p:bldLst>
  </p:timing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360" name="AutoShape 5"/>
          <p:cNvSpPr>
            <a:spLocks/>
          </p:cNvSpPr>
          <p:nvPr/>
        </p:nvSpPr>
        <p:spPr bwMode="auto">
          <a:xfrm rot="-5400000">
            <a:off x="2046287" y="3362326"/>
            <a:ext cx="442913" cy="3167062"/>
          </a:xfrm>
          <a:prstGeom prst="leftBrace">
            <a:avLst>
              <a:gd name="adj1" fmla="val 59588"/>
              <a:gd name="adj2" fmla="val 50000"/>
            </a:avLst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3956742" name="AutoShape 6"/>
          <p:cNvSpPr>
            <a:spLocks/>
          </p:cNvSpPr>
          <p:nvPr/>
        </p:nvSpPr>
        <p:spPr bwMode="auto">
          <a:xfrm rot="-5400000">
            <a:off x="6762750" y="3181350"/>
            <a:ext cx="514350" cy="3600450"/>
          </a:xfrm>
          <a:prstGeom prst="leftBrace">
            <a:avLst>
              <a:gd name="adj1" fmla="val 58333"/>
              <a:gd name="adj2" fmla="val 50000"/>
            </a:avLst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graphicFrame>
        <p:nvGraphicFramePr>
          <p:cNvPr id="228354" name="Object 7"/>
          <p:cNvGraphicFramePr>
            <a:graphicFrameLocks noChangeAspect="1"/>
          </p:cNvGraphicFramePr>
          <p:nvPr/>
        </p:nvGraphicFramePr>
        <p:xfrm>
          <a:off x="1979613" y="5229225"/>
          <a:ext cx="920750" cy="687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8793" name="公式" r:id="rId3" imgW="253800" imgH="241200" progId="Equation.3">
                  <p:embed/>
                </p:oleObj>
              </mc:Choice>
              <mc:Fallback>
                <p:oleObj name="公式" r:id="rId3" imgW="253800" imgH="2412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79613" y="5229225"/>
                        <a:ext cx="920750" cy="687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38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56744" name="Object 8"/>
          <p:cNvGraphicFramePr>
            <a:graphicFrameLocks noChangeAspect="1"/>
          </p:cNvGraphicFramePr>
          <p:nvPr/>
        </p:nvGraphicFramePr>
        <p:xfrm>
          <a:off x="6659563" y="5300663"/>
          <a:ext cx="968375" cy="688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8794" name="公式" r:id="rId5" imgW="266400" imgH="241200" progId="Equation.3">
                  <p:embed/>
                </p:oleObj>
              </mc:Choice>
              <mc:Fallback>
                <p:oleObj name="公式" r:id="rId5" imgW="266400" imgH="24120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59563" y="5300663"/>
                        <a:ext cx="968375" cy="688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38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56745" name="AutoShape 9"/>
          <p:cNvSpPr>
            <a:spLocks noChangeArrowheads="1"/>
          </p:cNvSpPr>
          <p:nvPr/>
        </p:nvSpPr>
        <p:spPr bwMode="auto">
          <a:xfrm>
            <a:off x="179388" y="2349500"/>
            <a:ext cx="517525" cy="2303463"/>
          </a:xfrm>
          <a:prstGeom prst="curvedRightArrow">
            <a:avLst>
              <a:gd name="adj1" fmla="val 89018"/>
              <a:gd name="adj2" fmla="val 178037"/>
              <a:gd name="adj3" fmla="val 33333"/>
            </a:avLst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158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3956746" name="Rectangle 10"/>
          <p:cNvSpPr>
            <a:spLocks noChangeArrowheads="1"/>
          </p:cNvSpPr>
          <p:nvPr/>
        </p:nvSpPr>
        <p:spPr bwMode="auto">
          <a:xfrm>
            <a:off x="684213" y="2133600"/>
            <a:ext cx="3167062" cy="720725"/>
          </a:xfrm>
          <a:prstGeom prst="rect">
            <a:avLst/>
          </a:prstGeom>
          <a:solidFill>
            <a:srgbClr val="FF0000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58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3956748" name="Text Box 12"/>
          <p:cNvSpPr txBox="1">
            <a:spLocks noChangeArrowheads="1"/>
          </p:cNvSpPr>
          <p:nvPr/>
        </p:nvSpPr>
        <p:spPr bwMode="auto">
          <a:xfrm>
            <a:off x="3867150" y="2205038"/>
            <a:ext cx="1025525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kumimoji="0" lang="en-US" altLang="zh-CN">
                <a:solidFill>
                  <a:srgbClr val="000000"/>
                </a:solidFill>
                <a:sym typeface="Symbol" pitchFamily="18" charset="2"/>
              </a:rPr>
              <a:t></a:t>
            </a:r>
            <a:r>
              <a:rPr lang="en-US" altLang="zh-CN">
                <a:solidFill>
                  <a:srgbClr val="000000"/>
                </a:solidFill>
              </a:rPr>
              <a:t> </a:t>
            </a:r>
            <a:r>
              <a:rPr lang="en-US" altLang="zh-CN">
                <a:solidFill>
                  <a:srgbClr val="000000"/>
                </a:solidFill>
                <a:latin typeface="Times New Roman" pitchFamily="18" charset="0"/>
              </a:rPr>
              <a:t>-2</a:t>
            </a:r>
          </a:p>
        </p:txBody>
      </p:sp>
      <p:sp>
        <p:nvSpPr>
          <p:cNvPr id="3956749" name="Rectangle 13"/>
          <p:cNvSpPr>
            <a:spLocks noChangeArrowheads="1"/>
          </p:cNvSpPr>
          <p:nvPr/>
        </p:nvSpPr>
        <p:spPr bwMode="auto">
          <a:xfrm>
            <a:off x="684213" y="3860800"/>
            <a:ext cx="3167062" cy="720725"/>
          </a:xfrm>
          <a:prstGeom prst="rect">
            <a:avLst/>
          </a:prstGeom>
          <a:solidFill>
            <a:srgbClr val="FF9900">
              <a:alpha val="3803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58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3956751" name="Rectangle 15"/>
          <p:cNvSpPr>
            <a:spLocks noChangeArrowheads="1"/>
          </p:cNvSpPr>
          <p:nvPr/>
        </p:nvSpPr>
        <p:spPr bwMode="auto">
          <a:xfrm>
            <a:off x="5076825" y="3860800"/>
            <a:ext cx="3743325" cy="720725"/>
          </a:xfrm>
          <a:prstGeom prst="rect">
            <a:avLst/>
          </a:prstGeom>
          <a:solidFill>
            <a:srgbClr val="FF9900">
              <a:alpha val="3803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58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graphicFrame>
        <p:nvGraphicFramePr>
          <p:cNvPr id="3956755" name="Object 19"/>
          <p:cNvGraphicFramePr>
            <a:graphicFrameLocks noChangeAspect="1"/>
          </p:cNvGraphicFramePr>
          <p:nvPr/>
        </p:nvGraphicFramePr>
        <p:xfrm>
          <a:off x="4603750" y="333375"/>
          <a:ext cx="3956050" cy="70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8795" name="公式" r:id="rId7" imgW="1206360" imgH="215640" progId="Equation.3">
                  <p:embed/>
                </p:oleObj>
              </mc:Choice>
              <mc:Fallback>
                <p:oleObj name="公式" r:id="rId7" imgW="1206360" imgH="215640" progId="Equation.3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03750" y="333375"/>
                        <a:ext cx="3956050" cy="708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38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8357" name="Object 23"/>
          <p:cNvGraphicFramePr>
            <a:graphicFrameLocks noChangeAspect="1"/>
          </p:cNvGraphicFramePr>
          <p:nvPr/>
        </p:nvGraphicFramePr>
        <p:xfrm>
          <a:off x="590550" y="333375"/>
          <a:ext cx="2960688" cy="701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8796" name="公式" r:id="rId9" imgW="914400" imgH="215640" progId="Equation.3">
                  <p:embed/>
                </p:oleObj>
              </mc:Choice>
              <mc:Fallback>
                <p:oleObj name="公式" r:id="rId9" imgW="914400" imgH="215640" progId="Equation.3">
                  <p:embed/>
                  <p:pic>
                    <p:nvPicPr>
                      <p:cNvPr id="0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0550" y="333375"/>
                        <a:ext cx="2960688" cy="701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38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8358" name="Object 24"/>
          <p:cNvGraphicFramePr>
            <a:graphicFrameLocks noChangeAspect="1"/>
          </p:cNvGraphicFramePr>
          <p:nvPr/>
        </p:nvGraphicFramePr>
        <p:xfrm>
          <a:off x="468313" y="2133600"/>
          <a:ext cx="3646487" cy="2562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8797" name="公式" r:id="rId11" imgW="1282680" imgH="850680" progId="Equation.3">
                  <p:embed/>
                </p:oleObj>
              </mc:Choice>
              <mc:Fallback>
                <p:oleObj name="公式" r:id="rId11" imgW="1282680" imgH="850680" progId="Equation.3">
                  <p:embed/>
                  <p:pic>
                    <p:nvPicPr>
                      <p:cNvPr id="0" name="Object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313" y="2133600"/>
                        <a:ext cx="3646487" cy="2562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38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56761" name="Object 25"/>
          <p:cNvGraphicFramePr>
            <a:graphicFrameLocks noChangeAspect="1"/>
          </p:cNvGraphicFramePr>
          <p:nvPr/>
        </p:nvGraphicFramePr>
        <p:xfrm>
          <a:off x="4211638" y="2133600"/>
          <a:ext cx="4751387" cy="2538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8798" name="公式" r:id="rId13" imgW="1854000" imgH="850680" progId="Equation.3">
                  <p:embed/>
                </p:oleObj>
              </mc:Choice>
              <mc:Fallback>
                <p:oleObj name="公式" r:id="rId13" imgW="1854000" imgH="850680" progId="Equation.3">
                  <p:embed/>
                  <p:pic>
                    <p:nvPicPr>
                      <p:cNvPr id="0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11638" y="2133600"/>
                        <a:ext cx="4751387" cy="25384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38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6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9567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9567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9567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39567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6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1000"/>
                                        <p:tgtEl>
                                          <p:spTgt spid="39567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6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2000"/>
                                        <p:tgtEl>
                                          <p:spTgt spid="39567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6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39567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6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9567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9567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6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39567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6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9567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9567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0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6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9567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9567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3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6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800" decel="100000"/>
                                        <p:tgtEl>
                                          <p:spTgt spid="39567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800" decel="100000" fill="hold"/>
                                        <p:tgtEl>
                                          <p:spTgt spid="395675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800" decel="100000" fill="hold"/>
                                        <p:tgtEl>
                                          <p:spTgt spid="39567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800" decel="100000" fill="hold"/>
                                        <p:tgtEl>
                                          <p:spTgt spid="39567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9567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9567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56742" grpId="0" animBg="1"/>
      <p:bldP spid="3956745" grpId="0" animBg="1"/>
      <p:bldP spid="3956746" grpId="0" animBg="1"/>
      <p:bldP spid="3956748" grpId="0"/>
      <p:bldP spid="3956749" grpId="0" animBg="1"/>
      <p:bldP spid="3956751" grpId="0" animBg="1"/>
    </p:bldLst>
  </p:timing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7765" name="AutoShape 5"/>
          <p:cNvSpPr>
            <a:spLocks/>
          </p:cNvSpPr>
          <p:nvPr/>
        </p:nvSpPr>
        <p:spPr bwMode="auto">
          <a:xfrm rot="-5400000">
            <a:off x="7015957" y="3721894"/>
            <a:ext cx="369887" cy="2809875"/>
          </a:xfrm>
          <a:prstGeom prst="leftBrace">
            <a:avLst>
              <a:gd name="adj1" fmla="val 63305"/>
              <a:gd name="adj2" fmla="val 50000"/>
            </a:avLst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graphicFrame>
        <p:nvGraphicFramePr>
          <p:cNvPr id="229378" name="Object 6"/>
          <p:cNvGraphicFramePr>
            <a:graphicFrameLocks noChangeAspect="1"/>
          </p:cNvGraphicFramePr>
          <p:nvPr/>
        </p:nvGraphicFramePr>
        <p:xfrm>
          <a:off x="2243138" y="5445125"/>
          <a:ext cx="1046162" cy="742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9889" name="公式" r:id="rId3" imgW="266400" imgH="241200" progId="Equation.3">
                  <p:embed/>
                </p:oleObj>
              </mc:Choice>
              <mc:Fallback>
                <p:oleObj name="公式" r:id="rId3" imgW="266400" imgH="2412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43138" y="5445125"/>
                        <a:ext cx="1046162" cy="742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38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57767" name="Object 7"/>
          <p:cNvGraphicFramePr>
            <a:graphicFrameLocks noChangeAspect="1"/>
          </p:cNvGraphicFramePr>
          <p:nvPr/>
        </p:nvGraphicFramePr>
        <p:xfrm>
          <a:off x="6948488" y="5373688"/>
          <a:ext cx="598487" cy="625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9890" name="公式" r:id="rId5" imgW="152280" imgH="203040" progId="Equation.3">
                  <p:embed/>
                </p:oleObj>
              </mc:Choice>
              <mc:Fallback>
                <p:oleObj name="公式" r:id="rId5" imgW="152280" imgH="20304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48488" y="5373688"/>
                        <a:ext cx="598487" cy="625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38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57768" name="Rectangle 8"/>
          <p:cNvSpPr>
            <a:spLocks noChangeArrowheads="1"/>
          </p:cNvSpPr>
          <p:nvPr/>
        </p:nvSpPr>
        <p:spPr bwMode="auto">
          <a:xfrm>
            <a:off x="684213" y="3213100"/>
            <a:ext cx="3671887" cy="647700"/>
          </a:xfrm>
          <a:prstGeom prst="rect">
            <a:avLst/>
          </a:prstGeom>
          <a:solidFill>
            <a:srgbClr val="FF0000">
              <a:alpha val="45882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58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3957769" name="AutoShape 9"/>
          <p:cNvSpPr>
            <a:spLocks noChangeArrowheads="1"/>
          </p:cNvSpPr>
          <p:nvPr/>
        </p:nvSpPr>
        <p:spPr bwMode="auto">
          <a:xfrm>
            <a:off x="250825" y="3429000"/>
            <a:ext cx="554038" cy="1223963"/>
          </a:xfrm>
          <a:prstGeom prst="curvedRightArrow">
            <a:avLst>
              <a:gd name="adj1" fmla="val 44183"/>
              <a:gd name="adj2" fmla="val 88367"/>
              <a:gd name="adj3" fmla="val 33333"/>
            </a:avLst>
          </a:prstGeom>
          <a:solidFill>
            <a:srgbClr val="FF0000">
              <a:alpha val="67058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58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229388" name="AutoShape 10"/>
          <p:cNvSpPr>
            <a:spLocks/>
          </p:cNvSpPr>
          <p:nvPr/>
        </p:nvSpPr>
        <p:spPr bwMode="auto">
          <a:xfrm rot="-5400000">
            <a:off x="2262981" y="3290095"/>
            <a:ext cx="441325" cy="3744912"/>
          </a:xfrm>
          <a:prstGeom prst="leftBrace">
            <a:avLst>
              <a:gd name="adj1" fmla="val 70713"/>
              <a:gd name="adj2" fmla="val 50000"/>
            </a:avLst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3957772" name="Text Box 12"/>
          <p:cNvSpPr txBox="1">
            <a:spLocks noChangeArrowheads="1"/>
          </p:cNvSpPr>
          <p:nvPr/>
        </p:nvSpPr>
        <p:spPr bwMode="auto">
          <a:xfrm>
            <a:off x="4284663" y="3141663"/>
            <a:ext cx="788987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kumimoji="0" lang="en-US" altLang="zh-CN">
                <a:solidFill>
                  <a:srgbClr val="000000"/>
                </a:solidFill>
                <a:sym typeface="Symbol" pitchFamily="18" charset="2"/>
              </a:rPr>
              <a:t></a:t>
            </a:r>
            <a:r>
              <a:rPr lang="en-US" altLang="zh-CN">
                <a:solidFill>
                  <a:srgbClr val="000000"/>
                </a:solidFill>
                <a:latin typeface="Times New Roman" pitchFamily="18" charset="0"/>
              </a:rPr>
              <a:t>2</a:t>
            </a:r>
          </a:p>
        </p:txBody>
      </p:sp>
      <p:sp>
        <p:nvSpPr>
          <p:cNvPr id="3957773" name="Rectangle 13"/>
          <p:cNvSpPr>
            <a:spLocks noChangeArrowheads="1"/>
          </p:cNvSpPr>
          <p:nvPr/>
        </p:nvSpPr>
        <p:spPr bwMode="auto">
          <a:xfrm>
            <a:off x="684213" y="4076700"/>
            <a:ext cx="3671887" cy="647700"/>
          </a:xfrm>
          <a:prstGeom prst="rect">
            <a:avLst/>
          </a:prstGeom>
          <a:solidFill>
            <a:srgbClr val="FFCC00">
              <a:alpha val="45882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58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3957775" name="Rectangle 15"/>
          <p:cNvSpPr>
            <a:spLocks noChangeArrowheads="1"/>
          </p:cNvSpPr>
          <p:nvPr/>
        </p:nvSpPr>
        <p:spPr bwMode="auto">
          <a:xfrm>
            <a:off x="5795963" y="4076700"/>
            <a:ext cx="2808287" cy="647700"/>
          </a:xfrm>
          <a:prstGeom prst="rect">
            <a:avLst/>
          </a:prstGeom>
          <a:solidFill>
            <a:srgbClr val="FFCC00">
              <a:alpha val="45882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58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graphicFrame>
        <p:nvGraphicFramePr>
          <p:cNvPr id="229380" name="Object 19"/>
          <p:cNvGraphicFramePr>
            <a:graphicFrameLocks noChangeAspect="1"/>
          </p:cNvGraphicFramePr>
          <p:nvPr/>
        </p:nvGraphicFramePr>
        <p:xfrm>
          <a:off x="4603750" y="333375"/>
          <a:ext cx="3956050" cy="70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9891" name="公式" r:id="rId7" imgW="1206360" imgH="215640" progId="Equation.3">
                  <p:embed/>
                </p:oleObj>
              </mc:Choice>
              <mc:Fallback>
                <p:oleObj name="公式" r:id="rId7" imgW="1206360" imgH="215640" progId="Equation.3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03750" y="333375"/>
                        <a:ext cx="3956050" cy="708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38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9381" name="Object 20"/>
          <p:cNvGraphicFramePr>
            <a:graphicFrameLocks noChangeAspect="1"/>
          </p:cNvGraphicFramePr>
          <p:nvPr/>
        </p:nvGraphicFramePr>
        <p:xfrm>
          <a:off x="590550" y="333375"/>
          <a:ext cx="2960688" cy="701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9892" name="公式" r:id="rId9" imgW="914400" imgH="215640" progId="Equation.3">
                  <p:embed/>
                </p:oleObj>
              </mc:Choice>
              <mc:Fallback>
                <p:oleObj name="公式" r:id="rId9" imgW="914400" imgH="215640" progId="Equation.3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0550" y="333375"/>
                        <a:ext cx="2960688" cy="701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38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9382" name="Object 21"/>
          <p:cNvGraphicFramePr>
            <a:graphicFrameLocks noChangeAspect="1"/>
          </p:cNvGraphicFramePr>
          <p:nvPr/>
        </p:nvGraphicFramePr>
        <p:xfrm>
          <a:off x="539750" y="2349500"/>
          <a:ext cx="3960813" cy="2538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9893" name="公式" r:id="rId11" imgW="1562040" imgH="850680" progId="Equation.3">
                  <p:embed/>
                </p:oleObj>
              </mc:Choice>
              <mc:Fallback>
                <p:oleObj name="公式" r:id="rId11" imgW="1562040" imgH="850680" progId="Equation.3">
                  <p:embed/>
                  <p:pic>
                    <p:nvPicPr>
                      <p:cNvPr id="0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750" y="2349500"/>
                        <a:ext cx="3960813" cy="25384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38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57782" name="Object 22"/>
          <p:cNvGraphicFramePr>
            <a:graphicFrameLocks noChangeAspect="1"/>
          </p:cNvGraphicFramePr>
          <p:nvPr/>
        </p:nvGraphicFramePr>
        <p:xfrm>
          <a:off x="5003800" y="2349500"/>
          <a:ext cx="3778250" cy="25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9894" name="公式" r:id="rId13" imgW="1396800" imgH="850680" progId="Equation.3">
                  <p:embed/>
                </p:oleObj>
              </mc:Choice>
              <mc:Fallback>
                <p:oleObj name="公式" r:id="rId13" imgW="1396800" imgH="850680" progId="Equation.3">
                  <p:embed/>
                  <p:pic>
                    <p:nvPicPr>
                      <p:cNvPr id="0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03800" y="2349500"/>
                        <a:ext cx="3778250" cy="2540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38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57783" name="Object 23"/>
          <p:cNvGraphicFramePr>
            <a:graphicFrameLocks noChangeAspect="1"/>
          </p:cNvGraphicFramePr>
          <p:nvPr/>
        </p:nvGraphicFramePr>
        <p:xfrm>
          <a:off x="2627313" y="1341438"/>
          <a:ext cx="3836987" cy="706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9895" name="公式" r:id="rId15" imgW="1168200" imgH="215640" progId="Equation.3">
                  <p:embed/>
                </p:oleObj>
              </mc:Choice>
              <mc:Fallback>
                <p:oleObj name="公式" r:id="rId15" imgW="1168200" imgH="215640" progId="Equation.3">
                  <p:embed/>
                  <p:pic>
                    <p:nvPicPr>
                      <p:cNvPr id="0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27313" y="1341438"/>
                        <a:ext cx="3836987" cy="7064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38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7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9577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9577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9577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39577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7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1000"/>
                                        <p:tgtEl>
                                          <p:spTgt spid="39577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7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2000"/>
                                        <p:tgtEl>
                                          <p:spTgt spid="39577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7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39577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7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9577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9577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9577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7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1000"/>
                                        <p:tgtEl>
                                          <p:spTgt spid="39577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7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9577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9577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1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7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9577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9577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7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9577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9577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9577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57765" grpId="0" animBg="1"/>
      <p:bldP spid="3957768" grpId="0" animBg="1"/>
      <p:bldP spid="3957769" grpId="0" animBg="1"/>
      <p:bldP spid="3957772" grpId="0"/>
      <p:bldP spid="3957773" grpId="0" animBg="1"/>
      <p:bldP spid="3957775" grpId="0" animBg="1"/>
    </p:bldLst>
  </p:timing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0402" name="Object 10"/>
          <p:cNvGraphicFramePr>
            <a:graphicFrameLocks noChangeAspect="1"/>
          </p:cNvGraphicFramePr>
          <p:nvPr/>
        </p:nvGraphicFramePr>
        <p:xfrm>
          <a:off x="2627313" y="1341438"/>
          <a:ext cx="3836987" cy="706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0763" name="公式" r:id="rId3" imgW="1168200" imgH="215640" progId="Equation.3">
                  <p:embed/>
                </p:oleObj>
              </mc:Choice>
              <mc:Fallback>
                <p:oleObj name="公式" r:id="rId3" imgW="1168200" imgH="215640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27313" y="1341438"/>
                        <a:ext cx="3836987" cy="7064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38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0403" name="Object 14"/>
          <p:cNvGraphicFramePr>
            <a:graphicFrameLocks noChangeAspect="1"/>
          </p:cNvGraphicFramePr>
          <p:nvPr/>
        </p:nvGraphicFramePr>
        <p:xfrm>
          <a:off x="4603750" y="333375"/>
          <a:ext cx="3956050" cy="70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0764" name="公式" r:id="rId5" imgW="1206360" imgH="215640" progId="Equation.3">
                  <p:embed/>
                </p:oleObj>
              </mc:Choice>
              <mc:Fallback>
                <p:oleObj name="公式" r:id="rId5" imgW="1206360" imgH="215640" progId="Equation.3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03750" y="333375"/>
                        <a:ext cx="3956050" cy="708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38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0404" name="Object 15"/>
          <p:cNvGraphicFramePr>
            <a:graphicFrameLocks noChangeAspect="1"/>
          </p:cNvGraphicFramePr>
          <p:nvPr/>
        </p:nvGraphicFramePr>
        <p:xfrm>
          <a:off x="590550" y="333375"/>
          <a:ext cx="2960688" cy="701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0765" name="公式" r:id="rId7" imgW="914400" imgH="215640" progId="Equation.3">
                  <p:embed/>
                </p:oleObj>
              </mc:Choice>
              <mc:Fallback>
                <p:oleObj name="公式" r:id="rId7" imgW="914400" imgH="215640" progId="Equation.3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0550" y="333375"/>
                        <a:ext cx="2960688" cy="701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38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12817" name="Object 17"/>
          <p:cNvGraphicFramePr>
            <a:graphicFrameLocks noChangeAspect="1"/>
          </p:cNvGraphicFramePr>
          <p:nvPr/>
        </p:nvGraphicFramePr>
        <p:xfrm>
          <a:off x="1042988" y="2636838"/>
          <a:ext cx="7037387" cy="646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0766" name="公式" r:id="rId9" imgW="2222280" imgH="203040" progId="Equation.3">
                  <p:embed/>
                </p:oleObj>
              </mc:Choice>
              <mc:Fallback>
                <p:oleObj name="公式" r:id="rId9" imgW="2222280" imgH="203040" progId="Equation.3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2988" y="2636838"/>
                        <a:ext cx="7037387" cy="6461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38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12818" name="AutoShape 18"/>
          <p:cNvSpPr>
            <a:spLocks/>
          </p:cNvSpPr>
          <p:nvPr/>
        </p:nvSpPr>
        <p:spPr bwMode="auto">
          <a:xfrm rot="-5400000">
            <a:off x="4643438" y="981075"/>
            <a:ext cx="288925" cy="5184775"/>
          </a:xfrm>
          <a:prstGeom prst="leftBrace">
            <a:avLst>
              <a:gd name="adj1" fmla="val 149542"/>
              <a:gd name="adj2" fmla="val 50000"/>
            </a:avLst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graphicFrame>
        <p:nvGraphicFramePr>
          <p:cNvPr id="4812819" name="Object 19"/>
          <p:cNvGraphicFramePr>
            <a:graphicFrameLocks noChangeAspect="1"/>
          </p:cNvGraphicFramePr>
          <p:nvPr/>
        </p:nvGraphicFramePr>
        <p:xfrm>
          <a:off x="4572000" y="3933825"/>
          <a:ext cx="419100" cy="484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0767" name="公式" r:id="rId11" imgW="164880" imgH="190440" progId="Equation.3">
                  <p:embed/>
                </p:oleObj>
              </mc:Choice>
              <mc:Fallback>
                <p:oleObj name="公式" r:id="rId11" imgW="164880" imgH="190440" progId="Equation.3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0" y="3933825"/>
                        <a:ext cx="419100" cy="484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38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2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48128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2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8128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8128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5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2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8128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8128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12818" grpId="0" animBg="1"/>
    </p:bldLst>
  </p:timing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428" name="Rectangle 2"/>
          <p:cNvSpPr>
            <a:spLocks noGrp="1" noChangeArrowheads="1"/>
          </p:cNvSpPr>
          <p:nvPr>
            <p:ph type="title"/>
          </p:nvPr>
        </p:nvSpPr>
        <p:spPr>
          <a:xfrm>
            <a:off x="395288" y="188913"/>
            <a:ext cx="8507412" cy="1371600"/>
          </a:xfrm>
          <a:solidFill>
            <a:srgbClr val="FFCC99">
              <a:alpha val="29019"/>
            </a:srgbClr>
          </a:solidFill>
        </p:spPr>
        <p:txBody>
          <a:bodyPr/>
          <a:lstStyle/>
          <a:p>
            <a:pPr eaLnBrk="1" hangingPunct="1"/>
            <a:r>
              <a:rPr lang="en-US" altLang="zh-CN" b="1" smtClean="0">
                <a:latin typeface="Times New Roman" pitchFamily="18" charset="0"/>
              </a:rPr>
              <a:t> </a:t>
            </a:r>
            <a:r>
              <a:rPr lang="zh-CN" altLang="en-US" sz="3600" b="1" smtClean="0">
                <a:latin typeface="Times New Roman" pitchFamily="18" charset="0"/>
                <a:ea typeface="华文楷体" pitchFamily="2" charset="-122"/>
              </a:rPr>
              <a:t>矩阵都能分解成</a:t>
            </a:r>
            <a:r>
              <a:rPr lang="zh-CN" altLang="en-US" sz="3600" b="1" smtClean="0">
                <a:latin typeface="Times New Roman" pitchFamily="18" charset="0"/>
              </a:rPr>
              <a:t>  </a:t>
            </a:r>
            <a:r>
              <a:rPr lang="en-US" altLang="zh-CN" sz="3600" b="1" smtClean="0">
                <a:latin typeface="Times New Roman" pitchFamily="18" charset="0"/>
              </a:rPr>
              <a:t>P J </a:t>
            </a:r>
            <a:r>
              <a:rPr lang="zh-CN" altLang="en-US" sz="3600" b="1" smtClean="0">
                <a:latin typeface="Times New Roman" pitchFamily="18" charset="0"/>
                <a:ea typeface="华文楷体" pitchFamily="2" charset="-122"/>
              </a:rPr>
              <a:t>形式</a:t>
            </a:r>
            <a:r>
              <a:rPr lang="zh-CN" altLang="en-US" sz="3600" b="1" smtClean="0">
                <a:latin typeface="Times New Roman" pitchFamily="18" charset="0"/>
              </a:rPr>
              <a:t/>
            </a:r>
            <a:br>
              <a:rPr lang="zh-CN" altLang="en-US" sz="3600" b="1" smtClean="0">
                <a:latin typeface="Times New Roman" pitchFamily="18" charset="0"/>
              </a:rPr>
            </a:br>
            <a:r>
              <a:rPr lang="en-US" altLang="zh-CN" sz="3600" b="1" smtClean="0">
                <a:latin typeface="Times New Roman" pitchFamily="18" charset="0"/>
              </a:rPr>
              <a:t>P = </a:t>
            </a:r>
            <a:r>
              <a:rPr lang="zh-CN" altLang="en-US" sz="3600" b="1" smtClean="0">
                <a:latin typeface="Times New Roman" pitchFamily="18" charset="0"/>
                <a:ea typeface="华文楷体" pitchFamily="2" charset="-122"/>
              </a:rPr>
              <a:t>初等矩阵乘积 </a:t>
            </a:r>
            <a:r>
              <a:rPr lang="en-US" altLang="zh-CN" sz="3600" b="1" smtClean="0">
                <a:latin typeface="Times New Roman" pitchFamily="18" charset="0"/>
              </a:rPr>
              <a:t>,   J = </a:t>
            </a:r>
            <a:r>
              <a:rPr lang="zh-CN" altLang="en-US" sz="3600" b="1" smtClean="0">
                <a:latin typeface="Times New Roman" pitchFamily="18" charset="0"/>
                <a:ea typeface="华文楷体" pitchFamily="2" charset="-122"/>
              </a:rPr>
              <a:t>简化阶梯阵</a:t>
            </a:r>
          </a:p>
        </p:txBody>
      </p:sp>
      <p:graphicFrame>
        <p:nvGraphicFramePr>
          <p:cNvPr id="231426" name="Object 3"/>
          <p:cNvGraphicFramePr>
            <a:graphicFrameLocks noChangeAspect="1"/>
          </p:cNvGraphicFramePr>
          <p:nvPr/>
        </p:nvGraphicFramePr>
        <p:xfrm>
          <a:off x="2747963" y="1628775"/>
          <a:ext cx="3698875" cy="2384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1571" name="公式" r:id="rId3" imgW="1320480" imgH="850680" progId="Equation.3">
                  <p:embed/>
                </p:oleObj>
              </mc:Choice>
              <mc:Fallback>
                <p:oleObj name="公式" r:id="rId3" imgW="1320480" imgH="85068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47963" y="1628775"/>
                        <a:ext cx="3698875" cy="2384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38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86854" name="Object 6"/>
          <p:cNvGraphicFramePr>
            <a:graphicFrameLocks noChangeAspect="1"/>
          </p:cNvGraphicFramePr>
          <p:nvPr/>
        </p:nvGraphicFramePr>
        <p:xfrm>
          <a:off x="611188" y="4005263"/>
          <a:ext cx="3697287" cy="2384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1572" name="公式" r:id="rId5" imgW="1320480" imgH="850680" progId="Equation.3">
                  <p:embed/>
                </p:oleObj>
              </mc:Choice>
              <mc:Fallback>
                <p:oleObj name="公式" r:id="rId5" imgW="1320480" imgH="85068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188" y="4005263"/>
                        <a:ext cx="3697287" cy="2384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38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6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6868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6868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453" name="Rectangle 2"/>
          <p:cNvSpPr>
            <a:spLocks noGrp="1" noChangeArrowheads="1"/>
          </p:cNvSpPr>
          <p:nvPr>
            <p:ph type="title"/>
          </p:nvPr>
        </p:nvSpPr>
        <p:spPr>
          <a:xfrm>
            <a:off x="395288" y="188913"/>
            <a:ext cx="8507412" cy="1371600"/>
          </a:xfrm>
          <a:solidFill>
            <a:srgbClr val="FFCC99">
              <a:alpha val="29019"/>
            </a:srgbClr>
          </a:solidFill>
        </p:spPr>
        <p:txBody>
          <a:bodyPr/>
          <a:lstStyle/>
          <a:p>
            <a:pPr eaLnBrk="1" hangingPunct="1"/>
            <a:r>
              <a:rPr lang="en-US" altLang="zh-CN" b="1" smtClean="0">
                <a:latin typeface="Times New Roman" pitchFamily="18" charset="0"/>
              </a:rPr>
              <a:t> </a:t>
            </a:r>
            <a:r>
              <a:rPr lang="zh-CN" altLang="en-US" sz="3600" b="1" smtClean="0">
                <a:latin typeface="Times New Roman" pitchFamily="18" charset="0"/>
                <a:ea typeface="华文楷体" pitchFamily="2" charset="-122"/>
              </a:rPr>
              <a:t>矩阵都能写成</a:t>
            </a:r>
            <a:r>
              <a:rPr lang="zh-CN" altLang="en-US" sz="3600" b="1" smtClean="0">
                <a:latin typeface="Times New Roman" pitchFamily="18" charset="0"/>
              </a:rPr>
              <a:t>  </a:t>
            </a:r>
            <a:r>
              <a:rPr lang="en-US" altLang="zh-CN" sz="3600" b="1" smtClean="0">
                <a:latin typeface="Times New Roman" pitchFamily="18" charset="0"/>
              </a:rPr>
              <a:t>P J </a:t>
            </a:r>
            <a:r>
              <a:rPr lang="zh-CN" altLang="en-US" sz="3600" b="1" smtClean="0">
                <a:latin typeface="Times New Roman" pitchFamily="18" charset="0"/>
                <a:ea typeface="华文楷体" pitchFamily="2" charset="-122"/>
              </a:rPr>
              <a:t>形式</a:t>
            </a:r>
            <a:r>
              <a:rPr lang="zh-CN" altLang="en-US" sz="3600" b="1" smtClean="0">
                <a:latin typeface="Times New Roman" pitchFamily="18" charset="0"/>
              </a:rPr>
              <a:t/>
            </a:r>
            <a:br>
              <a:rPr lang="zh-CN" altLang="en-US" sz="3600" b="1" smtClean="0">
                <a:latin typeface="Times New Roman" pitchFamily="18" charset="0"/>
              </a:rPr>
            </a:br>
            <a:r>
              <a:rPr lang="en-US" altLang="zh-CN" sz="3600" b="1" smtClean="0">
                <a:latin typeface="Times New Roman" pitchFamily="18" charset="0"/>
              </a:rPr>
              <a:t>P = </a:t>
            </a:r>
            <a:r>
              <a:rPr lang="zh-CN" altLang="en-US" sz="3600" b="1" smtClean="0">
                <a:latin typeface="Times New Roman" pitchFamily="18" charset="0"/>
                <a:ea typeface="华文楷体" pitchFamily="2" charset="-122"/>
              </a:rPr>
              <a:t>初等矩阵乘积 </a:t>
            </a:r>
            <a:r>
              <a:rPr lang="en-US" altLang="zh-CN" sz="3600" b="1" smtClean="0">
                <a:latin typeface="Times New Roman" pitchFamily="18" charset="0"/>
              </a:rPr>
              <a:t>,   J = </a:t>
            </a:r>
            <a:r>
              <a:rPr lang="zh-CN" altLang="en-US" sz="3600" b="1" smtClean="0">
                <a:latin typeface="Times New Roman" pitchFamily="18" charset="0"/>
                <a:ea typeface="华文楷体" pitchFamily="2" charset="-122"/>
              </a:rPr>
              <a:t>简化阶梯阵</a:t>
            </a:r>
          </a:p>
        </p:txBody>
      </p:sp>
      <p:graphicFrame>
        <p:nvGraphicFramePr>
          <p:cNvPr id="232450" name="Object 4"/>
          <p:cNvGraphicFramePr>
            <a:graphicFrameLocks noChangeAspect="1"/>
          </p:cNvGraphicFramePr>
          <p:nvPr/>
        </p:nvGraphicFramePr>
        <p:xfrm>
          <a:off x="250825" y="4221163"/>
          <a:ext cx="1954213" cy="1952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2667" name="公式" r:id="rId3" imgW="850680" imgH="850680" progId="Equation.3">
                  <p:embed/>
                </p:oleObj>
              </mc:Choice>
              <mc:Fallback>
                <p:oleObj name="公式" r:id="rId3" imgW="850680" imgH="85068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0825" y="4221163"/>
                        <a:ext cx="1954213" cy="1952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38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2451" name="Object 5"/>
          <p:cNvGraphicFramePr>
            <a:graphicFrameLocks noChangeAspect="1"/>
          </p:cNvGraphicFramePr>
          <p:nvPr/>
        </p:nvGraphicFramePr>
        <p:xfrm>
          <a:off x="2339975" y="4005263"/>
          <a:ext cx="3640138" cy="2346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2668" name="公式" r:id="rId5" imgW="1320480" imgH="850680" progId="Equation.3">
                  <p:embed/>
                </p:oleObj>
              </mc:Choice>
              <mc:Fallback>
                <p:oleObj name="公式" r:id="rId5" imgW="1320480" imgH="85068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39975" y="4005263"/>
                        <a:ext cx="3640138" cy="2346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38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2452" name="Object 6"/>
          <p:cNvGraphicFramePr>
            <a:graphicFrameLocks noChangeAspect="1"/>
          </p:cNvGraphicFramePr>
          <p:nvPr/>
        </p:nvGraphicFramePr>
        <p:xfrm>
          <a:off x="2747963" y="1628775"/>
          <a:ext cx="3698875" cy="2384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2669" name="公式" r:id="rId7" imgW="1320480" imgH="850680" progId="Equation.3">
                  <p:embed/>
                </p:oleObj>
              </mc:Choice>
              <mc:Fallback>
                <p:oleObj name="公式" r:id="rId7" imgW="1320480" imgH="85068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47963" y="1628775"/>
                        <a:ext cx="3698875" cy="2384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38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3474" name="Object 2"/>
          <p:cNvGraphicFramePr>
            <a:graphicFrameLocks noChangeAspect="1"/>
          </p:cNvGraphicFramePr>
          <p:nvPr/>
        </p:nvGraphicFramePr>
        <p:xfrm>
          <a:off x="4067175" y="4076700"/>
          <a:ext cx="4268788" cy="2271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3763" name="公式" r:id="rId3" imgW="1600200" imgH="850680" progId="Equation.3">
                  <p:embed/>
                </p:oleObj>
              </mc:Choice>
              <mc:Fallback>
                <p:oleObj name="公式" r:id="rId3" imgW="1600200" imgH="85068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67175" y="4076700"/>
                        <a:ext cx="4268788" cy="2271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38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3475" name="Object 4"/>
          <p:cNvGraphicFramePr>
            <a:graphicFrameLocks noChangeAspect="1"/>
          </p:cNvGraphicFramePr>
          <p:nvPr/>
        </p:nvGraphicFramePr>
        <p:xfrm>
          <a:off x="250825" y="4221163"/>
          <a:ext cx="1954213" cy="1952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3764" name="公式" r:id="rId5" imgW="850680" imgH="850680" progId="Equation.3">
                  <p:embed/>
                </p:oleObj>
              </mc:Choice>
              <mc:Fallback>
                <p:oleObj name="公式" r:id="rId5" imgW="850680" imgH="85068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0825" y="4221163"/>
                        <a:ext cx="1954213" cy="1952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38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3476" name="Object 5"/>
          <p:cNvGraphicFramePr>
            <a:graphicFrameLocks noChangeAspect="1"/>
          </p:cNvGraphicFramePr>
          <p:nvPr/>
        </p:nvGraphicFramePr>
        <p:xfrm>
          <a:off x="2124075" y="4221163"/>
          <a:ext cx="1958975" cy="1958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3765" name="公式" r:id="rId7" imgW="850680" imgH="850680" progId="Equation.3">
                  <p:embed/>
                </p:oleObj>
              </mc:Choice>
              <mc:Fallback>
                <p:oleObj name="公式" r:id="rId7" imgW="850680" imgH="85068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24075" y="4221163"/>
                        <a:ext cx="1958975" cy="1958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38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3477" name="Object 7"/>
          <p:cNvGraphicFramePr>
            <a:graphicFrameLocks noChangeAspect="1"/>
          </p:cNvGraphicFramePr>
          <p:nvPr/>
        </p:nvGraphicFramePr>
        <p:xfrm>
          <a:off x="2747963" y="1628775"/>
          <a:ext cx="3698875" cy="2384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3766" name="公式" r:id="rId9" imgW="1320480" imgH="850680" progId="Equation.3">
                  <p:embed/>
                </p:oleObj>
              </mc:Choice>
              <mc:Fallback>
                <p:oleObj name="公式" r:id="rId9" imgW="1320480" imgH="85068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47963" y="1628775"/>
                        <a:ext cx="3698875" cy="2384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38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3478" name="Rectangle 10"/>
          <p:cNvSpPr>
            <a:spLocks noGrp="1" noChangeArrowheads="1"/>
          </p:cNvSpPr>
          <p:nvPr>
            <p:ph type="title"/>
          </p:nvPr>
        </p:nvSpPr>
        <p:spPr>
          <a:xfrm>
            <a:off x="395288" y="188913"/>
            <a:ext cx="8507412" cy="1371600"/>
          </a:xfrm>
          <a:solidFill>
            <a:srgbClr val="FFCC99">
              <a:alpha val="29019"/>
            </a:srgbClr>
          </a:solidFill>
        </p:spPr>
        <p:txBody>
          <a:bodyPr/>
          <a:lstStyle/>
          <a:p>
            <a:pPr eaLnBrk="1" hangingPunct="1"/>
            <a:r>
              <a:rPr lang="en-US" altLang="zh-CN" b="1" smtClean="0">
                <a:latin typeface="Times New Roman" pitchFamily="18" charset="0"/>
              </a:rPr>
              <a:t> </a:t>
            </a:r>
            <a:r>
              <a:rPr lang="zh-CN" altLang="en-US" sz="3600" b="1" smtClean="0">
                <a:latin typeface="Times New Roman" pitchFamily="18" charset="0"/>
                <a:ea typeface="华文楷体" pitchFamily="2" charset="-122"/>
              </a:rPr>
              <a:t>矩阵都能写成</a:t>
            </a:r>
            <a:r>
              <a:rPr lang="zh-CN" altLang="en-US" sz="3600" b="1" smtClean="0">
                <a:latin typeface="Times New Roman" pitchFamily="18" charset="0"/>
              </a:rPr>
              <a:t>  </a:t>
            </a:r>
            <a:r>
              <a:rPr lang="en-US" altLang="zh-CN" sz="3600" b="1" smtClean="0">
                <a:latin typeface="Times New Roman" pitchFamily="18" charset="0"/>
              </a:rPr>
              <a:t>P J </a:t>
            </a:r>
            <a:r>
              <a:rPr lang="zh-CN" altLang="en-US" sz="3600" b="1" smtClean="0">
                <a:latin typeface="Times New Roman" pitchFamily="18" charset="0"/>
                <a:ea typeface="华文楷体" pitchFamily="2" charset="-122"/>
              </a:rPr>
              <a:t>形式</a:t>
            </a:r>
            <a:r>
              <a:rPr lang="zh-CN" altLang="en-US" sz="3600" b="1" smtClean="0">
                <a:latin typeface="Times New Roman" pitchFamily="18" charset="0"/>
              </a:rPr>
              <a:t/>
            </a:r>
            <a:br>
              <a:rPr lang="zh-CN" altLang="en-US" sz="3600" b="1" smtClean="0">
                <a:latin typeface="Times New Roman" pitchFamily="18" charset="0"/>
              </a:rPr>
            </a:br>
            <a:r>
              <a:rPr lang="en-US" altLang="zh-CN" sz="3600" b="1" smtClean="0">
                <a:latin typeface="Times New Roman" pitchFamily="18" charset="0"/>
              </a:rPr>
              <a:t>P = </a:t>
            </a:r>
            <a:r>
              <a:rPr lang="zh-CN" altLang="en-US" sz="3600" b="1" smtClean="0">
                <a:latin typeface="Times New Roman" pitchFamily="18" charset="0"/>
                <a:ea typeface="华文楷体" pitchFamily="2" charset="-122"/>
              </a:rPr>
              <a:t>初等矩阵乘积 </a:t>
            </a:r>
            <a:r>
              <a:rPr lang="en-US" altLang="zh-CN" sz="3600" b="1" smtClean="0">
                <a:latin typeface="Times New Roman" pitchFamily="18" charset="0"/>
              </a:rPr>
              <a:t>,   J = </a:t>
            </a:r>
            <a:r>
              <a:rPr lang="zh-CN" altLang="en-US" sz="3600" b="1" smtClean="0">
                <a:latin typeface="Times New Roman" pitchFamily="18" charset="0"/>
                <a:ea typeface="华文楷体" pitchFamily="2" charset="-122"/>
              </a:rPr>
              <a:t>简化阶梯阵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6390" name="Rectangle 2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57200" y="1916112"/>
                <a:ext cx="8229600" cy="4537223"/>
              </a:xfrm>
            </p:spPr>
            <p:txBody>
              <a:bodyPr/>
              <a:lstStyle/>
              <a:p>
                <a:pPr eaLnBrk="1" hangingPunct="1">
                  <a:lnSpc>
                    <a:spcPct val="120000"/>
                  </a:lnSpc>
                  <a:buFontTx/>
                  <a:buNone/>
                </a:pPr>
                <a:r>
                  <a:rPr lang="en-US" altLang="zh-CN" sz="3600" b="1" dirty="0" smtClean="0">
                    <a:latin typeface="华文楷体" pitchFamily="2" charset="-122"/>
                    <a:ea typeface="华文楷体" pitchFamily="2" charset="-122"/>
                  </a:rPr>
                  <a:t>  </a:t>
                </a:r>
                <a:r>
                  <a:rPr lang="zh-CN" altLang="en-US" sz="3600" b="1" dirty="0" smtClean="0">
                    <a:latin typeface="华文楷体" pitchFamily="2" charset="-122"/>
                    <a:ea typeface="华文楷体" pitchFamily="2" charset="-122"/>
                  </a:rPr>
                  <a:t>若向量组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600" b="1" i="1" smtClean="0">
                            <a:latin typeface="Cambria Math"/>
                            <a:ea typeface="华文楷体" pitchFamily="2" charset="-122"/>
                          </a:rPr>
                        </m:ctrlPr>
                      </m:sSubPr>
                      <m:e>
                        <m:r>
                          <a:rPr lang="zh-CN" altLang="en-US" sz="3600" b="1" i="0" smtClean="0">
                            <a:latin typeface="Cambria Math"/>
                            <a:ea typeface="华文楷体" pitchFamily="2" charset="-122"/>
                          </a:rPr>
                          <m:t>𝛂</m:t>
                        </m:r>
                      </m:e>
                      <m:sub>
                        <m:r>
                          <a:rPr lang="en-US" altLang="zh-CN" sz="3600" b="1" i="1" smtClean="0">
                            <a:latin typeface="Cambria Math"/>
                            <a:ea typeface="华文楷体" pitchFamily="2" charset="-122"/>
                          </a:rPr>
                          <m:t>𝟏</m:t>
                        </m:r>
                        <m:r>
                          <a:rPr lang="en-US" altLang="zh-CN" sz="3600" b="1" i="1" smtClean="0">
                            <a:latin typeface="Cambria Math"/>
                            <a:ea typeface="华文楷体" pitchFamily="2" charset="-122"/>
                          </a:rPr>
                          <m:t> </m:t>
                        </m:r>
                      </m:sub>
                    </m:sSub>
                    <m:r>
                      <a:rPr lang="en-US" altLang="zh-CN" sz="3600" b="1" i="1" smtClean="0">
                        <a:latin typeface="Cambria Math"/>
                        <a:ea typeface="华文楷体" pitchFamily="2" charset="-122"/>
                      </a:rPr>
                      <m:t>,</m:t>
                    </m:r>
                    <m:sSub>
                      <m:sSubPr>
                        <m:ctrlPr>
                          <a:rPr lang="en-US" altLang="zh-CN" sz="3600" b="1" i="1" smtClean="0">
                            <a:latin typeface="Cambria Math"/>
                            <a:ea typeface="华文楷体" pitchFamily="2" charset="-122"/>
                          </a:rPr>
                        </m:ctrlPr>
                      </m:sSubPr>
                      <m:e>
                        <m:r>
                          <a:rPr lang="zh-CN" altLang="en-US" sz="3600" b="1" i="0" smtClean="0">
                            <a:latin typeface="Cambria Math"/>
                            <a:ea typeface="华文楷体" pitchFamily="2" charset="-122"/>
                          </a:rPr>
                          <m:t>𝛂</m:t>
                        </m:r>
                      </m:e>
                      <m:sub>
                        <m:r>
                          <a:rPr lang="en-US" altLang="zh-CN" sz="3600" b="1" i="1" smtClean="0">
                            <a:latin typeface="Cambria Math"/>
                            <a:ea typeface="华文楷体" pitchFamily="2" charset="-122"/>
                          </a:rPr>
                          <m:t>𝟐</m:t>
                        </m:r>
                        <m:r>
                          <a:rPr lang="en-US" altLang="zh-CN" sz="3600" b="1" i="1" smtClean="0">
                            <a:latin typeface="Cambria Math"/>
                            <a:ea typeface="华文楷体" pitchFamily="2" charset="-122"/>
                          </a:rPr>
                          <m:t> </m:t>
                        </m:r>
                      </m:sub>
                    </m:sSub>
                    <m:r>
                      <a:rPr lang="en-US" altLang="zh-CN" sz="3600" b="1" i="1" smtClean="0">
                        <a:latin typeface="Cambria Math"/>
                        <a:ea typeface="华文楷体" pitchFamily="2" charset="-122"/>
                      </a:rPr>
                      <m:t>,⋯,</m:t>
                    </m:r>
                    <m:sSub>
                      <m:sSubPr>
                        <m:ctrlPr>
                          <a:rPr lang="en-US" altLang="zh-CN" sz="3600" b="1" i="1" smtClean="0">
                            <a:latin typeface="Cambria Math"/>
                            <a:ea typeface="华文楷体" pitchFamily="2" charset="-122"/>
                          </a:rPr>
                        </m:ctrlPr>
                      </m:sSubPr>
                      <m:e>
                        <m:r>
                          <a:rPr lang="zh-CN" altLang="en-US" sz="3600" b="1" i="0" smtClean="0">
                            <a:latin typeface="Cambria Math"/>
                            <a:ea typeface="华文楷体" pitchFamily="2" charset="-122"/>
                          </a:rPr>
                          <m:t>𝛂</m:t>
                        </m:r>
                      </m:e>
                      <m:sub>
                        <m:r>
                          <a:rPr lang="en-US" altLang="zh-CN" sz="3600" b="1" i="1" smtClean="0">
                            <a:latin typeface="Cambria Math"/>
                            <a:ea typeface="华文楷体" pitchFamily="2" charset="-122"/>
                          </a:rPr>
                          <m:t>𝒔</m:t>
                        </m:r>
                        <m:r>
                          <a:rPr lang="en-US" altLang="zh-CN" sz="3600" b="1" i="1" smtClean="0">
                            <a:latin typeface="Cambria Math"/>
                            <a:ea typeface="华文楷体" pitchFamily="2" charset="-122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altLang="zh-CN" sz="3600" b="1" dirty="0" smtClean="0">
                    <a:latin typeface="华文楷体" pitchFamily="2" charset="-122"/>
                    <a:ea typeface="华文楷体" pitchFamily="2" charset="-122"/>
                  </a:rPr>
                  <a:t> ( s &gt;1 ) </a:t>
                </a:r>
                <a:r>
                  <a:rPr lang="zh-CN" altLang="en-US" sz="3600" b="1" dirty="0" smtClean="0">
                    <a:solidFill>
                      <a:srgbClr val="E20000"/>
                    </a:solidFill>
                    <a:latin typeface="华文楷体" pitchFamily="2" charset="-122"/>
                    <a:ea typeface="华文楷体" pitchFamily="2" charset="-122"/>
                  </a:rPr>
                  <a:t>有</a:t>
                </a:r>
                <a:endParaRPr lang="en-US" altLang="zh-CN" sz="3600" b="1" dirty="0" smtClean="0">
                  <a:solidFill>
                    <a:srgbClr val="E20000"/>
                  </a:solidFill>
                  <a:latin typeface="华文楷体" pitchFamily="2" charset="-122"/>
                  <a:ea typeface="华文楷体" pitchFamily="2" charset="-122"/>
                </a:endParaRPr>
              </a:p>
              <a:p>
                <a:pPr eaLnBrk="1" hangingPunct="1">
                  <a:lnSpc>
                    <a:spcPct val="120000"/>
                  </a:lnSpc>
                  <a:buFontTx/>
                  <a:buNone/>
                </a:pPr>
                <a:r>
                  <a:rPr lang="en-US" altLang="zh-CN" sz="3600" b="1" dirty="0">
                    <a:solidFill>
                      <a:srgbClr val="E20000"/>
                    </a:solidFill>
                    <a:latin typeface="华文楷体" pitchFamily="2" charset="-122"/>
                    <a:ea typeface="华文楷体" pitchFamily="2" charset="-122"/>
                  </a:rPr>
                  <a:t> </a:t>
                </a:r>
                <a:r>
                  <a:rPr lang="en-US" altLang="zh-CN" sz="3600" b="1" dirty="0" smtClean="0">
                    <a:solidFill>
                      <a:srgbClr val="E20000"/>
                    </a:solidFill>
                    <a:latin typeface="华文楷体" pitchFamily="2" charset="-122"/>
                    <a:ea typeface="华文楷体" pitchFamily="2" charset="-122"/>
                  </a:rPr>
                  <a:t> </a:t>
                </a:r>
                <a:r>
                  <a:rPr lang="zh-CN" altLang="en-US" sz="3600" b="1" dirty="0" smtClean="0">
                    <a:solidFill>
                      <a:srgbClr val="E20000"/>
                    </a:solidFill>
                    <a:latin typeface="华文楷体" pitchFamily="2" charset="-122"/>
                    <a:ea typeface="华文楷体" pitchFamily="2" charset="-122"/>
                  </a:rPr>
                  <a:t>至少一个</a:t>
                </a:r>
                <a:r>
                  <a:rPr lang="zh-CN" altLang="en-US" sz="3600" b="1" dirty="0" smtClean="0">
                    <a:latin typeface="华文楷体" pitchFamily="2" charset="-122"/>
                    <a:ea typeface="华文楷体" pitchFamily="2" charset="-122"/>
                  </a:rPr>
                  <a:t>向量能被其余的向量线性</a:t>
                </a:r>
                <a:endParaRPr lang="en-US" altLang="zh-CN" sz="3600" b="1" dirty="0" smtClean="0">
                  <a:latin typeface="华文楷体" pitchFamily="2" charset="-122"/>
                  <a:ea typeface="华文楷体" pitchFamily="2" charset="-122"/>
                </a:endParaRPr>
              </a:p>
              <a:p>
                <a:pPr eaLnBrk="1" hangingPunct="1">
                  <a:lnSpc>
                    <a:spcPct val="120000"/>
                  </a:lnSpc>
                  <a:buFontTx/>
                  <a:buNone/>
                </a:pPr>
                <a:r>
                  <a:rPr lang="en-US" altLang="zh-CN" sz="3600" b="1" dirty="0">
                    <a:latin typeface="华文楷体" pitchFamily="2" charset="-122"/>
                    <a:ea typeface="华文楷体" pitchFamily="2" charset="-122"/>
                  </a:rPr>
                  <a:t> </a:t>
                </a:r>
                <a:r>
                  <a:rPr lang="en-US" altLang="zh-CN" sz="3600" b="1" dirty="0" smtClean="0">
                    <a:latin typeface="华文楷体" pitchFamily="2" charset="-122"/>
                    <a:ea typeface="华文楷体" pitchFamily="2" charset="-122"/>
                  </a:rPr>
                  <a:t> </a:t>
                </a:r>
                <a:r>
                  <a:rPr lang="zh-CN" altLang="en-US" sz="3600" b="1" dirty="0" smtClean="0">
                    <a:latin typeface="华文楷体" pitchFamily="2" charset="-122"/>
                    <a:ea typeface="华文楷体" pitchFamily="2" charset="-122"/>
                  </a:rPr>
                  <a:t>表出</a:t>
                </a:r>
                <a:r>
                  <a:rPr lang="en-US" altLang="zh-CN" sz="3600" b="1" dirty="0" smtClean="0">
                    <a:latin typeface="华文楷体" pitchFamily="2" charset="-122"/>
                    <a:ea typeface="华文楷体" pitchFamily="2" charset="-122"/>
                  </a:rPr>
                  <a:t>,  </a:t>
                </a:r>
                <a:r>
                  <a:rPr lang="zh-CN" altLang="en-US" sz="3600" b="1" dirty="0" smtClean="0">
                    <a:latin typeface="华文楷体" pitchFamily="2" charset="-122"/>
                    <a:ea typeface="华文楷体" pitchFamily="2" charset="-122"/>
                  </a:rPr>
                  <a:t>则称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600" b="1" i="1" smtClean="0">
                            <a:latin typeface="Cambria Math"/>
                            <a:ea typeface="华文楷体" pitchFamily="2" charset="-122"/>
                          </a:rPr>
                        </m:ctrlPr>
                      </m:sSubPr>
                      <m:e>
                        <m:r>
                          <a:rPr lang="zh-CN" altLang="en-US" sz="3600" b="1" i="0" smtClean="0">
                            <a:latin typeface="Cambria Math"/>
                            <a:ea typeface="华文楷体" pitchFamily="2" charset="-122"/>
                          </a:rPr>
                          <m:t>𝛂</m:t>
                        </m:r>
                      </m:e>
                      <m:sub>
                        <m:r>
                          <a:rPr lang="en-US" altLang="zh-CN" sz="3600" b="1" i="1" smtClean="0">
                            <a:latin typeface="Cambria Math"/>
                            <a:ea typeface="华文楷体" pitchFamily="2" charset="-122"/>
                          </a:rPr>
                          <m:t>𝟏</m:t>
                        </m:r>
                        <m:r>
                          <a:rPr lang="en-US" altLang="zh-CN" sz="3600" b="1" i="1" smtClean="0">
                            <a:latin typeface="Cambria Math"/>
                            <a:ea typeface="华文楷体" pitchFamily="2" charset="-122"/>
                          </a:rPr>
                          <m:t> </m:t>
                        </m:r>
                      </m:sub>
                    </m:sSub>
                    <m:r>
                      <a:rPr lang="en-US" altLang="zh-CN" sz="3600" b="1" i="1" smtClean="0">
                        <a:latin typeface="Cambria Math"/>
                        <a:ea typeface="华文楷体" pitchFamily="2" charset="-122"/>
                      </a:rPr>
                      <m:t>,</m:t>
                    </m:r>
                    <m:sSub>
                      <m:sSubPr>
                        <m:ctrlPr>
                          <a:rPr lang="en-US" altLang="zh-CN" sz="3600" b="1" i="1" smtClean="0">
                            <a:latin typeface="Cambria Math"/>
                            <a:ea typeface="华文楷体" pitchFamily="2" charset="-122"/>
                          </a:rPr>
                        </m:ctrlPr>
                      </m:sSubPr>
                      <m:e>
                        <m:r>
                          <a:rPr lang="zh-CN" altLang="en-US" sz="3600" b="1" i="0" smtClean="0">
                            <a:latin typeface="Cambria Math"/>
                            <a:ea typeface="华文楷体" pitchFamily="2" charset="-122"/>
                          </a:rPr>
                          <m:t>𝛂</m:t>
                        </m:r>
                      </m:e>
                      <m:sub>
                        <m:r>
                          <a:rPr lang="en-US" altLang="zh-CN" sz="3600" b="1" i="1" smtClean="0">
                            <a:latin typeface="Cambria Math"/>
                            <a:ea typeface="华文楷体" pitchFamily="2" charset="-122"/>
                          </a:rPr>
                          <m:t>𝟐</m:t>
                        </m:r>
                        <m:r>
                          <a:rPr lang="en-US" altLang="zh-CN" sz="3600" b="1" i="1" smtClean="0">
                            <a:latin typeface="Cambria Math"/>
                            <a:ea typeface="华文楷体" pitchFamily="2" charset="-122"/>
                          </a:rPr>
                          <m:t> </m:t>
                        </m:r>
                      </m:sub>
                    </m:sSub>
                    <m:r>
                      <a:rPr lang="en-US" altLang="zh-CN" sz="3600" b="1" i="1" smtClean="0">
                        <a:latin typeface="Cambria Math"/>
                        <a:ea typeface="华文楷体" pitchFamily="2" charset="-122"/>
                      </a:rPr>
                      <m:t>,⋯,</m:t>
                    </m:r>
                    <m:sSub>
                      <m:sSubPr>
                        <m:ctrlPr>
                          <a:rPr lang="en-US" altLang="zh-CN" sz="3600" b="1" i="1" smtClean="0">
                            <a:latin typeface="Cambria Math"/>
                            <a:ea typeface="华文楷体" pitchFamily="2" charset="-122"/>
                          </a:rPr>
                        </m:ctrlPr>
                      </m:sSubPr>
                      <m:e>
                        <m:r>
                          <a:rPr lang="zh-CN" altLang="en-US" sz="3600" b="1" i="0" smtClean="0">
                            <a:latin typeface="Cambria Math"/>
                            <a:ea typeface="华文楷体" pitchFamily="2" charset="-122"/>
                          </a:rPr>
                          <m:t>𝛂</m:t>
                        </m:r>
                      </m:e>
                      <m:sub>
                        <m:r>
                          <a:rPr lang="en-US" altLang="zh-CN" sz="3600" b="1" i="1" smtClean="0">
                            <a:latin typeface="Cambria Math"/>
                            <a:ea typeface="华文楷体" pitchFamily="2" charset="-122"/>
                          </a:rPr>
                          <m:t>𝒔</m:t>
                        </m:r>
                        <m:r>
                          <a:rPr lang="en-US" altLang="zh-CN" sz="3600" b="1" i="1" smtClean="0">
                            <a:latin typeface="Cambria Math"/>
                            <a:ea typeface="华文楷体" pitchFamily="2" charset="-122"/>
                          </a:rPr>
                          <m:t> </m:t>
                        </m:r>
                      </m:sub>
                    </m:sSub>
                  </m:oMath>
                </a14:m>
                <a:r>
                  <a:rPr lang="zh-CN" altLang="en-US" sz="3600" b="1" dirty="0" smtClean="0">
                    <a:latin typeface="华文楷体" pitchFamily="2" charset="-122"/>
                    <a:ea typeface="华文楷体" pitchFamily="2" charset="-122"/>
                  </a:rPr>
                  <a:t>线性相关</a:t>
                </a:r>
                <a:r>
                  <a:rPr lang="en-US" altLang="zh-CN" sz="3600" b="1" dirty="0" smtClean="0">
                    <a:latin typeface="华文楷体" pitchFamily="2" charset="-122"/>
                    <a:ea typeface="华文楷体" pitchFamily="2" charset="-122"/>
                  </a:rPr>
                  <a:t>.</a:t>
                </a:r>
              </a:p>
              <a:p>
                <a:pPr eaLnBrk="1" hangingPunct="1">
                  <a:lnSpc>
                    <a:spcPct val="120000"/>
                  </a:lnSpc>
                  <a:buFontTx/>
                  <a:buNone/>
                </a:pPr>
                <a:r>
                  <a:rPr lang="en-US" altLang="zh-CN" sz="3600" b="1" dirty="0">
                    <a:latin typeface="华文楷体" pitchFamily="2" charset="-122"/>
                    <a:ea typeface="华文楷体" pitchFamily="2" charset="-122"/>
                  </a:rPr>
                  <a:t> </a:t>
                </a:r>
                <a:r>
                  <a:rPr lang="en-US" altLang="zh-CN" sz="3600" b="1" dirty="0" smtClean="0">
                    <a:latin typeface="华文楷体" pitchFamily="2" charset="-122"/>
                    <a:ea typeface="华文楷体" pitchFamily="2" charset="-122"/>
                  </a:rPr>
                  <a:t>  ( </a:t>
                </a:r>
                <a:r>
                  <a:rPr lang="zh-CN" altLang="en-US" sz="3600" b="1" dirty="0" smtClean="0">
                    <a:latin typeface="华文楷体" pitchFamily="2" charset="-122"/>
                    <a:ea typeface="华文楷体" pitchFamily="2" charset="-122"/>
                  </a:rPr>
                  <a:t>即存在某个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600" b="1" i="1" smtClean="0">
                            <a:latin typeface="Cambria Math"/>
                            <a:ea typeface="华文楷体" pitchFamily="2" charset="-122"/>
                          </a:rPr>
                        </m:ctrlPr>
                      </m:sSubPr>
                      <m:e>
                        <m:r>
                          <a:rPr lang="zh-CN" altLang="en-US" sz="3600" b="1" i="0" smtClean="0">
                            <a:latin typeface="Cambria Math"/>
                            <a:ea typeface="华文楷体" pitchFamily="2" charset="-122"/>
                          </a:rPr>
                          <m:t>𝛂</m:t>
                        </m:r>
                      </m:e>
                      <m:sub>
                        <m:r>
                          <a:rPr lang="en-US" altLang="zh-CN" sz="3600" b="1" i="1" smtClean="0">
                            <a:latin typeface="Cambria Math"/>
                            <a:ea typeface="华文楷体" pitchFamily="2" charset="-122"/>
                          </a:rPr>
                          <m:t>𝒊</m:t>
                        </m:r>
                        <m:r>
                          <a:rPr lang="en-US" altLang="zh-CN" sz="3600" b="1" i="1" smtClean="0">
                            <a:latin typeface="Cambria Math"/>
                            <a:ea typeface="华文楷体" pitchFamily="2" charset="-122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altLang="zh-CN" sz="3600" b="1" dirty="0" smtClean="0">
                    <a:latin typeface="华文楷体" pitchFamily="2" charset="-122"/>
                    <a:ea typeface="华文楷体" pitchFamily="2" charset="-122"/>
                  </a:rPr>
                  <a:t>,  </a:t>
                </a:r>
                <a:r>
                  <a:rPr lang="zh-CN" altLang="en-US" sz="3600" b="1" dirty="0" smtClean="0">
                    <a:latin typeface="华文楷体" pitchFamily="2" charset="-122"/>
                    <a:ea typeface="华文楷体" pitchFamily="2" charset="-122"/>
                  </a:rPr>
                  <a:t>使得</a:t>
                </a:r>
                <a:endParaRPr lang="en-US" altLang="zh-CN" sz="3600" b="1" dirty="0" smtClean="0">
                  <a:latin typeface="华文楷体" pitchFamily="2" charset="-122"/>
                  <a:ea typeface="华文楷体" pitchFamily="2" charset="-122"/>
                </a:endParaRPr>
              </a:p>
              <a:p>
                <a:pPr eaLnBrk="1" hangingPunct="1">
                  <a:lnSpc>
                    <a:spcPct val="120000"/>
                  </a:lnSpc>
                  <a:buFontTx/>
                  <a:buNone/>
                </a:pPr>
                <a:r>
                  <a:rPr lang="en-US" altLang="zh-CN" sz="3600" b="1" dirty="0" smtClean="0">
                    <a:ea typeface="华文楷体" pitchFamily="2" charset="-122"/>
                  </a:rPr>
                  <a:t>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600" b="1" i="1" smtClean="0">
                            <a:latin typeface="Cambria Math"/>
                            <a:ea typeface="华文楷体" pitchFamily="2" charset="-122"/>
                          </a:rPr>
                        </m:ctrlPr>
                      </m:sSubPr>
                      <m:e>
                        <m:r>
                          <a:rPr lang="zh-CN" altLang="en-US" sz="3600" b="1" i="0" smtClean="0">
                            <a:latin typeface="Cambria Math"/>
                            <a:ea typeface="华文楷体" pitchFamily="2" charset="-122"/>
                          </a:rPr>
                          <m:t>𝛂</m:t>
                        </m:r>
                      </m:e>
                      <m:sub>
                        <m:r>
                          <a:rPr lang="en-US" altLang="zh-CN" sz="3600" b="1" i="1" smtClean="0">
                            <a:latin typeface="Cambria Math"/>
                            <a:ea typeface="华文楷体" pitchFamily="2" charset="-122"/>
                          </a:rPr>
                          <m:t>𝒊</m:t>
                        </m:r>
                        <m:r>
                          <a:rPr lang="en-US" altLang="zh-CN" sz="3600" b="1" i="1" smtClean="0">
                            <a:latin typeface="Cambria Math"/>
                            <a:ea typeface="华文楷体" pitchFamily="2" charset="-122"/>
                          </a:rPr>
                          <m:t> </m:t>
                        </m:r>
                      </m:sub>
                    </m:sSub>
                    <m:sSub>
                      <m:sSubPr>
                        <m:ctrlPr>
                          <a:rPr lang="en-US" altLang="zh-CN" sz="3600" b="1" i="1" smtClean="0">
                            <a:latin typeface="Cambria Math"/>
                            <a:ea typeface="华文楷体" pitchFamily="2" charset="-122"/>
                          </a:rPr>
                        </m:ctrlPr>
                      </m:sSubPr>
                      <m:e>
                        <m:r>
                          <a:rPr lang="en-US" altLang="zh-CN" sz="3600" b="1" i="1" smtClean="0">
                            <a:latin typeface="Cambria Math"/>
                            <a:ea typeface="华文楷体" pitchFamily="2" charset="-122"/>
                          </a:rPr>
                          <m:t>=</m:t>
                        </m:r>
                        <m:r>
                          <a:rPr lang="en-US" altLang="zh-CN" sz="3600" b="1" i="1" smtClean="0">
                            <a:latin typeface="Cambria Math"/>
                            <a:ea typeface="华文楷体" pitchFamily="2" charset="-122"/>
                          </a:rPr>
                          <m:t>𝒌</m:t>
                        </m:r>
                      </m:e>
                      <m:sub>
                        <m:r>
                          <a:rPr lang="en-US" altLang="zh-CN" sz="3600" b="1" i="1" smtClean="0">
                            <a:latin typeface="Cambria Math"/>
                            <a:ea typeface="华文楷体" pitchFamily="2" charset="-122"/>
                          </a:rPr>
                          <m:t>𝟏</m:t>
                        </m:r>
                      </m:sub>
                    </m:sSub>
                    <m:sSub>
                      <m:sSubPr>
                        <m:ctrlPr>
                          <a:rPr lang="en-US" altLang="zh-CN" sz="3600" b="1" i="1" smtClean="0">
                            <a:latin typeface="Cambria Math"/>
                            <a:ea typeface="华文楷体" pitchFamily="2" charset="-122"/>
                          </a:rPr>
                        </m:ctrlPr>
                      </m:sSubPr>
                      <m:e>
                        <m:r>
                          <a:rPr lang="zh-CN" altLang="en-US" sz="3600" b="1" i="0" smtClean="0">
                            <a:latin typeface="Cambria Math"/>
                            <a:ea typeface="华文楷体" pitchFamily="2" charset="-122"/>
                          </a:rPr>
                          <m:t>𝛂</m:t>
                        </m:r>
                      </m:e>
                      <m:sub>
                        <m:r>
                          <a:rPr lang="en-US" altLang="zh-CN" sz="3600" b="1" i="1" smtClean="0">
                            <a:latin typeface="Cambria Math"/>
                            <a:ea typeface="华文楷体" pitchFamily="2" charset="-122"/>
                          </a:rPr>
                          <m:t>𝟏</m:t>
                        </m:r>
                      </m:sub>
                    </m:sSub>
                    <m:r>
                      <a:rPr lang="en-US" altLang="zh-CN" sz="3600" b="1" i="1" smtClean="0">
                        <a:latin typeface="Cambria Math"/>
                        <a:ea typeface="华文楷体" pitchFamily="2" charset="-122"/>
                      </a:rPr>
                      <m:t>+⋯+</m:t>
                    </m:r>
                    <m:sSub>
                      <m:sSubPr>
                        <m:ctrlPr>
                          <a:rPr lang="en-US" altLang="zh-CN" sz="3600" b="1" i="1" smtClean="0">
                            <a:latin typeface="Cambria Math"/>
                            <a:ea typeface="华文楷体" pitchFamily="2" charset="-122"/>
                          </a:rPr>
                        </m:ctrlPr>
                      </m:sSubPr>
                      <m:e>
                        <m:r>
                          <a:rPr lang="en-US" altLang="zh-CN" sz="3600" b="1" i="1" smtClean="0">
                            <a:latin typeface="Cambria Math"/>
                            <a:ea typeface="华文楷体" pitchFamily="2" charset="-122"/>
                          </a:rPr>
                          <m:t>𝒌</m:t>
                        </m:r>
                      </m:e>
                      <m:sub>
                        <m:r>
                          <a:rPr lang="en-US" altLang="zh-CN" sz="3600" b="1" i="1" smtClean="0">
                            <a:latin typeface="Cambria Math"/>
                            <a:ea typeface="华文楷体" pitchFamily="2" charset="-122"/>
                          </a:rPr>
                          <m:t>𝒊</m:t>
                        </m:r>
                        <m:r>
                          <a:rPr lang="en-US" altLang="zh-CN" sz="3600" b="1" i="1" smtClean="0">
                            <a:latin typeface="Cambria Math"/>
                            <a:ea typeface="华文楷体" pitchFamily="2" charset="-122"/>
                          </a:rPr>
                          <m:t>−</m:t>
                        </m:r>
                        <m:r>
                          <a:rPr lang="en-US" altLang="zh-CN" sz="3600" b="1" i="1" smtClean="0">
                            <a:latin typeface="Cambria Math"/>
                            <a:ea typeface="华文楷体" pitchFamily="2" charset="-122"/>
                          </a:rPr>
                          <m:t>𝟏</m:t>
                        </m:r>
                      </m:sub>
                    </m:sSub>
                    <m:sSub>
                      <m:sSubPr>
                        <m:ctrlPr>
                          <a:rPr lang="en-US" altLang="zh-CN" sz="3600" b="1" i="1" smtClean="0">
                            <a:latin typeface="Cambria Math"/>
                            <a:ea typeface="华文楷体" pitchFamily="2" charset="-122"/>
                          </a:rPr>
                        </m:ctrlPr>
                      </m:sSubPr>
                      <m:e>
                        <m:r>
                          <a:rPr lang="zh-CN" altLang="en-US" sz="3600" b="1" i="0" smtClean="0">
                            <a:latin typeface="Cambria Math"/>
                            <a:ea typeface="华文楷体" pitchFamily="2" charset="-122"/>
                          </a:rPr>
                          <m:t>𝛂</m:t>
                        </m:r>
                      </m:e>
                      <m:sub>
                        <m:r>
                          <a:rPr lang="en-US" altLang="zh-CN" sz="3600" b="1" i="1" smtClean="0">
                            <a:latin typeface="Cambria Math"/>
                            <a:ea typeface="华文楷体" pitchFamily="2" charset="-122"/>
                          </a:rPr>
                          <m:t>𝒊</m:t>
                        </m:r>
                        <m:r>
                          <a:rPr lang="en-US" altLang="zh-CN" sz="3600" b="1" i="1" smtClean="0">
                            <a:latin typeface="Cambria Math"/>
                            <a:ea typeface="华文楷体" pitchFamily="2" charset="-122"/>
                          </a:rPr>
                          <m:t>−</m:t>
                        </m:r>
                        <m:r>
                          <a:rPr lang="en-US" altLang="zh-CN" sz="3600" b="1" i="1" smtClean="0">
                            <a:latin typeface="Cambria Math"/>
                            <a:ea typeface="华文楷体" pitchFamily="2" charset="-122"/>
                          </a:rPr>
                          <m:t>𝟏</m:t>
                        </m:r>
                      </m:sub>
                    </m:sSub>
                  </m:oMath>
                </a14:m>
                <a:endParaRPr lang="en-US" altLang="zh-CN" sz="3600" b="1" dirty="0" smtClean="0">
                  <a:latin typeface="华文楷体" pitchFamily="2" charset="-122"/>
                  <a:ea typeface="华文楷体" pitchFamily="2" charset="-122"/>
                </a:endParaRPr>
              </a:p>
              <a:p>
                <a:pPr eaLnBrk="1" hangingPunct="1">
                  <a:lnSpc>
                    <a:spcPct val="120000"/>
                  </a:lnSpc>
                  <a:buFontTx/>
                  <a:buNone/>
                </a:pPr>
                <a:r>
                  <a:rPr lang="en-US" altLang="zh-CN" sz="3600" b="1" dirty="0">
                    <a:latin typeface="华文楷体" pitchFamily="2" charset="-122"/>
                    <a:ea typeface="华文楷体" pitchFamily="2" charset="-122"/>
                  </a:rPr>
                  <a:t> </a:t>
                </a:r>
                <a:r>
                  <a:rPr lang="en-US" altLang="zh-CN" sz="3600" b="1" dirty="0" smtClean="0">
                    <a:latin typeface="华文楷体" pitchFamily="2" charset="-122"/>
                    <a:ea typeface="华文楷体" pitchFamily="2" charset="-122"/>
                  </a:rPr>
                  <a:t>                   </a:t>
                </a:r>
                <a14:m>
                  <m:oMath xmlns:m="http://schemas.openxmlformats.org/officeDocument/2006/math">
                    <m:r>
                      <a:rPr lang="en-US" altLang="zh-CN" sz="3600" b="1" i="0" dirty="0" smtClean="0">
                        <a:latin typeface="Cambria Math"/>
                        <a:ea typeface="华文楷体" pitchFamily="2" charset="-122"/>
                      </a:rPr>
                      <m:t>   </m:t>
                    </m:r>
                    <m:r>
                      <a:rPr lang="en-US" altLang="zh-CN" sz="3600" b="1" dirty="0">
                        <a:latin typeface="Cambria Math"/>
                        <a:ea typeface="华文楷体" pitchFamily="2" charset="-122"/>
                      </a:rPr>
                      <m:t>+</m:t>
                    </m:r>
                    <m:r>
                      <a:rPr lang="en-US" altLang="zh-CN" sz="3600" b="1" i="0" dirty="0" smtClean="0">
                        <a:latin typeface="Cambria Math"/>
                        <a:ea typeface="华文楷体" pitchFamily="2" charset="-122"/>
                      </a:rPr>
                      <m:t> </m:t>
                    </m:r>
                    <m:sSub>
                      <m:sSubPr>
                        <m:ctrlPr>
                          <a:rPr lang="en-US" altLang="zh-CN" sz="3600" b="1" i="1" dirty="0" smtClean="0">
                            <a:latin typeface="Cambria Math"/>
                            <a:ea typeface="华文楷体" pitchFamily="2" charset="-122"/>
                          </a:rPr>
                        </m:ctrlPr>
                      </m:sSubPr>
                      <m:e>
                        <m:r>
                          <a:rPr lang="en-US" altLang="zh-CN" sz="3600" b="1" i="1" dirty="0" smtClean="0">
                            <a:latin typeface="Cambria Math"/>
                            <a:ea typeface="华文楷体" pitchFamily="2" charset="-122"/>
                          </a:rPr>
                          <m:t>𝒌</m:t>
                        </m:r>
                      </m:e>
                      <m:sub>
                        <m:r>
                          <a:rPr lang="en-US" altLang="zh-CN" sz="3600" b="1" i="1" dirty="0" smtClean="0">
                            <a:latin typeface="Cambria Math"/>
                            <a:ea typeface="华文楷体" pitchFamily="2" charset="-122"/>
                          </a:rPr>
                          <m:t>𝒊</m:t>
                        </m:r>
                        <m:r>
                          <a:rPr lang="en-US" altLang="zh-CN" sz="3600" b="1" i="1" dirty="0" smtClean="0">
                            <a:latin typeface="Cambria Math"/>
                            <a:ea typeface="华文楷体" pitchFamily="2" charset="-122"/>
                          </a:rPr>
                          <m:t>+</m:t>
                        </m:r>
                        <m:r>
                          <a:rPr lang="en-US" altLang="zh-CN" sz="3600" b="1" i="1" dirty="0" smtClean="0">
                            <a:latin typeface="Cambria Math"/>
                            <a:ea typeface="华文楷体" pitchFamily="2" charset="-122"/>
                          </a:rPr>
                          <m:t>𝟏</m:t>
                        </m:r>
                      </m:sub>
                    </m:sSub>
                    <m:sSub>
                      <m:sSubPr>
                        <m:ctrlPr>
                          <a:rPr lang="en-US" altLang="zh-CN" sz="3600" b="1" i="1" dirty="0" smtClean="0">
                            <a:latin typeface="Cambria Math"/>
                            <a:ea typeface="华文楷体" pitchFamily="2" charset="-122"/>
                          </a:rPr>
                        </m:ctrlPr>
                      </m:sSubPr>
                      <m:e>
                        <m:r>
                          <a:rPr lang="zh-CN" altLang="en-US" sz="3600" b="1" i="0" dirty="0" smtClean="0">
                            <a:latin typeface="Cambria Math"/>
                            <a:ea typeface="华文楷体" pitchFamily="2" charset="-122"/>
                          </a:rPr>
                          <m:t>𝛂</m:t>
                        </m:r>
                      </m:e>
                      <m:sub>
                        <m:r>
                          <a:rPr lang="en-US" altLang="zh-CN" sz="3600" b="1" i="1" dirty="0" smtClean="0">
                            <a:latin typeface="Cambria Math"/>
                            <a:ea typeface="华文楷体" pitchFamily="2" charset="-122"/>
                          </a:rPr>
                          <m:t>𝒊</m:t>
                        </m:r>
                        <m:r>
                          <a:rPr lang="en-US" altLang="zh-CN" sz="3600" b="1" i="1" dirty="0" smtClean="0">
                            <a:latin typeface="Cambria Math"/>
                            <a:ea typeface="华文楷体" pitchFamily="2" charset="-122"/>
                          </a:rPr>
                          <m:t>+</m:t>
                        </m:r>
                        <m:r>
                          <a:rPr lang="en-US" altLang="zh-CN" sz="3600" b="1" i="1" dirty="0" smtClean="0">
                            <a:latin typeface="Cambria Math"/>
                            <a:ea typeface="华文楷体" pitchFamily="2" charset="-122"/>
                          </a:rPr>
                          <m:t>𝟏</m:t>
                        </m:r>
                      </m:sub>
                    </m:sSub>
                    <m:r>
                      <a:rPr lang="en-US" altLang="zh-CN" sz="3600" b="1" i="1" dirty="0" smtClean="0">
                        <a:latin typeface="Cambria Math"/>
                        <a:ea typeface="华文楷体" pitchFamily="2" charset="-122"/>
                      </a:rPr>
                      <m:t>+⋯+</m:t>
                    </m:r>
                    <m:sSub>
                      <m:sSubPr>
                        <m:ctrlPr>
                          <a:rPr lang="en-US" altLang="zh-CN" sz="3600" b="1" i="1" dirty="0" smtClean="0">
                            <a:latin typeface="Cambria Math"/>
                            <a:ea typeface="华文楷体" pitchFamily="2" charset="-122"/>
                          </a:rPr>
                        </m:ctrlPr>
                      </m:sSubPr>
                      <m:e>
                        <m:r>
                          <a:rPr lang="en-US" altLang="zh-CN" sz="3600" b="1" i="1" dirty="0" smtClean="0">
                            <a:latin typeface="Cambria Math"/>
                            <a:ea typeface="华文楷体" pitchFamily="2" charset="-122"/>
                          </a:rPr>
                          <m:t>𝒌</m:t>
                        </m:r>
                      </m:e>
                      <m:sub>
                        <m:r>
                          <a:rPr lang="en-US" altLang="zh-CN" sz="3600" b="1" i="1" dirty="0" smtClean="0">
                            <a:latin typeface="Cambria Math"/>
                            <a:ea typeface="华文楷体" pitchFamily="2" charset="-122"/>
                          </a:rPr>
                          <m:t>𝒔</m:t>
                        </m:r>
                      </m:sub>
                    </m:sSub>
                    <m:sSub>
                      <m:sSubPr>
                        <m:ctrlPr>
                          <a:rPr lang="en-US" altLang="zh-CN" sz="3600" b="1" i="1" dirty="0" smtClean="0">
                            <a:latin typeface="Cambria Math"/>
                            <a:ea typeface="华文楷体" pitchFamily="2" charset="-122"/>
                          </a:rPr>
                        </m:ctrlPr>
                      </m:sSubPr>
                      <m:e>
                        <m:r>
                          <a:rPr lang="zh-CN" altLang="en-US" sz="3600" b="1" i="0" dirty="0" smtClean="0">
                            <a:latin typeface="Cambria Math"/>
                            <a:ea typeface="华文楷体" pitchFamily="2" charset="-122"/>
                          </a:rPr>
                          <m:t>𝛂</m:t>
                        </m:r>
                      </m:e>
                      <m:sub>
                        <m:r>
                          <a:rPr lang="en-US" altLang="zh-CN" sz="3600" b="1" i="1" dirty="0" smtClean="0">
                            <a:latin typeface="Cambria Math"/>
                            <a:ea typeface="华文楷体" pitchFamily="2" charset="-122"/>
                          </a:rPr>
                          <m:t>𝒔</m:t>
                        </m:r>
                      </m:sub>
                    </m:sSub>
                  </m:oMath>
                </a14:m>
                <a:r>
                  <a:rPr lang="en-US" altLang="zh-CN" sz="3600" b="1" dirty="0" smtClean="0">
                    <a:latin typeface="华文楷体" pitchFamily="2" charset="-122"/>
                    <a:ea typeface="华文楷体" pitchFamily="2" charset="-122"/>
                  </a:rPr>
                  <a:t> )</a:t>
                </a:r>
              </a:p>
            </p:txBody>
          </p:sp>
        </mc:Choice>
        <mc:Fallback xmlns="">
          <p:sp>
            <p:nvSpPr>
              <p:cNvPr id="16390" name="Rectang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1916112"/>
                <a:ext cx="8229600" cy="4537223"/>
              </a:xfrm>
              <a:blipFill rotWithShape="1">
                <a:blip r:embed="rId2"/>
                <a:stretch>
                  <a:fillRect t="-403" b="-53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391" name="Picture 7" descr="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70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92" name="Rectangle 8"/>
          <p:cNvSpPr>
            <a:spLocks noGrp="1" noChangeArrowheads="1"/>
          </p:cNvSpPr>
          <p:nvPr>
            <p:ph type="title"/>
          </p:nvPr>
        </p:nvSpPr>
        <p:spPr>
          <a:xfrm>
            <a:off x="539750" y="0"/>
            <a:ext cx="8229600" cy="1143000"/>
          </a:xfrm>
        </p:spPr>
        <p:txBody>
          <a:bodyPr/>
          <a:lstStyle/>
          <a:p>
            <a:pPr eaLnBrk="1" hangingPunct="1"/>
            <a:r>
              <a:rPr lang="zh-CN" altLang="en-US" b="1" smtClean="0">
                <a:solidFill>
                  <a:schemeClr val="bg1"/>
                </a:solidFill>
                <a:ea typeface="华文楷体" pitchFamily="2" charset="-122"/>
              </a:rPr>
              <a:t>有冗余的向量组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39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39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39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39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39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39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639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639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639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4498" name="Object 2"/>
          <p:cNvGraphicFramePr>
            <a:graphicFrameLocks noChangeAspect="1"/>
          </p:cNvGraphicFramePr>
          <p:nvPr/>
        </p:nvGraphicFramePr>
        <p:xfrm>
          <a:off x="6227763" y="4149725"/>
          <a:ext cx="2771775" cy="2098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4859" name="公式" r:id="rId3" imgW="939600" imgH="711000" progId="Equation.3">
                  <p:embed/>
                </p:oleObj>
              </mc:Choice>
              <mc:Fallback>
                <p:oleObj name="公式" r:id="rId3" imgW="939600" imgH="71100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27763" y="4149725"/>
                        <a:ext cx="2771775" cy="2098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38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4499" name="Object 4"/>
          <p:cNvGraphicFramePr>
            <a:graphicFrameLocks noChangeAspect="1"/>
          </p:cNvGraphicFramePr>
          <p:nvPr/>
        </p:nvGraphicFramePr>
        <p:xfrm>
          <a:off x="250825" y="4221163"/>
          <a:ext cx="1954213" cy="1952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4860" name="公式" r:id="rId5" imgW="850680" imgH="850680" progId="Equation.3">
                  <p:embed/>
                </p:oleObj>
              </mc:Choice>
              <mc:Fallback>
                <p:oleObj name="公式" r:id="rId5" imgW="850680" imgH="85068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0825" y="4221163"/>
                        <a:ext cx="1954213" cy="1952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38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4500" name="Object 5"/>
          <p:cNvGraphicFramePr>
            <a:graphicFrameLocks noChangeAspect="1"/>
          </p:cNvGraphicFramePr>
          <p:nvPr/>
        </p:nvGraphicFramePr>
        <p:xfrm>
          <a:off x="2124075" y="4221163"/>
          <a:ext cx="1958975" cy="1958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4861" name="公式" r:id="rId7" imgW="850680" imgH="850680" progId="Equation.3">
                  <p:embed/>
                </p:oleObj>
              </mc:Choice>
              <mc:Fallback>
                <p:oleObj name="公式" r:id="rId7" imgW="850680" imgH="85068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24075" y="4221163"/>
                        <a:ext cx="1958975" cy="1958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38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4501" name="Object 7"/>
          <p:cNvGraphicFramePr>
            <a:graphicFrameLocks noChangeAspect="1"/>
          </p:cNvGraphicFramePr>
          <p:nvPr/>
        </p:nvGraphicFramePr>
        <p:xfrm>
          <a:off x="2747963" y="1628775"/>
          <a:ext cx="3698875" cy="2384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4862" name="公式" r:id="rId9" imgW="1320480" imgH="850680" progId="Equation.3">
                  <p:embed/>
                </p:oleObj>
              </mc:Choice>
              <mc:Fallback>
                <p:oleObj name="公式" r:id="rId9" imgW="1320480" imgH="85068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47963" y="1628775"/>
                        <a:ext cx="3698875" cy="2384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38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4503" name="Rectangle 10"/>
          <p:cNvSpPr>
            <a:spLocks noGrp="1" noChangeArrowheads="1"/>
          </p:cNvSpPr>
          <p:nvPr>
            <p:ph type="title"/>
          </p:nvPr>
        </p:nvSpPr>
        <p:spPr>
          <a:xfrm>
            <a:off x="395288" y="188913"/>
            <a:ext cx="8507412" cy="1371600"/>
          </a:xfrm>
          <a:solidFill>
            <a:srgbClr val="FFCC99">
              <a:alpha val="29019"/>
            </a:srgbClr>
          </a:solidFill>
        </p:spPr>
        <p:txBody>
          <a:bodyPr/>
          <a:lstStyle/>
          <a:p>
            <a:pPr eaLnBrk="1" hangingPunct="1"/>
            <a:r>
              <a:rPr lang="en-US" altLang="zh-CN" b="1" smtClean="0">
                <a:latin typeface="Times New Roman" pitchFamily="18" charset="0"/>
              </a:rPr>
              <a:t> </a:t>
            </a:r>
            <a:r>
              <a:rPr lang="zh-CN" altLang="en-US" sz="3600" b="1" smtClean="0">
                <a:latin typeface="Times New Roman" pitchFamily="18" charset="0"/>
                <a:ea typeface="华文楷体" pitchFamily="2" charset="-122"/>
              </a:rPr>
              <a:t>矩阵都能写成</a:t>
            </a:r>
            <a:r>
              <a:rPr lang="zh-CN" altLang="en-US" sz="3600" b="1" smtClean="0">
                <a:latin typeface="Times New Roman" pitchFamily="18" charset="0"/>
              </a:rPr>
              <a:t>  </a:t>
            </a:r>
            <a:r>
              <a:rPr lang="en-US" altLang="zh-CN" sz="3600" b="1" smtClean="0">
                <a:latin typeface="Times New Roman" pitchFamily="18" charset="0"/>
              </a:rPr>
              <a:t>P J </a:t>
            </a:r>
            <a:r>
              <a:rPr lang="zh-CN" altLang="en-US" sz="3600" b="1" smtClean="0">
                <a:latin typeface="Times New Roman" pitchFamily="18" charset="0"/>
                <a:ea typeface="华文楷体" pitchFamily="2" charset="-122"/>
              </a:rPr>
              <a:t>形式</a:t>
            </a:r>
            <a:r>
              <a:rPr lang="zh-CN" altLang="en-US" sz="3600" b="1" smtClean="0">
                <a:latin typeface="Times New Roman" pitchFamily="18" charset="0"/>
              </a:rPr>
              <a:t/>
            </a:r>
            <a:br>
              <a:rPr lang="zh-CN" altLang="en-US" sz="3600" b="1" smtClean="0">
                <a:latin typeface="Times New Roman" pitchFamily="18" charset="0"/>
              </a:rPr>
            </a:br>
            <a:r>
              <a:rPr lang="en-US" altLang="zh-CN" sz="3600" b="1" smtClean="0">
                <a:latin typeface="Times New Roman" pitchFamily="18" charset="0"/>
              </a:rPr>
              <a:t>P = </a:t>
            </a:r>
            <a:r>
              <a:rPr lang="zh-CN" altLang="en-US" sz="3600" b="1" smtClean="0">
                <a:latin typeface="Times New Roman" pitchFamily="18" charset="0"/>
                <a:ea typeface="华文楷体" pitchFamily="2" charset="-122"/>
              </a:rPr>
              <a:t>初等矩阵乘积 </a:t>
            </a:r>
            <a:r>
              <a:rPr lang="en-US" altLang="zh-CN" sz="3600" b="1" smtClean="0">
                <a:latin typeface="Times New Roman" pitchFamily="18" charset="0"/>
              </a:rPr>
              <a:t>,   J = </a:t>
            </a:r>
            <a:r>
              <a:rPr lang="zh-CN" altLang="en-US" sz="3600" b="1" smtClean="0">
                <a:latin typeface="Times New Roman" pitchFamily="18" charset="0"/>
                <a:ea typeface="华文楷体" pitchFamily="2" charset="-122"/>
              </a:rPr>
              <a:t>简化阶梯阵</a:t>
            </a:r>
          </a:p>
        </p:txBody>
      </p:sp>
      <p:graphicFrame>
        <p:nvGraphicFramePr>
          <p:cNvPr id="234502" name="Object 6"/>
          <p:cNvGraphicFramePr>
            <a:graphicFrameLocks noChangeAspect="1"/>
          </p:cNvGraphicFramePr>
          <p:nvPr/>
        </p:nvGraphicFramePr>
        <p:xfrm>
          <a:off x="4067175" y="4221163"/>
          <a:ext cx="2206625" cy="1960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4863" name="公式" r:id="rId11" imgW="799920" imgH="711000" progId="Equation.3">
                  <p:embed/>
                </p:oleObj>
              </mc:Choice>
              <mc:Fallback>
                <p:oleObj name="公式" r:id="rId11" imgW="799920" imgH="7110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67175" y="4221163"/>
                        <a:ext cx="2206625" cy="19605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38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4274" name="Picture 2" descr="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70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94275" name="Rectangle 3"/>
          <p:cNvSpPr>
            <a:spLocks noChangeArrowheads="1"/>
          </p:cNvSpPr>
          <p:nvPr/>
        </p:nvSpPr>
        <p:spPr bwMode="auto">
          <a:xfrm>
            <a:off x="395288" y="115888"/>
            <a:ext cx="8229600" cy="976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kumimoji="0" lang="zh-CN" altLang="en-US" sz="4000">
                <a:solidFill>
                  <a:srgbClr val="FFFFFF"/>
                </a:solidFill>
                <a:latin typeface="Arial" pitchFamily="34" charset="0"/>
              </a:rPr>
              <a:t>初等矩阵与初等列变换一一对应</a:t>
            </a:r>
          </a:p>
        </p:txBody>
      </p:sp>
      <p:sp>
        <p:nvSpPr>
          <p:cNvPr id="7183364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457200" y="2205038"/>
            <a:ext cx="8229600" cy="3921125"/>
          </a:xfrm>
          <a:noFill/>
        </p:spPr>
        <p:txBody>
          <a:bodyPr/>
          <a:lstStyle/>
          <a:p>
            <a:pPr eaLnBrk="1" hangingPunct="1">
              <a:lnSpc>
                <a:spcPct val="120000"/>
              </a:lnSpc>
            </a:pPr>
            <a:r>
              <a:rPr lang="zh-CN" altLang="en-US" sz="3600" b="1" smtClean="0">
                <a:latin typeface="Times New Roman" pitchFamily="18" charset="0"/>
              </a:rPr>
              <a:t>初等列变换作用在单位矩阵上</a:t>
            </a:r>
            <a:r>
              <a:rPr lang="en-US" altLang="zh-CN" sz="3600" b="1" smtClean="0">
                <a:latin typeface="Times New Roman" pitchFamily="18" charset="0"/>
              </a:rPr>
              <a:t>,  </a:t>
            </a:r>
            <a:r>
              <a:rPr lang="zh-CN" altLang="en-US" sz="3600" b="1" smtClean="0">
                <a:latin typeface="Times New Roman" pitchFamily="18" charset="0"/>
              </a:rPr>
              <a:t>得到</a:t>
            </a:r>
          </a:p>
          <a:p>
            <a:pPr eaLnBrk="1" hangingPunct="1">
              <a:lnSpc>
                <a:spcPct val="120000"/>
              </a:lnSpc>
              <a:buFontTx/>
              <a:buNone/>
            </a:pPr>
            <a:r>
              <a:rPr lang="zh-CN" altLang="en-US" sz="3600" b="1" smtClean="0">
                <a:latin typeface="Times New Roman" pitchFamily="18" charset="0"/>
              </a:rPr>
              <a:t>   相应的初等矩阵</a:t>
            </a:r>
            <a:r>
              <a:rPr lang="zh-CN" altLang="en-US" sz="3600" b="1" smtClean="0">
                <a:latin typeface="Times New Roman" pitchFamily="18" charset="0"/>
                <a:ea typeface="华文楷体" pitchFamily="2" charset="-122"/>
              </a:rPr>
              <a:t> </a:t>
            </a:r>
            <a:endParaRPr lang="zh-CN" altLang="en-US" sz="3600" b="1" smtClean="0">
              <a:latin typeface="Times New Roman" pitchFamily="18" charset="0"/>
            </a:endParaRPr>
          </a:p>
          <a:p>
            <a:pPr eaLnBrk="1" hangingPunct="1">
              <a:lnSpc>
                <a:spcPct val="120000"/>
              </a:lnSpc>
            </a:pPr>
            <a:endParaRPr lang="zh-CN" altLang="en-US" sz="3600" b="1" smtClean="0">
              <a:latin typeface="Times New Roman" pitchFamily="18" charset="0"/>
            </a:endParaRPr>
          </a:p>
          <a:p>
            <a:pPr eaLnBrk="1" hangingPunct="1">
              <a:lnSpc>
                <a:spcPct val="120000"/>
              </a:lnSpc>
            </a:pPr>
            <a:r>
              <a:rPr lang="zh-CN" altLang="en-US" sz="3600" b="1" smtClean="0">
                <a:latin typeface="Times New Roman" pitchFamily="18" charset="0"/>
              </a:rPr>
              <a:t>用初等矩阵右乘一个矩阵</a:t>
            </a:r>
            <a:r>
              <a:rPr lang="en-US" altLang="zh-CN" sz="3600" b="1" smtClean="0">
                <a:latin typeface="Times New Roman" pitchFamily="18" charset="0"/>
              </a:rPr>
              <a:t>,  </a:t>
            </a:r>
            <a:r>
              <a:rPr lang="zh-CN" altLang="en-US" sz="3600" b="1" smtClean="0">
                <a:latin typeface="Times New Roman" pitchFamily="18" charset="0"/>
              </a:rPr>
              <a:t>相当于对</a:t>
            </a:r>
          </a:p>
          <a:p>
            <a:pPr eaLnBrk="1" hangingPunct="1">
              <a:lnSpc>
                <a:spcPct val="120000"/>
              </a:lnSpc>
              <a:buFontTx/>
              <a:buNone/>
            </a:pPr>
            <a:r>
              <a:rPr lang="zh-CN" altLang="en-US" sz="3600" b="1" smtClean="0">
                <a:latin typeface="Times New Roman" pitchFamily="18" charset="0"/>
              </a:rPr>
              <a:t>   矩阵作相应的初等列变换</a:t>
            </a:r>
            <a:r>
              <a:rPr lang="zh-CN" altLang="en-US" sz="3600" b="1" smtClean="0">
                <a:latin typeface="宋体" pitchFamily="2" charset="-122"/>
              </a:rPr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33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71833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33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000"/>
                                        <p:tgtEl>
                                          <p:spTgt spid="71833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33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000"/>
                                        <p:tgtEl>
                                          <p:spTgt spid="71833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33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2000"/>
                                        <p:tgtEl>
                                          <p:spTgt spid="71833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1172" name="Rectangle 4"/>
          <p:cNvSpPr>
            <a:spLocks noChangeArrowheads="1"/>
          </p:cNvSpPr>
          <p:nvPr/>
        </p:nvSpPr>
        <p:spPr bwMode="auto">
          <a:xfrm>
            <a:off x="2700338" y="2852738"/>
            <a:ext cx="3671887" cy="2160587"/>
          </a:xfrm>
          <a:prstGeom prst="rect">
            <a:avLst/>
          </a:prstGeom>
          <a:solidFill>
            <a:srgbClr val="FFCC00">
              <a:alpha val="59999"/>
            </a:srgbClr>
          </a:solidFill>
          <a:ln w="44450" algn="ctr">
            <a:solidFill>
              <a:srgbClr val="0000FF"/>
            </a:solidFill>
            <a:miter lim="800000"/>
            <a:headEnd/>
            <a:tailEnd/>
          </a:ln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graphicFrame>
        <p:nvGraphicFramePr>
          <p:cNvPr id="236546" name="Object 9"/>
          <p:cNvGraphicFramePr>
            <a:graphicFrameLocks noChangeAspect="1"/>
          </p:cNvGraphicFramePr>
          <p:nvPr/>
        </p:nvGraphicFramePr>
        <p:xfrm>
          <a:off x="1692275" y="1628775"/>
          <a:ext cx="5456238" cy="66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836" name="公式" r:id="rId3" imgW="1663560" imgH="203040" progId="Equation.3">
                  <p:embed/>
                </p:oleObj>
              </mc:Choice>
              <mc:Fallback>
                <p:oleObj name="公式" r:id="rId3" imgW="1663560" imgH="203040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92275" y="1628775"/>
                        <a:ext cx="5456238" cy="666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38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71179" name="Rectangle 11"/>
          <p:cNvSpPr>
            <a:spLocks noChangeArrowheads="1"/>
          </p:cNvSpPr>
          <p:nvPr/>
        </p:nvSpPr>
        <p:spPr bwMode="auto">
          <a:xfrm>
            <a:off x="3708400" y="2852738"/>
            <a:ext cx="2665413" cy="2160587"/>
          </a:xfrm>
          <a:prstGeom prst="rect">
            <a:avLst/>
          </a:prstGeom>
          <a:solidFill>
            <a:srgbClr val="FF0000">
              <a:alpha val="3803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graphicFrame>
        <p:nvGraphicFramePr>
          <p:cNvPr id="4871180" name="Object 12"/>
          <p:cNvGraphicFramePr>
            <a:graphicFrameLocks noChangeAspect="1"/>
          </p:cNvGraphicFramePr>
          <p:nvPr/>
        </p:nvGraphicFramePr>
        <p:xfrm>
          <a:off x="1331913" y="2852738"/>
          <a:ext cx="6372225" cy="2943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837" name="公式" r:id="rId5" imgW="1473120" imgH="914400" progId="Equation.3">
                  <p:embed/>
                </p:oleObj>
              </mc:Choice>
              <mc:Fallback>
                <p:oleObj name="公式" r:id="rId5" imgW="1473120" imgH="914400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1913" y="2852738"/>
                        <a:ext cx="6372225" cy="2943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71181" name="Object 13"/>
          <p:cNvGraphicFramePr>
            <a:graphicFrameLocks noChangeAspect="1"/>
          </p:cNvGraphicFramePr>
          <p:nvPr/>
        </p:nvGraphicFramePr>
        <p:xfrm>
          <a:off x="4211638" y="3573463"/>
          <a:ext cx="863600" cy="698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838" name="公式" r:id="rId7" imgW="152280" imgH="164880" progId="Equation.3">
                  <p:embed/>
                </p:oleObj>
              </mc:Choice>
              <mc:Fallback>
                <p:oleObj name="公式" r:id="rId7" imgW="152280" imgH="164880" progId="Equation.3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11638" y="3573463"/>
                        <a:ext cx="863600" cy="698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6549" name="Object 14"/>
          <p:cNvGraphicFramePr>
            <a:graphicFrameLocks noChangeAspect="1"/>
          </p:cNvGraphicFramePr>
          <p:nvPr/>
        </p:nvGraphicFramePr>
        <p:xfrm>
          <a:off x="3059113" y="620713"/>
          <a:ext cx="3081337" cy="792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839" name="公式" r:id="rId9" imgW="939600" imgH="241200" progId="Equation.3">
                  <p:embed/>
                </p:oleObj>
              </mc:Choice>
              <mc:Fallback>
                <p:oleObj name="公式" r:id="rId9" imgW="939600" imgH="241200" progId="Equation.3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59113" y="620713"/>
                        <a:ext cx="3081337" cy="7921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38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1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8711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8711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871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1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8711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8711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7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1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8711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8711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1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8711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8711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71172" grpId="0" animBg="1"/>
      <p:bldP spid="4871179" grpId="0" animBg="1"/>
    </p:bldLst>
  </p:timing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7570" name="Object 3"/>
          <p:cNvGraphicFramePr>
            <a:graphicFrameLocks noChangeAspect="1"/>
          </p:cNvGraphicFramePr>
          <p:nvPr/>
        </p:nvGraphicFramePr>
        <p:xfrm>
          <a:off x="684213" y="836613"/>
          <a:ext cx="7823200" cy="665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7786" name="公式" r:id="rId3" imgW="2628720" imgH="203040" progId="Equation.3">
                  <p:embed/>
                </p:oleObj>
              </mc:Choice>
              <mc:Fallback>
                <p:oleObj name="公式" r:id="rId3" imgW="2628720" imgH="20304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4213" y="836613"/>
                        <a:ext cx="7823200" cy="6651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72206" name="Object 14"/>
          <p:cNvGraphicFramePr>
            <a:graphicFrameLocks noChangeAspect="1"/>
          </p:cNvGraphicFramePr>
          <p:nvPr/>
        </p:nvGraphicFramePr>
        <p:xfrm>
          <a:off x="2051050" y="4292600"/>
          <a:ext cx="5218113" cy="1495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7787" name="公式" r:id="rId5" imgW="1752480" imgH="457200" progId="Equation.3">
                  <p:embed/>
                </p:oleObj>
              </mc:Choice>
              <mc:Fallback>
                <p:oleObj name="公式" r:id="rId5" imgW="1752480" imgH="457200" progId="Equation.3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1050" y="4292600"/>
                        <a:ext cx="5218113" cy="1495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72207" name="Object 15"/>
          <p:cNvGraphicFramePr>
            <a:graphicFrameLocks noChangeAspect="1"/>
          </p:cNvGraphicFramePr>
          <p:nvPr/>
        </p:nvGraphicFramePr>
        <p:xfrm>
          <a:off x="827088" y="2349500"/>
          <a:ext cx="7523162" cy="1495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7788" name="公式" r:id="rId7" imgW="2527200" imgH="457200" progId="Equation.3">
                  <p:embed/>
                </p:oleObj>
              </mc:Choice>
              <mc:Fallback>
                <p:oleObj name="公式" r:id="rId7" imgW="2527200" imgH="457200" progId="Equation.3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088" y="2349500"/>
                        <a:ext cx="7523162" cy="1495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2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872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2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4872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29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844675"/>
            <a:ext cx="8229600" cy="4281488"/>
          </a:xfrm>
        </p:spPr>
        <p:txBody>
          <a:bodyPr/>
          <a:lstStyle/>
          <a:p>
            <a:pPr eaLnBrk="1" hangingPunct="1">
              <a:lnSpc>
                <a:spcPct val="135000"/>
              </a:lnSpc>
              <a:buFontTx/>
              <a:buNone/>
            </a:pPr>
            <a:r>
              <a:rPr lang="en-US" altLang="zh-CN" sz="4000" b="1" smtClean="0">
                <a:latin typeface="宋体" pitchFamily="2" charset="-122"/>
              </a:rPr>
              <a:t> </a:t>
            </a:r>
            <a:r>
              <a:rPr lang="zh-CN" altLang="en-US" sz="4000" b="1" smtClean="0">
                <a:latin typeface="Times New Roman" pitchFamily="18" charset="0"/>
                <a:ea typeface="华文楷体" pitchFamily="2" charset="-122"/>
              </a:rPr>
              <a:t>引理：若 </a:t>
            </a:r>
            <a:r>
              <a:rPr lang="en-US" altLang="zh-CN" sz="4000" b="1" smtClean="0">
                <a:latin typeface="Times New Roman" pitchFamily="18" charset="0"/>
                <a:ea typeface="华文楷体" pitchFamily="2" charset="-122"/>
              </a:rPr>
              <a:t>AB = 0</a:t>
            </a:r>
            <a:r>
              <a:rPr lang="zh-CN" altLang="en-US" sz="4000" b="1" smtClean="0">
                <a:latin typeface="Times New Roman" pitchFamily="18" charset="0"/>
                <a:ea typeface="华文楷体" pitchFamily="2" charset="-122"/>
              </a:rPr>
              <a:t>， 则 </a:t>
            </a:r>
          </a:p>
          <a:p>
            <a:pPr eaLnBrk="1" hangingPunct="1">
              <a:lnSpc>
                <a:spcPct val="135000"/>
              </a:lnSpc>
              <a:buFontTx/>
              <a:buNone/>
            </a:pPr>
            <a:r>
              <a:rPr lang="zh-CN" altLang="en-US" sz="4000" b="1" smtClean="0">
                <a:latin typeface="Times New Roman" pitchFamily="18" charset="0"/>
                <a:ea typeface="华文楷体" pitchFamily="2" charset="-122"/>
              </a:rPr>
              <a:t>                </a:t>
            </a:r>
            <a:r>
              <a:rPr lang="en-US" altLang="zh-CN" sz="4000" b="1" smtClean="0">
                <a:latin typeface="Times New Roman" pitchFamily="18" charset="0"/>
                <a:ea typeface="华文楷体" pitchFamily="2" charset="-122"/>
              </a:rPr>
              <a:t>A </a:t>
            </a:r>
            <a:r>
              <a:rPr lang="zh-CN" altLang="en-US" sz="4000" b="1" smtClean="0">
                <a:latin typeface="Times New Roman" pitchFamily="18" charset="0"/>
                <a:ea typeface="华文楷体" pitchFamily="2" charset="-122"/>
              </a:rPr>
              <a:t>秩 </a:t>
            </a:r>
            <a:r>
              <a:rPr lang="en-US" altLang="zh-CN" sz="4000" b="1" smtClean="0">
                <a:latin typeface="Times New Roman" pitchFamily="18" charset="0"/>
                <a:sym typeface="Symbol" pitchFamily="18" charset="2"/>
              </a:rPr>
              <a:t>+</a:t>
            </a:r>
            <a:r>
              <a:rPr lang="en-US" altLang="zh-CN" sz="4000" b="1" smtClean="0">
                <a:latin typeface="Times New Roman" pitchFamily="18" charset="0"/>
                <a:ea typeface="华文楷体" pitchFamily="2" charset="-122"/>
              </a:rPr>
              <a:t> B </a:t>
            </a:r>
            <a:r>
              <a:rPr lang="zh-CN" altLang="en-US" sz="4000" b="1" smtClean="0">
                <a:latin typeface="Times New Roman" pitchFamily="18" charset="0"/>
                <a:ea typeface="华文楷体" pitchFamily="2" charset="-122"/>
              </a:rPr>
              <a:t>秩  </a:t>
            </a:r>
            <a:r>
              <a:rPr lang="zh-CN" altLang="en-US" sz="4000" b="1" smtClean="0">
                <a:latin typeface="Times New Roman" pitchFamily="18" charset="0"/>
                <a:sym typeface="Symbol" pitchFamily="18" charset="2"/>
              </a:rPr>
              <a:t></a:t>
            </a:r>
            <a:r>
              <a:rPr lang="zh-CN" altLang="en-US" sz="4000" b="1" smtClean="0">
                <a:latin typeface="Times New Roman" pitchFamily="18" charset="0"/>
                <a:ea typeface="华文楷体" pitchFamily="2" charset="-122"/>
              </a:rPr>
              <a:t>  </a:t>
            </a:r>
            <a:r>
              <a:rPr lang="en-US" altLang="zh-CN" sz="4000" b="1" smtClean="0">
                <a:latin typeface="Times New Roman" pitchFamily="18" charset="0"/>
                <a:ea typeface="华文楷体" pitchFamily="2" charset="-122"/>
              </a:rPr>
              <a:t>n </a:t>
            </a:r>
          </a:p>
          <a:p>
            <a:pPr eaLnBrk="1" hangingPunct="1">
              <a:lnSpc>
                <a:spcPct val="135000"/>
              </a:lnSpc>
              <a:buFontTx/>
              <a:buNone/>
            </a:pPr>
            <a:r>
              <a:rPr lang="en-US" altLang="zh-CN" sz="4000" b="1" smtClean="0">
                <a:latin typeface="Times New Roman" pitchFamily="18" charset="0"/>
                <a:ea typeface="华文楷体" pitchFamily="2" charset="-122"/>
              </a:rPr>
              <a:t>     </a:t>
            </a:r>
            <a:r>
              <a:rPr lang="zh-CN" altLang="en-US" sz="4000" b="1" smtClean="0">
                <a:latin typeface="Times New Roman" pitchFamily="18" charset="0"/>
                <a:ea typeface="华文楷体" pitchFamily="2" charset="-122"/>
              </a:rPr>
              <a:t>这里  </a:t>
            </a:r>
            <a:r>
              <a:rPr lang="en-US" altLang="zh-CN" sz="4000" b="1" smtClean="0">
                <a:latin typeface="Times New Roman" pitchFamily="18" charset="0"/>
                <a:ea typeface="华文楷体" pitchFamily="2" charset="-122"/>
              </a:rPr>
              <a:t>n = A </a:t>
            </a:r>
            <a:r>
              <a:rPr lang="zh-CN" altLang="en-US" sz="4000" b="1" smtClean="0">
                <a:latin typeface="Times New Roman" pitchFamily="18" charset="0"/>
                <a:ea typeface="华文楷体" pitchFamily="2" charset="-122"/>
              </a:rPr>
              <a:t>列数 </a:t>
            </a:r>
            <a:r>
              <a:rPr lang="en-US" altLang="zh-CN" sz="4000" b="1" smtClean="0">
                <a:latin typeface="Times New Roman" pitchFamily="18" charset="0"/>
                <a:ea typeface="华文楷体" pitchFamily="2" charset="-122"/>
              </a:rPr>
              <a:t>= B </a:t>
            </a:r>
            <a:r>
              <a:rPr lang="zh-CN" altLang="en-US" sz="4000" b="1" smtClean="0">
                <a:latin typeface="Times New Roman" pitchFamily="18" charset="0"/>
                <a:ea typeface="华文楷体" pitchFamily="2" charset="-122"/>
              </a:rPr>
              <a:t>行数 </a:t>
            </a:r>
            <a:r>
              <a:rPr lang="en-US" altLang="zh-CN" sz="4000" b="1" smtClean="0">
                <a:latin typeface="Times New Roman" pitchFamily="18" charset="0"/>
                <a:ea typeface="华文楷体" pitchFamily="2" charset="-122"/>
              </a:rPr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345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836613"/>
            <a:ext cx="8229600" cy="5289550"/>
          </a:xfrm>
        </p:spPr>
        <p:txBody>
          <a:bodyPr/>
          <a:lstStyle/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sz="3600" b="1" smtClean="0">
                <a:latin typeface="华文楷体" pitchFamily="2" charset="-122"/>
                <a:ea typeface="华文楷体" pitchFamily="2" charset="-122"/>
                <a:sym typeface="Symbol" pitchFamily="18" charset="2"/>
              </a:rPr>
              <a:t>证</a:t>
            </a:r>
            <a:r>
              <a:rPr lang="en-US" altLang="zh-CN" sz="3600" b="1" smtClean="0">
                <a:latin typeface="华文楷体" pitchFamily="2" charset="-122"/>
                <a:ea typeface="华文楷体" pitchFamily="2" charset="-122"/>
                <a:sym typeface="Symbol" pitchFamily="18" charset="2"/>
              </a:rPr>
              <a:t>:</a:t>
            </a:r>
            <a:r>
              <a:rPr lang="en-US" altLang="zh-CN" sz="3600" b="1" smtClean="0">
                <a:latin typeface="Times New Roman" pitchFamily="18" charset="0"/>
                <a:sym typeface="Symbol" pitchFamily="18" charset="2"/>
              </a:rPr>
              <a:t>    </a:t>
            </a:r>
            <a:r>
              <a:rPr lang="zh-CN" altLang="en-US" sz="3600" b="1" smtClean="0">
                <a:latin typeface="Times New Roman" pitchFamily="18" charset="0"/>
                <a:ea typeface="华文楷体" pitchFamily="2" charset="-122"/>
                <a:sym typeface="Symbol" pitchFamily="18" charset="2"/>
              </a:rPr>
              <a:t>设 </a:t>
            </a:r>
            <a:r>
              <a:rPr lang="en-US" altLang="zh-CN" sz="3600" b="1" smtClean="0">
                <a:latin typeface="Times New Roman" pitchFamily="18" charset="0"/>
                <a:ea typeface="华文楷体" pitchFamily="2" charset="-122"/>
              </a:rPr>
              <a:t>B  </a:t>
            </a:r>
            <a:r>
              <a:rPr lang="en-US" altLang="zh-CN" sz="3600" b="1" smtClean="0">
                <a:latin typeface="Times New Roman" pitchFamily="18" charset="0"/>
                <a:ea typeface="华文楷体" pitchFamily="2" charset="-122"/>
                <a:sym typeface="Symbol" pitchFamily="18" charset="2"/>
              </a:rPr>
              <a:t>=</a:t>
            </a:r>
            <a:r>
              <a:rPr lang="en-US" altLang="zh-CN" sz="3600" b="1" smtClean="0">
                <a:latin typeface="Times New Roman" pitchFamily="18" charset="0"/>
                <a:ea typeface="华文楷体" pitchFamily="2" charset="-122"/>
              </a:rPr>
              <a:t>   [  </a:t>
            </a:r>
            <a:r>
              <a:rPr lang="en-US" altLang="zh-CN" sz="3600" b="1" smtClean="0">
                <a:latin typeface="Times New Roman" pitchFamily="18" charset="0"/>
                <a:sym typeface="Symbol" pitchFamily="18" charset="2"/>
              </a:rPr>
              <a:t></a:t>
            </a:r>
            <a:r>
              <a:rPr lang="en-US" altLang="zh-CN" sz="3600" b="1" baseline="-30000" smtClean="0">
                <a:solidFill>
                  <a:srgbClr val="000000"/>
                </a:solidFill>
                <a:latin typeface="Times New Roman" pitchFamily="18" charset="0"/>
              </a:rPr>
              <a:t>1 </a:t>
            </a:r>
            <a:r>
              <a:rPr lang="en-US" altLang="zh-CN" sz="3600" b="1" smtClean="0">
                <a:latin typeface="Times New Roman" pitchFamily="18" charset="0"/>
                <a:sym typeface="Symbol" pitchFamily="18" charset="2"/>
              </a:rPr>
              <a:t>  </a:t>
            </a:r>
            <a:r>
              <a:rPr lang="en-US" altLang="zh-CN" sz="3600" b="1" baseline="-30000" smtClean="0">
                <a:solidFill>
                  <a:srgbClr val="000000"/>
                </a:solidFill>
                <a:latin typeface="Times New Roman" pitchFamily="18" charset="0"/>
              </a:rPr>
              <a:t>2   </a:t>
            </a:r>
            <a:r>
              <a:rPr lang="en-US" altLang="zh-CN" sz="3600" b="1" smtClean="0">
                <a:latin typeface="Times New Roman" pitchFamily="18" charset="0"/>
                <a:ea typeface="华文楷体" pitchFamily="2" charset="-122"/>
              </a:rPr>
              <a:t>… </a:t>
            </a:r>
            <a:r>
              <a:rPr lang="en-US" altLang="zh-CN" sz="3600" b="1" smtClean="0">
                <a:latin typeface="Times New Roman" pitchFamily="18" charset="0"/>
                <a:sym typeface="Symbol" pitchFamily="18" charset="2"/>
              </a:rPr>
              <a:t></a:t>
            </a:r>
            <a:r>
              <a:rPr lang="en-US" altLang="zh-CN" sz="3600" b="1" baseline="-30000" smtClean="0">
                <a:solidFill>
                  <a:srgbClr val="000000"/>
                </a:solidFill>
                <a:latin typeface="Times New Roman" pitchFamily="18" charset="0"/>
              </a:rPr>
              <a:t>s</a:t>
            </a:r>
            <a:r>
              <a:rPr lang="en-US" altLang="zh-CN" sz="3600" b="1" smtClean="0">
                <a:latin typeface="Times New Roman" pitchFamily="18" charset="0"/>
                <a:ea typeface="华文楷体" pitchFamily="2" charset="-122"/>
              </a:rPr>
              <a:t> ] ,  </a:t>
            </a:r>
            <a:r>
              <a:rPr lang="zh-CN" altLang="en-US" sz="3600" b="1" smtClean="0">
                <a:latin typeface="Times New Roman" pitchFamily="18" charset="0"/>
                <a:ea typeface="华文楷体" pitchFamily="2" charset="-122"/>
              </a:rPr>
              <a:t>若有 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sz="3600" b="1" smtClean="0">
                <a:latin typeface="Times New Roman" pitchFamily="18" charset="0"/>
                <a:ea typeface="华文楷体" pitchFamily="2" charset="-122"/>
              </a:rPr>
              <a:t>           </a:t>
            </a:r>
            <a:r>
              <a:rPr lang="en-US" altLang="zh-CN" sz="3600" b="1" smtClean="0">
                <a:latin typeface="Times New Roman" pitchFamily="18" charset="0"/>
                <a:ea typeface="华文楷体" pitchFamily="2" charset="-122"/>
              </a:rPr>
              <a:t>AB  </a:t>
            </a:r>
            <a:r>
              <a:rPr lang="en-US" altLang="zh-CN" sz="3600" b="1" smtClean="0">
                <a:latin typeface="Times New Roman" pitchFamily="18" charset="0"/>
                <a:ea typeface="华文楷体" pitchFamily="2" charset="-122"/>
                <a:sym typeface="Symbol" pitchFamily="18" charset="2"/>
              </a:rPr>
              <a:t>=</a:t>
            </a:r>
            <a:r>
              <a:rPr lang="en-US" altLang="zh-CN" sz="3600" b="1" smtClean="0">
                <a:latin typeface="Times New Roman" pitchFamily="18" charset="0"/>
                <a:ea typeface="华文楷体" pitchFamily="2" charset="-122"/>
              </a:rPr>
              <a:t> [ A</a:t>
            </a:r>
            <a:r>
              <a:rPr lang="en-US" altLang="zh-CN" sz="3600" b="1" smtClean="0">
                <a:latin typeface="Times New Roman" pitchFamily="18" charset="0"/>
                <a:sym typeface="Symbol" pitchFamily="18" charset="2"/>
              </a:rPr>
              <a:t></a:t>
            </a:r>
            <a:r>
              <a:rPr lang="en-US" altLang="zh-CN" sz="3600" b="1" baseline="-30000" smtClean="0">
                <a:solidFill>
                  <a:srgbClr val="000000"/>
                </a:solidFill>
                <a:latin typeface="Times New Roman" pitchFamily="18" charset="0"/>
              </a:rPr>
              <a:t>1 </a:t>
            </a:r>
            <a:r>
              <a:rPr lang="en-US" altLang="zh-CN" sz="3600" b="1" smtClean="0">
                <a:latin typeface="Times New Roman" pitchFamily="18" charset="0"/>
                <a:sym typeface="Symbol" pitchFamily="18" charset="2"/>
              </a:rPr>
              <a:t> </a:t>
            </a:r>
            <a:r>
              <a:rPr lang="en-US" altLang="zh-CN" sz="3600" b="1" smtClean="0">
                <a:latin typeface="Times New Roman" pitchFamily="18" charset="0"/>
                <a:ea typeface="华文楷体" pitchFamily="2" charset="-122"/>
              </a:rPr>
              <a:t>A</a:t>
            </a:r>
            <a:r>
              <a:rPr lang="en-US" altLang="zh-CN" sz="3600" b="1" smtClean="0">
                <a:latin typeface="Times New Roman" pitchFamily="18" charset="0"/>
                <a:sym typeface="Symbol" pitchFamily="18" charset="2"/>
              </a:rPr>
              <a:t></a:t>
            </a:r>
            <a:r>
              <a:rPr lang="en-US" altLang="zh-CN" sz="3600" b="1" baseline="-30000" smtClean="0">
                <a:solidFill>
                  <a:srgbClr val="000000"/>
                </a:solidFill>
                <a:latin typeface="Times New Roman" pitchFamily="18" charset="0"/>
              </a:rPr>
              <a:t>2   </a:t>
            </a:r>
            <a:r>
              <a:rPr lang="en-US" altLang="zh-CN" sz="3600" b="1" smtClean="0">
                <a:latin typeface="Times New Roman" pitchFamily="18" charset="0"/>
                <a:ea typeface="华文楷体" pitchFamily="2" charset="-122"/>
              </a:rPr>
              <a:t>… A</a:t>
            </a:r>
            <a:r>
              <a:rPr lang="en-US" altLang="zh-CN" sz="3600" b="1" smtClean="0">
                <a:latin typeface="Times New Roman" pitchFamily="18" charset="0"/>
                <a:sym typeface="Symbol" pitchFamily="18" charset="2"/>
              </a:rPr>
              <a:t></a:t>
            </a:r>
            <a:r>
              <a:rPr lang="en-US" altLang="zh-CN" sz="3600" b="1" baseline="-30000" smtClean="0">
                <a:solidFill>
                  <a:srgbClr val="000000"/>
                </a:solidFill>
                <a:latin typeface="Times New Roman" pitchFamily="18" charset="0"/>
              </a:rPr>
              <a:t>s</a:t>
            </a:r>
            <a:r>
              <a:rPr lang="en-US" altLang="zh-CN" sz="3600" b="1" smtClean="0">
                <a:latin typeface="Times New Roman" pitchFamily="18" charset="0"/>
                <a:ea typeface="华文楷体" pitchFamily="2" charset="-122"/>
              </a:rPr>
              <a:t> ] </a:t>
            </a:r>
            <a:r>
              <a:rPr lang="en-US" altLang="zh-CN" sz="3600" b="1" smtClean="0">
                <a:latin typeface="Times New Roman" pitchFamily="18" charset="0"/>
                <a:ea typeface="华文楷体" pitchFamily="2" charset="-122"/>
                <a:sym typeface="Symbol" pitchFamily="18" charset="2"/>
              </a:rPr>
              <a:t>= 0 ,</a:t>
            </a:r>
            <a:endParaRPr lang="en-US" altLang="zh-CN" sz="3600" b="1" smtClean="0">
              <a:latin typeface="Times New Roman" pitchFamily="18" charset="0"/>
              <a:sym typeface="Symbol" pitchFamily="18" charset="2"/>
            </a:endParaRP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sz="3600" b="1" smtClean="0">
                <a:latin typeface="Times New Roman" pitchFamily="18" charset="0"/>
                <a:sym typeface="Symbol" pitchFamily="18" charset="2"/>
              </a:rPr>
              <a:t>    </a:t>
            </a:r>
            <a:r>
              <a:rPr lang="zh-CN" altLang="en-US" sz="3600" b="1" smtClean="0">
                <a:latin typeface="Times New Roman" pitchFamily="18" charset="0"/>
                <a:ea typeface="华文楷体" pitchFamily="2" charset="-122"/>
                <a:sym typeface="Symbol" pitchFamily="18" charset="2"/>
              </a:rPr>
              <a:t>则</a:t>
            </a:r>
            <a:r>
              <a:rPr lang="zh-CN" altLang="en-US" sz="3600" b="1" smtClean="0">
                <a:latin typeface="Times New Roman" pitchFamily="18" charset="0"/>
                <a:sym typeface="Symbol" pitchFamily="18" charset="2"/>
              </a:rPr>
              <a:t>    </a:t>
            </a:r>
            <a:r>
              <a:rPr lang="en-US" altLang="zh-CN" sz="3600" b="1" baseline="-30000" smtClean="0">
                <a:solidFill>
                  <a:srgbClr val="000000"/>
                </a:solidFill>
                <a:latin typeface="Times New Roman" pitchFamily="18" charset="0"/>
              </a:rPr>
              <a:t>1 </a:t>
            </a:r>
            <a:r>
              <a:rPr lang="en-US" altLang="zh-CN" sz="3600" b="1" smtClean="0">
                <a:latin typeface="Times New Roman" pitchFamily="18" charset="0"/>
                <a:sym typeface="Symbol" pitchFamily="18" charset="2"/>
              </a:rPr>
              <a:t>, </a:t>
            </a:r>
            <a:r>
              <a:rPr lang="en-US" altLang="zh-CN" sz="3600" b="1" baseline="-30000" smtClean="0">
                <a:solidFill>
                  <a:srgbClr val="000000"/>
                </a:solidFill>
                <a:latin typeface="Times New Roman" pitchFamily="18" charset="0"/>
              </a:rPr>
              <a:t>2  </a:t>
            </a:r>
            <a:r>
              <a:rPr lang="en-US" altLang="zh-CN" sz="3600" b="1" smtClean="0">
                <a:latin typeface="Times New Roman" pitchFamily="18" charset="0"/>
                <a:sym typeface="Symbol" pitchFamily="18" charset="2"/>
              </a:rPr>
              <a:t>, </a:t>
            </a:r>
            <a:r>
              <a:rPr lang="en-US" altLang="zh-CN" sz="3600" b="1" smtClean="0">
                <a:latin typeface="Times New Roman" pitchFamily="18" charset="0"/>
                <a:ea typeface="华文楷体" pitchFamily="2" charset="-122"/>
              </a:rPr>
              <a:t>…</a:t>
            </a:r>
            <a:r>
              <a:rPr lang="en-US" altLang="zh-CN" sz="3600" b="1" smtClean="0">
                <a:latin typeface="Times New Roman" pitchFamily="18" charset="0"/>
                <a:sym typeface="Euclid Symbol"/>
              </a:rPr>
              <a:t>, </a:t>
            </a:r>
            <a:r>
              <a:rPr lang="en-US" altLang="zh-CN" sz="3600" b="1" smtClean="0">
                <a:latin typeface="Times New Roman" pitchFamily="18" charset="0"/>
                <a:sym typeface="Symbol" pitchFamily="18" charset="2"/>
              </a:rPr>
              <a:t></a:t>
            </a:r>
            <a:r>
              <a:rPr lang="en-US" altLang="zh-CN" sz="3600" b="1" baseline="-30000" smtClean="0">
                <a:solidFill>
                  <a:srgbClr val="000000"/>
                </a:solidFill>
                <a:latin typeface="Times New Roman" pitchFamily="18" charset="0"/>
              </a:rPr>
              <a:t>s  </a:t>
            </a:r>
            <a:r>
              <a:rPr lang="zh-CN" altLang="en-US" sz="3600" b="1" smtClean="0">
                <a:latin typeface="Times New Roman" pitchFamily="18" charset="0"/>
                <a:ea typeface="华文楷体" pitchFamily="2" charset="-122"/>
                <a:sym typeface="Symbol" pitchFamily="18" charset="2"/>
              </a:rPr>
              <a:t>是  </a:t>
            </a:r>
            <a:r>
              <a:rPr lang="en-US" altLang="zh-CN" sz="3600" b="1" smtClean="0">
                <a:latin typeface="Times New Roman" pitchFamily="18" charset="0"/>
                <a:ea typeface="华文楷体" pitchFamily="2" charset="-122"/>
                <a:sym typeface="Symbol" pitchFamily="18" charset="2"/>
              </a:rPr>
              <a:t>A X = 0 </a:t>
            </a:r>
            <a:r>
              <a:rPr lang="zh-CN" altLang="en-US" sz="3600" b="1" smtClean="0">
                <a:latin typeface="Times New Roman" pitchFamily="18" charset="0"/>
                <a:ea typeface="华文楷体" pitchFamily="2" charset="-122"/>
                <a:sym typeface="Symbol" pitchFamily="18" charset="2"/>
              </a:rPr>
              <a:t>的解 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sz="3600" b="1" smtClean="0">
                <a:latin typeface="Times New Roman" pitchFamily="18" charset="0"/>
                <a:sym typeface="Symbol" pitchFamily="18" charset="2"/>
              </a:rPr>
              <a:t>        </a:t>
            </a:r>
            <a:r>
              <a:rPr lang="en-US" altLang="zh-CN" sz="3600" b="1" baseline="-30000" smtClean="0">
                <a:solidFill>
                  <a:srgbClr val="000000"/>
                </a:solidFill>
                <a:latin typeface="Times New Roman" pitchFamily="18" charset="0"/>
              </a:rPr>
              <a:t>1 </a:t>
            </a:r>
            <a:r>
              <a:rPr lang="en-US" altLang="zh-CN" sz="3600" b="1" smtClean="0">
                <a:latin typeface="Times New Roman" pitchFamily="18" charset="0"/>
                <a:sym typeface="Symbol" pitchFamily="18" charset="2"/>
              </a:rPr>
              <a:t>, </a:t>
            </a:r>
            <a:r>
              <a:rPr lang="en-US" altLang="zh-CN" sz="3600" b="1" baseline="-30000" smtClean="0">
                <a:solidFill>
                  <a:srgbClr val="000000"/>
                </a:solidFill>
                <a:latin typeface="Times New Roman" pitchFamily="18" charset="0"/>
              </a:rPr>
              <a:t>2  </a:t>
            </a:r>
            <a:r>
              <a:rPr lang="en-US" altLang="zh-CN" sz="3600" b="1" smtClean="0">
                <a:latin typeface="Times New Roman" pitchFamily="18" charset="0"/>
                <a:sym typeface="Symbol" pitchFamily="18" charset="2"/>
              </a:rPr>
              <a:t>, </a:t>
            </a:r>
            <a:r>
              <a:rPr lang="en-US" altLang="zh-CN" sz="3600" b="1" smtClean="0">
                <a:latin typeface="Times New Roman" pitchFamily="18" charset="0"/>
                <a:ea typeface="华文楷体" pitchFamily="2" charset="-122"/>
              </a:rPr>
              <a:t>…</a:t>
            </a:r>
            <a:r>
              <a:rPr lang="en-US" altLang="zh-CN" sz="3600" b="1" smtClean="0">
                <a:latin typeface="Times New Roman" pitchFamily="18" charset="0"/>
                <a:sym typeface="Euclid Symbol"/>
              </a:rPr>
              <a:t>, </a:t>
            </a:r>
            <a:r>
              <a:rPr lang="en-US" altLang="zh-CN" sz="3600" b="1" smtClean="0">
                <a:latin typeface="Times New Roman" pitchFamily="18" charset="0"/>
                <a:sym typeface="Symbol" pitchFamily="18" charset="2"/>
              </a:rPr>
              <a:t></a:t>
            </a:r>
            <a:r>
              <a:rPr lang="en-US" altLang="zh-CN" sz="3600" b="1" baseline="-30000" smtClean="0">
                <a:solidFill>
                  <a:srgbClr val="000000"/>
                </a:solidFill>
                <a:latin typeface="Times New Roman" pitchFamily="18" charset="0"/>
              </a:rPr>
              <a:t>s </a:t>
            </a:r>
            <a:r>
              <a:rPr lang="zh-CN" altLang="en-US" sz="3600" b="1" smtClean="0">
                <a:latin typeface="Times New Roman" pitchFamily="18" charset="0"/>
                <a:ea typeface="华文楷体" pitchFamily="2" charset="-122"/>
                <a:sym typeface="Symbol" pitchFamily="18" charset="2"/>
              </a:rPr>
              <a:t>的秩   </a:t>
            </a:r>
            <a:r>
              <a:rPr lang="zh-CN" altLang="en-US" sz="3600" b="1" smtClean="0">
                <a:latin typeface="Times New Roman" pitchFamily="18" charset="0"/>
                <a:sym typeface="Symbol" pitchFamily="18" charset="2"/>
              </a:rPr>
              <a:t>   </a:t>
            </a:r>
            <a:r>
              <a:rPr lang="en-US" altLang="zh-CN" sz="3600" b="1" smtClean="0">
                <a:latin typeface="Times New Roman" pitchFamily="18" charset="0"/>
                <a:sym typeface="Symbol" pitchFamily="18" charset="2"/>
              </a:rPr>
              <a:t>n   –   A </a:t>
            </a:r>
            <a:r>
              <a:rPr lang="zh-CN" altLang="en-US" sz="3600" b="1" smtClean="0">
                <a:latin typeface="Times New Roman" pitchFamily="18" charset="0"/>
                <a:ea typeface="华文楷体" pitchFamily="2" charset="-122"/>
                <a:sym typeface="Symbol" pitchFamily="18" charset="2"/>
              </a:rPr>
              <a:t>秩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sz="3600" b="1" smtClean="0">
                <a:latin typeface="Times New Roman" pitchFamily="18" charset="0"/>
                <a:sym typeface="Symbol" pitchFamily="18" charset="2"/>
              </a:rPr>
              <a:t>            </a:t>
            </a:r>
            <a:r>
              <a:rPr lang="en-US" altLang="zh-CN" sz="3600" b="1" smtClean="0">
                <a:latin typeface="Times New Roman" pitchFamily="18" charset="0"/>
                <a:sym typeface="Symbol" pitchFamily="18" charset="2"/>
              </a:rPr>
              <a:t>A </a:t>
            </a:r>
            <a:r>
              <a:rPr lang="zh-CN" altLang="en-US" sz="3600" b="1" smtClean="0">
                <a:latin typeface="Times New Roman" pitchFamily="18" charset="0"/>
                <a:ea typeface="华文楷体" pitchFamily="2" charset="-122"/>
                <a:sym typeface="Symbol" pitchFamily="18" charset="2"/>
              </a:rPr>
              <a:t>秩  </a:t>
            </a:r>
            <a:r>
              <a:rPr lang="en-US" altLang="zh-CN" sz="3600" b="1" smtClean="0">
                <a:latin typeface="Times New Roman" pitchFamily="18" charset="0"/>
                <a:sym typeface="Symbol" pitchFamily="18" charset="2"/>
              </a:rPr>
              <a:t>+  B </a:t>
            </a:r>
            <a:r>
              <a:rPr lang="zh-CN" altLang="en-US" sz="3600" b="1" smtClean="0">
                <a:latin typeface="Times New Roman" pitchFamily="18" charset="0"/>
                <a:ea typeface="华文楷体" pitchFamily="2" charset="-122"/>
                <a:sym typeface="Symbol" pitchFamily="18" charset="2"/>
              </a:rPr>
              <a:t>秩   </a:t>
            </a:r>
            <a:r>
              <a:rPr lang="zh-CN" altLang="en-US" sz="3600" b="1" smtClean="0">
                <a:latin typeface="Times New Roman" pitchFamily="18" charset="0"/>
                <a:sym typeface="Symbol" pitchFamily="18" charset="2"/>
              </a:rPr>
              <a:t>   </a:t>
            </a:r>
            <a:r>
              <a:rPr lang="en-US" altLang="zh-CN" sz="3600" b="1" smtClean="0">
                <a:latin typeface="Times New Roman" pitchFamily="18" charset="0"/>
                <a:sym typeface="Symbol" pitchFamily="18" charset="2"/>
              </a:rPr>
              <a:t>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34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8834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8834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8834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34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8834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8834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8834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34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8834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8834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48834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430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1052513"/>
            <a:ext cx="8229600" cy="5113337"/>
          </a:xfrm>
        </p:spPr>
        <p:txBody>
          <a:bodyPr/>
          <a:lstStyle/>
          <a:p>
            <a:pPr eaLnBrk="1" hangingPunct="1">
              <a:lnSpc>
                <a:spcPct val="130000"/>
              </a:lnSpc>
              <a:buFontTx/>
              <a:buNone/>
            </a:pPr>
            <a:r>
              <a:rPr lang="zh-CN" altLang="en-US" sz="3600" b="1" smtClean="0">
                <a:latin typeface="Times New Roman" pitchFamily="18" charset="0"/>
                <a:ea typeface="华文楷体" pitchFamily="2" charset="-122"/>
              </a:rPr>
              <a:t>例</a:t>
            </a:r>
            <a:r>
              <a:rPr lang="en-US" altLang="zh-CN" sz="3600" b="1" smtClean="0">
                <a:latin typeface="Times New Roman" pitchFamily="18" charset="0"/>
                <a:ea typeface="华文楷体" pitchFamily="2" charset="-122"/>
              </a:rPr>
              <a:t>:</a:t>
            </a:r>
            <a:r>
              <a:rPr lang="en-US" altLang="zh-CN" sz="3600" b="1" smtClean="0">
                <a:ea typeface="华文楷体" pitchFamily="2" charset="-122"/>
              </a:rPr>
              <a:t> </a:t>
            </a:r>
            <a:r>
              <a:rPr lang="zh-CN" altLang="en-US" sz="3600" b="1" smtClean="0">
                <a:ea typeface="华文楷体" pitchFamily="2" charset="-122"/>
              </a:rPr>
              <a:t>已知                    </a:t>
            </a:r>
            <a:r>
              <a:rPr lang="zh-CN" altLang="en-US" sz="3600" b="1" smtClean="0"/>
              <a:t>，</a:t>
            </a:r>
            <a:r>
              <a:rPr lang="zh-CN" altLang="en-US" sz="3600" b="1" smtClean="0">
                <a:ea typeface="华文楷体" pitchFamily="2" charset="-122"/>
              </a:rPr>
              <a:t>则</a:t>
            </a:r>
            <a:r>
              <a:rPr lang="zh-CN" altLang="en-US" sz="3600" b="1" smtClean="0"/>
              <a:t> </a:t>
            </a:r>
            <a:r>
              <a:rPr lang="zh-CN" altLang="en-US" sz="3600" b="1" smtClean="0">
                <a:latin typeface="Times New Roman" pitchFamily="18" charset="0"/>
              </a:rPr>
              <a:t>                 </a:t>
            </a:r>
            <a:r>
              <a:rPr lang="en-US" altLang="zh-CN" sz="3600" b="1" smtClean="0">
                <a:latin typeface="Times New Roman" pitchFamily="18" charset="0"/>
              </a:rPr>
              <a:t>.</a:t>
            </a:r>
            <a:r>
              <a:rPr lang="en-US" altLang="zh-CN" sz="3600" b="1" smtClean="0"/>
              <a:t>                     </a:t>
            </a:r>
          </a:p>
          <a:p>
            <a:pPr eaLnBrk="1" hangingPunct="1">
              <a:lnSpc>
                <a:spcPct val="130000"/>
              </a:lnSpc>
            </a:pPr>
            <a:endParaRPr lang="en-US" altLang="zh-CN" sz="3600" b="1" smtClean="0"/>
          </a:p>
          <a:p>
            <a:pPr eaLnBrk="1" hangingPunct="1">
              <a:lnSpc>
                <a:spcPct val="130000"/>
              </a:lnSpc>
              <a:buFontTx/>
              <a:buNone/>
            </a:pPr>
            <a:r>
              <a:rPr lang="zh-CN" altLang="en-US" sz="3600" b="1" smtClean="0">
                <a:ea typeface="华文楷体" pitchFamily="2" charset="-122"/>
              </a:rPr>
              <a:t>若有矩阵</a:t>
            </a:r>
            <a:r>
              <a:rPr lang="zh-CN" altLang="en-US" sz="3600" b="1" smtClean="0"/>
              <a:t> </a:t>
            </a:r>
            <a:r>
              <a:rPr lang="en-US" altLang="zh-CN" sz="3600" b="1" smtClean="0">
                <a:latin typeface="Times New Roman" pitchFamily="18" charset="0"/>
              </a:rPr>
              <a:t>B ≠ 0</a:t>
            </a:r>
            <a:r>
              <a:rPr lang="en-US" altLang="zh-CN" sz="3600" b="1" smtClean="0"/>
              <a:t>  </a:t>
            </a:r>
            <a:r>
              <a:rPr lang="zh-CN" altLang="en-US" sz="3600" b="1" smtClean="0">
                <a:ea typeface="华文楷体" pitchFamily="2" charset="-122"/>
              </a:rPr>
              <a:t>使得</a:t>
            </a:r>
            <a:r>
              <a:rPr lang="zh-CN" altLang="en-US" sz="3600" b="1" smtClean="0"/>
              <a:t>  </a:t>
            </a:r>
            <a:r>
              <a:rPr lang="en-US" altLang="zh-CN" sz="3600" b="1" smtClean="0">
                <a:latin typeface="Times New Roman" pitchFamily="18" charset="0"/>
              </a:rPr>
              <a:t>A B = 0 </a:t>
            </a:r>
            <a:r>
              <a:rPr lang="zh-CN" altLang="en-US" sz="3600" b="1" smtClean="0">
                <a:latin typeface="Times New Roman" pitchFamily="18" charset="0"/>
              </a:rPr>
              <a:t>，</a:t>
            </a:r>
          </a:p>
          <a:p>
            <a:pPr eaLnBrk="1" hangingPunct="1">
              <a:lnSpc>
                <a:spcPct val="130000"/>
              </a:lnSpc>
              <a:buFontTx/>
              <a:buNone/>
            </a:pPr>
            <a:r>
              <a:rPr lang="zh-CN" altLang="en-US" sz="3600" b="1" smtClean="0">
                <a:latin typeface="华文楷体" pitchFamily="2" charset="-122"/>
                <a:ea typeface="华文楷体" pitchFamily="2" charset="-122"/>
              </a:rPr>
              <a:t>则 </a:t>
            </a:r>
            <a:r>
              <a:rPr lang="en-US" altLang="zh-CN" sz="3600" b="1" smtClean="0">
                <a:latin typeface="Times New Roman" pitchFamily="18" charset="0"/>
              </a:rPr>
              <a:t>B </a:t>
            </a:r>
            <a:r>
              <a:rPr lang="zh-CN" altLang="en-US" sz="3600" b="1" smtClean="0">
                <a:ea typeface="华文楷体" pitchFamily="2" charset="-122"/>
              </a:rPr>
              <a:t>的秩</a:t>
            </a:r>
            <a:r>
              <a:rPr lang="zh-CN" altLang="en-US" sz="3600" b="1" smtClean="0"/>
              <a:t> </a:t>
            </a:r>
            <a:r>
              <a:rPr lang="en-US" altLang="zh-CN" sz="3600" b="1" smtClean="0">
                <a:latin typeface="Times New Roman" pitchFamily="18" charset="0"/>
              </a:rPr>
              <a:t>=  1</a:t>
            </a:r>
            <a:r>
              <a:rPr lang="en-US" altLang="zh-CN" b="1" smtClean="0"/>
              <a:t> </a:t>
            </a:r>
            <a:r>
              <a:rPr lang="en-US" altLang="zh-CN" b="1" smtClean="0">
                <a:latin typeface="Times New Roman" pitchFamily="18" charset="0"/>
              </a:rPr>
              <a:t>.</a:t>
            </a:r>
          </a:p>
          <a:p>
            <a:pPr eaLnBrk="1" hangingPunct="1">
              <a:lnSpc>
                <a:spcPct val="130000"/>
              </a:lnSpc>
              <a:buFontTx/>
              <a:buNone/>
            </a:pPr>
            <a:r>
              <a:rPr lang="zh-CN" altLang="en-US" sz="3600" b="1" smtClean="0">
                <a:ea typeface="华文楷体" pitchFamily="2" charset="-122"/>
              </a:rPr>
              <a:t>写出一个满足以上条件的矩阵</a:t>
            </a:r>
            <a:r>
              <a:rPr lang="zh-CN" altLang="en-US" sz="3600" b="1" smtClean="0"/>
              <a:t> </a:t>
            </a:r>
            <a:r>
              <a:rPr lang="en-US" altLang="zh-CN" sz="3600" b="1" smtClean="0">
                <a:latin typeface="Times New Roman" pitchFamily="18" charset="0"/>
              </a:rPr>
              <a:t>B =</a:t>
            </a:r>
          </a:p>
        </p:txBody>
      </p:sp>
      <p:sp>
        <p:nvSpPr>
          <p:cNvPr id="6114307" name="Rectangle 3"/>
          <p:cNvSpPr>
            <a:spLocks noChangeArrowheads="1"/>
          </p:cNvSpPr>
          <p:nvPr/>
        </p:nvSpPr>
        <p:spPr bwMode="auto">
          <a:xfrm>
            <a:off x="2916238" y="3644900"/>
            <a:ext cx="792162" cy="6477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graphicFrame>
        <p:nvGraphicFramePr>
          <p:cNvPr id="6114308" name="Object 4"/>
          <p:cNvGraphicFramePr>
            <a:graphicFrameLocks noChangeAspect="1"/>
          </p:cNvGraphicFramePr>
          <p:nvPr/>
        </p:nvGraphicFramePr>
        <p:xfrm>
          <a:off x="7380288" y="3644900"/>
          <a:ext cx="1055687" cy="2332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8813" name="公式" r:id="rId3" imgW="355320" imgH="711000" progId="Equation.3">
                  <p:embed/>
                </p:oleObj>
              </mc:Choice>
              <mc:Fallback>
                <p:oleObj name="公式" r:id="rId3" imgW="355320" imgH="7110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80288" y="3644900"/>
                        <a:ext cx="1055687" cy="2332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8595" name="Object 5"/>
          <p:cNvGraphicFramePr>
            <a:graphicFrameLocks noChangeAspect="1"/>
          </p:cNvGraphicFramePr>
          <p:nvPr/>
        </p:nvGraphicFramePr>
        <p:xfrm>
          <a:off x="2339975" y="981075"/>
          <a:ext cx="2373313" cy="1196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8814" name="公式" r:id="rId5" imgW="1002960" imgH="457200" progId="Equation.3">
                  <p:embed/>
                </p:oleObj>
              </mc:Choice>
              <mc:Fallback>
                <p:oleObj name="公式" r:id="rId5" imgW="1002960" imgH="4572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39975" y="981075"/>
                        <a:ext cx="2373313" cy="1196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8596" name="Object 6"/>
          <p:cNvGraphicFramePr>
            <a:graphicFrameLocks noChangeAspect="1"/>
          </p:cNvGraphicFramePr>
          <p:nvPr/>
        </p:nvGraphicFramePr>
        <p:xfrm>
          <a:off x="5795963" y="1196975"/>
          <a:ext cx="1712912" cy="631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8815" name="公式" r:id="rId7" imgW="723600" imgH="241200" progId="Equation.3">
                  <p:embed/>
                </p:oleObj>
              </mc:Choice>
              <mc:Fallback>
                <p:oleObj name="公式" r:id="rId7" imgW="723600" imgH="2412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95963" y="1196975"/>
                        <a:ext cx="1712912" cy="631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14311" name="Rectangle 7"/>
          <p:cNvSpPr>
            <a:spLocks noChangeArrowheads="1"/>
          </p:cNvSpPr>
          <p:nvPr/>
        </p:nvSpPr>
        <p:spPr bwMode="auto">
          <a:xfrm>
            <a:off x="7235825" y="1125538"/>
            <a:ext cx="720725" cy="79216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1000"/>
                                        <p:tgtEl>
                                          <p:spTgt spid="61143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114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43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3000"/>
                                        <p:tgtEl>
                                          <p:spTgt spid="61143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430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611430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0" dur="1000"/>
                                        <p:tgtEl>
                                          <p:spTgt spid="61143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114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430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2000"/>
                                        <p:tgtEl>
                                          <p:spTgt spid="611430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4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1143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1143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14307" grpId="0" animBg="1"/>
      <p:bldP spid="6114311" grpId="0" animBg="1"/>
    </p:bldLst>
  </p:timing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4099" name="AutoShape 3"/>
          <p:cNvSpPr>
            <a:spLocks noChangeArrowheads="1"/>
          </p:cNvSpPr>
          <p:nvPr/>
        </p:nvSpPr>
        <p:spPr bwMode="auto">
          <a:xfrm>
            <a:off x="2916238" y="765175"/>
            <a:ext cx="1727200" cy="719138"/>
          </a:xfrm>
          <a:prstGeom prst="roundRect">
            <a:avLst>
              <a:gd name="adj" fmla="val 16667"/>
            </a:avLst>
          </a:prstGeom>
          <a:solidFill>
            <a:srgbClr val="FF00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6404102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457200" y="620713"/>
            <a:ext cx="8229600" cy="5505450"/>
          </a:xfrm>
          <a:noFill/>
        </p:spPr>
        <p:txBody>
          <a:bodyPr/>
          <a:lstStyle/>
          <a:p>
            <a:pPr eaLnBrk="1" hangingPunct="1">
              <a:lnSpc>
                <a:spcPct val="135000"/>
              </a:lnSpc>
              <a:buFontTx/>
              <a:buNone/>
            </a:pPr>
            <a:r>
              <a:rPr lang="en-US" altLang="zh-CN" sz="4000" b="1" smtClean="0">
                <a:latin typeface="宋体" pitchFamily="2" charset="-122"/>
              </a:rPr>
              <a:t> </a:t>
            </a:r>
            <a:r>
              <a:rPr lang="zh-CN" altLang="en-US" sz="4000" b="1" smtClean="0">
                <a:latin typeface="Times New Roman" pitchFamily="18" charset="0"/>
                <a:ea typeface="华文楷体" pitchFamily="2" charset="-122"/>
              </a:rPr>
              <a:t>引理：若 </a:t>
            </a:r>
            <a:r>
              <a:rPr lang="en-US" altLang="zh-CN" sz="4000" b="1" smtClean="0">
                <a:latin typeface="Times New Roman" pitchFamily="18" charset="0"/>
                <a:ea typeface="华文楷体" pitchFamily="2" charset="-122"/>
              </a:rPr>
              <a:t>AB = 0</a:t>
            </a:r>
            <a:r>
              <a:rPr lang="zh-CN" altLang="en-US" sz="4000" b="1" smtClean="0">
                <a:latin typeface="Times New Roman" pitchFamily="18" charset="0"/>
                <a:ea typeface="华文楷体" pitchFamily="2" charset="-122"/>
              </a:rPr>
              <a:t>， 则 </a:t>
            </a:r>
          </a:p>
          <a:p>
            <a:pPr eaLnBrk="1" hangingPunct="1">
              <a:lnSpc>
                <a:spcPct val="135000"/>
              </a:lnSpc>
              <a:buFontTx/>
              <a:buNone/>
            </a:pPr>
            <a:r>
              <a:rPr lang="zh-CN" altLang="en-US" sz="4000" b="1" smtClean="0">
                <a:latin typeface="Times New Roman" pitchFamily="18" charset="0"/>
                <a:ea typeface="华文楷体" pitchFamily="2" charset="-122"/>
              </a:rPr>
              <a:t>               </a:t>
            </a:r>
            <a:r>
              <a:rPr lang="en-US" altLang="zh-CN" sz="4000" b="1" smtClean="0">
                <a:latin typeface="Times New Roman" pitchFamily="18" charset="0"/>
                <a:ea typeface="华文楷体" pitchFamily="2" charset="-122"/>
              </a:rPr>
              <a:t>A </a:t>
            </a:r>
            <a:r>
              <a:rPr lang="zh-CN" altLang="en-US" sz="4000" b="1" smtClean="0">
                <a:latin typeface="Times New Roman" pitchFamily="18" charset="0"/>
                <a:ea typeface="华文楷体" pitchFamily="2" charset="-122"/>
              </a:rPr>
              <a:t>秩 </a:t>
            </a:r>
            <a:r>
              <a:rPr lang="en-US" altLang="zh-CN" sz="4000" b="1" smtClean="0">
                <a:latin typeface="Times New Roman" pitchFamily="18" charset="0"/>
                <a:sym typeface="Symbol" pitchFamily="18" charset="2"/>
              </a:rPr>
              <a:t>+</a:t>
            </a:r>
            <a:r>
              <a:rPr lang="en-US" altLang="zh-CN" sz="4000" b="1" smtClean="0">
                <a:latin typeface="Times New Roman" pitchFamily="18" charset="0"/>
                <a:ea typeface="华文楷体" pitchFamily="2" charset="-122"/>
              </a:rPr>
              <a:t> B </a:t>
            </a:r>
            <a:r>
              <a:rPr lang="zh-CN" altLang="en-US" sz="4000" b="1" smtClean="0">
                <a:latin typeface="Times New Roman" pitchFamily="18" charset="0"/>
                <a:ea typeface="华文楷体" pitchFamily="2" charset="-122"/>
              </a:rPr>
              <a:t>秩  </a:t>
            </a:r>
            <a:r>
              <a:rPr lang="zh-CN" altLang="en-US" sz="4000" b="1" smtClean="0">
                <a:latin typeface="Times New Roman" pitchFamily="18" charset="0"/>
                <a:sym typeface="Symbol" pitchFamily="18" charset="2"/>
              </a:rPr>
              <a:t></a:t>
            </a:r>
            <a:r>
              <a:rPr lang="zh-CN" altLang="en-US" sz="4000" b="1" smtClean="0">
                <a:latin typeface="Times New Roman" pitchFamily="18" charset="0"/>
                <a:ea typeface="华文楷体" pitchFamily="2" charset="-122"/>
              </a:rPr>
              <a:t>  </a:t>
            </a:r>
            <a:r>
              <a:rPr lang="en-US" altLang="zh-CN" sz="4000" b="1" smtClean="0">
                <a:latin typeface="Times New Roman" pitchFamily="18" charset="0"/>
                <a:ea typeface="华文楷体" pitchFamily="2" charset="-122"/>
              </a:rPr>
              <a:t>n . </a:t>
            </a:r>
          </a:p>
          <a:p>
            <a:pPr eaLnBrk="1" hangingPunct="1">
              <a:lnSpc>
                <a:spcPct val="135000"/>
              </a:lnSpc>
              <a:buFontTx/>
              <a:buNone/>
            </a:pPr>
            <a:r>
              <a:rPr lang="en-US" altLang="zh-CN" sz="4000" b="1" smtClean="0">
                <a:latin typeface="Times New Roman" pitchFamily="18" charset="0"/>
                <a:ea typeface="华文楷体" pitchFamily="2" charset="-122"/>
              </a:rPr>
              <a:t>      </a:t>
            </a:r>
            <a:r>
              <a:rPr lang="zh-CN" altLang="en-US" sz="4000" b="1" smtClean="0">
                <a:latin typeface="Times New Roman" pitchFamily="18" charset="0"/>
                <a:ea typeface="华文楷体" pitchFamily="2" charset="-122"/>
              </a:rPr>
              <a:t>这里  </a:t>
            </a:r>
            <a:r>
              <a:rPr lang="en-US" altLang="zh-CN" sz="4000" b="1" smtClean="0">
                <a:latin typeface="Times New Roman" pitchFamily="18" charset="0"/>
                <a:ea typeface="华文楷体" pitchFamily="2" charset="-122"/>
              </a:rPr>
              <a:t>n = A </a:t>
            </a:r>
            <a:r>
              <a:rPr lang="zh-CN" altLang="en-US" sz="4000" b="1" smtClean="0">
                <a:latin typeface="Times New Roman" pitchFamily="18" charset="0"/>
                <a:ea typeface="华文楷体" pitchFamily="2" charset="-122"/>
              </a:rPr>
              <a:t>列数 </a:t>
            </a:r>
            <a:r>
              <a:rPr lang="en-US" altLang="zh-CN" sz="4000" b="1" smtClean="0">
                <a:latin typeface="Times New Roman" pitchFamily="18" charset="0"/>
                <a:ea typeface="华文楷体" pitchFamily="2" charset="-122"/>
              </a:rPr>
              <a:t>= B </a:t>
            </a:r>
            <a:r>
              <a:rPr lang="zh-CN" altLang="en-US" sz="4000" b="1" smtClean="0">
                <a:latin typeface="Times New Roman" pitchFamily="18" charset="0"/>
                <a:ea typeface="华文楷体" pitchFamily="2" charset="-122"/>
              </a:rPr>
              <a:t>行数 </a:t>
            </a:r>
            <a:r>
              <a:rPr lang="en-US" altLang="zh-CN" sz="4000" b="1" smtClean="0">
                <a:latin typeface="Times New Roman" pitchFamily="18" charset="0"/>
                <a:ea typeface="华文楷体" pitchFamily="2" charset="-122"/>
              </a:rPr>
              <a:t>.</a:t>
            </a:r>
          </a:p>
          <a:p>
            <a:pPr eaLnBrk="1" hangingPunct="1">
              <a:lnSpc>
                <a:spcPct val="135000"/>
              </a:lnSpc>
              <a:buFontTx/>
              <a:buNone/>
            </a:pPr>
            <a:r>
              <a:rPr lang="en-US" altLang="zh-CN" sz="4000" b="1" smtClean="0">
                <a:latin typeface="Times New Roman" pitchFamily="18" charset="0"/>
                <a:ea typeface="华文楷体" pitchFamily="2" charset="-122"/>
              </a:rPr>
              <a:t>  </a:t>
            </a:r>
            <a:r>
              <a:rPr lang="zh-CN" altLang="en-US" sz="4000" b="1" smtClean="0">
                <a:latin typeface="Times New Roman" pitchFamily="18" charset="0"/>
                <a:ea typeface="华文楷体" pitchFamily="2" charset="-122"/>
              </a:rPr>
              <a:t>定理</a:t>
            </a:r>
            <a:r>
              <a:rPr lang="en-US" altLang="zh-CN" sz="4000" b="1" smtClean="0">
                <a:latin typeface="Times New Roman" pitchFamily="18" charset="0"/>
                <a:ea typeface="华文楷体" pitchFamily="2" charset="-122"/>
              </a:rPr>
              <a:t>:</a:t>
            </a:r>
          </a:p>
          <a:p>
            <a:pPr eaLnBrk="1" hangingPunct="1">
              <a:lnSpc>
                <a:spcPct val="135000"/>
              </a:lnSpc>
              <a:buFontTx/>
              <a:buNone/>
            </a:pPr>
            <a:r>
              <a:rPr lang="en-US" altLang="zh-CN" sz="4000" b="1" smtClean="0">
                <a:latin typeface="Times New Roman" pitchFamily="18" charset="0"/>
                <a:ea typeface="华文楷体" pitchFamily="2" charset="-122"/>
              </a:rPr>
              <a:t>        A </a:t>
            </a:r>
            <a:r>
              <a:rPr lang="zh-CN" altLang="en-US" sz="4000" b="1" smtClean="0">
                <a:latin typeface="Times New Roman" pitchFamily="18" charset="0"/>
                <a:ea typeface="华文楷体" pitchFamily="2" charset="-122"/>
              </a:rPr>
              <a:t>秩 </a:t>
            </a:r>
            <a:r>
              <a:rPr lang="en-US" altLang="zh-CN" sz="4000" b="1" smtClean="0">
                <a:latin typeface="Times New Roman" pitchFamily="18" charset="0"/>
                <a:sym typeface="Symbol" pitchFamily="18" charset="2"/>
              </a:rPr>
              <a:t>+</a:t>
            </a:r>
            <a:r>
              <a:rPr lang="en-US" altLang="zh-CN" sz="4000" b="1" smtClean="0">
                <a:latin typeface="Times New Roman" pitchFamily="18" charset="0"/>
                <a:ea typeface="华文楷体" pitchFamily="2" charset="-122"/>
              </a:rPr>
              <a:t> B </a:t>
            </a:r>
            <a:r>
              <a:rPr lang="zh-CN" altLang="en-US" sz="4000" b="1" smtClean="0">
                <a:latin typeface="Times New Roman" pitchFamily="18" charset="0"/>
                <a:ea typeface="华文楷体" pitchFamily="2" charset="-122"/>
              </a:rPr>
              <a:t>秩  </a:t>
            </a:r>
            <a:r>
              <a:rPr lang="en-US" altLang="zh-CN" sz="4000" b="1" smtClean="0">
                <a:latin typeface="Times New Roman" pitchFamily="18" charset="0"/>
                <a:sym typeface="Symbol" pitchFamily="18" charset="2"/>
              </a:rPr>
              <a:t>–  A</a:t>
            </a:r>
            <a:r>
              <a:rPr lang="en-US" altLang="zh-CN" sz="4000" b="1" smtClean="0">
                <a:latin typeface="Times New Roman" pitchFamily="18" charset="0"/>
                <a:ea typeface="华文楷体" pitchFamily="2" charset="-122"/>
              </a:rPr>
              <a:t>B</a:t>
            </a:r>
            <a:r>
              <a:rPr lang="en-US" altLang="zh-CN" sz="4000" b="1" smtClean="0">
                <a:latin typeface="Times New Roman" pitchFamily="18" charset="0"/>
                <a:sym typeface="Symbol" pitchFamily="18" charset="2"/>
              </a:rPr>
              <a:t> </a:t>
            </a:r>
            <a:r>
              <a:rPr lang="zh-CN" altLang="en-US" sz="4000" b="1" smtClean="0">
                <a:latin typeface="Times New Roman" pitchFamily="18" charset="0"/>
                <a:ea typeface="华文楷体" pitchFamily="2" charset="-122"/>
                <a:sym typeface="Symbol" pitchFamily="18" charset="2"/>
              </a:rPr>
              <a:t>秩 </a:t>
            </a:r>
            <a:r>
              <a:rPr lang="zh-CN" altLang="en-US" sz="4000" b="1" smtClean="0">
                <a:latin typeface="Times New Roman" pitchFamily="18" charset="0"/>
                <a:sym typeface="Symbol" pitchFamily="18" charset="2"/>
              </a:rPr>
              <a:t></a:t>
            </a:r>
            <a:r>
              <a:rPr lang="zh-CN" altLang="en-US" sz="4000" b="1" smtClean="0">
                <a:latin typeface="Times New Roman" pitchFamily="18" charset="0"/>
                <a:ea typeface="华文楷体" pitchFamily="2" charset="-122"/>
              </a:rPr>
              <a:t>  </a:t>
            </a:r>
            <a:r>
              <a:rPr lang="en-US" altLang="zh-CN" sz="4000" b="1" smtClean="0">
                <a:latin typeface="Times New Roman" pitchFamily="18" charset="0"/>
                <a:ea typeface="华文楷体" pitchFamily="2" charset="-122"/>
              </a:rPr>
              <a:t>n .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410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40410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410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640410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4040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4040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04099" grpId="0" animBg="1"/>
    </p:bldLst>
  </p:timing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0131" name="AutoShape 19"/>
          <p:cNvSpPr>
            <a:spLocks noChangeArrowheads="1"/>
          </p:cNvSpPr>
          <p:nvPr/>
        </p:nvSpPr>
        <p:spPr bwMode="auto">
          <a:xfrm>
            <a:off x="2051050" y="2565400"/>
            <a:ext cx="433388" cy="576263"/>
          </a:xfrm>
          <a:prstGeom prst="roundRect">
            <a:avLst>
              <a:gd name="adj" fmla="val 16667"/>
            </a:avLst>
          </a:prstGeom>
          <a:solidFill>
            <a:srgbClr val="FF66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7130132" name="AutoShape 20"/>
          <p:cNvSpPr>
            <a:spLocks noChangeArrowheads="1"/>
          </p:cNvSpPr>
          <p:nvPr/>
        </p:nvSpPr>
        <p:spPr bwMode="auto">
          <a:xfrm>
            <a:off x="611188" y="2205038"/>
            <a:ext cx="504825" cy="2087562"/>
          </a:xfrm>
          <a:prstGeom prst="roundRect">
            <a:avLst>
              <a:gd name="adj" fmla="val 16667"/>
            </a:avLst>
          </a:prstGeom>
          <a:solidFill>
            <a:srgbClr val="00FF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7130133" name="AutoShape 21"/>
          <p:cNvSpPr>
            <a:spLocks noChangeArrowheads="1"/>
          </p:cNvSpPr>
          <p:nvPr/>
        </p:nvSpPr>
        <p:spPr bwMode="auto">
          <a:xfrm>
            <a:off x="1258888" y="2205038"/>
            <a:ext cx="504825" cy="2087562"/>
          </a:xfrm>
          <a:prstGeom prst="roundRect">
            <a:avLst>
              <a:gd name="adj" fmla="val 16667"/>
            </a:avLst>
          </a:prstGeom>
          <a:solidFill>
            <a:srgbClr val="00FF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7130134" name="AutoShape 22"/>
          <p:cNvSpPr>
            <a:spLocks noChangeArrowheads="1"/>
          </p:cNvSpPr>
          <p:nvPr/>
        </p:nvSpPr>
        <p:spPr bwMode="auto">
          <a:xfrm>
            <a:off x="2051050" y="3284538"/>
            <a:ext cx="433388" cy="576262"/>
          </a:xfrm>
          <a:prstGeom prst="roundRect">
            <a:avLst>
              <a:gd name="adj" fmla="val 16667"/>
            </a:avLst>
          </a:prstGeom>
          <a:solidFill>
            <a:srgbClr val="FF66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7130135" name="AutoShape 23"/>
          <p:cNvSpPr>
            <a:spLocks noChangeArrowheads="1"/>
          </p:cNvSpPr>
          <p:nvPr/>
        </p:nvSpPr>
        <p:spPr bwMode="auto">
          <a:xfrm>
            <a:off x="3779838" y="2205038"/>
            <a:ext cx="504825" cy="2087562"/>
          </a:xfrm>
          <a:prstGeom prst="roundRect">
            <a:avLst>
              <a:gd name="adj" fmla="val 16667"/>
            </a:avLst>
          </a:prstGeom>
          <a:solidFill>
            <a:srgbClr val="00FF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7130136" name="AutoShape 24"/>
          <p:cNvSpPr>
            <a:spLocks noChangeArrowheads="1"/>
          </p:cNvSpPr>
          <p:nvPr/>
        </p:nvSpPr>
        <p:spPr bwMode="auto">
          <a:xfrm>
            <a:off x="5076825" y="2205038"/>
            <a:ext cx="504825" cy="2087562"/>
          </a:xfrm>
          <a:prstGeom prst="roundRect">
            <a:avLst>
              <a:gd name="adj" fmla="val 16667"/>
            </a:avLst>
          </a:prstGeom>
          <a:solidFill>
            <a:srgbClr val="00FF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7130138" name="AutoShape 26"/>
          <p:cNvSpPr>
            <a:spLocks noChangeArrowheads="1"/>
          </p:cNvSpPr>
          <p:nvPr/>
        </p:nvSpPr>
        <p:spPr bwMode="auto">
          <a:xfrm>
            <a:off x="4500563" y="2909888"/>
            <a:ext cx="431800" cy="603250"/>
          </a:xfrm>
          <a:prstGeom prst="roundRect">
            <a:avLst>
              <a:gd name="adj" fmla="val 16667"/>
            </a:avLst>
          </a:prstGeom>
          <a:solidFill>
            <a:srgbClr val="FF66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7130139" name="AutoShape 27"/>
          <p:cNvSpPr>
            <a:spLocks noChangeArrowheads="1"/>
          </p:cNvSpPr>
          <p:nvPr/>
        </p:nvSpPr>
        <p:spPr bwMode="auto">
          <a:xfrm>
            <a:off x="2700338" y="2565400"/>
            <a:ext cx="431800" cy="603250"/>
          </a:xfrm>
          <a:prstGeom prst="roundRect">
            <a:avLst>
              <a:gd name="adj" fmla="val 16667"/>
            </a:avLst>
          </a:prstGeom>
          <a:solidFill>
            <a:srgbClr val="FF66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7130141" name="AutoShape 29"/>
          <p:cNvSpPr>
            <a:spLocks noChangeArrowheads="1"/>
          </p:cNvSpPr>
          <p:nvPr/>
        </p:nvSpPr>
        <p:spPr bwMode="auto">
          <a:xfrm>
            <a:off x="5795963" y="2909888"/>
            <a:ext cx="431800" cy="603250"/>
          </a:xfrm>
          <a:prstGeom prst="roundRect">
            <a:avLst>
              <a:gd name="adj" fmla="val 16667"/>
            </a:avLst>
          </a:prstGeom>
          <a:solidFill>
            <a:srgbClr val="FF66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226315" name="AutoShape 11"/>
          <p:cNvSpPr>
            <a:spLocks noChangeArrowheads="1"/>
          </p:cNvSpPr>
          <p:nvPr/>
        </p:nvSpPr>
        <p:spPr bwMode="auto">
          <a:xfrm>
            <a:off x="6443663" y="2205038"/>
            <a:ext cx="503237" cy="2087562"/>
          </a:xfrm>
          <a:prstGeom prst="roundRect">
            <a:avLst>
              <a:gd name="adj" fmla="val 16667"/>
            </a:avLst>
          </a:prstGeom>
          <a:solidFill>
            <a:srgbClr val="00FF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226316" name="AutoShape 12"/>
          <p:cNvSpPr>
            <a:spLocks noChangeArrowheads="1"/>
          </p:cNvSpPr>
          <p:nvPr/>
        </p:nvSpPr>
        <p:spPr bwMode="auto">
          <a:xfrm>
            <a:off x="7740650" y="2205038"/>
            <a:ext cx="503238" cy="2087562"/>
          </a:xfrm>
          <a:prstGeom prst="roundRect">
            <a:avLst>
              <a:gd name="adj" fmla="val 16667"/>
            </a:avLst>
          </a:prstGeom>
          <a:solidFill>
            <a:srgbClr val="00FF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7130137" name="AutoShape 25"/>
          <p:cNvSpPr>
            <a:spLocks noChangeArrowheads="1"/>
          </p:cNvSpPr>
          <p:nvPr/>
        </p:nvSpPr>
        <p:spPr bwMode="auto">
          <a:xfrm>
            <a:off x="7164388" y="2924175"/>
            <a:ext cx="431800" cy="603250"/>
          </a:xfrm>
          <a:prstGeom prst="roundRect">
            <a:avLst>
              <a:gd name="adj" fmla="val 16667"/>
            </a:avLst>
          </a:prstGeom>
          <a:solidFill>
            <a:srgbClr val="FF66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2" name="AutoShape 25"/>
          <p:cNvSpPr>
            <a:spLocks noChangeArrowheads="1"/>
          </p:cNvSpPr>
          <p:nvPr/>
        </p:nvSpPr>
        <p:spPr bwMode="auto">
          <a:xfrm>
            <a:off x="8388350" y="2924175"/>
            <a:ext cx="431800" cy="603250"/>
          </a:xfrm>
          <a:prstGeom prst="roundRect">
            <a:avLst>
              <a:gd name="adj" fmla="val 16667"/>
            </a:avLst>
          </a:prstGeom>
          <a:solidFill>
            <a:srgbClr val="FF66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3" name="AutoShape 25"/>
          <p:cNvSpPr>
            <a:spLocks noChangeArrowheads="1"/>
          </p:cNvSpPr>
          <p:nvPr/>
        </p:nvSpPr>
        <p:spPr bwMode="auto">
          <a:xfrm>
            <a:off x="2700338" y="3284538"/>
            <a:ext cx="431800" cy="603250"/>
          </a:xfrm>
          <a:prstGeom prst="roundRect">
            <a:avLst>
              <a:gd name="adj" fmla="val 16667"/>
            </a:avLst>
          </a:prstGeom>
          <a:solidFill>
            <a:srgbClr val="FF66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graphicFrame>
        <p:nvGraphicFramePr>
          <p:cNvPr id="239618" name="Object 32"/>
          <p:cNvGraphicFramePr>
            <a:graphicFrameLocks noChangeAspect="1"/>
          </p:cNvGraphicFramePr>
          <p:nvPr/>
        </p:nvGraphicFramePr>
        <p:xfrm>
          <a:off x="3276600" y="2133600"/>
          <a:ext cx="5719763" cy="2239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9860" name="公式" r:id="rId3" imgW="1815840" imgH="711000" progId="Equation.3">
                  <p:embed/>
                </p:oleObj>
              </mc:Choice>
              <mc:Fallback>
                <p:oleObj name="公式" r:id="rId3" imgW="1815840" imgH="711000" progId="Equation.3">
                  <p:embed/>
                  <p:pic>
                    <p:nvPicPr>
                      <p:cNvPr id="0" name="Object 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76600" y="2133600"/>
                        <a:ext cx="5719763" cy="2239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9619" name="Object 31"/>
          <p:cNvGraphicFramePr>
            <a:graphicFrameLocks noChangeAspect="1"/>
          </p:cNvGraphicFramePr>
          <p:nvPr/>
        </p:nvGraphicFramePr>
        <p:xfrm>
          <a:off x="468313" y="2133600"/>
          <a:ext cx="2879725" cy="2239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9861" name="公式" r:id="rId5" imgW="914400" imgH="711000" progId="Equation.3">
                  <p:embed/>
                </p:oleObj>
              </mc:Choice>
              <mc:Fallback>
                <p:oleObj name="公式" r:id="rId5" imgW="914400" imgH="711000" progId="Equation.3">
                  <p:embed/>
                  <p:pic>
                    <p:nvPicPr>
                      <p:cNvPr id="0" name="Object 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313" y="2133600"/>
                        <a:ext cx="2879725" cy="2239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6322" name="AutoShape 18"/>
          <p:cNvSpPr>
            <a:spLocks noChangeArrowheads="1"/>
          </p:cNvSpPr>
          <p:nvPr/>
        </p:nvSpPr>
        <p:spPr bwMode="auto">
          <a:xfrm>
            <a:off x="5435600" y="4437063"/>
            <a:ext cx="720725" cy="2160587"/>
          </a:xfrm>
          <a:prstGeom prst="roundRect">
            <a:avLst>
              <a:gd name="adj" fmla="val 16667"/>
            </a:avLst>
          </a:prstGeom>
          <a:solidFill>
            <a:srgbClr val="00FF00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8" name="圆角矩形 17"/>
          <p:cNvSpPr>
            <a:spLocks noChangeArrowheads="1"/>
          </p:cNvSpPr>
          <p:nvPr/>
        </p:nvSpPr>
        <p:spPr bwMode="auto">
          <a:xfrm>
            <a:off x="4284663" y="2133600"/>
            <a:ext cx="792162" cy="631825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20" name="圆角矩形 19"/>
          <p:cNvSpPr>
            <a:spLocks noChangeArrowheads="1"/>
          </p:cNvSpPr>
          <p:nvPr/>
        </p:nvSpPr>
        <p:spPr bwMode="auto">
          <a:xfrm>
            <a:off x="5580063" y="2205038"/>
            <a:ext cx="576262" cy="617537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9" name="圆角矩形 18"/>
          <p:cNvSpPr>
            <a:spLocks noChangeArrowheads="1"/>
          </p:cNvSpPr>
          <p:nvPr/>
        </p:nvSpPr>
        <p:spPr bwMode="auto">
          <a:xfrm>
            <a:off x="4284663" y="3716338"/>
            <a:ext cx="790575" cy="631825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21" name="圆角矩形 20"/>
          <p:cNvSpPr>
            <a:spLocks noChangeArrowheads="1"/>
          </p:cNvSpPr>
          <p:nvPr/>
        </p:nvSpPr>
        <p:spPr bwMode="auto">
          <a:xfrm>
            <a:off x="5580063" y="3644900"/>
            <a:ext cx="576262" cy="617538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226327" name="AutoShape 23"/>
          <p:cNvSpPr>
            <a:spLocks noChangeArrowheads="1"/>
          </p:cNvSpPr>
          <p:nvPr/>
        </p:nvSpPr>
        <p:spPr bwMode="auto">
          <a:xfrm>
            <a:off x="6300788" y="4437063"/>
            <a:ext cx="720725" cy="2160587"/>
          </a:xfrm>
          <a:prstGeom prst="roundRect">
            <a:avLst>
              <a:gd name="adj" fmla="val 16667"/>
            </a:avLst>
          </a:prstGeom>
          <a:solidFill>
            <a:srgbClr val="00FF00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4" name="圆角矩形 17"/>
          <p:cNvSpPr>
            <a:spLocks noChangeArrowheads="1"/>
          </p:cNvSpPr>
          <p:nvPr/>
        </p:nvSpPr>
        <p:spPr bwMode="auto">
          <a:xfrm>
            <a:off x="6948488" y="2205038"/>
            <a:ext cx="792162" cy="631825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5" name="圆角矩形 18"/>
          <p:cNvSpPr>
            <a:spLocks noChangeArrowheads="1"/>
          </p:cNvSpPr>
          <p:nvPr/>
        </p:nvSpPr>
        <p:spPr bwMode="auto">
          <a:xfrm>
            <a:off x="6948488" y="3716338"/>
            <a:ext cx="790575" cy="631825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6" name="圆角矩形 19"/>
          <p:cNvSpPr>
            <a:spLocks noChangeArrowheads="1"/>
          </p:cNvSpPr>
          <p:nvPr/>
        </p:nvSpPr>
        <p:spPr bwMode="auto">
          <a:xfrm>
            <a:off x="8243888" y="2205038"/>
            <a:ext cx="576262" cy="617537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7" name="圆角矩形 20"/>
          <p:cNvSpPr>
            <a:spLocks noChangeArrowheads="1"/>
          </p:cNvSpPr>
          <p:nvPr/>
        </p:nvSpPr>
        <p:spPr bwMode="auto">
          <a:xfrm>
            <a:off x="8243888" y="3644900"/>
            <a:ext cx="576262" cy="617538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graphicFrame>
        <p:nvGraphicFramePr>
          <p:cNvPr id="239620" name="Object 6"/>
          <p:cNvGraphicFramePr>
            <a:graphicFrameLocks noChangeAspect="1"/>
          </p:cNvGraphicFramePr>
          <p:nvPr/>
        </p:nvGraphicFramePr>
        <p:xfrm>
          <a:off x="4932363" y="4437063"/>
          <a:ext cx="2319337" cy="2239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9862" name="公式" r:id="rId7" imgW="736560" imgH="711000" progId="Equation.3">
                  <p:embed/>
                </p:oleObj>
              </mc:Choice>
              <mc:Fallback>
                <p:oleObj name="公式" r:id="rId7" imgW="736560" imgH="7110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32363" y="4437063"/>
                        <a:ext cx="2319337" cy="22399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39645" name="Picture 5" descr="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70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9646" name="Rectangle 7"/>
          <p:cNvSpPr>
            <a:spLocks noChangeArrowheads="1"/>
          </p:cNvSpPr>
          <p:nvPr/>
        </p:nvSpPr>
        <p:spPr bwMode="auto">
          <a:xfrm>
            <a:off x="323850" y="0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kumimoji="0" lang="zh-CN" altLang="en-US" sz="3600">
                <a:solidFill>
                  <a:srgbClr val="FFFFFF"/>
                </a:solidFill>
                <a:latin typeface="Times New Roman" pitchFamily="18" charset="0"/>
              </a:rPr>
              <a:t>左矩阵的列能表出乘积的列</a:t>
            </a:r>
            <a:r>
              <a:rPr kumimoji="0" lang="en-US" altLang="zh-CN" sz="3600">
                <a:solidFill>
                  <a:srgbClr val="FFFFFF"/>
                </a:solidFill>
                <a:latin typeface="Times New Roman" pitchFamily="18" charset="0"/>
              </a:rPr>
              <a:t> </a:t>
            </a:r>
            <a:endParaRPr kumimoji="0" lang="zh-CN" altLang="en-US" sz="3600">
              <a:solidFill>
                <a:srgbClr val="FFFFFF"/>
              </a:solidFill>
              <a:latin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0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7130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0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1000"/>
                                        <p:tgtEl>
                                          <p:spTgt spid="7130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0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1301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1301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0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130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130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0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1000"/>
                                        <p:tgtEl>
                                          <p:spTgt spid="7130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0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1000"/>
                                        <p:tgtEl>
                                          <p:spTgt spid="7130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0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71301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1301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0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71301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71301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226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0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71301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71301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500"/>
                                        <p:tgtEl>
                                          <p:spTgt spid="226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6" dur="500"/>
                                        <p:tgtEl>
                                          <p:spTgt spid="226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 nodeType="clickPar">
                      <p:stCondLst>
                        <p:cond delay="indefinite"/>
                      </p:stCondLst>
                      <p:childTnLst>
                        <p:par>
                          <p:cTn id="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9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0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71301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71301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 nodeType="clickPar">
                      <p:stCondLst>
                        <p:cond delay="indefinite"/>
                      </p:stCondLst>
                      <p:childTnLst>
                        <p:par>
                          <p:cTn id="8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9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8" dur="500"/>
                                        <p:tgtEl>
                                          <p:spTgt spid="226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30131" grpId="0" animBg="1"/>
      <p:bldP spid="7130132" grpId="0" animBg="1"/>
      <p:bldP spid="7130133" grpId="0" animBg="1"/>
      <p:bldP spid="7130134" grpId="0" animBg="1"/>
      <p:bldP spid="7130135" grpId="0" animBg="1"/>
      <p:bldP spid="7130136" grpId="0" animBg="1"/>
      <p:bldP spid="7130138" grpId="0" animBg="1"/>
      <p:bldP spid="7130139" grpId="0" animBg="1"/>
      <p:bldP spid="7130141" grpId="0" animBg="1"/>
      <p:bldP spid="226315" grpId="0" animBg="1"/>
      <p:bldP spid="226316" grpId="0" animBg="1"/>
      <p:bldP spid="7130137" grpId="0" animBg="1"/>
      <p:bldP spid="2" grpId="0" animBg="1"/>
      <p:bldP spid="3" grpId="0" animBg="1"/>
      <p:bldP spid="226322" grpId="0" animBg="1"/>
      <p:bldP spid="18" grpId="0" animBg="1"/>
      <p:bldP spid="20" grpId="0" animBg="1"/>
      <p:bldP spid="19" grpId="0" animBg="1"/>
      <p:bldP spid="21" grpId="0" animBg="1"/>
      <p:bldP spid="226327" grpId="0" animBg="1"/>
      <p:bldP spid="4" grpId="0" animBg="1"/>
      <p:bldP spid="5" grpId="0" animBg="1"/>
      <p:bldP spid="6" grpId="0" animBg="1"/>
      <p:bldP spid="7" grpId="0" animBg="1"/>
    </p:bldLst>
  </p:timing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177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2133600"/>
            <a:ext cx="8229600" cy="3992563"/>
          </a:xfrm>
        </p:spPr>
        <p:txBody>
          <a:bodyPr/>
          <a:lstStyle/>
          <a:p>
            <a:pPr eaLnBrk="1" hangingPunct="1">
              <a:lnSpc>
                <a:spcPct val="130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</a:rPr>
              <a:t>      </a:t>
            </a:r>
            <a:r>
              <a:rPr lang="en-US" altLang="zh-CN" sz="3600" b="1" smtClean="0">
                <a:latin typeface="Times New Roman" pitchFamily="18" charset="0"/>
              </a:rPr>
              <a:t>A </a:t>
            </a:r>
            <a:r>
              <a:rPr lang="zh-CN" altLang="en-US" sz="3600" b="1" smtClean="0">
                <a:latin typeface="Times New Roman" pitchFamily="18" charset="0"/>
              </a:rPr>
              <a:t>的列能线性表出 </a:t>
            </a:r>
            <a:r>
              <a:rPr lang="en-US" altLang="zh-CN" sz="3600" b="1" smtClean="0">
                <a:latin typeface="Times New Roman" pitchFamily="18" charset="0"/>
              </a:rPr>
              <a:t>AB </a:t>
            </a:r>
            <a:r>
              <a:rPr lang="zh-CN" altLang="en-US" sz="3600" b="1" smtClean="0">
                <a:latin typeface="Times New Roman" pitchFamily="18" charset="0"/>
              </a:rPr>
              <a:t>的列</a:t>
            </a:r>
            <a:r>
              <a:rPr lang="en-US" altLang="zh-CN" sz="3600" b="1" smtClean="0">
                <a:latin typeface="Times New Roman" pitchFamily="18" charset="0"/>
              </a:rPr>
              <a:t>,</a:t>
            </a:r>
          </a:p>
          <a:p>
            <a:pPr eaLnBrk="1" hangingPunct="1">
              <a:lnSpc>
                <a:spcPct val="130000"/>
              </a:lnSpc>
              <a:buFontTx/>
              <a:buNone/>
            </a:pPr>
            <a:r>
              <a:rPr lang="en-US" altLang="zh-CN" sz="3600" b="1" smtClean="0">
                <a:latin typeface="Times New Roman" pitchFamily="18" charset="0"/>
              </a:rPr>
              <a:t>       </a:t>
            </a:r>
            <a:r>
              <a:rPr lang="zh-CN" altLang="en-US" sz="3600" b="1" smtClean="0">
                <a:latin typeface="Times New Roman" pitchFamily="18" charset="0"/>
              </a:rPr>
              <a:t>表出系数存在 </a:t>
            </a:r>
            <a:r>
              <a:rPr lang="en-US" altLang="zh-CN" sz="3600" b="1" smtClean="0">
                <a:latin typeface="Times New Roman" pitchFamily="18" charset="0"/>
              </a:rPr>
              <a:t>B </a:t>
            </a:r>
            <a:r>
              <a:rPr lang="zh-CN" altLang="en-US" sz="3600" b="1" smtClean="0">
                <a:latin typeface="Times New Roman" pitchFamily="18" charset="0"/>
              </a:rPr>
              <a:t>的列分量里</a:t>
            </a:r>
          </a:p>
          <a:p>
            <a:pPr eaLnBrk="1" hangingPunct="1">
              <a:lnSpc>
                <a:spcPct val="130000"/>
              </a:lnSpc>
              <a:buFontTx/>
              <a:buNone/>
            </a:pPr>
            <a:r>
              <a:rPr lang="zh-CN" altLang="en-US" sz="3600" b="1" smtClean="0">
                <a:latin typeface="Times New Roman" pitchFamily="18" charset="0"/>
              </a:rPr>
              <a:t>  推论</a:t>
            </a:r>
            <a:r>
              <a:rPr lang="en-US" altLang="zh-CN" sz="3600" b="1" smtClean="0">
                <a:latin typeface="Times New Roman" pitchFamily="18" charset="0"/>
              </a:rPr>
              <a:t>:            </a:t>
            </a:r>
          </a:p>
          <a:p>
            <a:pPr eaLnBrk="1" hangingPunct="1">
              <a:lnSpc>
                <a:spcPct val="130000"/>
              </a:lnSpc>
              <a:buFontTx/>
              <a:buNone/>
            </a:pPr>
            <a:r>
              <a:rPr lang="en-US" altLang="zh-CN" sz="3600" b="1" smtClean="0">
                <a:latin typeface="Times New Roman" pitchFamily="18" charset="0"/>
              </a:rPr>
              <a:t>                       A </a:t>
            </a:r>
            <a:r>
              <a:rPr lang="zh-CN" altLang="en-US" sz="3600" b="1" smtClean="0">
                <a:latin typeface="Times New Roman" pitchFamily="18" charset="0"/>
              </a:rPr>
              <a:t>秩   </a:t>
            </a:r>
            <a:r>
              <a:rPr lang="zh-CN" altLang="en-US" sz="3600" b="1" smtClean="0">
                <a:latin typeface="Times New Roman" pitchFamily="18" charset="0"/>
                <a:sym typeface="Symbol" pitchFamily="18" charset="2"/>
              </a:rPr>
              <a:t>  </a:t>
            </a:r>
            <a:r>
              <a:rPr lang="zh-CN" altLang="en-US" sz="3600" b="1" smtClean="0">
                <a:latin typeface="Times New Roman" pitchFamily="18" charset="0"/>
              </a:rPr>
              <a:t> </a:t>
            </a:r>
            <a:r>
              <a:rPr lang="en-US" altLang="zh-CN" sz="3600" b="1" smtClean="0">
                <a:latin typeface="Times New Roman" pitchFamily="18" charset="0"/>
              </a:rPr>
              <a:t>AB </a:t>
            </a:r>
            <a:r>
              <a:rPr lang="zh-CN" altLang="en-US" sz="3600" b="1" smtClean="0">
                <a:latin typeface="Times New Roman" pitchFamily="18" charset="0"/>
              </a:rPr>
              <a:t>秩</a:t>
            </a:r>
          </a:p>
        </p:txBody>
      </p:sp>
      <p:pic>
        <p:nvPicPr>
          <p:cNvPr id="698371" name="Picture 5" descr="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70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98372" name="Rectangle 7"/>
          <p:cNvSpPr>
            <a:spLocks noGrp="1" noChangeArrowheads="1"/>
          </p:cNvSpPr>
          <p:nvPr>
            <p:ph type="title"/>
          </p:nvPr>
        </p:nvSpPr>
        <p:spPr>
          <a:xfrm>
            <a:off x="468313" y="0"/>
            <a:ext cx="8229600" cy="1143000"/>
          </a:xfrm>
          <a:noFill/>
        </p:spPr>
        <p:txBody>
          <a:bodyPr/>
          <a:lstStyle/>
          <a:p>
            <a:pPr eaLnBrk="1" hangingPunct="1"/>
            <a:r>
              <a:rPr lang="zh-CN" altLang="en-US" sz="4000" b="1" smtClean="0">
                <a:solidFill>
                  <a:schemeClr val="bg1"/>
                </a:solidFill>
              </a:rPr>
              <a:t>线性表出用矩阵乘法表达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17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0917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17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60917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altLang="zh-CN" smtClean="0"/>
          </a:p>
          <a:p>
            <a:pPr eaLnBrk="1" hangingPunct="1"/>
            <a:endParaRPr lang="en-US" altLang="zh-CN" smtClean="0"/>
          </a:p>
          <a:p>
            <a:pPr eaLnBrk="1" hangingPunct="1"/>
            <a:endParaRPr lang="en-US" altLang="zh-CN" smtClean="0"/>
          </a:p>
          <a:p>
            <a:pPr eaLnBrk="1" hangingPunct="1"/>
            <a:endParaRPr lang="en-US" altLang="zh-CN" smtClean="0"/>
          </a:p>
          <a:p>
            <a:pPr eaLnBrk="1" hangingPunct="1">
              <a:buFontTx/>
              <a:buNone/>
            </a:pPr>
            <a:endParaRPr lang="en-US" altLang="zh-CN" smtClean="0"/>
          </a:p>
        </p:txBody>
      </p:sp>
      <p:graphicFrame>
        <p:nvGraphicFramePr>
          <p:cNvPr id="17410" name="Object 4"/>
          <p:cNvGraphicFramePr>
            <a:graphicFrameLocks noChangeAspect="1"/>
          </p:cNvGraphicFramePr>
          <p:nvPr/>
        </p:nvGraphicFramePr>
        <p:xfrm>
          <a:off x="1619250" y="333375"/>
          <a:ext cx="6091238" cy="1381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783" name="公式" r:id="rId3" imgW="2019240" imgH="457200" progId="Equation.3">
                  <p:embed/>
                </p:oleObj>
              </mc:Choice>
              <mc:Fallback>
                <p:oleObj name="公式" r:id="rId3" imgW="2019240" imgH="4572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9250" y="333375"/>
                        <a:ext cx="6091238" cy="1381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54821" name="Object 5"/>
          <p:cNvGraphicFramePr>
            <a:graphicFrameLocks noChangeAspect="1"/>
          </p:cNvGraphicFramePr>
          <p:nvPr/>
        </p:nvGraphicFramePr>
        <p:xfrm>
          <a:off x="5076825" y="3213100"/>
          <a:ext cx="3600450" cy="819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784" name="公式" r:id="rId5" imgW="1002960" imgH="228600" progId="Equation.3">
                  <p:embed/>
                </p:oleObj>
              </mc:Choice>
              <mc:Fallback>
                <p:oleObj name="公式" r:id="rId5" imgW="1002960" imgH="2286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76825" y="3213100"/>
                        <a:ext cx="3600450" cy="819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54823" name="Object 7"/>
          <p:cNvGraphicFramePr>
            <a:graphicFrameLocks noChangeAspect="1"/>
          </p:cNvGraphicFramePr>
          <p:nvPr/>
        </p:nvGraphicFramePr>
        <p:xfrm>
          <a:off x="971550" y="2133600"/>
          <a:ext cx="2824163" cy="819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785" name="公式" r:id="rId7" imgW="787320" imgH="228600" progId="Equation.3">
                  <p:embed/>
                </p:oleObj>
              </mc:Choice>
              <mc:Fallback>
                <p:oleObj name="公式" r:id="rId7" imgW="787320" imgH="2286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550" y="2133600"/>
                        <a:ext cx="2824163" cy="819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416" name="Rectangle 9"/>
          <p:cNvSpPr>
            <a:spLocks noChangeArrowheads="1"/>
          </p:cNvSpPr>
          <p:nvPr/>
        </p:nvSpPr>
        <p:spPr bwMode="auto">
          <a:xfrm>
            <a:off x="504825" y="692150"/>
            <a:ext cx="852488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kumimoji="0" lang="zh-CN" altLang="en-US" sz="3600">
                <a:latin typeface="华文楷体" pitchFamily="2" charset="-122"/>
                <a:ea typeface="华文楷体" pitchFamily="2" charset="-122"/>
              </a:rPr>
              <a:t>例</a:t>
            </a:r>
            <a:r>
              <a:rPr kumimoji="0" lang="en-US" altLang="zh-CN" sz="3600">
                <a:latin typeface="华文楷体" pitchFamily="2" charset="-122"/>
                <a:ea typeface="华文楷体" pitchFamily="2" charset="-122"/>
              </a:rPr>
              <a:t>: </a:t>
            </a:r>
          </a:p>
        </p:txBody>
      </p:sp>
      <p:graphicFrame>
        <p:nvGraphicFramePr>
          <p:cNvPr id="5154826" name="Object 10"/>
          <p:cNvGraphicFramePr>
            <a:graphicFrameLocks noChangeAspect="1"/>
          </p:cNvGraphicFramePr>
          <p:nvPr/>
        </p:nvGraphicFramePr>
        <p:xfrm>
          <a:off x="971550" y="4292600"/>
          <a:ext cx="2824163" cy="819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786" name="公式" r:id="rId9" imgW="787320" imgH="228600" progId="Equation.3">
                  <p:embed/>
                </p:oleObj>
              </mc:Choice>
              <mc:Fallback>
                <p:oleObj name="公式" r:id="rId9" imgW="787320" imgH="228600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550" y="4292600"/>
                        <a:ext cx="2824163" cy="819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54827" name="Object 11"/>
          <p:cNvGraphicFramePr>
            <a:graphicFrameLocks noChangeAspect="1"/>
          </p:cNvGraphicFramePr>
          <p:nvPr/>
        </p:nvGraphicFramePr>
        <p:xfrm>
          <a:off x="971550" y="3213100"/>
          <a:ext cx="2824163" cy="819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787" name="公式" r:id="rId11" imgW="787320" imgH="228600" progId="Equation.3">
                  <p:embed/>
                </p:oleObj>
              </mc:Choice>
              <mc:Fallback>
                <p:oleObj name="公式" r:id="rId11" imgW="787320" imgH="228600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550" y="3213100"/>
                        <a:ext cx="2824163" cy="819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54830" name="Rectangle 14"/>
          <p:cNvSpPr>
            <a:spLocks noChangeArrowheads="1"/>
          </p:cNvSpPr>
          <p:nvPr/>
        </p:nvSpPr>
        <p:spPr bwMode="auto">
          <a:xfrm>
            <a:off x="4716463" y="4221163"/>
            <a:ext cx="3671887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kumimoji="0" lang="zh-CN" altLang="en-US" sz="3600">
                <a:latin typeface="华文楷体" pitchFamily="2" charset="-122"/>
                <a:ea typeface="华文楷体" pitchFamily="2" charset="-122"/>
              </a:rPr>
              <a:t>系数不全为零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4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1548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1548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4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1548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1548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4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1548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1548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4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1548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1548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8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4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51548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1548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1548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54830" grpId="0"/>
    </p:bldLst>
  </p:timing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5874" name="Rectangle 2"/>
          <p:cNvSpPr>
            <a:spLocks noChangeArrowheads="1"/>
          </p:cNvSpPr>
          <p:nvPr/>
        </p:nvSpPr>
        <p:spPr bwMode="auto">
          <a:xfrm>
            <a:off x="4140200" y="2781300"/>
            <a:ext cx="3165475" cy="719138"/>
          </a:xfrm>
          <a:prstGeom prst="rect">
            <a:avLst/>
          </a:prstGeom>
          <a:solidFill>
            <a:srgbClr val="FF0000">
              <a:alpha val="39999"/>
            </a:srgbClr>
          </a:solidFill>
          <a:ln w="38100" algn="ctr">
            <a:solidFill>
              <a:srgbClr val="0000FF"/>
            </a:solidFill>
            <a:miter lim="800000"/>
            <a:headEnd/>
            <a:tailEnd/>
          </a:ln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6095875" name="Rectangle 3"/>
          <p:cNvSpPr>
            <a:spLocks noChangeArrowheads="1"/>
          </p:cNvSpPr>
          <p:nvPr/>
        </p:nvSpPr>
        <p:spPr bwMode="auto">
          <a:xfrm>
            <a:off x="323850" y="2852738"/>
            <a:ext cx="792163" cy="720725"/>
          </a:xfrm>
          <a:prstGeom prst="rect">
            <a:avLst/>
          </a:prstGeom>
          <a:solidFill>
            <a:srgbClr val="3366FF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6095876" name="Rectangle 4"/>
          <p:cNvSpPr>
            <a:spLocks noChangeArrowheads="1"/>
          </p:cNvSpPr>
          <p:nvPr/>
        </p:nvSpPr>
        <p:spPr bwMode="auto">
          <a:xfrm>
            <a:off x="1258888" y="2852738"/>
            <a:ext cx="792162" cy="720725"/>
          </a:xfrm>
          <a:prstGeom prst="rect">
            <a:avLst/>
          </a:prstGeom>
          <a:solidFill>
            <a:srgbClr val="3366FF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graphicFrame>
        <p:nvGraphicFramePr>
          <p:cNvPr id="240642" name="Object 5"/>
          <p:cNvGraphicFramePr>
            <a:graphicFrameLocks noChangeAspect="1"/>
          </p:cNvGraphicFramePr>
          <p:nvPr/>
        </p:nvGraphicFramePr>
        <p:xfrm>
          <a:off x="7462838" y="2674938"/>
          <a:ext cx="1565275" cy="3122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0868" name="公式" r:id="rId3" imgW="647640" imgH="1168200" progId="Equation.3">
                  <p:embed/>
                </p:oleObj>
              </mc:Choice>
              <mc:Fallback>
                <p:oleObj name="公式" r:id="rId3" imgW="647640" imgH="11682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62838" y="2674938"/>
                        <a:ext cx="1565275" cy="31226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095878" name="Rectangle 6"/>
          <p:cNvSpPr>
            <a:spLocks noChangeArrowheads="1"/>
          </p:cNvSpPr>
          <p:nvPr/>
        </p:nvSpPr>
        <p:spPr bwMode="auto">
          <a:xfrm>
            <a:off x="8027988" y="2708275"/>
            <a:ext cx="720725" cy="720725"/>
          </a:xfrm>
          <a:prstGeom prst="rect">
            <a:avLst/>
          </a:prstGeom>
          <a:solidFill>
            <a:schemeClr val="bg1"/>
          </a:solidFill>
          <a:ln w="38100" algn="ctr">
            <a:solidFill>
              <a:srgbClr val="0000FF"/>
            </a:solidFill>
            <a:miter lim="800000"/>
            <a:headEnd/>
            <a:tailEnd/>
          </a:ln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6095879" name="Rectangle 7"/>
          <p:cNvSpPr>
            <a:spLocks noChangeArrowheads="1"/>
          </p:cNvSpPr>
          <p:nvPr/>
        </p:nvSpPr>
        <p:spPr bwMode="auto">
          <a:xfrm>
            <a:off x="4140200" y="3573463"/>
            <a:ext cx="3165475" cy="647700"/>
          </a:xfrm>
          <a:prstGeom prst="rect">
            <a:avLst/>
          </a:prstGeom>
          <a:solidFill>
            <a:srgbClr val="FF0000">
              <a:alpha val="39999"/>
            </a:srgbClr>
          </a:solidFill>
          <a:ln w="38100" algn="ctr">
            <a:solidFill>
              <a:srgbClr val="0000FF"/>
            </a:solidFill>
            <a:miter lim="800000"/>
            <a:headEnd/>
            <a:tailEnd/>
          </a:ln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6095880" name="Rectangle 8"/>
          <p:cNvSpPr>
            <a:spLocks noChangeArrowheads="1"/>
          </p:cNvSpPr>
          <p:nvPr/>
        </p:nvSpPr>
        <p:spPr bwMode="auto">
          <a:xfrm>
            <a:off x="3059113" y="2852738"/>
            <a:ext cx="792162" cy="720725"/>
          </a:xfrm>
          <a:prstGeom prst="rect">
            <a:avLst/>
          </a:prstGeom>
          <a:solidFill>
            <a:srgbClr val="3366FF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6095881" name="Rectangle 9"/>
          <p:cNvSpPr>
            <a:spLocks noChangeArrowheads="1"/>
          </p:cNvSpPr>
          <p:nvPr/>
        </p:nvSpPr>
        <p:spPr bwMode="auto">
          <a:xfrm>
            <a:off x="4140200" y="4941888"/>
            <a:ext cx="3165475" cy="719137"/>
          </a:xfrm>
          <a:prstGeom prst="rect">
            <a:avLst/>
          </a:prstGeom>
          <a:solidFill>
            <a:srgbClr val="FF0000">
              <a:alpha val="39999"/>
            </a:srgbClr>
          </a:solidFill>
          <a:ln w="38100" algn="ctr">
            <a:solidFill>
              <a:srgbClr val="0000FF"/>
            </a:solidFill>
            <a:miter lim="800000"/>
            <a:headEnd/>
            <a:tailEnd/>
          </a:ln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240652" name="Rectangle 10"/>
          <p:cNvSpPr>
            <a:spLocks noChangeArrowheads="1"/>
          </p:cNvSpPr>
          <p:nvPr/>
        </p:nvSpPr>
        <p:spPr bwMode="auto">
          <a:xfrm>
            <a:off x="8027988" y="3500438"/>
            <a:ext cx="720725" cy="720725"/>
          </a:xfrm>
          <a:prstGeom prst="rect">
            <a:avLst/>
          </a:prstGeom>
          <a:solidFill>
            <a:schemeClr val="bg1"/>
          </a:solidFill>
          <a:ln w="38100" algn="ctr">
            <a:solidFill>
              <a:srgbClr val="0000FF"/>
            </a:solidFill>
            <a:miter lim="800000"/>
            <a:headEnd/>
            <a:tailEnd/>
          </a:ln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240653" name="Rectangle 11"/>
          <p:cNvSpPr>
            <a:spLocks noChangeArrowheads="1"/>
          </p:cNvSpPr>
          <p:nvPr/>
        </p:nvSpPr>
        <p:spPr bwMode="auto">
          <a:xfrm>
            <a:off x="8027988" y="5013325"/>
            <a:ext cx="720725" cy="720725"/>
          </a:xfrm>
          <a:prstGeom prst="rect">
            <a:avLst/>
          </a:prstGeom>
          <a:solidFill>
            <a:schemeClr val="bg1"/>
          </a:solidFill>
          <a:ln w="38100" algn="ctr">
            <a:solidFill>
              <a:srgbClr val="0000FF"/>
            </a:solidFill>
            <a:miter lim="800000"/>
            <a:headEnd/>
            <a:tailEnd/>
          </a:ln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graphicFrame>
        <p:nvGraphicFramePr>
          <p:cNvPr id="240643" name="Object 13"/>
          <p:cNvGraphicFramePr>
            <a:graphicFrameLocks noChangeAspect="1"/>
          </p:cNvGraphicFramePr>
          <p:nvPr/>
        </p:nvGraphicFramePr>
        <p:xfrm>
          <a:off x="179388" y="2852738"/>
          <a:ext cx="3824287" cy="2805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0869" name="公式" r:id="rId5" imgW="1777680" imgH="1143000" progId="Equation.3">
                  <p:embed/>
                </p:oleObj>
              </mc:Choice>
              <mc:Fallback>
                <p:oleObj name="公式" r:id="rId5" imgW="1777680" imgH="1143000" progId="Equation.3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9388" y="2852738"/>
                        <a:ext cx="3824287" cy="28051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0644" name="Object 14"/>
          <p:cNvGraphicFramePr>
            <a:graphicFrameLocks noChangeAspect="1"/>
          </p:cNvGraphicFramePr>
          <p:nvPr/>
        </p:nvGraphicFramePr>
        <p:xfrm>
          <a:off x="3995738" y="2781300"/>
          <a:ext cx="3455987" cy="293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0870" name="公式" r:id="rId7" imgW="1739880" imgH="1168200" progId="Equation.3">
                  <p:embed/>
                </p:oleObj>
              </mc:Choice>
              <mc:Fallback>
                <p:oleObj name="公式" r:id="rId7" imgW="1739880" imgH="1168200" progId="Equation.3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95738" y="2781300"/>
                        <a:ext cx="3455987" cy="2933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0654" name="Rectangle 15"/>
          <p:cNvSpPr>
            <a:spLocks noGrp="1" noChangeArrowheads="1"/>
          </p:cNvSpPr>
          <p:nvPr>
            <p:ph type="body" idx="1"/>
          </p:nvPr>
        </p:nvSpPr>
        <p:spPr>
          <a:xfrm>
            <a:off x="395288" y="476250"/>
            <a:ext cx="8229600" cy="1728788"/>
          </a:xfrm>
          <a:noFill/>
        </p:spPr>
        <p:txBody>
          <a:bodyPr/>
          <a:lstStyle/>
          <a:p>
            <a:pPr eaLnBrk="1" hangingPunct="1">
              <a:lnSpc>
                <a:spcPct val="130000"/>
              </a:lnSpc>
              <a:buFontTx/>
              <a:buNone/>
            </a:pPr>
            <a:r>
              <a:rPr lang="en-US" altLang="zh-CN" smtClean="0"/>
              <a:t>        </a:t>
            </a:r>
            <a:r>
              <a:rPr lang="en-US" altLang="zh-CN" sz="3600" b="1" smtClean="0">
                <a:latin typeface="Times New Roman" pitchFamily="18" charset="0"/>
              </a:rPr>
              <a:t>B </a:t>
            </a:r>
            <a:r>
              <a:rPr lang="zh-CN" altLang="en-US" sz="3600" b="1" smtClean="0">
                <a:latin typeface="Times New Roman" pitchFamily="18" charset="0"/>
              </a:rPr>
              <a:t>的行能表出 </a:t>
            </a:r>
            <a:r>
              <a:rPr lang="en-US" altLang="zh-CN" sz="3600" b="1" smtClean="0">
                <a:latin typeface="Times New Roman" pitchFamily="18" charset="0"/>
              </a:rPr>
              <a:t>AB </a:t>
            </a:r>
            <a:r>
              <a:rPr lang="zh-CN" altLang="en-US" sz="3600" b="1" smtClean="0">
                <a:latin typeface="Times New Roman" pitchFamily="18" charset="0"/>
              </a:rPr>
              <a:t>的行</a:t>
            </a:r>
            <a:endParaRPr lang="zh-CN" altLang="en-US" b="1" smtClean="0">
              <a:latin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100" fill="hold"/>
                                        <p:tgtEl>
                                          <p:spTgt spid="609587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7" dur="100" fill="hold"/>
                                        <p:tgtEl>
                                          <p:spTgt spid="609587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8" dur="100" fill="hold"/>
                                        <p:tgtEl>
                                          <p:spTgt spid="609587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100" fill="hold"/>
                                        <p:tgtEl>
                                          <p:spTgt spid="609587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587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09587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09587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09587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09587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5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0958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0958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5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60958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5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0958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0958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5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60958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7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5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60958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60958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5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60958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5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8" dur="1000"/>
                                        <p:tgtEl>
                                          <p:spTgt spid="60958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/>
                                        <p:tgtEl>
                                          <p:spTgt spid="60958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/>
                                        <p:tgtEl>
                                          <p:spTgt spid="60958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5000">
                                          <p:val>
                                            <p:strVal val="ppt_x+-0.0500*(ppt_x*0.9511+(1-ppt_y)*0.3090)"/>
                                          </p:val>
                                        </p:tav>
                                        <p:tav tm="10000">
                                          <p:val>
                                            <p:strVal val="ppt_x+-0.1000*(ppt_x*0.8090+(1-ppt_y)*0.5878)"/>
                                          </p:val>
                                        </p:tav>
                                        <p:tav tm="15000">
                                          <p:val>
                                            <p:strVal val="ppt_x+-0.1500*(ppt_x*0.5878+(1-ppt_y)*0.8090)"/>
                                          </p:val>
                                        </p:tav>
                                        <p:tav tm="20000">
                                          <p:val>
                                            <p:strVal val="ppt_x+-0.2000*(ppt_x*0.3090+(1-ppt_y)*0.9511)"/>
                                          </p:val>
                                        </p:tav>
                                        <p:tav tm="25000">
                                          <p:val>
                                            <p:strVal val="ppt_x+-0.2500*(ppt_x*-0.0000+(1-ppt_y)*1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x+-0.3000*(ppt_x*-0.3090+(1-ppt_y)*0.9511)"/>
                                          </p:val>
                                        </p:tav>
                                        <p:tav tm="35000">
                                          <p:val>
                                            <p:strVal val="ppt_x+-0.3500*(ppt_x*-0.5878+(1-ppt_y)*0.8090)"/>
                                          </p:val>
                                        </p:tav>
                                        <p:tav tm="40000">
                                          <p:val>
                                            <p:strVal val="ppt_x+-0.4000*(ppt_x*-0.8090+(1-ppt_y)*0.5878)"/>
                                          </p:val>
                                        </p:tav>
                                        <p:tav tm="45000">
                                          <p:val>
                                            <p:strVal val="ppt_x+-0.4500*(ppt_x*-0.9511+(1-ppt_y)*0.3090)"/>
                                          </p:val>
                                        </p:tav>
                                        <p:tav tm="50000">
                                          <p:val>
                                            <p:strVal val="ppt_x+-0.5000*(ppt_x*-1.0000+(1-ppt_y)*-0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x+-0.5500*(ppt_x*-0.9511+(1-ppt_y)*-0.3090)"/>
                                          </p:val>
                                        </p:tav>
                                        <p:tav tm="60000">
                                          <p:val>
                                            <p:strVal val="ppt_x+-0.6000*(ppt_x*-0.8090+(1-ppt_y)*-0.5878)"/>
                                          </p:val>
                                        </p:tav>
                                        <p:tav tm="65000">
                                          <p:val>
                                            <p:strVal val="ppt_x+-0.6500*(ppt_x*-0.5878+(1-ppt_y)*-0.8090)"/>
                                          </p:val>
                                        </p:tav>
                                        <p:tav tm="70000">
                                          <p:val>
                                            <p:strVal val="ppt_x+-0.7000*(ppt_x*-0.3090+(1-ppt_y)*-0.9511)"/>
                                          </p:val>
                                        </p:tav>
                                        <p:tav tm="75000">
                                          <p:val>
                                            <p:strVal val="ppt_x+-0.7500*(ppt_x*0.0000+(1-ppt_y)*-1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x+-0.8000*(ppt_x*0.3090+(1-ppt_y)*-0.9511)"/>
                                          </p:val>
                                        </p:tav>
                                        <p:tav tm="85000">
                                          <p:val>
                                            <p:strVal val="ppt_x+-0.8500*(ppt_x*0.5878+(1-ppt_y)*-0.8090)"/>
                                          </p:val>
                                        </p:tav>
                                        <p:tav tm="90000">
                                          <p:val>
                                            <p:strVal val="ppt_x+-0.9000*(ppt_x*0.8090+(1-ppt_y)*-0.5878)"/>
                                          </p:val>
                                        </p:tav>
                                        <p:tav tm="95000">
                                          <p:val>
                                            <p:strVal val="ppt_x+-0.9500*(ppt_x*0.9511+(1-ppt_y)*-0.3090)"/>
                                          </p:val>
                                        </p:tav>
                                        <p:tav tm="100000">
                                          <p:val>
                                            <p:strVal val="ppt_x+-1.0000*(ppt_x*1.0000+(1-ppt_y)*0.0000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/>
                                        <p:tgtEl>
                                          <p:spTgt spid="60958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-0.0500*(ppt_x*0.3090-(1-ppt_y)*0.9511)"/>
                                          </p:val>
                                        </p:tav>
                                        <p:tav tm="10000">
                                          <p:val>
                                            <p:strVal val="ppt_y+-0.1000*(ppt_x*0.5878-(1-ppt_y)*0.8090)"/>
                                          </p:val>
                                        </p:tav>
                                        <p:tav tm="15000">
                                          <p:val>
                                            <p:strVal val="ppt_y+-0.1500*(ppt_x*0.8090-(1-ppt_y)*0.5878)"/>
                                          </p:val>
                                        </p:tav>
                                        <p:tav tm="20000">
                                          <p:val>
                                            <p:strVal val="ppt_y+-0.2000*(ppt_x*0.9511-(1-ppt_y)*0.3090)"/>
                                          </p:val>
                                        </p:tav>
                                        <p:tav tm="25000">
                                          <p:val>
                                            <p:strVal val="ppt_y+-0.2500*(ppt_x*1.0000-(1-ppt_y)*-0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y+-0.3000*(ppt_x*0.9511-(1-ppt_y)*-0.3090)"/>
                                          </p:val>
                                        </p:tav>
                                        <p:tav tm="35000">
                                          <p:val>
                                            <p:strVal val="ppt_y+-0.3500*(ppt_x*0.8090-(1-ppt_y)*-0.5878)"/>
                                          </p:val>
                                        </p:tav>
                                        <p:tav tm="40000">
                                          <p:val>
                                            <p:strVal val="ppt_y+-0.4000*(ppt_x*0.5878-(1-ppt_y)*-0.8090)"/>
                                          </p:val>
                                        </p:tav>
                                        <p:tav tm="45000">
                                          <p:val>
                                            <p:strVal val="ppt_y+-0.4500*(ppt_x*0.3090-(1-ppt_y)*-0.9511)"/>
                                          </p:val>
                                        </p:tav>
                                        <p:tav tm="50000">
                                          <p:val>
                                            <p:strVal val="ppt_y+-0.5000*(ppt_x*-0.0000-(1-ppt_y)*-1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y+-0.5500*(ppt_x*-0.3090-(1-ppt_y)*-0.9511)"/>
                                          </p:val>
                                        </p:tav>
                                        <p:tav tm="60000">
                                          <p:val>
                                            <p:strVal val="ppt_y+-0.6000*(ppt_x*-0.5878-(1-ppt_y)*-0.8090)"/>
                                          </p:val>
                                        </p:tav>
                                        <p:tav tm="65000">
                                          <p:val>
                                            <p:strVal val="ppt_y+-0.6500*(ppt_x*-0.8090-(1-ppt_y)*-0.5878)"/>
                                          </p:val>
                                        </p:tav>
                                        <p:tav tm="70000">
                                          <p:val>
                                            <p:strVal val="ppt_y+-0.7000*(ppt_x*-0.9511-(1-ppt_y)*-0.3090)"/>
                                          </p:val>
                                        </p:tav>
                                        <p:tav tm="75000">
                                          <p:val>
                                            <p:strVal val="ppt_y+-0.7500*(ppt_x*-1.0000-(1-ppt_y)*0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y+-0.8000*(ppt_x*-0.9511-(1-ppt_y)*0.3090)"/>
                                          </p:val>
                                        </p:tav>
                                        <p:tav tm="85000">
                                          <p:val>
                                            <p:strVal val="ppt_y+-0.8500*(ppt_x*-0.8090-(1-ppt_y)*0.5878)"/>
                                          </p:val>
                                        </p:tav>
                                        <p:tav tm="90000">
                                          <p:val>
                                            <p:strVal val="ppt_y+-0.9000*(ppt_x*-0.5878-(1-ppt_y)*0.8090)"/>
                                          </p:val>
                                        </p:tav>
                                        <p:tav tm="95000">
                                          <p:val>
                                            <p:strVal val="ppt_y+-0.9500*(ppt_x*-0.3090-(1-ppt_y)*0.9511)"/>
                                          </p:val>
                                        </p:tav>
                                        <p:tav tm="100000">
                                          <p:val>
                                            <p:strVal val="ppt_y+-1.0000*(ppt_x*0.0000-(1-ppt_y)*1.0000)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095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95874" grpId="0" animBg="1"/>
      <p:bldP spid="6095875" grpId="0" animBg="1"/>
      <p:bldP spid="6095876" grpId="0" animBg="1"/>
      <p:bldP spid="6095878" grpId="0" animBg="1"/>
      <p:bldP spid="6095878" grpId="1" animBg="1"/>
      <p:bldP spid="6095879" grpId="0" animBg="1"/>
      <p:bldP spid="6095880" grpId="0" animBg="1"/>
      <p:bldP spid="6095881" grpId="0" animBg="1"/>
    </p:bldLst>
  </p:timing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6898" name="Rectangle 2"/>
          <p:cNvSpPr>
            <a:spLocks noChangeArrowheads="1"/>
          </p:cNvSpPr>
          <p:nvPr/>
        </p:nvSpPr>
        <p:spPr bwMode="auto">
          <a:xfrm>
            <a:off x="4140200" y="2781300"/>
            <a:ext cx="3165475" cy="719138"/>
          </a:xfrm>
          <a:prstGeom prst="rect">
            <a:avLst/>
          </a:prstGeom>
          <a:solidFill>
            <a:srgbClr val="FF0000">
              <a:alpha val="39999"/>
            </a:srgbClr>
          </a:solidFill>
          <a:ln w="38100" algn="ctr">
            <a:solidFill>
              <a:srgbClr val="0000FF"/>
            </a:solidFill>
            <a:miter lim="800000"/>
            <a:headEnd/>
            <a:tailEnd/>
          </a:ln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6096899" name="Rectangle 3"/>
          <p:cNvSpPr>
            <a:spLocks noChangeArrowheads="1"/>
          </p:cNvSpPr>
          <p:nvPr/>
        </p:nvSpPr>
        <p:spPr bwMode="auto">
          <a:xfrm>
            <a:off x="323850" y="3573463"/>
            <a:ext cx="792163" cy="720725"/>
          </a:xfrm>
          <a:prstGeom prst="rect">
            <a:avLst/>
          </a:prstGeom>
          <a:solidFill>
            <a:srgbClr val="3366FF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6096900" name="Rectangle 4"/>
          <p:cNvSpPr>
            <a:spLocks noChangeArrowheads="1"/>
          </p:cNvSpPr>
          <p:nvPr/>
        </p:nvSpPr>
        <p:spPr bwMode="auto">
          <a:xfrm>
            <a:off x="1258888" y="3573463"/>
            <a:ext cx="792162" cy="720725"/>
          </a:xfrm>
          <a:prstGeom prst="rect">
            <a:avLst/>
          </a:prstGeom>
          <a:solidFill>
            <a:srgbClr val="3366FF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graphicFrame>
        <p:nvGraphicFramePr>
          <p:cNvPr id="241666" name="Object 5"/>
          <p:cNvGraphicFramePr>
            <a:graphicFrameLocks noChangeAspect="1"/>
          </p:cNvGraphicFramePr>
          <p:nvPr/>
        </p:nvGraphicFramePr>
        <p:xfrm>
          <a:off x="7462838" y="2674938"/>
          <a:ext cx="1565275" cy="3122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1891" name="公式" r:id="rId3" imgW="647640" imgH="1168200" progId="Equation.3">
                  <p:embed/>
                </p:oleObj>
              </mc:Choice>
              <mc:Fallback>
                <p:oleObj name="公式" r:id="rId3" imgW="647640" imgH="11682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62838" y="2674938"/>
                        <a:ext cx="1565275" cy="31226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096902" name="Rectangle 6"/>
          <p:cNvSpPr>
            <a:spLocks noChangeArrowheads="1"/>
          </p:cNvSpPr>
          <p:nvPr/>
        </p:nvSpPr>
        <p:spPr bwMode="auto">
          <a:xfrm>
            <a:off x="4140200" y="3573463"/>
            <a:ext cx="3165475" cy="647700"/>
          </a:xfrm>
          <a:prstGeom prst="rect">
            <a:avLst/>
          </a:prstGeom>
          <a:solidFill>
            <a:srgbClr val="FF0000">
              <a:alpha val="39999"/>
            </a:srgbClr>
          </a:solidFill>
          <a:ln w="38100" algn="ctr">
            <a:solidFill>
              <a:srgbClr val="0000FF"/>
            </a:solidFill>
            <a:miter lim="800000"/>
            <a:headEnd/>
            <a:tailEnd/>
          </a:ln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6096903" name="Rectangle 7"/>
          <p:cNvSpPr>
            <a:spLocks noChangeArrowheads="1"/>
          </p:cNvSpPr>
          <p:nvPr/>
        </p:nvSpPr>
        <p:spPr bwMode="auto">
          <a:xfrm>
            <a:off x="3059113" y="3573463"/>
            <a:ext cx="792162" cy="720725"/>
          </a:xfrm>
          <a:prstGeom prst="rect">
            <a:avLst/>
          </a:prstGeom>
          <a:solidFill>
            <a:srgbClr val="3366FF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6096904" name="Rectangle 8"/>
          <p:cNvSpPr>
            <a:spLocks noChangeArrowheads="1"/>
          </p:cNvSpPr>
          <p:nvPr/>
        </p:nvSpPr>
        <p:spPr bwMode="auto">
          <a:xfrm>
            <a:off x="4140200" y="4941888"/>
            <a:ext cx="3165475" cy="719137"/>
          </a:xfrm>
          <a:prstGeom prst="rect">
            <a:avLst/>
          </a:prstGeom>
          <a:solidFill>
            <a:srgbClr val="FF0000">
              <a:alpha val="39999"/>
            </a:srgbClr>
          </a:solidFill>
          <a:ln w="38100" algn="ctr">
            <a:solidFill>
              <a:srgbClr val="0000FF"/>
            </a:solidFill>
            <a:miter lim="800000"/>
            <a:headEnd/>
            <a:tailEnd/>
          </a:ln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6096905" name="Rectangle 9"/>
          <p:cNvSpPr>
            <a:spLocks noChangeArrowheads="1"/>
          </p:cNvSpPr>
          <p:nvPr/>
        </p:nvSpPr>
        <p:spPr bwMode="auto">
          <a:xfrm>
            <a:off x="8027988" y="3500438"/>
            <a:ext cx="720725" cy="720725"/>
          </a:xfrm>
          <a:prstGeom prst="rect">
            <a:avLst/>
          </a:prstGeom>
          <a:solidFill>
            <a:schemeClr val="bg1"/>
          </a:solidFill>
          <a:ln w="38100" algn="ctr">
            <a:solidFill>
              <a:srgbClr val="0000FF"/>
            </a:solidFill>
            <a:miter lim="800000"/>
            <a:headEnd/>
            <a:tailEnd/>
          </a:ln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241676" name="Rectangle 10"/>
          <p:cNvSpPr>
            <a:spLocks noChangeArrowheads="1"/>
          </p:cNvSpPr>
          <p:nvPr/>
        </p:nvSpPr>
        <p:spPr bwMode="auto">
          <a:xfrm>
            <a:off x="8027988" y="5013325"/>
            <a:ext cx="720725" cy="720725"/>
          </a:xfrm>
          <a:prstGeom prst="rect">
            <a:avLst/>
          </a:prstGeom>
          <a:solidFill>
            <a:schemeClr val="bg1"/>
          </a:solidFill>
          <a:ln w="38100" algn="ctr">
            <a:solidFill>
              <a:srgbClr val="0000FF"/>
            </a:solidFill>
            <a:miter lim="800000"/>
            <a:headEnd/>
            <a:tailEnd/>
          </a:ln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graphicFrame>
        <p:nvGraphicFramePr>
          <p:cNvPr id="241667" name="Object 12"/>
          <p:cNvGraphicFramePr>
            <a:graphicFrameLocks noChangeAspect="1"/>
          </p:cNvGraphicFramePr>
          <p:nvPr/>
        </p:nvGraphicFramePr>
        <p:xfrm>
          <a:off x="3995738" y="2781300"/>
          <a:ext cx="3455987" cy="293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1892" name="公式" r:id="rId5" imgW="1739880" imgH="1168200" progId="Equation.3">
                  <p:embed/>
                </p:oleObj>
              </mc:Choice>
              <mc:Fallback>
                <p:oleObj name="公式" r:id="rId5" imgW="1739880" imgH="1168200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95738" y="2781300"/>
                        <a:ext cx="3455987" cy="2933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1668" name="Object 13"/>
          <p:cNvGraphicFramePr>
            <a:graphicFrameLocks noChangeAspect="1"/>
          </p:cNvGraphicFramePr>
          <p:nvPr/>
        </p:nvGraphicFramePr>
        <p:xfrm>
          <a:off x="179388" y="2852738"/>
          <a:ext cx="3824287" cy="2805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1893" name="公式" r:id="rId7" imgW="1777680" imgH="1143000" progId="Equation.3">
                  <p:embed/>
                </p:oleObj>
              </mc:Choice>
              <mc:Fallback>
                <p:oleObj name="公式" r:id="rId7" imgW="1777680" imgH="1143000" progId="Equation.3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9388" y="2852738"/>
                        <a:ext cx="3824287" cy="28051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1677" name="Rectangle 15"/>
          <p:cNvSpPr>
            <a:spLocks noGrp="1" noChangeArrowheads="1"/>
          </p:cNvSpPr>
          <p:nvPr>
            <p:ph type="body" idx="1"/>
          </p:nvPr>
        </p:nvSpPr>
        <p:spPr>
          <a:xfrm>
            <a:off x="395288" y="476250"/>
            <a:ext cx="8229600" cy="1728788"/>
          </a:xfrm>
          <a:noFill/>
        </p:spPr>
        <p:txBody>
          <a:bodyPr/>
          <a:lstStyle/>
          <a:p>
            <a:pPr eaLnBrk="1" hangingPunct="1">
              <a:lnSpc>
                <a:spcPct val="130000"/>
              </a:lnSpc>
              <a:buFontTx/>
              <a:buNone/>
            </a:pPr>
            <a:r>
              <a:rPr lang="en-US" altLang="zh-CN" smtClean="0"/>
              <a:t>        </a:t>
            </a:r>
            <a:r>
              <a:rPr lang="en-US" altLang="zh-CN" sz="3600" b="1" smtClean="0">
                <a:latin typeface="Times New Roman" pitchFamily="18" charset="0"/>
              </a:rPr>
              <a:t>B </a:t>
            </a:r>
            <a:r>
              <a:rPr lang="zh-CN" altLang="en-US" sz="3600" b="1" smtClean="0">
                <a:latin typeface="Times New Roman" pitchFamily="18" charset="0"/>
              </a:rPr>
              <a:t>的行能表出 </a:t>
            </a:r>
            <a:r>
              <a:rPr lang="en-US" altLang="zh-CN" sz="3600" b="1" smtClean="0">
                <a:latin typeface="Times New Roman" pitchFamily="18" charset="0"/>
              </a:rPr>
              <a:t>AB </a:t>
            </a:r>
            <a:r>
              <a:rPr lang="zh-CN" altLang="en-US" sz="3600" b="1" smtClean="0">
                <a:latin typeface="Times New Roman" pitchFamily="18" charset="0"/>
              </a:rPr>
              <a:t>的行</a:t>
            </a:r>
            <a:r>
              <a:rPr lang="en-US" altLang="zh-CN" sz="3600" b="1" smtClean="0">
                <a:latin typeface="Times New Roman" pitchFamily="18" charset="0"/>
              </a:rPr>
              <a:t>,</a:t>
            </a:r>
          </a:p>
          <a:p>
            <a:pPr eaLnBrk="1" hangingPunct="1">
              <a:lnSpc>
                <a:spcPct val="130000"/>
              </a:lnSpc>
              <a:buFontTx/>
              <a:buNone/>
            </a:pPr>
            <a:r>
              <a:rPr lang="en-US" altLang="zh-CN" sz="3600" b="1" smtClean="0">
                <a:latin typeface="Times New Roman" pitchFamily="18" charset="0"/>
              </a:rPr>
              <a:t>         </a:t>
            </a:r>
            <a:r>
              <a:rPr lang="zh-CN" altLang="en-US" sz="3600" b="1" smtClean="0">
                <a:latin typeface="Times New Roman" pitchFamily="18" charset="0"/>
              </a:rPr>
              <a:t>表出系数在 </a:t>
            </a:r>
            <a:r>
              <a:rPr lang="en-US" altLang="zh-CN" sz="3600" b="1" smtClean="0">
                <a:latin typeface="Times New Roman" pitchFamily="18" charset="0"/>
              </a:rPr>
              <a:t>A </a:t>
            </a:r>
            <a:r>
              <a:rPr lang="zh-CN" altLang="en-US" sz="3600" b="1" smtClean="0">
                <a:latin typeface="Times New Roman" pitchFamily="18" charset="0"/>
              </a:rPr>
              <a:t>行向量分量里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6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0968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0968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6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0968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6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0969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0969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6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60969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6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0969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0969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6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60969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5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4" dur="1000"/>
                                        <p:tgtEl>
                                          <p:spTgt spid="60969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/>
                                        <p:tgtEl>
                                          <p:spTgt spid="60969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/>
                                        <p:tgtEl>
                                          <p:spTgt spid="60969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5000">
                                          <p:val>
                                            <p:strVal val="ppt_x+-0.0500*(ppt_x*0.9511+(1-ppt_y)*0.3090)"/>
                                          </p:val>
                                        </p:tav>
                                        <p:tav tm="10000">
                                          <p:val>
                                            <p:strVal val="ppt_x+-0.1000*(ppt_x*0.8090+(1-ppt_y)*0.5878)"/>
                                          </p:val>
                                        </p:tav>
                                        <p:tav tm="15000">
                                          <p:val>
                                            <p:strVal val="ppt_x+-0.1500*(ppt_x*0.5878+(1-ppt_y)*0.8090)"/>
                                          </p:val>
                                        </p:tav>
                                        <p:tav tm="20000">
                                          <p:val>
                                            <p:strVal val="ppt_x+-0.2000*(ppt_x*0.3090+(1-ppt_y)*0.9511)"/>
                                          </p:val>
                                        </p:tav>
                                        <p:tav tm="25000">
                                          <p:val>
                                            <p:strVal val="ppt_x+-0.2500*(ppt_x*-0.0000+(1-ppt_y)*1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x+-0.3000*(ppt_x*-0.3090+(1-ppt_y)*0.9511)"/>
                                          </p:val>
                                        </p:tav>
                                        <p:tav tm="35000">
                                          <p:val>
                                            <p:strVal val="ppt_x+-0.3500*(ppt_x*-0.5878+(1-ppt_y)*0.8090)"/>
                                          </p:val>
                                        </p:tav>
                                        <p:tav tm="40000">
                                          <p:val>
                                            <p:strVal val="ppt_x+-0.4000*(ppt_x*-0.8090+(1-ppt_y)*0.5878)"/>
                                          </p:val>
                                        </p:tav>
                                        <p:tav tm="45000">
                                          <p:val>
                                            <p:strVal val="ppt_x+-0.4500*(ppt_x*-0.9511+(1-ppt_y)*0.3090)"/>
                                          </p:val>
                                        </p:tav>
                                        <p:tav tm="50000">
                                          <p:val>
                                            <p:strVal val="ppt_x+-0.5000*(ppt_x*-1.0000+(1-ppt_y)*-0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x+-0.5500*(ppt_x*-0.9511+(1-ppt_y)*-0.3090)"/>
                                          </p:val>
                                        </p:tav>
                                        <p:tav tm="60000">
                                          <p:val>
                                            <p:strVal val="ppt_x+-0.6000*(ppt_x*-0.8090+(1-ppt_y)*-0.5878)"/>
                                          </p:val>
                                        </p:tav>
                                        <p:tav tm="65000">
                                          <p:val>
                                            <p:strVal val="ppt_x+-0.6500*(ppt_x*-0.5878+(1-ppt_y)*-0.8090)"/>
                                          </p:val>
                                        </p:tav>
                                        <p:tav tm="70000">
                                          <p:val>
                                            <p:strVal val="ppt_x+-0.7000*(ppt_x*-0.3090+(1-ppt_y)*-0.9511)"/>
                                          </p:val>
                                        </p:tav>
                                        <p:tav tm="75000">
                                          <p:val>
                                            <p:strVal val="ppt_x+-0.7500*(ppt_x*0.0000+(1-ppt_y)*-1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x+-0.8000*(ppt_x*0.3090+(1-ppt_y)*-0.9511)"/>
                                          </p:val>
                                        </p:tav>
                                        <p:tav tm="85000">
                                          <p:val>
                                            <p:strVal val="ppt_x+-0.8500*(ppt_x*0.5878+(1-ppt_y)*-0.8090)"/>
                                          </p:val>
                                        </p:tav>
                                        <p:tav tm="90000">
                                          <p:val>
                                            <p:strVal val="ppt_x+-0.9000*(ppt_x*0.8090+(1-ppt_y)*-0.5878)"/>
                                          </p:val>
                                        </p:tav>
                                        <p:tav tm="95000">
                                          <p:val>
                                            <p:strVal val="ppt_x+-0.9500*(ppt_x*0.9511+(1-ppt_y)*-0.3090)"/>
                                          </p:val>
                                        </p:tav>
                                        <p:tav tm="100000">
                                          <p:val>
                                            <p:strVal val="ppt_x+-1.0000*(ppt_x*1.0000+(1-ppt_y)*0.0000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/>
                                        <p:tgtEl>
                                          <p:spTgt spid="60969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-0.0500*(ppt_x*0.3090-(1-ppt_y)*0.9511)"/>
                                          </p:val>
                                        </p:tav>
                                        <p:tav tm="10000">
                                          <p:val>
                                            <p:strVal val="ppt_y+-0.1000*(ppt_x*0.5878-(1-ppt_y)*0.8090)"/>
                                          </p:val>
                                        </p:tav>
                                        <p:tav tm="15000">
                                          <p:val>
                                            <p:strVal val="ppt_y+-0.1500*(ppt_x*0.8090-(1-ppt_y)*0.5878)"/>
                                          </p:val>
                                        </p:tav>
                                        <p:tav tm="20000">
                                          <p:val>
                                            <p:strVal val="ppt_y+-0.2000*(ppt_x*0.9511-(1-ppt_y)*0.3090)"/>
                                          </p:val>
                                        </p:tav>
                                        <p:tav tm="25000">
                                          <p:val>
                                            <p:strVal val="ppt_y+-0.2500*(ppt_x*1.0000-(1-ppt_y)*-0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y+-0.3000*(ppt_x*0.9511-(1-ppt_y)*-0.3090)"/>
                                          </p:val>
                                        </p:tav>
                                        <p:tav tm="35000">
                                          <p:val>
                                            <p:strVal val="ppt_y+-0.3500*(ppt_x*0.8090-(1-ppt_y)*-0.5878)"/>
                                          </p:val>
                                        </p:tav>
                                        <p:tav tm="40000">
                                          <p:val>
                                            <p:strVal val="ppt_y+-0.4000*(ppt_x*0.5878-(1-ppt_y)*-0.8090)"/>
                                          </p:val>
                                        </p:tav>
                                        <p:tav tm="45000">
                                          <p:val>
                                            <p:strVal val="ppt_y+-0.4500*(ppt_x*0.3090-(1-ppt_y)*-0.9511)"/>
                                          </p:val>
                                        </p:tav>
                                        <p:tav tm="50000">
                                          <p:val>
                                            <p:strVal val="ppt_y+-0.5000*(ppt_x*-0.0000-(1-ppt_y)*-1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y+-0.5500*(ppt_x*-0.3090-(1-ppt_y)*-0.9511)"/>
                                          </p:val>
                                        </p:tav>
                                        <p:tav tm="60000">
                                          <p:val>
                                            <p:strVal val="ppt_y+-0.6000*(ppt_x*-0.5878-(1-ppt_y)*-0.8090)"/>
                                          </p:val>
                                        </p:tav>
                                        <p:tav tm="65000">
                                          <p:val>
                                            <p:strVal val="ppt_y+-0.6500*(ppt_x*-0.8090-(1-ppt_y)*-0.5878)"/>
                                          </p:val>
                                        </p:tav>
                                        <p:tav tm="70000">
                                          <p:val>
                                            <p:strVal val="ppt_y+-0.7000*(ppt_x*-0.9511-(1-ppt_y)*-0.3090)"/>
                                          </p:val>
                                        </p:tav>
                                        <p:tav tm="75000">
                                          <p:val>
                                            <p:strVal val="ppt_y+-0.7500*(ppt_x*-1.0000-(1-ppt_y)*0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y+-0.8000*(ppt_x*-0.9511-(1-ppt_y)*0.3090)"/>
                                          </p:val>
                                        </p:tav>
                                        <p:tav tm="85000">
                                          <p:val>
                                            <p:strVal val="ppt_y+-0.8500*(ppt_x*-0.8090-(1-ppt_y)*0.5878)"/>
                                          </p:val>
                                        </p:tav>
                                        <p:tav tm="90000">
                                          <p:val>
                                            <p:strVal val="ppt_y+-0.9000*(ppt_x*-0.5878-(1-ppt_y)*0.8090)"/>
                                          </p:val>
                                        </p:tav>
                                        <p:tav tm="95000">
                                          <p:val>
                                            <p:strVal val="ppt_y+-0.9500*(ppt_x*-0.3090-(1-ppt_y)*0.9511)"/>
                                          </p:val>
                                        </p:tav>
                                        <p:tav tm="100000">
                                          <p:val>
                                            <p:strVal val="ppt_y+-1.0000*(ppt_x*0.0000-(1-ppt_y)*1.0000)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096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96898" grpId="0" animBg="1"/>
      <p:bldP spid="6096899" grpId="0" animBg="1"/>
      <p:bldP spid="6096900" grpId="0" animBg="1"/>
      <p:bldP spid="6096902" grpId="0" animBg="1"/>
      <p:bldP spid="6096903" grpId="0" animBg="1"/>
      <p:bldP spid="6096904" grpId="0" animBg="1"/>
      <p:bldP spid="6096905" grpId="0" animBg="1"/>
    </p:bldLst>
  </p:timing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7922" name="Rectangle 2"/>
          <p:cNvSpPr>
            <a:spLocks noChangeArrowheads="1"/>
          </p:cNvSpPr>
          <p:nvPr/>
        </p:nvSpPr>
        <p:spPr bwMode="auto">
          <a:xfrm>
            <a:off x="4140200" y="2781300"/>
            <a:ext cx="3165475" cy="719138"/>
          </a:xfrm>
          <a:prstGeom prst="rect">
            <a:avLst/>
          </a:prstGeom>
          <a:solidFill>
            <a:srgbClr val="FF0000">
              <a:alpha val="39999"/>
            </a:srgbClr>
          </a:solidFill>
          <a:ln w="38100" algn="ctr">
            <a:solidFill>
              <a:srgbClr val="0000FF"/>
            </a:solidFill>
            <a:miter lim="800000"/>
            <a:headEnd/>
            <a:tailEnd/>
          </a:ln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6097923" name="Rectangle 3"/>
          <p:cNvSpPr>
            <a:spLocks noChangeArrowheads="1"/>
          </p:cNvSpPr>
          <p:nvPr/>
        </p:nvSpPr>
        <p:spPr bwMode="auto">
          <a:xfrm>
            <a:off x="323850" y="5013325"/>
            <a:ext cx="3527425" cy="720725"/>
          </a:xfrm>
          <a:prstGeom prst="rect">
            <a:avLst/>
          </a:prstGeom>
          <a:solidFill>
            <a:srgbClr val="3366FF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graphicFrame>
        <p:nvGraphicFramePr>
          <p:cNvPr id="242690" name="Object 4"/>
          <p:cNvGraphicFramePr>
            <a:graphicFrameLocks noChangeAspect="1"/>
          </p:cNvGraphicFramePr>
          <p:nvPr/>
        </p:nvGraphicFramePr>
        <p:xfrm>
          <a:off x="7462838" y="2674938"/>
          <a:ext cx="1565275" cy="3122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2912" name="公式" r:id="rId3" imgW="647640" imgH="1168200" progId="Equation.3">
                  <p:embed/>
                </p:oleObj>
              </mc:Choice>
              <mc:Fallback>
                <p:oleObj name="公式" r:id="rId3" imgW="647640" imgH="11682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62838" y="2674938"/>
                        <a:ext cx="1565275" cy="31226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097925" name="Rectangle 5"/>
          <p:cNvSpPr>
            <a:spLocks noChangeArrowheads="1"/>
          </p:cNvSpPr>
          <p:nvPr/>
        </p:nvSpPr>
        <p:spPr bwMode="auto">
          <a:xfrm>
            <a:off x="8027988" y="5013325"/>
            <a:ext cx="720725" cy="720725"/>
          </a:xfrm>
          <a:prstGeom prst="rect">
            <a:avLst/>
          </a:prstGeom>
          <a:solidFill>
            <a:schemeClr val="bg1"/>
          </a:solidFill>
          <a:ln w="38100" algn="ctr">
            <a:solidFill>
              <a:srgbClr val="0000FF"/>
            </a:solidFill>
            <a:miter lim="800000"/>
            <a:headEnd/>
            <a:tailEnd/>
          </a:ln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6097926" name="Rectangle 6"/>
          <p:cNvSpPr>
            <a:spLocks noChangeArrowheads="1"/>
          </p:cNvSpPr>
          <p:nvPr/>
        </p:nvSpPr>
        <p:spPr bwMode="auto">
          <a:xfrm>
            <a:off x="4140200" y="3573463"/>
            <a:ext cx="3165475" cy="647700"/>
          </a:xfrm>
          <a:prstGeom prst="rect">
            <a:avLst/>
          </a:prstGeom>
          <a:solidFill>
            <a:srgbClr val="FF0000">
              <a:alpha val="39999"/>
            </a:srgbClr>
          </a:solidFill>
          <a:ln w="38100" algn="ctr">
            <a:solidFill>
              <a:srgbClr val="0000FF"/>
            </a:solidFill>
            <a:miter lim="800000"/>
            <a:headEnd/>
            <a:tailEnd/>
          </a:ln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6097927" name="Rectangle 7"/>
          <p:cNvSpPr>
            <a:spLocks noChangeArrowheads="1"/>
          </p:cNvSpPr>
          <p:nvPr/>
        </p:nvSpPr>
        <p:spPr bwMode="auto">
          <a:xfrm>
            <a:off x="4140200" y="4941888"/>
            <a:ext cx="3165475" cy="719137"/>
          </a:xfrm>
          <a:prstGeom prst="rect">
            <a:avLst/>
          </a:prstGeom>
          <a:solidFill>
            <a:srgbClr val="FF0000">
              <a:alpha val="39999"/>
            </a:srgbClr>
          </a:solidFill>
          <a:ln w="38100" algn="ctr">
            <a:solidFill>
              <a:srgbClr val="0000FF"/>
            </a:solidFill>
            <a:miter lim="800000"/>
            <a:headEnd/>
            <a:tailEnd/>
          </a:ln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graphicFrame>
        <p:nvGraphicFramePr>
          <p:cNvPr id="242691" name="Object 9"/>
          <p:cNvGraphicFramePr>
            <a:graphicFrameLocks noChangeAspect="1"/>
          </p:cNvGraphicFramePr>
          <p:nvPr/>
        </p:nvGraphicFramePr>
        <p:xfrm>
          <a:off x="3995738" y="2781300"/>
          <a:ext cx="3455987" cy="293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2913" name="公式" r:id="rId5" imgW="1739880" imgH="1168200" progId="Equation.3">
                  <p:embed/>
                </p:oleObj>
              </mc:Choice>
              <mc:Fallback>
                <p:oleObj name="公式" r:id="rId5" imgW="1739880" imgH="1168200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95738" y="2781300"/>
                        <a:ext cx="3455987" cy="2933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2692" name="Object 10"/>
          <p:cNvGraphicFramePr>
            <a:graphicFrameLocks noChangeAspect="1"/>
          </p:cNvGraphicFramePr>
          <p:nvPr/>
        </p:nvGraphicFramePr>
        <p:xfrm>
          <a:off x="179388" y="2852738"/>
          <a:ext cx="3824287" cy="2805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2914" name="公式" r:id="rId7" imgW="1777680" imgH="1143000" progId="Equation.3">
                  <p:embed/>
                </p:oleObj>
              </mc:Choice>
              <mc:Fallback>
                <p:oleObj name="公式" r:id="rId7" imgW="1777680" imgH="1143000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9388" y="2852738"/>
                        <a:ext cx="3824287" cy="28051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2698" name="Rectangle 19"/>
          <p:cNvSpPr>
            <a:spLocks noGrp="1" noChangeArrowheads="1"/>
          </p:cNvSpPr>
          <p:nvPr>
            <p:ph type="body" idx="1"/>
          </p:nvPr>
        </p:nvSpPr>
        <p:spPr>
          <a:xfrm>
            <a:off x="395288" y="476250"/>
            <a:ext cx="8229600" cy="1728788"/>
          </a:xfrm>
          <a:noFill/>
        </p:spPr>
        <p:txBody>
          <a:bodyPr/>
          <a:lstStyle/>
          <a:p>
            <a:pPr eaLnBrk="1" hangingPunct="1">
              <a:lnSpc>
                <a:spcPct val="130000"/>
              </a:lnSpc>
              <a:buFontTx/>
              <a:buNone/>
            </a:pPr>
            <a:r>
              <a:rPr lang="en-US" altLang="zh-CN" smtClean="0"/>
              <a:t>        </a:t>
            </a:r>
            <a:r>
              <a:rPr lang="en-US" altLang="zh-CN" sz="3600" b="1" smtClean="0">
                <a:latin typeface="Times New Roman" pitchFamily="18" charset="0"/>
              </a:rPr>
              <a:t>B </a:t>
            </a:r>
            <a:r>
              <a:rPr lang="zh-CN" altLang="en-US" sz="3600" b="1" smtClean="0">
                <a:latin typeface="Times New Roman" pitchFamily="18" charset="0"/>
              </a:rPr>
              <a:t>的行能表出 </a:t>
            </a:r>
            <a:r>
              <a:rPr lang="en-US" altLang="zh-CN" sz="3600" b="1" smtClean="0">
                <a:latin typeface="Times New Roman" pitchFamily="18" charset="0"/>
              </a:rPr>
              <a:t>AB </a:t>
            </a:r>
            <a:r>
              <a:rPr lang="zh-CN" altLang="en-US" sz="3600" b="1" smtClean="0">
                <a:latin typeface="Times New Roman" pitchFamily="18" charset="0"/>
              </a:rPr>
              <a:t>的行</a:t>
            </a:r>
            <a:r>
              <a:rPr lang="en-US" altLang="zh-CN" sz="3600" b="1" smtClean="0">
                <a:latin typeface="Times New Roman" pitchFamily="18" charset="0"/>
              </a:rPr>
              <a:t>,</a:t>
            </a:r>
          </a:p>
          <a:p>
            <a:pPr eaLnBrk="1" hangingPunct="1">
              <a:lnSpc>
                <a:spcPct val="130000"/>
              </a:lnSpc>
              <a:buFontTx/>
              <a:buNone/>
            </a:pPr>
            <a:r>
              <a:rPr lang="en-US" altLang="zh-CN" sz="3600" b="1" smtClean="0">
                <a:latin typeface="Times New Roman" pitchFamily="18" charset="0"/>
              </a:rPr>
              <a:t>         </a:t>
            </a:r>
            <a:r>
              <a:rPr lang="zh-CN" altLang="en-US" sz="3600" b="1" smtClean="0">
                <a:latin typeface="Times New Roman" pitchFamily="18" charset="0"/>
              </a:rPr>
              <a:t>表出系数在 </a:t>
            </a:r>
            <a:r>
              <a:rPr lang="en-US" altLang="zh-CN" sz="3600" b="1" smtClean="0">
                <a:latin typeface="Times New Roman" pitchFamily="18" charset="0"/>
              </a:rPr>
              <a:t>A </a:t>
            </a:r>
            <a:r>
              <a:rPr lang="zh-CN" altLang="en-US" sz="3600" b="1" smtClean="0">
                <a:latin typeface="Times New Roman" pitchFamily="18" charset="0"/>
              </a:rPr>
              <a:t>行向量分量里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7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0979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0979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0979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0979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7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0979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7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60979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7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60979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15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5" dur="1000"/>
                                        <p:tgtEl>
                                          <p:spTgt spid="60979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/>
                                        <p:tgtEl>
                                          <p:spTgt spid="60979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/>
                                        <p:tgtEl>
                                          <p:spTgt spid="60979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5000">
                                          <p:val>
                                            <p:strVal val="ppt_x+-0.0500*(ppt_x*0.9511+(1-ppt_y)*0.3090)"/>
                                          </p:val>
                                        </p:tav>
                                        <p:tav tm="10000">
                                          <p:val>
                                            <p:strVal val="ppt_x+-0.1000*(ppt_x*0.8090+(1-ppt_y)*0.5878)"/>
                                          </p:val>
                                        </p:tav>
                                        <p:tav tm="15000">
                                          <p:val>
                                            <p:strVal val="ppt_x+-0.1500*(ppt_x*0.5878+(1-ppt_y)*0.8090)"/>
                                          </p:val>
                                        </p:tav>
                                        <p:tav tm="20000">
                                          <p:val>
                                            <p:strVal val="ppt_x+-0.2000*(ppt_x*0.3090+(1-ppt_y)*0.9511)"/>
                                          </p:val>
                                        </p:tav>
                                        <p:tav tm="25000">
                                          <p:val>
                                            <p:strVal val="ppt_x+-0.2500*(ppt_x*-0.0000+(1-ppt_y)*1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x+-0.3000*(ppt_x*-0.3090+(1-ppt_y)*0.9511)"/>
                                          </p:val>
                                        </p:tav>
                                        <p:tav tm="35000">
                                          <p:val>
                                            <p:strVal val="ppt_x+-0.3500*(ppt_x*-0.5878+(1-ppt_y)*0.8090)"/>
                                          </p:val>
                                        </p:tav>
                                        <p:tav tm="40000">
                                          <p:val>
                                            <p:strVal val="ppt_x+-0.4000*(ppt_x*-0.8090+(1-ppt_y)*0.5878)"/>
                                          </p:val>
                                        </p:tav>
                                        <p:tav tm="45000">
                                          <p:val>
                                            <p:strVal val="ppt_x+-0.4500*(ppt_x*-0.9511+(1-ppt_y)*0.3090)"/>
                                          </p:val>
                                        </p:tav>
                                        <p:tav tm="50000">
                                          <p:val>
                                            <p:strVal val="ppt_x+-0.5000*(ppt_x*-1.0000+(1-ppt_y)*-0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x+-0.5500*(ppt_x*-0.9511+(1-ppt_y)*-0.3090)"/>
                                          </p:val>
                                        </p:tav>
                                        <p:tav tm="60000">
                                          <p:val>
                                            <p:strVal val="ppt_x+-0.6000*(ppt_x*-0.8090+(1-ppt_y)*-0.5878)"/>
                                          </p:val>
                                        </p:tav>
                                        <p:tav tm="65000">
                                          <p:val>
                                            <p:strVal val="ppt_x+-0.6500*(ppt_x*-0.5878+(1-ppt_y)*-0.8090)"/>
                                          </p:val>
                                        </p:tav>
                                        <p:tav tm="70000">
                                          <p:val>
                                            <p:strVal val="ppt_x+-0.7000*(ppt_x*-0.3090+(1-ppt_y)*-0.9511)"/>
                                          </p:val>
                                        </p:tav>
                                        <p:tav tm="75000">
                                          <p:val>
                                            <p:strVal val="ppt_x+-0.7500*(ppt_x*0.0000+(1-ppt_y)*-1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x+-0.8000*(ppt_x*0.3090+(1-ppt_y)*-0.9511)"/>
                                          </p:val>
                                        </p:tav>
                                        <p:tav tm="85000">
                                          <p:val>
                                            <p:strVal val="ppt_x+-0.8500*(ppt_x*0.5878+(1-ppt_y)*-0.8090)"/>
                                          </p:val>
                                        </p:tav>
                                        <p:tav tm="90000">
                                          <p:val>
                                            <p:strVal val="ppt_x+-0.9000*(ppt_x*0.8090+(1-ppt_y)*-0.5878)"/>
                                          </p:val>
                                        </p:tav>
                                        <p:tav tm="95000">
                                          <p:val>
                                            <p:strVal val="ppt_x+-0.9500*(ppt_x*0.9511+(1-ppt_y)*-0.3090)"/>
                                          </p:val>
                                        </p:tav>
                                        <p:tav tm="100000">
                                          <p:val>
                                            <p:strVal val="ppt_x+-1.0000*(ppt_x*1.0000+(1-ppt_y)*0.0000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/>
                                        <p:tgtEl>
                                          <p:spTgt spid="60979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-0.0500*(ppt_x*0.3090-(1-ppt_y)*0.9511)"/>
                                          </p:val>
                                        </p:tav>
                                        <p:tav tm="10000">
                                          <p:val>
                                            <p:strVal val="ppt_y+-0.1000*(ppt_x*0.5878-(1-ppt_y)*0.8090)"/>
                                          </p:val>
                                        </p:tav>
                                        <p:tav tm="15000">
                                          <p:val>
                                            <p:strVal val="ppt_y+-0.1500*(ppt_x*0.8090-(1-ppt_y)*0.5878)"/>
                                          </p:val>
                                        </p:tav>
                                        <p:tav tm="20000">
                                          <p:val>
                                            <p:strVal val="ppt_y+-0.2000*(ppt_x*0.9511-(1-ppt_y)*0.3090)"/>
                                          </p:val>
                                        </p:tav>
                                        <p:tav tm="25000">
                                          <p:val>
                                            <p:strVal val="ppt_y+-0.2500*(ppt_x*1.0000-(1-ppt_y)*-0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y+-0.3000*(ppt_x*0.9511-(1-ppt_y)*-0.3090)"/>
                                          </p:val>
                                        </p:tav>
                                        <p:tav tm="35000">
                                          <p:val>
                                            <p:strVal val="ppt_y+-0.3500*(ppt_x*0.8090-(1-ppt_y)*-0.5878)"/>
                                          </p:val>
                                        </p:tav>
                                        <p:tav tm="40000">
                                          <p:val>
                                            <p:strVal val="ppt_y+-0.4000*(ppt_x*0.5878-(1-ppt_y)*-0.8090)"/>
                                          </p:val>
                                        </p:tav>
                                        <p:tav tm="45000">
                                          <p:val>
                                            <p:strVal val="ppt_y+-0.4500*(ppt_x*0.3090-(1-ppt_y)*-0.9511)"/>
                                          </p:val>
                                        </p:tav>
                                        <p:tav tm="50000">
                                          <p:val>
                                            <p:strVal val="ppt_y+-0.5000*(ppt_x*-0.0000-(1-ppt_y)*-1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y+-0.5500*(ppt_x*-0.3090-(1-ppt_y)*-0.9511)"/>
                                          </p:val>
                                        </p:tav>
                                        <p:tav tm="60000">
                                          <p:val>
                                            <p:strVal val="ppt_y+-0.6000*(ppt_x*-0.5878-(1-ppt_y)*-0.8090)"/>
                                          </p:val>
                                        </p:tav>
                                        <p:tav tm="65000">
                                          <p:val>
                                            <p:strVal val="ppt_y+-0.6500*(ppt_x*-0.8090-(1-ppt_y)*-0.5878)"/>
                                          </p:val>
                                        </p:tav>
                                        <p:tav tm="70000">
                                          <p:val>
                                            <p:strVal val="ppt_y+-0.7000*(ppt_x*-0.9511-(1-ppt_y)*-0.3090)"/>
                                          </p:val>
                                        </p:tav>
                                        <p:tav tm="75000">
                                          <p:val>
                                            <p:strVal val="ppt_y+-0.7500*(ppt_x*-1.0000-(1-ppt_y)*0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y+-0.8000*(ppt_x*-0.9511-(1-ppt_y)*0.3090)"/>
                                          </p:val>
                                        </p:tav>
                                        <p:tav tm="85000">
                                          <p:val>
                                            <p:strVal val="ppt_y+-0.8500*(ppt_x*-0.8090-(1-ppt_y)*0.5878)"/>
                                          </p:val>
                                        </p:tav>
                                        <p:tav tm="90000">
                                          <p:val>
                                            <p:strVal val="ppt_y+-0.9000*(ppt_x*-0.5878-(1-ppt_y)*0.8090)"/>
                                          </p:val>
                                        </p:tav>
                                        <p:tav tm="95000">
                                          <p:val>
                                            <p:strVal val="ppt_y+-0.9500*(ppt_x*-0.3090-(1-ppt_y)*0.9511)"/>
                                          </p:val>
                                        </p:tav>
                                        <p:tav tm="100000">
                                          <p:val>
                                            <p:strVal val="ppt_y+-1.0000*(ppt_x*0.0000-(1-ppt_y)*1.0000)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097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97922" grpId="0" animBg="1"/>
      <p:bldP spid="6097923" grpId="0" animBg="1"/>
      <p:bldP spid="6097925" grpId="0" animBg="1"/>
      <p:bldP spid="6097926" grpId="0" animBg="1"/>
      <p:bldP spid="6097927" grpId="0" animBg="1"/>
    </p:bldLst>
  </p:timing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394" name="Rectangle 10"/>
          <p:cNvSpPr>
            <a:spLocks noGrp="1" noChangeArrowheads="1"/>
          </p:cNvSpPr>
          <p:nvPr>
            <p:ph type="body" idx="1"/>
          </p:nvPr>
        </p:nvSpPr>
        <p:spPr>
          <a:xfrm>
            <a:off x="395288" y="476250"/>
            <a:ext cx="8229600" cy="5473700"/>
          </a:xfrm>
          <a:noFill/>
        </p:spPr>
        <p:txBody>
          <a:bodyPr/>
          <a:lstStyle/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smtClean="0"/>
              <a:t>        </a:t>
            </a:r>
            <a:r>
              <a:rPr lang="en-US" altLang="zh-CN" sz="3600" b="1" smtClean="0">
                <a:latin typeface="Times New Roman" pitchFamily="18" charset="0"/>
              </a:rPr>
              <a:t>A </a:t>
            </a:r>
            <a:r>
              <a:rPr lang="zh-CN" altLang="en-US" sz="3600" b="1" smtClean="0">
                <a:latin typeface="Times New Roman" pitchFamily="18" charset="0"/>
              </a:rPr>
              <a:t>的列能表出 </a:t>
            </a:r>
            <a:r>
              <a:rPr lang="en-US" altLang="zh-CN" sz="3600" b="1" smtClean="0">
                <a:latin typeface="Times New Roman" pitchFamily="18" charset="0"/>
              </a:rPr>
              <a:t>AB </a:t>
            </a:r>
            <a:r>
              <a:rPr lang="zh-CN" altLang="en-US" sz="3600" b="1" smtClean="0">
                <a:latin typeface="Times New Roman" pitchFamily="18" charset="0"/>
              </a:rPr>
              <a:t>的列</a:t>
            </a:r>
            <a:r>
              <a:rPr lang="en-US" altLang="zh-CN" sz="3600" b="1" smtClean="0">
                <a:latin typeface="Times New Roman" pitchFamily="18" charset="0"/>
              </a:rPr>
              <a:t>,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sz="3600" b="1" smtClean="0">
                <a:latin typeface="Times New Roman" pitchFamily="18" charset="0"/>
              </a:rPr>
              <a:t>          B </a:t>
            </a:r>
            <a:r>
              <a:rPr lang="zh-CN" altLang="en-US" sz="3600" b="1" smtClean="0">
                <a:latin typeface="Times New Roman" pitchFamily="18" charset="0"/>
              </a:rPr>
              <a:t>的行能表出 </a:t>
            </a:r>
            <a:r>
              <a:rPr lang="en-US" altLang="zh-CN" sz="3600" b="1" smtClean="0">
                <a:latin typeface="Times New Roman" pitchFamily="18" charset="0"/>
              </a:rPr>
              <a:t>AB </a:t>
            </a:r>
            <a:r>
              <a:rPr lang="zh-CN" altLang="en-US" sz="3600" b="1" smtClean="0">
                <a:latin typeface="Times New Roman" pitchFamily="18" charset="0"/>
              </a:rPr>
              <a:t>的行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sz="3600" b="1" smtClean="0">
                <a:latin typeface="Times New Roman" pitchFamily="18" charset="0"/>
              </a:rPr>
              <a:t> 推论</a:t>
            </a:r>
            <a:r>
              <a:rPr lang="en-US" altLang="zh-CN" sz="3600" b="1" smtClean="0">
                <a:latin typeface="Times New Roman" pitchFamily="18" charset="0"/>
              </a:rPr>
              <a:t>:            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sz="3600" b="1" smtClean="0">
                <a:latin typeface="Times New Roman" pitchFamily="18" charset="0"/>
              </a:rPr>
              <a:t>                A </a:t>
            </a:r>
            <a:r>
              <a:rPr lang="zh-CN" altLang="en-US" sz="3600" b="1" smtClean="0">
                <a:latin typeface="Times New Roman" pitchFamily="18" charset="0"/>
              </a:rPr>
              <a:t>秩 </a:t>
            </a:r>
            <a:r>
              <a:rPr lang="en-US" altLang="zh-CN" sz="3600" b="1" smtClean="0">
                <a:latin typeface="Times New Roman" pitchFamily="18" charset="0"/>
              </a:rPr>
              <a:t>,  B </a:t>
            </a:r>
            <a:r>
              <a:rPr lang="zh-CN" altLang="en-US" sz="3600" b="1" smtClean="0">
                <a:latin typeface="Times New Roman" pitchFamily="18" charset="0"/>
              </a:rPr>
              <a:t>秩   </a:t>
            </a:r>
            <a:r>
              <a:rPr lang="zh-CN" altLang="en-US" sz="3600" b="1" smtClean="0">
                <a:latin typeface="Times New Roman" pitchFamily="18" charset="0"/>
                <a:sym typeface="Symbol" pitchFamily="18" charset="2"/>
              </a:rPr>
              <a:t>  </a:t>
            </a:r>
            <a:r>
              <a:rPr lang="zh-CN" altLang="en-US" sz="3600" b="1" smtClean="0">
                <a:latin typeface="Times New Roman" pitchFamily="18" charset="0"/>
              </a:rPr>
              <a:t> </a:t>
            </a:r>
            <a:r>
              <a:rPr lang="en-US" altLang="zh-CN" sz="3600" b="1" smtClean="0">
                <a:latin typeface="Times New Roman" pitchFamily="18" charset="0"/>
              </a:rPr>
              <a:t>AB </a:t>
            </a:r>
            <a:r>
              <a:rPr lang="zh-CN" altLang="en-US" sz="3600" b="1" smtClean="0">
                <a:latin typeface="Times New Roman" pitchFamily="18" charset="0"/>
              </a:rPr>
              <a:t>秩</a:t>
            </a:r>
          </a:p>
          <a:p>
            <a:pPr eaLnBrk="1" hangingPunct="1">
              <a:lnSpc>
                <a:spcPct val="130000"/>
              </a:lnSpc>
              <a:buFontTx/>
              <a:buNone/>
            </a:pPr>
            <a:endParaRPr lang="en-US" altLang="zh-CN" sz="3600" b="1" smtClean="0">
              <a:latin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418" name="Rectangle 2"/>
          <p:cNvSpPr>
            <a:spLocks noGrp="1" noChangeArrowheads="1"/>
          </p:cNvSpPr>
          <p:nvPr>
            <p:ph type="body" sz="half" idx="1"/>
          </p:nvPr>
        </p:nvSpPr>
        <p:spPr>
          <a:xfrm>
            <a:off x="539750" y="1916113"/>
            <a:ext cx="8208963" cy="4216400"/>
          </a:xfrm>
        </p:spPr>
        <p:txBody>
          <a:bodyPr/>
          <a:lstStyle/>
          <a:p>
            <a:pPr eaLnBrk="1" hangingPunct="1">
              <a:lnSpc>
                <a:spcPct val="120000"/>
              </a:lnSpc>
              <a:buFontTx/>
              <a:buNone/>
            </a:pPr>
            <a:r>
              <a:rPr lang="en-US" altLang="zh-CN" sz="3600" b="1" smtClean="0">
                <a:latin typeface="Times New Roman" pitchFamily="18" charset="0"/>
              </a:rPr>
              <a:t>  </a:t>
            </a:r>
            <a:r>
              <a:rPr lang="zh-CN" altLang="en-US" b="1" smtClean="0">
                <a:latin typeface="Times New Roman" pitchFamily="18" charset="0"/>
              </a:rPr>
              <a:t>元素为实数的对称矩阵称为实对称矩阵</a:t>
            </a:r>
            <a:r>
              <a:rPr lang="zh-CN" altLang="en-US" b="1" i="1" smtClean="0">
                <a:latin typeface="Times New Roman" pitchFamily="18" charset="0"/>
              </a:rPr>
              <a:t> </a:t>
            </a:r>
            <a:r>
              <a:rPr lang="en-US" altLang="zh-CN" b="1" smtClean="0">
                <a:latin typeface="Times New Roman" pitchFamily="18" charset="0"/>
              </a:rPr>
              <a:t>;</a:t>
            </a:r>
          </a:p>
          <a:p>
            <a:pPr eaLnBrk="1" hangingPunct="1">
              <a:lnSpc>
                <a:spcPct val="120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</a:rPr>
              <a:t>实对称矩阵有非常好的性质</a:t>
            </a:r>
            <a:r>
              <a:rPr lang="en-US" altLang="zh-CN" b="1" smtClean="0">
                <a:latin typeface="Times New Roman" pitchFamily="18" charset="0"/>
              </a:rPr>
              <a:t>,  </a:t>
            </a:r>
            <a:r>
              <a:rPr lang="zh-CN" altLang="en-US" b="1" smtClean="0">
                <a:latin typeface="Times New Roman" pitchFamily="18" charset="0"/>
              </a:rPr>
              <a:t>在实际问题里</a:t>
            </a:r>
          </a:p>
          <a:p>
            <a:pPr eaLnBrk="1" hangingPunct="1">
              <a:lnSpc>
                <a:spcPct val="120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</a:rPr>
              <a:t>有广泛的应用</a:t>
            </a:r>
            <a:r>
              <a:rPr lang="en-US" altLang="zh-CN" b="1" smtClean="0">
                <a:latin typeface="Times New Roman" pitchFamily="18" charset="0"/>
              </a:rPr>
              <a:t>.</a:t>
            </a:r>
          </a:p>
          <a:p>
            <a:pPr eaLnBrk="1" hangingPunct="1">
              <a:lnSpc>
                <a:spcPct val="120000"/>
              </a:lnSpc>
              <a:buFontTx/>
              <a:buNone/>
            </a:pPr>
            <a:endParaRPr lang="en-US" altLang="zh-CN" b="1" smtClean="0">
              <a:latin typeface="Times New Roman" pitchFamily="18" charset="0"/>
            </a:endParaRPr>
          </a:p>
          <a:p>
            <a:pPr eaLnBrk="1" hangingPunct="1">
              <a:lnSpc>
                <a:spcPct val="120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</a:rPr>
              <a:t>      A </a:t>
            </a:r>
            <a:r>
              <a:rPr lang="zh-CN" altLang="en-US" b="1" smtClean="0">
                <a:latin typeface="Times New Roman" pitchFamily="18" charset="0"/>
              </a:rPr>
              <a:t>实矩阵              </a:t>
            </a:r>
            <a:r>
              <a:rPr lang="en-US" altLang="zh-CN" b="1" smtClean="0">
                <a:latin typeface="Times New Roman" pitchFamily="18" charset="0"/>
              </a:rPr>
              <a:t>A</a:t>
            </a:r>
            <a:r>
              <a:rPr lang="en-US" altLang="zh-CN" b="1" baseline="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zh-CN" b="1" smtClean="0">
                <a:latin typeface="Times New Roman" pitchFamily="18" charset="0"/>
              </a:rPr>
              <a:t>A , AA</a:t>
            </a:r>
            <a:r>
              <a:rPr lang="en-US" altLang="zh-CN" b="1" baseline="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zh-CN" b="1" smtClean="0">
                <a:latin typeface="Times New Roman" pitchFamily="18" charset="0"/>
              </a:rPr>
              <a:t> </a:t>
            </a:r>
            <a:r>
              <a:rPr lang="zh-CN" altLang="en-US" b="1" smtClean="0">
                <a:latin typeface="Times New Roman" pitchFamily="18" charset="0"/>
              </a:rPr>
              <a:t>实对称</a:t>
            </a:r>
          </a:p>
          <a:p>
            <a:pPr eaLnBrk="1" hangingPunct="1">
              <a:lnSpc>
                <a:spcPct val="105000"/>
              </a:lnSpc>
              <a:buFontTx/>
              <a:buNone/>
            </a:pPr>
            <a:r>
              <a:rPr lang="zh-CN" altLang="en-US" b="1" i="1" smtClean="0">
                <a:latin typeface="Times New Roman" pitchFamily="18" charset="0"/>
              </a:rPr>
              <a:t>   </a:t>
            </a:r>
          </a:p>
        </p:txBody>
      </p:sp>
      <p:sp>
        <p:nvSpPr>
          <p:cNvPr id="700419" name="AutoShape 3"/>
          <p:cNvSpPr>
            <a:spLocks noChangeArrowheads="1"/>
          </p:cNvSpPr>
          <p:nvPr/>
        </p:nvSpPr>
        <p:spPr bwMode="auto">
          <a:xfrm>
            <a:off x="3132138" y="4941888"/>
            <a:ext cx="760412" cy="360362"/>
          </a:xfrm>
          <a:prstGeom prst="rightArrow">
            <a:avLst>
              <a:gd name="adj1" fmla="val 50000"/>
              <a:gd name="adj2" fmla="val 52753"/>
            </a:avLst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pic>
        <p:nvPicPr>
          <p:cNvPr id="700420" name="Picture 4" descr="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70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00421" name="Rectangle 5"/>
          <p:cNvSpPr>
            <a:spLocks noGrp="1" noChangeArrowheads="1"/>
          </p:cNvSpPr>
          <p:nvPr>
            <p:ph type="title"/>
          </p:nvPr>
        </p:nvSpPr>
        <p:spPr>
          <a:xfrm>
            <a:off x="539750" y="115888"/>
            <a:ext cx="8229600" cy="976312"/>
          </a:xfrm>
          <a:noFill/>
        </p:spPr>
        <p:txBody>
          <a:bodyPr/>
          <a:lstStyle/>
          <a:p>
            <a:pPr eaLnBrk="1" hangingPunct="1"/>
            <a:r>
              <a:rPr lang="zh-CN" altLang="en-US" sz="4000" b="1" smtClean="0">
                <a:solidFill>
                  <a:schemeClr val="bg1"/>
                </a:solidFill>
              </a:rPr>
              <a:t>实对称矩阵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533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620713"/>
            <a:ext cx="8229600" cy="5505450"/>
          </a:xfrm>
        </p:spPr>
        <p:txBody>
          <a:bodyPr/>
          <a:lstStyle/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  <a:cs typeface="Times New Roman" pitchFamily="18" charset="0"/>
              </a:rPr>
              <a:t>定理 ：</a:t>
            </a:r>
            <a:r>
              <a:rPr lang="zh-CN" altLang="en-US" b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若 </a:t>
            </a:r>
            <a:r>
              <a:rPr lang="en-US" altLang="zh-CN" b="1" smtClean="0">
                <a:latin typeface="Times New Roman" pitchFamily="18" charset="0"/>
                <a:cs typeface="Times New Roman" pitchFamily="18" charset="0"/>
              </a:rPr>
              <a:t>A </a:t>
            </a:r>
            <a:r>
              <a:rPr lang="zh-CN" altLang="en-US" b="1" smtClean="0">
                <a:latin typeface="Times New Roman" pitchFamily="18" charset="0"/>
                <a:cs typeface="Times New Roman" pitchFamily="18" charset="0"/>
              </a:rPr>
              <a:t>是 </a:t>
            </a:r>
            <a:r>
              <a:rPr lang="en-US" altLang="zh-CN" b="1" smtClean="0">
                <a:latin typeface="Times New Roman" pitchFamily="18" charset="0"/>
                <a:cs typeface="Times New Roman" pitchFamily="18" charset="0"/>
              </a:rPr>
              <a:t>m×n </a:t>
            </a:r>
            <a:r>
              <a:rPr lang="zh-CN" altLang="en-US" b="1" smtClean="0">
                <a:latin typeface="Times New Roman" pitchFamily="18" charset="0"/>
                <a:cs typeface="Times New Roman" pitchFamily="18" charset="0"/>
              </a:rPr>
              <a:t>实矩阵</a:t>
            </a:r>
            <a:r>
              <a:rPr lang="en-US" altLang="zh-CN" b="1" smtClean="0">
                <a:latin typeface="Times New Roman" pitchFamily="18" charset="0"/>
                <a:cs typeface="Times New Roman" pitchFamily="18" charset="0"/>
              </a:rPr>
              <a:t>,  </a:t>
            </a:r>
            <a:r>
              <a:rPr lang="zh-CN" altLang="en-US" b="1" smtClean="0">
                <a:latin typeface="Times New Roman" pitchFamily="18" charset="0"/>
                <a:cs typeface="Times New Roman" pitchFamily="18" charset="0"/>
              </a:rPr>
              <a:t>则有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b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              </a:t>
            </a:r>
            <a:r>
              <a:rPr lang="el-GR" altLang="zh-CN" b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l-GR" altLang="zh-CN" sz="3600" b="1" baseline="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l-GR" altLang="zh-CN" b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b="1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zh-CN" altLang="en-US" b="1" smtClean="0">
                <a:latin typeface="Times New Roman" pitchFamily="18" charset="0"/>
                <a:cs typeface="Times New Roman" pitchFamily="18" charset="0"/>
              </a:rPr>
              <a:t>秩  </a:t>
            </a:r>
            <a:r>
              <a:rPr lang="en-US" altLang="zh-CN" b="1" smtClean="0">
                <a:latin typeface="Times New Roman" pitchFamily="18" charset="0"/>
                <a:cs typeface="Times New Roman" pitchFamily="18" charset="0"/>
              </a:rPr>
              <a:t>= </a:t>
            </a:r>
            <a:r>
              <a:rPr lang="el-GR" altLang="zh-CN" b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b="1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zh-CN" altLang="en-US" b="1" smtClean="0">
                <a:latin typeface="Times New Roman" pitchFamily="18" charset="0"/>
                <a:cs typeface="Times New Roman" pitchFamily="18" charset="0"/>
              </a:rPr>
              <a:t>秩 </a:t>
            </a:r>
            <a:r>
              <a:rPr lang="en-US" altLang="zh-CN" b="1" smtClean="0">
                <a:latin typeface="Times New Roman" pitchFamily="18" charset="0"/>
                <a:cs typeface="Times New Roman" pitchFamily="18" charset="0"/>
              </a:rPr>
              <a:t>=  </a:t>
            </a:r>
            <a:r>
              <a:rPr lang="el-GR" altLang="zh-CN" b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b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l-GR" altLang="zh-CN" b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l-GR" altLang="zh-CN" sz="3600" b="1" baseline="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zh-CN" sz="3600" b="1" baseline="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zh-CN" altLang="en-US" b="1" smtClean="0">
                <a:latin typeface="Times New Roman" pitchFamily="18" charset="0"/>
                <a:cs typeface="Times New Roman" pitchFamily="18" charset="0"/>
              </a:rPr>
              <a:t>秩 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b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分析：若有 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</a:t>
            </a:r>
            <a:r>
              <a:rPr lang="zh-CN" altLang="en-US" b="1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  </a:t>
            </a:r>
            <a:r>
              <a:rPr lang="en-US" altLang="zh-CN" b="1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R</a:t>
            </a:r>
            <a:r>
              <a:rPr lang="el-GR" altLang="zh-CN" sz="4000" b="1" baseline="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b="1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 , </a:t>
            </a:r>
            <a:r>
              <a:rPr lang="en-US" altLang="zh-CN" b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zh-CN" altLang="en-US" b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使得 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</a:t>
            </a:r>
            <a:r>
              <a:rPr lang="el-GR" altLang="zh-CN" sz="3600" b="1" baseline="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</a:t>
            </a:r>
            <a:r>
              <a:rPr lang="en-US" altLang="zh-CN" b="1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 </a:t>
            </a:r>
            <a:r>
              <a:rPr lang="en-US" altLang="zh-CN" b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 0 ,  </a:t>
            </a:r>
            <a:r>
              <a:rPr lang="zh-CN" altLang="en-US" b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即 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b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           </a:t>
            </a:r>
            <a:endParaRPr lang="en-US" altLang="zh-CN" smtClean="0">
              <a:latin typeface="Times New Roman" pitchFamily="18" charset="0"/>
              <a:cs typeface="Times New Roman" pitchFamily="18" charset="0"/>
            </a:endParaRPr>
          </a:p>
          <a:p>
            <a:pPr eaLnBrk="1" hangingPunct="1">
              <a:lnSpc>
                <a:spcPct val="125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                       </a:t>
            </a:r>
          </a:p>
        </p:txBody>
      </p:sp>
      <p:graphicFrame>
        <p:nvGraphicFramePr>
          <p:cNvPr id="6115331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40060669"/>
              </p:ext>
            </p:extLst>
          </p:nvPr>
        </p:nvGraphicFramePr>
        <p:xfrm>
          <a:off x="611560" y="3273425"/>
          <a:ext cx="3722687" cy="2459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3935" name="公式" r:id="rId3" imgW="1574640" imgH="939600" progId="Equation.3">
                  <p:embed/>
                </p:oleObj>
              </mc:Choice>
              <mc:Fallback>
                <p:oleObj name="公式" r:id="rId3" imgW="1574640" imgH="9396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560" y="3273425"/>
                        <a:ext cx="3722687" cy="2459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15332" name="Object 4"/>
          <p:cNvGraphicFramePr>
            <a:graphicFrameLocks noChangeAspect="1"/>
          </p:cNvGraphicFramePr>
          <p:nvPr/>
        </p:nvGraphicFramePr>
        <p:xfrm>
          <a:off x="4427538" y="4076700"/>
          <a:ext cx="3802062" cy="625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3936" name="公式" r:id="rId5" imgW="1625400" imgH="241200" progId="Equation.3">
                  <p:embed/>
                </p:oleObj>
              </mc:Choice>
              <mc:Fallback>
                <p:oleObj name="公式" r:id="rId5" imgW="1625400" imgH="2412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27538" y="4076700"/>
                        <a:ext cx="3802062" cy="625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15333" name="Object 5"/>
          <p:cNvGraphicFramePr>
            <a:graphicFrameLocks noChangeAspect="1"/>
          </p:cNvGraphicFramePr>
          <p:nvPr/>
        </p:nvGraphicFramePr>
        <p:xfrm>
          <a:off x="1116013" y="5732463"/>
          <a:ext cx="3948112" cy="603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3937" name="公式" r:id="rId7" imgW="1562040" imgH="215640" progId="Equation.3">
                  <p:embed/>
                </p:oleObj>
              </mc:Choice>
              <mc:Fallback>
                <p:oleObj name="公式" r:id="rId7" imgW="1562040" imgH="21564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5732463"/>
                        <a:ext cx="3948112" cy="603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矩形 5"/>
          <p:cNvSpPr>
            <a:spLocks noChangeArrowheads="1"/>
          </p:cNvSpPr>
          <p:nvPr/>
        </p:nvSpPr>
        <p:spPr bwMode="auto">
          <a:xfrm>
            <a:off x="4716463" y="5732463"/>
            <a:ext cx="2951162" cy="58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>
                <a:solidFill>
                  <a:srgbClr val="000000"/>
                </a:solidFill>
                <a:latin typeface="Times New Roman" pitchFamily="18" charset="0"/>
                <a:sym typeface="Symbol" pitchFamily="18" charset="2"/>
              </a:rPr>
              <a:t>,   </a:t>
            </a:r>
            <a:r>
              <a:rPr lang="zh-CN" altLang="en-US">
                <a:solidFill>
                  <a:srgbClr val="000000"/>
                </a:solidFill>
                <a:latin typeface="Times New Roman" pitchFamily="18" charset="0"/>
                <a:sym typeface="Symbol" pitchFamily="18" charset="2"/>
              </a:rPr>
              <a:t> 即</a:t>
            </a:r>
            <a:r>
              <a:rPr lang="en-US" altLang="zh-CN">
                <a:solidFill>
                  <a:srgbClr val="000000"/>
                </a:solidFill>
                <a:latin typeface="Times New Roman" pitchFamily="18" charset="0"/>
                <a:sym typeface="Symbol" pitchFamily="18" charset="2"/>
              </a:rPr>
              <a:t> </a:t>
            </a:r>
            <a:r>
              <a:rPr lang="el-GR" altLang="zh-CN" sz="3600" baseline="30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>
                <a:solidFill>
                  <a:srgbClr val="000000"/>
                </a:solidFill>
                <a:latin typeface="Times New Roman" pitchFamily="18" charset="0"/>
                <a:sym typeface="Symbol" pitchFamily="18" charset="2"/>
              </a:rPr>
              <a:t></a:t>
            </a:r>
            <a:r>
              <a:rPr lang="en-US" altLang="zh-CN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rPr>
              <a:t> </a:t>
            </a:r>
            <a:r>
              <a:rPr lang="en-US" altLang="zh-CN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 0  </a:t>
            </a:r>
            <a:endParaRPr lang="zh-CN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53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1153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1153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1153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5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1153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1153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5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61153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1153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1153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5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1153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1153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6115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533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620713"/>
            <a:ext cx="8229600" cy="5505450"/>
          </a:xfrm>
        </p:spPr>
        <p:txBody>
          <a:bodyPr/>
          <a:lstStyle/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  <a:cs typeface="Times New Roman" pitchFamily="18" charset="0"/>
              </a:rPr>
              <a:t>定理 ：</a:t>
            </a:r>
            <a:r>
              <a:rPr lang="zh-CN" altLang="en-US" b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若 </a:t>
            </a:r>
            <a:r>
              <a:rPr lang="en-US" altLang="zh-CN" b="1" smtClean="0">
                <a:latin typeface="Times New Roman" pitchFamily="18" charset="0"/>
                <a:cs typeface="Times New Roman" pitchFamily="18" charset="0"/>
              </a:rPr>
              <a:t>A </a:t>
            </a:r>
            <a:r>
              <a:rPr lang="zh-CN" altLang="en-US" b="1" smtClean="0">
                <a:latin typeface="Times New Roman" pitchFamily="18" charset="0"/>
                <a:cs typeface="Times New Roman" pitchFamily="18" charset="0"/>
              </a:rPr>
              <a:t>是 </a:t>
            </a:r>
            <a:r>
              <a:rPr lang="en-US" altLang="zh-CN" b="1" smtClean="0">
                <a:latin typeface="Times New Roman" pitchFamily="18" charset="0"/>
                <a:cs typeface="Times New Roman" pitchFamily="18" charset="0"/>
              </a:rPr>
              <a:t>m×n </a:t>
            </a:r>
            <a:r>
              <a:rPr lang="zh-CN" altLang="en-US" b="1" smtClean="0">
                <a:latin typeface="Times New Roman" pitchFamily="18" charset="0"/>
                <a:cs typeface="Times New Roman" pitchFamily="18" charset="0"/>
              </a:rPr>
              <a:t>实矩阵</a:t>
            </a:r>
            <a:r>
              <a:rPr lang="en-US" altLang="zh-CN" b="1" smtClean="0">
                <a:latin typeface="Times New Roman" pitchFamily="18" charset="0"/>
                <a:cs typeface="Times New Roman" pitchFamily="18" charset="0"/>
              </a:rPr>
              <a:t>,  </a:t>
            </a:r>
            <a:r>
              <a:rPr lang="zh-CN" altLang="en-US" b="1" smtClean="0">
                <a:latin typeface="Times New Roman" pitchFamily="18" charset="0"/>
                <a:cs typeface="Times New Roman" pitchFamily="18" charset="0"/>
              </a:rPr>
              <a:t>则有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b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              </a:t>
            </a:r>
            <a:r>
              <a:rPr lang="el-GR" altLang="zh-CN" b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l-GR" altLang="zh-CN" sz="3600" b="1" baseline="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l-GR" altLang="zh-CN" b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b="1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zh-CN" altLang="en-US" b="1" smtClean="0">
                <a:latin typeface="Times New Roman" pitchFamily="18" charset="0"/>
                <a:cs typeface="Times New Roman" pitchFamily="18" charset="0"/>
              </a:rPr>
              <a:t>秩  </a:t>
            </a:r>
            <a:r>
              <a:rPr lang="en-US" altLang="zh-CN" b="1" smtClean="0">
                <a:latin typeface="Times New Roman" pitchFamily="18" charset="0"/>
                <a:cs typeface="Times New Roman" pitchFamily="18" charset="0"/>
              </a:rPr>
              <a:t>= </a:t>
            </a:r>
            <a:r>
              <a:rPr lang="el-GR" altLang="zh-CN" b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b="1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zh-CN" altLang="en-US" b="1" smtClean="0">
                <a:latin typeface="Times New Roman" pitchFamily="18" charset="0"/>
                <a:cs typeface="Times New Roman" pitchFamily="18" charset="0"/>
              </a:rPr>
              <a:t>秩 </a:t>
            </a:r>
            <a:r>
              <a:rPr lang="en-US" altLang="zh-CN" b="1" smtClean="0">
                <a:latin typeface="Times New Roman" pitchFamily="18" charset="0"/>
                <a:cs typeface="Times New Roman" pitchFamily="18" charset="0"/>
              </a:rPr>
              <a:t>=  </a:t>
            </a:r>
            <a:r>
              <a:rPr lang="el-GR" altLang="zh-CN" b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b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l-GR" altLang="zh-CN" b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l-GR" altLang="zh-CN" sz="3600" b="1" baseline="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zh-CN" sz="3600" b="1" baseline="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zh-CN" altLang="en-US" b="1" smtClean="0">
                <a:latin typeface="Times New Roman" pitchFamily="18" charset="0"/>
                <a:cs typeface="Times New Roman" pitchFamily="18" charset="0"/>
              </a:rPr>
              <a:t>秩 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b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证：若  </a:t>
            </a:r>
            <a:r>
              <a:rPr lang="zh-CN" altLang="en-US" b="1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  </a:t>
            </a:r>
            <a:r>
              <a:rPr lang="el-GR" altLang="zh-CN" b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l-GR" altLang="zh-CN" sz="3600" b="1" baseline="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l-GR" altLang="zh-CN" b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b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zh-CN" altLang="en-US" b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解空间</a:t>
            </a:r>
            <a:r>
              <a:rPr lang="en-US" altLang="zh-CN" b="1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 , </a:t>
            </a:r>
            <a:r>
              <a:rPr lang="en-US" altLang="zh-CN" b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zh-CN" altLang="en-US" b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即 </a:t>
            </a:r>
            <a:r>
              <a:rPr lang="el-GR" altLang="zh-CN" b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l-GR" altLang="zh-CN" sz="3600" b="1" baseline="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l-GR" altLang="zh-CN" b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l-GR" altLang="zh-CN" sz="3600" b="1" baseline="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 </a:t>
            </a:r>
            <a:r>
              <a:rPr lang="en-US" altLang="zh-CN" b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 0 ,  </a:t>
            </a:r>
            <a:r>
              <a:rPr lang="zh-CN" altLang="en-US" b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则 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b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zh-CN" altLang="en-US" b="1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</a:t>
            </a:r>
            <a:r>
              <a:rPr lang="el-GR" altLang="zh-CN" sz="3600" b="1" baseline="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zh-CN" b="1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 </a:t>
            </a:r>
            <a:r>
              <a:rPr lang="el-GR" altLang="zh-CN" b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l-GR" altLang="zh-CN" sz="3600" b="1" baseline="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l-GR" altLang="zh-CN" b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l-GR" altLang="zh-CN" sz="3600" b="1" baseline="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  </a:t>
            </a:r>
            <a:r>
              <a:rPr lang="en-US" altLang="zh-CN" b="1" smtClean="0">
                <a:latin typeface="Times New Roman" pitchFamily="18" charset="0"/>
                <a:cs typeface="Times New Roman" pitchFamily="18" charset="0"/>
              </a:rPr>
              <a:t>=  ( </a:t>
            </a:r>
            <a:r>
              <a:rPr lang="el-GR" altLang="zh-CN" b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b="1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 </a:t>
            </a:r>
            <a:r>
              <a:rPr lang="en-US" altLang="zh-CN" b="1" smtClean="0"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l-GR" altLang="zh-CN" sz="3600" b="1" baseline="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zh-CN" b="1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l-GR" altLang="zh-CN" b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b="1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  </a:t>
            </a:r>
            <a:r>
              <a:rPr lang="en-US" altLang="zh-CN" b="1" smtClean="0"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altLang="zh-CN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    </a:t>
            </a:r>
            <a:r>
              <a:rPr lang="en-US" altLang="zh-CN" b="1" smtClean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l-GR" altLang="zh-CN" b="1" smtClean="0">
                <a:solidFill>
                  <a:srgbClr val="000000"/>
                </a:solidFill>
                <a:latin typeface="Times New Roman" pitchFamily="18" charset="0"/>
              </a:rPr>
              <a:t>A</a:t>
            </a:r>
            <a:r>
              <a:rPr lang="el-GR" altLang="zh-CN" sz="3600" b="1" baseline="30000" smtClean="0">
                <a:solidFill>
                  <a:srgbClr val="000000"/>
                </a:solidFill>
                <a:latin typeface="华文楷体" pitchFamily="2" charset="-122"/>
                <a:ea typeface="华文楷体" pitchFamily="2" charset="-122"/>
              </a:rPr>
              <a:t>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 </a:t>
            </a:r>
            <a:r>
              <a:rPr lang="en-US" altLang="zh-CN" b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 0 </a:t>
            </a:r>
          </a:p>
          <a:p>
            <a:pPr algn="just" eaLnBrk="1" hangingPunct="1">
              <a:lnSpc>
                <a:spcPct val="150000"/>
              </a:lnSpc>
              <a:buFontTx/>
              <a:buNone/>
            </a:pPr>
            <a:r>
              <a:rPr lang="en-US" altLang="zh-CN" b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zh-CN" altLang="en-US" b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即        </a:t>
            </a:r>
            <a:r>
              <a:rPr lang="el-GR" altLang="zh-CN" b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l-GR" altLang="zh-CN" sz="3600" b="1" baseline="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l-GR" altLang="zh-CN" b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b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zh-CN" altLang="en-US" b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解空间    </a:t>
            </a:r>
            <a:r>
              <a:rPr lang="zh-CN" altLang="en-US" b="1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</a:t>
            </a:r>
            <a:r>
              <a:rPr lang="zh-CN" altLang="en-US" b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l-GR" altLang="zh-CN" b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sz="3600" b="1" baseline="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zh-CN" altLang="en-US" b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的解空间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b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       </a:t>
            </a:r>
            <a:r>
              <a:rPr lang="zh-CN" altLang="en-US" b="1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    </a:t>
            </a:r>
            <a:r>
              <a:rPr lang="en-US" altLang="zh-CN" b="1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n</a:t>
            </a:r>
            <a:r>
              <a:rPr lang="en-US" altLang="zh-CN" smtClean="0">
                <a:latin typeface="Times New Roman" pitchFamily="18" charset="0"/>
                <a:cs typeface="Times New Roman" pitchFamily="18" charset="0"/>
                <a:sym typeface="MT Extra" pitchFamily="18" charset="2"/>
              </a:rPr>
              <a:t>  </a:t>
            </a:r>
            <a:r>
              <a:rPr lang="en-US" altLang="zh-CN" b="1" smtClean="0">
                <a:latin typeface="Times New Roman" pitchFamily="18" charset="0"/>
                <a:cs typeface="Times New Roman" pitchFamily="18" charset="0"/>
                <a:sym typeface="MT Extra" pitchFamily="18" charset="2"/>
              </a:rPr>
              <a:t>–</a:t>
            </a:r>
            <a:r>
              <a:rPr lang="en-US" altLang="zh-CN" b="1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  </a:t>
            </a:r>
            <a:r>
              <a:rPr lang="el-GR" altLang="zh-CN" b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l-GR" altLang="zh-CN" sz="3600" b="1" baseline="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l-GR" altLang="zh-CN" b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b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zh-CN" altLang="en-US" b="1" smtClean="0">
                <a:latin typeface="Times New Roman" pitchFamily="18" charset="0"/>
                <a:cs typeface="Times New Roman" pitchFamily="18" charset="0"/>
              </a:rPr>
              <a:t>秩    </a:t>
            </a:r>
            <a:r>
              <a:rPr lang="zh-CN" altLang="en-US" b="1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</a:t>
            </a:r>
            <a:r>
              <a:rPr lang="zh-CN" altLang="en-US" b="1" smtClean="0">
                <a:latin typeface="Times New Roman" pitchFamily="18" charset="0"/>
                <a:cs typeface="Times New Roman" pitchFamily="18" charset="0"/>
              </a:rPr>
              <a:t>      </a:t>
            </a:r>
            <a:r>
              <a:rPr lang="en-US" altLang="zh-CN" b="1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n </a:t>
            </a:r>
            <a:r>
              <a:rPr lang="en-US" altLang="zh-CN" smtClean="0">
                <a:latin typeface="Times New Roman" pitchFamily="18" charset="0"/>
                <a:cs typeface="Times New Roman" pitchFamily="18" charset="0"/>
                <a:sym typeface="MT Extra" pitchFamily="18" charset="2"/>
              </a:rPr>
              <a:t> </a:t>
            </a:r>
            <a:r>
              <a:rPr lang="en-US" altLang="zh-CN" b="1" smtClean="0">
                <a:latin typeface="Times New Roman" pitchFamily="18" charset="0"/>
                <a:cs typeface="Times New Roman" pitchFamily="18" charset="0"/>
                <a:sym typeface="MT Extra" pitchFamily="18" charset="2"/>
              </a:rPr>
              <a:t>–</a:t>
            </a:r>
            <a:r>
              <a:rPr lang="en-US" altLang="zh-CN" smtClean="0">
                <a:latin typeface="Times New Roman" pitchFamily="18" charset="0"/>
                <a:cs typeface="Times New Roman" pitchFamily="18" charset="0"/>
                <a:sym typeface="MT Extra" pitchFamily="18" charset="2"/>
              </a:rPr>
              <a:t>  </a:t>
            </a:r>
            <a:r>
              <a:rPr lang="el-GR" altLang="zh-CN" b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b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zh-CN" altLang="en-US" b="1" smtClean="0">
                <a:latin typeface="Times New Roman" pitchFamily="18" charset="0"/>
                <a:cs typeface="Times New Roman" pitchFamily="18" charset="0"/>
              </a:rPr>
              <a:t>秩 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                     </a:t>
            </a:r>
            <a:r>
              <a:rPr lang="el-GR" altLang="zh-CN" b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l-GR" altLang="zh-CN" sz="3600" b="1" baseline="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l-GR" altLang="zh-CN" b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b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zh-CN" altLang="en-US" b="1" smtClean="0">
                <a:latin typeface="Times New Roman" pitchFamily="18" charset="0"/>
                <a:cs typeface="Times New Roman" pitchFamily="18" charset="0"/>
              </a:rPr>
              <a:t>秩   </a:t>
            </a:r>
            <a:r>
              <a:rPr lang="zh-CN" altLang="en-US" b="1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    </a:t>
            </a:r>
            <a:r>
              <a:rPr lang="el-GR" altLang="zh-CN" b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b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zh-CN" altLang="en-US" b="1" smtClean="0">
                <a:latin typeface="Times New Roman" pitchFamily="18" charset="0"/>
                <a:cs typeface="Times New Roman" pitchFamily="18" charset="0"/>
              </a:rPr>
              <a:t>秩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            </a:t>
            </a:r>
          </a:p>
        </p:txBody>
      </p:sp>
      <p:sp>
        <p:nvSpPr>
          <p:cNvPr id="6" name="Rectangle 8"/>
          <p:cNvSpPr>
            <a:spLocks noChangeArrowheads="1"/>
          </p:cNvSpPr>
          <p:nvPr/>
        </p:nvSpPr>
        <p:spPr bwMode="auto">
          <a:xfrm>
            <a:off x="4500563" y="5805488"/>
            <a:ext cx="649287" cy="57943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kumimoji="0" lang="en-US" altLang="zh-CN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</a:rPr>
              <a:t>=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53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1153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1153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1153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53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1153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1153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1153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53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1153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1153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1153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53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1153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1153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1153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53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61153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1153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1153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49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692150"/>
            <a:ext cx="8229600" cy="5434013"/>
          </a:xfrm>
        </p:spPr>
        <p:txBody>
          <a:bodyPr/>
          <a:lstStyle/>
          <a:p>
            <a:pPr algn="just" eaLnBrk="1" hangingPunct="1">
              <a:lnSpc>
                <a:spcPct val="150000"/>
              </a:lnSpc>
              <a:buFontTx/>
              <a:buNone/>
            </a:pPr>
            <a:r>
              <a:rPr lang="en-US" altLang="zh-CN" sz="2800" b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1.  </a:t>
            </a:r>
            <a:r>
              <a:rPr lang="zh-CN" altLang="el-GR" sz="2800" b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已知向量组</a:t>
            </a:r>
            <a:r>
              <a:rPr lang="zh-CN" altLang="en-US" sz="2800" b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 </a:t>
            </a:r>
            <a:r>
              <a:rPr lang="el-GR" altLang="zh-CN" sz="2800" b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α</a:t>
            </a:r>
            <a:r>
              <a:rPr lang="el-GR" altLang="zh-CN" sz="2800" b="1" baseline="-3000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1 </a:t>
            </a:r>
            <a:r>
              <a:rPr lang="el-GR" altLang="zh-CN" sz="2800" b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, α</a:t>
            </a:r>
            <a:r>
              <a:rPr lang="el-GR" altLang="zh-CN" sz="2800" b="1" baseline="-3000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2</a:t>
            </a:r>
            <a:r>
              <a:rPr lang="el-GR" altLang="zh-CN" sz="2800" b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 , α</a:t>
            </a:r>
            <a:r>
              <a:rPr lang="el-GR" altLang="zh-CN" sz="2800" b="1" baseline="-3000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3 </a:t>
            </a:r>
            <a:r>
              <a:rPr lang="el-GR" altLang="zh-CN" sz="2800" b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, α</a:t>
            </a:r>
            <a:r>
              <a:rPr lang="el-GR" altLang="zh-CN" sz="2800" b="1" baseline="-3000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4</a:t>
            </a:r>
            <a:r>
              <a:rPr lang="el-GR" altLang="zh-CN" sz="2800" b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 </a:t>
            </a:r>
            <a:r>
              <a:rPr lang="zh-CN" altLang="el-GR" sz="2800" b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线性无关，则以下</a:t>
            </a:r>
            <a:endParaRPr lang="zh-CN" altLang="en-US" sz="2800" b="1" smtClean="0">
              <a:solidFill>
                <a:srgbClr val="000000"/>
              </a:solidFill>
              <a:latin typeface="Times New Roman" pitchFamily="18" charset="0"/>
              <a:ea typeface="华文楷体" pitchFamily="2" charset="-122"/>
              <a:cs typeface="Times New Roman" pitchFamily="18" charset="0"/>
            </a:endParaRPr>
          </a:p>
          <a:p>
            <a:pPr algn="just" eaLnBrk="1" hangingPunct="1">
              <a:lnSpc>
                <a:spcPct val="150000"/>
              </a:lnSpc>
              <a:buFontTx/>
              <a:buNone/>
            </a:pPr>
            <a:r>
              <a:rPr lang="zh-CN" altLang="en-US" sz="2800" b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     </a:t>
            </a:r>
            <a:r>
              <a:rPr lang="zh-CN" altLang="el-GR" sz="2800" b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向量组线性无关的有</a:t>
            </a:r>
            <a:r>
              <a:rPr lang="el-GR" altLang="zh-CN" sz="2800" b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(</a:t>
            </a:r>
            <a:r>
              <a:rPr lang="zh-CN" altLang="el-GR" sz="2800" b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多选</a:t>
            </a:r>
            <a:r>
              <a:rPr lang="en-US" altLang="zh-CN" sz="2800" b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 </a:t>
            </a:r>
            <a:r>
              <a:rPr lang="el-GR" altLang="zh-CN" sz="2800" b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)</a:t>
            </a:r>
            <a:r>
              <a:rPr lang="en-US" altLang="zh-CN" sz="2800" b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 </a:t>
            </a:r>
            <a:r>
              <a:rPr lang="el-GR" altLang="zh-CN" sz="2800" b="1" u="sng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         </a:t>
            </a:r>
            <a:r>
              <a:rPr lang="en-US" altLang="zh-CN" sz="2800" b="1" u="sng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    </a:t>
            </a:r>
            <a:r>
              <a:rPr lang="el-GR" altLang="zh-CN" sz="2800" b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.</a:t>
            </a:r>
          </a:p>
          <a:p>
            <a:pPr algn="just" eaLnBrk="1" hangingPunct="1">
              <a:lnSpc>
                <a:spcPct val="150000"/>
              </a:lnSpc>
              <a:buFontTx/>
              <a:buNone/>
            </a:pPr>
            <a:r>
              <a:rPr lang="en-US" altLang="zh-CN" sz="2800" b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 </a:t>
            </a:r>
            <a:r>
              <a:rPr lang="el-GR" altLang="zh-CN" sz="2800" b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A</a:t>
            </a:r>
            <a:r>
              <a:rPr lang="zh-CN" altLang="el-GR" sz="2800" b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．</a:t>
            </a:r>
            <a:r>
              <a:rPr lang="el-GR" altLang="zh-CN" sz="2800" b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α</a:t>
            </a:r>
            <a:r>
              <a:rPr lang="el-GR" altLang="zh-CN" sz="2800" b="1" baseline="-3000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1</a:t>
            </a:r>
            <a:r>
              <a:rPr lang="en-US" altLang="zh-CN" sz="2800" b="1" baseline="-3000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 </a:t>
            </a:r>
            <a:r>
              <a:rPr lang="el-GR" altLang="zh-CN" sz="2800" b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+</a:t>
            </a:r>
            <a:r>
              <a:rPr lang="en-US" altLang="zh-CN" sz="2800" b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 </a:t>
            </a:r>
            <a:r>
              <a:rPr lang="el-GR" altLang="zh-CN" sz="2800" b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α</a:t>
            </a:r>
            <a:r>
              <a:rPr lang="el-GR" altLang="zh-CN" sz="2800" b="1" baseline="-3000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2</a:t>
            </a:r>
            <a:r>
              <a:rPr lang="el-GR" altLang="zh-CN" sz="2800" b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 , </a:t>
            </a:r>
            <a:r>
              <a:rPr lang="en-US" altLang="zh-CN" sz="2800" b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 </a:t>
            </a:r>
            <a:r>
              <a:rPr lang="el-GR" altLang="zh-CN" sz="2800" b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α</a:t>
            </a:r>
            <a:r>
              <a:rPr lang="el-GR" altLang="zh-CN" sz="2800" b="1" baseline="-3000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2</a:t>
            </a:r>
            <a:r>
              <a:rPr lang="en-US" altLang="zh-CN" sz="2800" b="1" baseline="-3000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 </a:t>
            </a:r>
            <a:r>
              <a:rPr lang="el-GR" altLang="zh-CN" sz="2800" b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+</a:t>
            </a:r>
            <a:r>
              <a:rPr lang="en-US" altLang="zh-CN" sz="2800" b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 </a:t>
            </a:r>
            <a:r>
              <a:rPr lang="el-GR" altLang="zh-CN" sz="2800" b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α</a:t>
            </a:r>
            <a:r>
              <a:rPr lang="el-GR" altLang="zh-CN" sz="2800" b="1" baseline="-3000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3 </a:t>
            </a:r>
            <a:r>
              <a:rPr lang="el-GR" altLang="zh-CN" sz="2800" b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, </a:t>
            </a:r>
            <a:r>
              <a:rPr lang="en-US" altLang="zh-CN" sz="2800" b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 </a:t>
            </a:r>
            <a:r>
              <a:rPr lang="el-GR" altLang="zh-CN" sz="2800" b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α</a:t>
            </a:r>
            <a:r>
              <a:rPr lang="el-GR" altLang="zh-CN" sz="2800" b="1" baseline="-3000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3</a:t>
            </a:r>
            <a:r>
              <a:rPr lang="en-US" altLang="zh-CN" sz="2800" b="1" baseline="-3000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 </a:t>
            </a:r>
            <a:r>
              <a:rPr lang="el-GR" altLang="zh-CN" sz="2800" b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+</a:t>
            </a:r>
            <a:r>
              <a:rPr lang="en-US" altLang="zh-CN" sz="2800" b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 </a:t>
            </a:r>
            <a:r>
              <a:rPr lang="el-GR" altLang="zh-CN" sz="2800" b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α</a:t>
            </a:r>
            <a:r>
              <a:rPr lang="el-GR" altLang="zh-CN" sz="2800" b="1" baseline="-3000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4</a:t>
            </a:r>
            <a:r>
              <a:rPr lang="el-GR" altLang="zh-CN" sz="2800" b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 , </a:t>
            </a:r>
            <a:r>
              <a:rPr lang="en-US" altLang="zh-CN" sz="2800" b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 </a:t>
            </a:r>
            <a:r>
              <a:rPr lang="el-GR" altLang="zh-CN" sz="2800" b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α</a:t>
            </a:r>
            <a:r>
              <a:rPr lang="el-GR" altLang="zh-CN" sz="2800" b="1" baseline="-3000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4</a:t>
            </a:r>
            <a:r>
              <a:rPr lang="en-US" altLang="zh-CN" sz="2800" b="1" baseline="-3000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 </a:t>
            </a:r>
            <a:r>
              <a:rPr lang="el-GR" altLang="zh-CN" sz="2800" b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+</a:t>
            </a:r>
            <a:r>
              <a:rPr lang="en-US" altLang="zh-CN" sz="2800" b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 </a:t>
            </a:r>
            <a:r>
              <a:rPr lang="el-GR" altLang="zh-CN" sz="2800" b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α</a:t>
            </a:r>
            <a:r>
              <a:rPr lang="el-GR" altLang="zh-CN" sz="2800" b="1" baseline="-3000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1</a:t>
            </a:r>
            <a:r>
              <a:rPr lang="el-GR" altLang="zh-CN" sz="2800" b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 ;  </a:t>
            </a:r>
            <a:endParaRPr lang="en-US" altLang="zh-CN" sz="2800" b="1" smtClean="0">
              <a:solidFill>
                <a:srgbClr val="000000"/>
              </a:solidFill>
              <a:latin typeface="Times New Roman" pitchFamily="18" charset="0"/>
              <a:ea typeface="华文楷体" pitchFamily="2" charset="-122"/>
              <a:cs typeface="Times New Roman" pitchFamily="18" charset="0"/>
            </a:endParaRPr>
          </a:p>
          <a:p>
            <a:pPr algn="just" eaLnBrk="1" hangingPunct="1">
              <a:lnSpc>
                <a:spcPct val="150000"/>
              </a:lnSpc>
              <a:buFontTx/>
              <a:buNone/>
            </a:pPr>
            <a:r>
              <a:rPr lang="en-US" altLang="zh-CN" sz="2800" b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 </a:t>
            </a:r>
            <a:r>
              <a:rPr lang="el-GR" altLang="zh-CN" sz="2800" b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B.  </a:t>
            </a:r>
            <a:r>
              <a:rPr lang="en-US" altLang="zh-CN" sz="2800" b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 </a:t>
            </a:r>
            <a:r>
              <a:rPr lang="el-GR" altLang="zh-CN" sz="2800" b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α</a:t>
            </a:r>
            <a:r>
              <a:rPr lang="el-GR" altLang="zh-CN" sz="2800" b="1" baseline="-3000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1</a:t>
            </a:r>
            <a:r>
              <a:rPr lang="el-GR" altLang="zh-CN" sz="2800" b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 , </a:t>
            </a:r>
            <a:r>
              <a:rPr lang="en-US" altLang="zh-CN" sz="2800" b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 </a:t>
            </a:r>
            <a:r>
              <a:rPr lang="el-GR" altLang="zh-CN" sz="2800" b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α</a:t>
            </a:r>
            <a:r>
              <a:rPr lang="el-GR" altLang="zh-CN" sz="2800" b="1" baseline="-3000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2</a:t>
            </a:r>
            <a:r>
              <a:rPr lang="el-GR" altLang="zh-CN" sz="2800" b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 - α</a:t>
            </a:r>
            <a:r>
              <a:rPr lang="el-GR" altLang="zh-CN" sz="2800" b="1" baseline="-3000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3 </a:t>
            </a:r>
            <a:r>
              <a:rPr lang="el-GR" altLang="zh-CN" sz="2800" b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, </a:t>
            </a:r>
            <a:r>
              <a:rPr lang="en-US" altLang="zh-CN" sz="2800" b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 </a:t>
            </a:r>
            <a:r>
              <a:rPr lang="el-GR" altLang="zh-CN" sz="2800" b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α</a:t>
            </a:r>
            <a:r>
              <a:rPr lang="el-GR" altLang="zh-CN" sz="2800" b="1" baseline="-3000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1</a:t>
            </a:r>
            <a:r>
              <a:rPr lang="el-GR" altLang="zh-CN" sz="2800" b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 - α</a:t>
            </a:r>
            <a:r>
              <a:rPr lang="el-GR" altLang="zh-CN" sz="2800" b="1" baseline="-3000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3 </a:t>
            </a:r>
            <a:r>
              <a:rPr lang="el-GR" altLang="zh-CN" sz="2800" b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+</a:t>
            </a:r>
            <a:r>
              <a:rPr lang="en-US" altLang="zh-CN" sz="2800" b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 </a:t>
            </a:r>
            <a:r>
              <a:rPr lang="el-GR" altLang="zh-CN" sz="2800" b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α</a:t>
            </a:r>
            <a:r>
              <a:rPr lang="el-GR" altLang="zh-CN" sz="2800" b="1" baseline="-3000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4</a:t>
            </a:r>
            <a:r>
              <a:rPr lang="el-GR" altLang="zh-CN" sz="2800" b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 ;</a:t>
            </a:r>
          </a:p>
          <a:p>
            <a:pPr algn="just" eaLnBrk="1" hangingPunct="1">
              <a:lnSpc>
                <a:spcPct val="150000"/>
              </a:lnSpc>
              <a:buFontTx/>
              <a:buNone/>
            </a:pPr>
            <a:r>
              <a:rPr lang="el-GR" altLang="zh-CN" sz="2800" b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 C.  </a:t>
            </a:r>
            <a:r>
              <a:rPr lang="en-US" altLang="zh-CN" sz="2800" b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 </a:t>
            </a:r>
            <a:r>
              <a:rPr lang="el-GR" altLang="zh-CN" sz="2800" b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α</a:t>
            </a:r>
            <a:r>
              <a:rPr lang="el-GR" altLang="zh-CN" sz="2800" b="1" baseline="-3000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1</a:t>
            </a:r>
            <a:r>
              <a:rPr lang="el-GR" altLang="zh-CN" sz="2800" b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 , </a:t>
            </a:r>
            <a:r>
              <a:rPr lang="en-US" altLang="zh-CN" sz="2800" b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 </a:t>
            </a:r>
            <a:r>
              <a:rPr lang="el-GR" altLang="zh-CN" sz="2800" b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α</a:t>
            </a:r>
            <a:r>
              <a:rPr lang="el-GR" altLang="zh-CN" sz="2800" b="1" baseline="-3000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1</a:t>
            </a:r>
            <a:r>
              <a:rPr lang="en-US" altLang="zh-CN" sz="2800" b="1" baseline="-3000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 </a:t>
            </a:r>
            <a:r>
              <a:rPr lang="el-GR" altLang="zh-CN" sz="2800" b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+</a:t>
            </a:r>
            <a:r>
              <a:rPr lang="en-US" altLang="zh-CN" sz="2800" b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 </a:t>
            </a:r>
            <a:r>
              <a:rPr lang="el-GR" altLang="zh-CN" sz="2800" b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α</a:t>
            </a:r>
            <a:r>
              <a:rPr lang="el-GR" altLang="zh-CN" sz="2800" b="1" baseline="-3000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2 </a:t>
            </a:r>
            <a:r>
              <a:rPr lang="el-GR" altLang="zh-CN" sz="2800" b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, </a:t>
            </a:r>
            <a:r>
              <a:rPr lang="en-US" altLang="zh-CN" sz="2800" b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 </a:t>
            </a:r>
            <a:r>
              <a:rPr lang="el-GR" altLang="zh-CN" sz="2800" b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α</a:t>
            </a:r>
            <a:r>
              <a:rPr lang="el-GR" altLang="zh-CN" sz="2800" b="1" baseline="-3000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1</a:t>
            </a:r>
            <a:r>
              <a:rPr lang="el-GR" altLang="zh-CN" sz="2800" b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+</a:t>
            </a:r>
            <a:r>
              <a:rPr lang="en-US" altLang="zh-CN" sz="2800" b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 </a:t>
            </a:r>
            <a:r>
              <a:rPr lang="el-GR" altLang="zh-CN" sz="2800" b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α</a:t>
            </a:r>
            <a:r>
              <a:rPr lang="el-GR" altLang="zh-CN" sz="2800" b="1" baseline="-3000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2</a:t>
            </a:r>
            <a:r>
              <a:rPr lang="en-US" altLang="zh-CN" sz="2800" b="1" baseline="-3000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 </a:t>
            </a:r>
            <a:r>
              <a:rPr lang="el-GR" altLang="zh-CN" sz="2800" b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+</a:t>
            </a:r>
            <a:r>
              <a:rPr lang="en-US" altLang="zh-CN" sz="2800" b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 </a:t>
            </a:r>
            <a:r>
              <a:rPr lang="el-GR" altLang="zh-CN" sz="2800" b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α</a:t>
            </a:r>
            <a:r>
              <a:rPr lang="el-GR" altLang="zh-CN" sz="2800" b="1" baseline="-3000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3</a:t>
            </a:r>
            <a:r>
              <a:rPr lang="el-GR" altLang="zh-CN" sz="2800" b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 , </a:t>
            </a:r>
            <a:r>
              <a:rPr lang="en-US" altLang="zh-CN" sz="2800" b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 </a:t>
            </a:r>
            <a:r>
              <a:rPr lang="el-GR" altLang="zh-CN" sz="2800" b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α</a:t>
            </a:r>
            <a:r>
              <a:rPr lang="el-GR" altLang="zh-CN" sz="2800" b="1" baseline="-3000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1</a:t>
            </a:r>
            <a:r>
              <a:rPr lang="en-US" altLang="zh-CN" sz="2800" b="1" baseline="-3000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 </a:t>
            </a:r>
            <a:r>
              <a:rPr lang="el-GR" altLang="zh-CN" sz="2800" b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+</a:t>
            </a:r>
            <a:r>
              <a:rPr lang="en-US" altLang="zh-CN" sz="2800" b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 </a:t>
            </a:r>
            <a:r>
              <a:rPr lang="el-GR" altLang="zh-CN" sz="2800" b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α</a:t>
            </a:r>
            <a:r>
              <a:rPr lang="el-GR" altLang="zh-CN" sz="2800" b="1" baseline="-3000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2</a:t>
            </a:r>
            <a:r>
              <a:rPr lang="en-US" altLang="zh-CN" sz="2800" b="1" baseline="-3000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 </a:t>
            </a:r>
            <a:r>
              <a:rPr lang="el-GR" altLang="zh-CN" sz="2800" b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+</a:t>
            </a:r>
            <a:r>
              <a:rPr lang="en-US" altLang="zh-CN" sz="2800" b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 </a:t>
            </a:r>
            <a:r>
              <a:rPr lang="el-GR" altLang="zh-CN" sz="2800" b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α</a:t>
            </a:r>
            <a:r>
              <a:rPr lang="el-GR" altLang="zh-CN" sz="2800" b="1" baseline="-3000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3</a:t>
            </a:r>
            <a:r>
              <a:rPr lang="en-US" altLang="zh-CN" sz="2800" b="1" baseline="-3000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 </a:t>
            </a:r>
            <a:r>
              <a:rPr lang="el-GR" altLang="zh-CN" sz="2800" b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+</a:t>
            </a:r>
            <a:r>
              <a:rPr lang="en-US" altLang="zh-CN" sz="2800" b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 </a:t>
            </a:r>
            <a:r>
              <a:rPr lang="el-GR" altLang="zh-CN" sz="2800" b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α</a:t>
            </a:r>
            <a:r>
              <a:rPr lang="el-GR" altLang="zh-CN" sz="2800" b="1" baseline="-3000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4</a:t>
            </a:r>
            <a:r>
              <a:rPr lang="el-GR" altLang="zh-CN" sz="2800" b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 ;</a:t>
            </a:r>
          </a:p>
          <a:p>
            <a:pPr algn="just" eaLnBrk="1" hangingPunct="1">
              <a:lnSpc>
                <a:spcPct val="150000"/>
              </a:lnSpc>
              <a:buFontTx/>
              <a:buNone/>
            </a:pPr>
            <a:r>
              <a:rPr lang="el-GR" altLang="zh-CN" sz="2800" b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 D.  </a:t>
            </a:r>
            <a:r>
              <a:rPr lang="en-US" altLang="zh-CN" sz="2800" b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 </a:t>
            </a:r>
            <a:r>
              <a:rPr lang="el-GR" altLang="zh-CN" sz="2800" b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α</a:t>
            </a:r>
            <a:r>
              <a:rPr lang="el-GR" altLang="zh-CN" sz="2800" b="1" baseline="-3000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1</a:t>
            </a:r>
            <a:r>
              <a:rPr lang="en-US" altLang="zh-CN" sz="2800" b="1" baseline="-3000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 </a:t>
            </a:r>
            <a:r>
              <a:rPr lang="el-GR" altLang="zh-CN" sz="2800" b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+</a:t>
            </a:r>
            <a:r>
              <a:rPr lang="en-US" altLang="zh-CN" sz="2800" b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 </a:t>
            </a:r>
            <a:r>
              <a:rPr lang="el-GR" altLang="zh-CN" sz="2800" b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α</a:t>
            </a:r>
            <a:r>
              <a:rPr lang="el-GR" altLang="zh-CN" sz="2800" b="1" baseline="-3000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4 </a:t>
            </a:r>
            <a:r>
              <a:rPr lang="el-GR" altLang="zh-CN" sz="2800" b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, </a:t>
            </a:r>
            <a:r>
              <a:rPr lang="en-US" altLang="zh-CN" sz="2800" b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 </a:t>
            </a:r>
            <a:r>
              <a:rPr lang="el-GR" altLang="zh-CN" sz="2800" b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α</a:t>
            </a:r>
            <a:r>
              <a:rPr lang="el-GR" altLang="zh-CN" sz="2800" b="1" baseline="-3000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2</a:t>
            </a:r>
            <a:r>
              <a:rPr lang="en-US" altLang="zh-CN" sz="2800" b="1" baseline="-3000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 </a:t>
            </a:r>
            <a:r>
              <a:rPr lang="el-GR" altLang="zh-CN" sz="2800" b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+</a:t>
            </a:r>
            <a:r>
              <a:rPr lang="en-US" altLang="zh-CN" sz="2800" b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 </a:t>
            </a:r>
            <a:r>
              <a:rPr lang="el-GR" altLang="zh-CN" sz="2800" b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2 α</a:t>
            </a:r>
            <a:r>
              <a:rPr lang="el-GR" altLang="zh-CN" sz="2800" b="1" baseline="-3000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4</a:t>
            </a:r>
            <a:r>
              <a:rPr lang="el-GR" altLang="zh-CN" sz="2800" b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 , </a:t>
            </a:r>
            <a:r>
              <a:rPr lang="en-US" altLang="zh-CN" sz="2800" b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 </a:t>
            </a:r>
            <a:r>
              <a:rPr lang="el-GR" altLang="zh-CN" sz="2800" b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α</a:t>
            </a:r>
            <a:r>
              <a:rPr lang="el-GR" altLang="zh-CN" sz="2800" b="1" baseline="-3000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2</a:t>
            </a:r>
            <a:r>
              <a:rPr lang="en-US" altLang="zh-CN" sz="2800" b="1" baseline="-3000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 </a:t>
            </a:r>
            <a:r>
              <a:rPr lang="el-GR" altLang="zh-CN" sz="2800" b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+</a:t>
            </a:r>
            <a:r>
              <a:rPr lang="en-US" altLang="zh-CN" sz="2800" b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 </a:t>
            </a:r>
            <a:r>
              <a:rPr lang="el-GR" altLang="zh-CN" sz="2800" b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5 α</a:t>
            </a:r>
            <a:r>
              <a:rPr lang="el-GR" altLang="zh-CN" sz="2800" b="1" baseline="-3000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3</a:t>
            </a:r>
            <a:r>
              <a:rPr lang="en-US" altLang="zh-CN" sz="2800" b="1" baseline="-3000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 </a:t>
            </a:r>
            <a:r>
              <a:rPr lang="el-GR" altLang="zh-CN" sz="2800" b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+</a:t>
            </a:r>
            <a:r>
              <a:rPr lang="en-US" altLang="zh-CN" sz="2800" b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 </a:t>
            </a:r>
            <a:r>
              <a:rPr lang="el-GR" altLang="zh-CN" sz="2800" b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α</a:t>
            </a:r>
            <a:r>
              <a:rPr lang="el-GR" altLang="zh-CN" sz="2800" b="1" baseline="-3000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4</a:t>
            </a:r>
            <a:r>
              <a:rPr lang="el-GR" altLang="zh-CN" sz="2800" b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 , </a:t>
            </a:r>
            <a:endParaRPr lang="en-US" altLang="zh-CN" sz="2800" b="1" smtClean="0">
              <a:solidFill>
                <a:srgbClr val="000000"/>
              </a:solidFill>
              <a:latin typeface="Times New Roman" pitchFamily="18" charset="0"/>
              <a:ea typeface="华文楷体" pitchFamily="2" charset="-122"/>
              <a:cs typeface="Times New Roman" pitchFamily="18" charset="0"/>
            </a:endParaRPr>
          </a:p>
          <a:p>
            <a:pPr algn="just" eaLnBrk="1" hangingPunct="1">
              <a:lnSpc>
                <a:spcPct val="150000"/>
              </a:lnSpc>
              <a:buFontTx/>
              <a:buNone/>
            </a:pPr>
            <a:r>
              <a:rPr lang="en-US" altLang="zh-CN" sz="2800" b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        </a:t>
            </a:r>
            <a:r>
              <a:rPr lang="el-GR" altLang="zh-CN" sz="2800" b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3 α</a:t>
            </a:r>
            <a:r>
              <a:rPr lang="el-GR" altLang="zh-CN" sz="2800" b="1" baseline="-3000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1</a:t>
            </a:r>
            <a:r>
              <a:rPr lang="en-US" altLang="zh-CN" sz="2800" b="1" baseline="-3000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 </a:t>
            </a:r>
            <a:r>
              <a:rPr lang="el-GR" altLang="zh-CN" sz="2800" b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+</a:t>
            </a:r>
            <a:r>
              <a:rPr lang="en-US" altLang="zh-CN" sz="2800" b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 </a:t>
            </a:r>
            <a:r>
              <a:rPr lang="el-GR" altLang="zh-CN" sz="2800" b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2 α</a:t>
            </a:r>
            <a:r>
              <a:rPr lang="el-GR" altLang="zh-CN" sz="2800" b="1" baseline="-3000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2</a:t>
            </a:r>
            <a:r>
              <a:rPr lang="en-US" altLang="zh-CN" sz="2800" b="1" baseline="-3000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 </a:t>
            </a:r>
            <a:r>
              <a:rPr lang="el-GR" altLang="zh-CN" sz="2800" b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+</a:t>
            </a:r>
            <a:r>
              <a:rPr lang="en-US" altLang="zh-CN" sz="2800" b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 </a:t>
            </a:r>
            <a:r>
              <a:rPr lang="el-GR" altLang="zh-CN" sz="2800" b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α</a:t>
            </a:r>
            <a:r>
              <a:rPr lang="el-GR" altLang="zh-CN" sz="2800" b="1" baseline="-3000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3</a:t>
            </a:r>
            <a:r>
              <a:rPr lang="el-GR" altLang="zh-CN" sz="2800" b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 , </a:t>
            </a:r>
            <a:r>
              <a:rPr lang="en-US" altLang="zh-CN" sz="2800" b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  </a:t>
            </a:r>
            <a:r>
              <a:rPr lang="el-GR" altLang="zh-CN" sz="2800" b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α</a:t>
            </a:r>
            <a:r>
              <a:rPr lang="el-GR" altLang="zh-CN" sz="2800" b="1" baseline="-3000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1 </a:t>
            </a:r>
            <a:r>
              <a:rPr lang="el-GR" altLang="zh-CN" sz="2800" b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- α</a:t>
            </a:r>
            <a:r>
              <a:rPr lang="el-GR" altLang="zh-CN" sz="2800" b="1" baseline="-3000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3</a:t>
            </a:r>
            <a:r>
              <a:rPr lang="el-GR" altLang="zh-CN" sz="2800" b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 .</a:t>
            </a:r>
            <a:endParaRPr lang="en-US" altLang="zh-CN" sz="2800" b="1" smtClean="0">
              <a:solidFill>
                <a:srgbClr val="000000"/>
              </a:solidFill>
              <a:latin typeface="Times New Roman" pitchFamily="18" charset="0"/>
              <a:ea typeface="华文楷体" pitchFamily="2" charset="-122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3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 bwMode="auto">
          <a:xfrm>
            <a:off x="457200" y="526232"/>
            <a:ext cx="8229600" cy="5577483"/>
          </a:xfrm>
          <a:prstGeom prst="rect">
            <a:avLst/>
          </a:prstGeom>
          <a:blipFill rotWithShape="1">
            <a:blip r:embed="rId2"/>
            <a:stretch>
              <a:fillRect l="-1852" b="-5902"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defRPr/>
            </a:pPr>
            <a:r>
              <a:rPr kumimoji="0" lang="zh-CN" altLang="en-US" sz="1800" b="0">
                <a:noFill/>
                <a:latin typeface="Arial" pitchFamily="34" charset="0"/>
              </a:rPr>
              <a:t> </a:t>
            </a:r>
          </a:p>
        </p:txBody>
      </p:sp>
      <p:sp>
        <p:nvSpPr>
          <p:cNvPr id="7" name="矩形 6"/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1907704" y="2420888"/>
            <a:ext cx="5040560" cy="2104102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r>
              <a:rPr kumimoji="0" lang="zh-CN" altLang="en-US" sz="1800" b="0">
                <a:noFill/>
                <a:latin typeface="Arial" pitchFamily="34" charset="0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1463367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zh-CN" smtClean="0"/>
          </a:p>
        </p:txBody>
      </p:sp>
      <p:sp>
        <p:nvSpPr>
          <p:cNvPr id="7045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just" eaLnBrk="1" hangingPunct="1">
              <a:lnSpc>
                <a:spcPct val="130000"/>
              </a:lnSpc>
              <a:buFontTx/>
              <a:buNone/>
            </a:pPr>
            <a:r>
              <a:rPr lang="en-US" altLang="zh-CN" b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3.</a:t>
            </a:r>
            <a:r>
              <a:rPr lang="en-US" altLang="zh-CN" b="1" smtClean="0">
                <a:solidFill>
                  <a:srgbClr val="000000"/>
                </a:solidFill>
                <a:latin typeface="华文楷体" pitchFamily="2" charset="-122"/>
                <a:ea typeface="华文楷体" pitchFamily="2" charset="-122"/>
                <a:cs typeface="Times New Roman" pitchFamily="18" charset="0"/>
              </a:rPr>
              <a:t> </a:t>
            </a:r>
            <a:r>
              <a:rPr lang="zh-CN" altLang="el-GR" b="1" smtClean="0">
                <a:solidFill>
                  <a:srgbClr val="000000"/>
                </a:solidFill>
                <a:latin typeface="华文楷体" pitchFamily="2" charset="-122"/>
                <a:ea typeface="华文楷体" pitchFamily="2" charset="-122"/>
                <a:cs typeface="Times New Roman" pitchFamily="18" charset="0"/>
              </a:rPr>
              <a:t>已知 </a:t>
            </a:r>
            <a:r>
              <a:rPr lang="el-GR" altLang="zh-CN" b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B</a:t>
            </a:r>
            <a:r>
              <a:rPr lang="en-US" altLang="zh-CN" b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 </a:t>
            </a:r>
            <a:r>
              <a:rPr lang="zh-CN" altLang="el-GR" b="1" smtClean="0">
                <a:solidFill>
                  <a:srgbClr val="000000"/>
                </a:solidFill>
                <a:latin typeface="华文楷体" pitchFamily="2" charset="-122"/>
                <a:ea typeface="华文楷体" pitchFamily="2" charset="-122"/>
                <a:cs typeface="Times New Roman" pitchFamily="18" charset="0"/>
              </a:rPr>
              <a:t>是</a:t>
            </a:r>
            <a:r>
              <a:rPr lang="zh-CN" altLang="en-US" b="1" smtClean="0">
                <a:solidFill>
                  <a:srgbClr val="000000"/>
                </a:solidFill>
                <a:latin typeface="华文楷体" pitchFamily="2" charset="-122"/>
                <a:ea typeface="华文楷体" pitchFamily="2" charset="-122"/>
                <a:cs typeface="Times New Roman" pitchFamily="18" charset="0"/>
              </a:rPr>
              <a:t> </a:t>
            </a:r>
            <a:r>
              <a:rPr lang="el-GR" altLang="zh-CN" b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3 </a:t>
            </a:r>
            <a:r>
              <a:rPr lang="en-US" altLang="zh-CN" b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  <a:sym typeface="Symbol" pitchFamily="18" charset="2"/>
              </a:rPr>
              <a:t></a:t>
            </a:r>
            <a:r>
              <a:rPr lang="en-US" altLang="zh-CN" b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 </a:t>
            </a:r>
            <a:r>
              <a:rPr lang="el-GR" altLang="zh-CN" b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4</a:t>
            </a:r>
            <a:r>
              <a:rPr lang="en-US" altLang="zh-CN" b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 </a:t>
            </a:r>
            <a:r>
              <a:rPr lang="zh-CN" altLang="el-GR" b="1" smtClean="0">
                <a:solidFill>
                  <a:srgbClr val="000000"/>
                </a:solidFill>
                <a:latin typeface="华文楷体" pitchFamily="2" charset="-122"/>
                <a:ea typeface="华文楷体" pitchFamily="2" charset="-122"/>
                <a:cs typeface="Times New Roman" pitchFamily="18" charset="0"/>
              </a:rPr>
              <a:t>矩阵</a:t>
            </a:r>
            <a:r>
              <a:rPr lang="el-GR" altLang="zh-CN" b="1" smtClean="0">
                <a:solidFill>
                  <a:srgbClr val="000000"/>
                </a:solidFill>
                <a:latin typeface="华文楷体" pitchFamily="2" charset="-122"/>
                <a:ea typeface="华文楷体" pitchFamily="2" charset="-122"/>
                <a:cs typeface="Times New Roman" pitchFamily="18" charset="0"/>
              </a:rPr>
              <a:t>,  </a:t>
            </a:r>
            <a:r>
              <a:rPr lang="el-GR" altLang="zh-CN" b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[ 2</a:t>
            </a:r>
            <a:r>
              <a:rPr lang="el-GR" altLang="zh-CN" b="1" baseline="-3000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 </a:t>
            </a:r>
            <a:r>
              <a:rPr lang="el-GR" altLang="zh-CN" b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 0</a:t>
            </a:r>
            <a:r>
              <a:rPr lang="el-GR" altLang="zh-CN" b="1" baseline="-3000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 </a:t>
            </a:r>
            <a:r>
              <a:rPr lang="el-GR" altLang="zh-CN" b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 1  3</a:t>
            </a:r>
            <a:r>
              <a:rPr lang="el-GR" altLang="zh-CN" b="1" baseline="-3000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 </a:t>
            </a:r>
            <a:r>
              <a:rPr lang="el-GR" altLang="zh-CN" b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]</a:t>
            </a:r>
            <a:r>
              <a:rPr lang="el-GR" altLang="zh-CN" b="1" baseline="3000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 T</a:t>
            </a:r>
            <a:r>
              <a:rPr lang="zh-CN" altLang="el-GR" b="1" smtClean="0">
                <a:solidFill>
                  <a:srgbClr val="000000"/>
                </a:solidFill>
                <a:latin typeface="华文楷体" pitchFamily="2" charset="-122"/>
                <a:ea typeface="华文楷体" pitchFamily="2" charset="-122"/>
                <a:cs typeface="Times New Roman" pitchFamily="18" charset="0"/>
              </a:rPr>
              <a:t>是齐次</a:t>
            </a:r>
            <a:endParaRPr lang="zh-CN" altLang="en-US" b="1" smtClean="0">
              <a:solidFill>
                <a:srgbClr val="000000"/>
              </a:solidFill>
              <a:latin typeface="华文楷体" pitchFamily="2" charset="-122"/>
              <a:ea typeface="华文楷体" pitchFamily="2" charset="-122"/>
              <a:cs typeface="Times New Roman" pitchFamily="18" charset="0"/>
            </a:endParaRPr>
          </a:p>
          <a:p>
            <a:pPr algn="just" eaLnBrk="1" hangingPunct="1">
              <a:lnSpc>
                <a:spcPct val="130000"/>
              </a:lnSpc>
              <a:buFontTx/>
              <a:buNone/>
            </a:pPr>
            <a:r>
              <a:rPr lang="zh-CN" altLang="en-US" b="1" smtClean="0">
                <a:solidFill>
                  <a:srgbClr val="000000"/>
                </a:solidFill>
                <a:latin typeface="华文楷体" pitchFamily="2" charset="-122"/>
                <a:ea typeface="华文楷体" pitchFamily="2" charset="-122"/>
                <a:cs typeface="Times New Roman" pitchFamily="18" charset="0"/>
              </a:rPr>
              <a:t>   </a:t>
            </a:r>
            <a:r>
              <a:rPr lang="zh-CN" altLang="el-GR" b="1" smtClean="0">
                <a:solidFill>
                  <a:srgbClr val="000000"/>
                </a:solidFill>
                <a:latin typeface="华文楷体" pitchFamily="2" charset="-122"/>
                <a:ea typeface="华文楷体" pitchFamily="2" charset="-122"/>
                <a:cs typeface="Times New Roman" pitchFamily="18" charset="0"/>
              </a:rPr>
              <a:t>线性方程组</a:t>
            </a:r>
            <a:r>
              <a:rPr lang="zh-CN" altLang="en-US" b="1" smtClean="0">
                <a:solidFill>
                  <a:srgbClr val="000000"/>
                </a:solidFill>
                <a:latin typeface="华文楷体" pitchFamily="2" charset="-122"/>
                <a:ea typeface="华文楷体" pitchFamily="2" charset="-122"/>
                <a:cs typeface="Times New Roman" pitchFamily="18" charset="0"/>
              </a:rPr>
              <a:t> </a:t>
            </a:r>
            <a:r>
              <a:rPr lang="el-GR" altLang="zh-CN" b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B X = 0</a:t>
            </a:r>
            <a:r>
              <a:rPr lang="el-GR" altLang="zh-CN" b="1" smtClean="0">
                <a:solidFill>
                  <a:srgbClr val="000000"/>
                </a:solidFill>
                <a:latin typeface="华文楷体" pitchFamily="2" charset="-122"/>
                <a:ea typeface="华文楷体" pitchFamily="2" charset="-122"/>
                <a:cs typeface="Times New Roman" pitchFamily="18" charset="0"/>
              </a:rPr>
              <a:t> </a:t>
            </a:r>
            <a:r>
              <a:rPr lang="zh-CN" altLang="el-GR" b="1" smtClean="0">
                <a:solidFill>
                  <a:srgbClr val="000000"/>
                </a:solidFill>
                <a:latin typeface="华文楷体" pitchFamily="2" charset="-122"/>
                <a:ea typeface="华文楷体" pitchFamily="2" charset="-122"/>
                <a:cs typeface="Times New Roman" pitchFamily="18" charset="0"/>
              </a:rPr>
              <a:t>的一个解</a:t>
            </a:r>
            <a:r>
              <a:rPr lang="el-GR" altLang="zh-CN" b="1" smtClean="0">
                <a:solidFill>
                  <a:srgbClr val="000000"/>
                </a:solidFill>
                <a:latin typeface="华文楷体" pitchFamily="2" charset="-122"/>
                <a:ea typeface="华文楷体" pitchFamily="2" charset="-122"/>
                <a:cs typeface="Times New Roman" pitchFamily="18" charset="0"/>
              </a:rPr>
              <a:t>.</a:t>
            </a:r>
            <a:r>
              <a:rPr lang="el-GR" altLang="zh-CN" b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 </a:t>
            </a:r>
            <a:endParaRPr lang="en-US" altLang="zh-CN" b="1" smtClean="0">
              <a:solidFill>
                <a:srgbClr val="000000"/>
              </a:solidFill>
              <a:latin typeface="Times New Roman" pitchFamily="18" charset="0"/>
              <a:ea typeface="华文楷体" pitchFamily="2" charset="-122"/>
              <a:cs typeface="Times New Roman" pitchFamily="18" charset="0"/>
            </a:endParaRPr>
          </a:p>
          <a:p>
            <a:pPr algn="just" eaLnBrk="1" hangingPunct="1">
              <a:lnSpc>
                <a:spcPct val="130000"/>
              </a:lnSpc>
              <a:buFontTx/>
              <a:buNone/>
            </a:pPr>
            <a:r>
              <a:rPr lang="en-US" altLang="zh-CN" b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   </a:t>
            </a:r>
            <a:r>
              <a:rPr lang="zh-CN" altLang="el-GR" b="1" smtClean="0">
                <a:solidFill>
                  <a:srgbClr val="000000"/>
                </a:solidFill>
                <a:latin typeface="华文楷体" pitchFamily="2" charset="-122"/>
                <a:ea typeface="华文楷体" pitchFamily="2" charset="-122"/>
                <a:cs typeface="Times New Roman" pitchFamily="18" charset="0"/>
              </a:rPr>
              <a:t>设</a:t>
            </a:r>
            <a:r>
              <a:rPr lang="zh-CN" altLang="en-US" b="1" smtClean="0">
                <a:solidFill>
                  <a:srgbClr val="000000"/>
                </a:solidFill>
                <a:latin typeface="华文楷体" pitchFamily="2" charset="-122"/>
                <a:ea typeface="华文楷体" pitchFamily="2" charset="-122"/>
                <a:cs typeface="Times New Roman" pitchFamily="18" charset="0"/>
              </a:rPr>
              <a:t> </a:t>
            </a:r>
            <a:r>
              <a:rPr lang="el-GR" altLang="zh-CN" b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A</a:t>
            </a:r>
            <a:r>
              <a:rPr lang="en-US" altLang="zh-CN" b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 </a:t>
            </a:r>
            <a:r>
              <a:rPr lang="zh-CN" altLang="el-GR" b="1" smtClean="0">
                <a:solidFill>
                  <a:srgbClr val="000000"/>
                </a:solidFill>
                <a:latin typeface="华文楷体" pitchFamily="2" charset="-122"/>
                <a:ea typeface="华文楷体" pitchFamily="2" charset="-122"/>
                <a:cs typeface="Times New Roman" pitchFamily="18" charset="0"/>
              </a:rPr>
              <a:t>是将行向量 </a:t>
            </a:r>
            <a:r>
              <a:rPr lang="el-GR" altLang="zh-CN" b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[ 2</a:t>
            </a:r>
            <a:r>
              <a:rPr lang="el-GR" altLang="zh-CN" b="1" baseline="-3000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 </a:t>
            </a:r>
            <a:r>
              <a:rPr lang="el-GR" altLang="zh-CN" b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 0</a:t>
            </a:r>
            <a:r>
              <a:rPr lang="el-GR" altLang="zh-CN" b="1" baseline="-3000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  </a:t>
            </a:r>
            <a:r>
              <a:rPr lang="el-GR" altLang="zh-CN" b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1  3</a:t>
            </a:r>
            <a:r>
              <a:rPr lang="el-GR" altLang="zh-CN" b="1" baseline="-3000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 </a:t>
            </a:r>
            <a:r>
              <a:rPr lang="el-GR" altLang="zh-CN" b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]</a:t>
            </a:r>
            <a:r>
              <a:rPr lang="el-GR" altLang="zh-CN" b="1" smtClean="0">
                <a:solidFill>
                  <a:srgbClr val="000000"/>
                </a:solidFill>
                <a:latin typeface="华文楷体" pitchFamily="2" charset="-122"/>
                <a:ea typeface="华文楷体" pitchFamily="2" charset="-122"/>
                <a:cs typeface="Times New Roman" pitchFamily="18" charset="0"/>
              </a:rPr>
              <a:t> </a:t>
            </a:r>
            <a:r>
              <a:rPr lang="zh-CN" altLang="el-GR" b="1" smtClean="0">
                <a:solidFill>
                  <a:srgbClr val="000000"/>
                </a:solidFill>
                <a:latin typeface="华文楷体" pitchFamily="2" charset="-122"/>
                <a:ea typeface="华文楷体" pitchFamily="2" charset="-122"/>
                <a:cs typeface="Times New Roman" pitchFamily="18" charset="0"/>
              </a:rPr>
              <a:t>添加到</a:t>
            </a:r>
            <a:r>
              <a:rPr lang="zh-CN" altLang="en-US" b="1" smtClean="0">
                <a:solidFill>
                  <a:srgbClr val="000000"/>
                </a:solidFill>
                <a:latin typeface="华文楷体" pitchFamily="2" charset="-122"/>
                <a:ea typeface="华文楷体" pitchFamily="2" charset="-122"/>
                <a:cs typeface="Times New Roman" pitchFamily="18" charset="0"/>
              </a:rPr>
              <a:t> </a:t>
            </a:r>
            <a:r>
              <a:rPr lang="el-GR" altLang="zh-CN" b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B</a:t>
            </a:r>
            <a:endParaRPr lang="en-US" altLang="zh-CN" b="1" smtClean="0">
              <a:solidFill>
                <a:srgbClr val="000000"/>
              </a:solidFill>
              <a:latin typeface="Times New Roman" pitchFamily="18" charset="0"/>
              <a:ea typeface="华文楷体" pitchFamily="2" charset="-122"/>
              <a:cs typeface="Times New Roman" pitchFamily="18" charset="0"/>
            </a:endParaRPr>
          </a:p>
          <a:p>
            <a:pPr algn="just" eaLnBrk="1" hangingPunct="1">
              <a:lnSpc>
                <a:spcPct val="130000"/>
              </a:lnSpc>
              <a:buFontTx/>
              <a:buNone/>
            </a:pPr>
            <a:r>
              <a:rPr lang="en-US" altLang="zh-CN" b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   </a:t>
            </a:r>
            <a:r>
              <a:rPr lang="zh-CN" altLang="el-GR" b="1" smtClean="0">
                <a:solidFill>
                  <a:srgbClr val="000000"/>
                </a:solidFill>
                <a:latin typeface="华文楷体" pitchFamily="2" charset="-122"/>
                <a:ea typeface="华文楷体" pitchFamily="2" charset="-122"/>
                <a:cs typeface="Times New Roman" pitchFamily="18" charset="0"/>
              </a:rPr>
              <a:t>下面得到的方阵</a:t>
            </a:r>
            <a:r>
              <a:rPr lang="el-GR" altLang="zh-CN" b="1" smtClean="0">
                <a:solidFill>
                  <a:srgbClr val="000000"/>
                </a:solidFill>
                <a:latin typeface="华文楷体" pitchFamily="2" charset="-122"/>
                <a:ea typeface="华文楷体" pitchFamily="2" charset="-122"/>
                <a:cs typeface="Times New Roman" pitchFamily="18" charset="0"/>
              </a:rPr>
              <a:t>. </a:t>
            </a:r>
            <a:r>
              <a:rPr lang="en-US" altLang="zh-CN" b="1" smtClean="0">
                <a:solidFill>
                  <a:srgbClr val="000000"/>
                </a:solidFill>
                <a:latin typeface="华文楷体" pitchFamily="2" charset="-122"/>
                <a:ea typeface="华文楷体" pitchFamily="2" charset="-122"/>
                <a:cs typeface="Times New Roman" pitchFamily="18" charset="0"/>
              </a:rPr>
              <a:t> </a:t>
            </a:r>
            <a:r>
              <a:rPr lang="zh-CN" altLang="el-GR" b="1" smtClean="0">
                <a:solidFill>
                  <a:srgbClr val="000000"/>
                </a:solidFill>
                <a:latin typeface="华文楷体" pitchFamily="2" charset="-122"/>
                <a:ea typeface="华文楷体" pitchFamily="2" charset="-122"/>
                <a:cs typeface="Times New Roman" pitchFamily="18" charset="0"/>
              </a:rPr>
              <a:t>若</a:t>
            </a:r>
            <a:r>
              <a:rPr lang="zh-CN" altLang="en-US" b="1" smtClean="0">
                <a:solidFill>
                  <a:srgbClr val="000000"/>
                </a:solidFill>
                <a:latin typeface="华文楷体" pitchFamily="2" charset="-122"/>
                <a:ea typeface="华文楷体" pitchFamily="2" charset="-122"/>
                <a:cs typeface="Times New Roman" pitchFamily="18" charset="0"/>
              </a:rPr>
              <a:t> </a:t>
            </a:r>
            <a:r>
              <a:rPr lang="el-GR" altLang="zh-CN" b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A</a:t>
            </a:r>
            <a:r>
              <a:rPr lang="en-US" altLang="zh-CN" b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 </a:t>
            </a:r>
            <a:r>
              <a:rPr lang="zh-CN" altLang="el-GR" b="1" smtClean="0">
                <a:solidFill>
                  <a:srgbClr val="000000"/>
                </a:solidFill>
                <a:latin typeface="华文楷体" pitchFamily="2" charset="-122"/>
                <a:ea typeface="华文楷体" pitchFamily="2" charset="-122"/>
                <a:cs typeface="Times New Roman" pitchFamily="18" charset="0"/>
              </a:rPr>
              <a:t>的 </a:t>
            </a:r>
            <a:r>
              <a:rPr lang="el-GR" altLang="zh-CN" b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( 4 , 1 ) </a:t>
            </a:r>
            <a:r>
              <a:rPr lang="zh-CN" altLang="el-GR" b="1" smtClean="0">
                <a:solidFill>
                  <a:srgbClr val="000000"/>
                </a:solidFill>
                <a:latin typeface="华文楷体" pitchFamily="2" charset="-122"/>
                <a:ea typeface="华文楷体" pitchFamily="2" charset="-122"/>
                <a:cs typeface="Times New Roman" pitchFamily="18" charset="0"/>
              </a:rPr>
              <a:t>元的</a:t>
            </a:r>
            <a:endParaRPr lang="zh-CN" altLang="en-US" b="1" smtClean="0">
              <a:solidFill>
                <a:srgbClr val="000000"/>
              </a:solidFill>
              <a:latin typeface="华文楷体" pitchFamily="2" charset="-122"/>
              <a:ea typeface="华文楷体" pitchFamily="2" charset="-122"/>
              <a:cs typeface="Times New Roman" pitchFamily="18" charset="0"/>
            </a:endParaRPr>
          </a:p>
          <a:p>
            <a:pPr algn="just" eaLnBrk="1" hangingPunct="1">
              <a:lnSpc>
                <a:spcPct val="130000"/>
              </a:lnSpc>
              <a:buFontTx/>
              <a:buNone/>
            </a:pPr>
            <a:r>
              <a:rPr lang="zh-CN" altLang="en-US" b="1" smtClean="0">
                <a:solidFill>
                  <a:srgbClr val="000000"/>
                </a:solidFill>
                <a:latin typeface="华文楷体" pitchFamily="2" charset="-122"/>
                <a:ea typeface="华文楷体" pitchFamily="2" charset="-122"/>
                <a:cs typeface="Times New Roman" pitchFamily="18" charset="0"/>
              </a:rPr>
              <a:t>   </a:t>
            </a:r>
            <a:r>
              <a:rPr lang="zh-CN" altLang="el-GR" b="1" smtClean="0">
                <a:solidFill>
                  <a:srgbClr val="000000"/>
                </a:solidFill>
                <a:latin typeface="华文楷体" pitchFamily="2" charset="-122"/>
                <a:ea typeface="华文楷体" pitchFamily="2" charset="-122"/>
                <a:cs typeface="Times New Roman" pitchFamily="18" charset="0"/>
              </a:rPr>
              <a:t>余子式为</a:t>
            </a:r>
            <a:r>
              <a:rPr lang="zh-CN" altLang="en-US" b="1" smtClean="0">
                <a:solidFill>
                  <a:srgbClr val="000000"/>
                </a:solidFill>
                <a:latin typeface="华文楷体" pitchFamily="2" charset="-122"/>
                <a:ea typeface="华文楷体" pitchFamily="2" charset="-122"/>
                <a:cs typeface="Times New Roman" pitchFamily="18" charset="0"/>
              </a:rPr>
              <a:t> </a:t>
            </a:r>
            <a:r>
              <a:rPr lang="el-GR" altLang="zh-CN" b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6</a:t>
            </a:r>
            <a:r>
              <a:rPr lang="en-US" altLang="zh-CN" b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 </a:t>
            </a:r>
            <a:r>
              <a:rPr lang="el-GR" altLang="zh-CN" b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,</a:t>
            </a:r>
            <a:r>
              <a:rPr lang="el-GR" altLang="zh-CN" b="1" smtClean="0">
                <a:solidFill>
                  <a:srgbClr val="000000"/>
                </a:solidFill>
                <a:latin typeface="华文楷体" pitchFamily="2" charset="-122"/>
                <a:ea typeface="华文楷体" pitchFamily="2" charset="-122"/>
                <a:cs typeface="Times New Roman" pitchFamily="18" charset="0"/>
              </a:rPr>
              <a:t> </a:t>
            </a:r>
            <a:r>
              <a:rPr lang="en-US" altLang="zh-CN" b="1" smtClean="0">
                <a:solidFill>
                  <a:srgbClr val="000000"/>
                </a:solidFill>
                <a:latin typeface="华文楷体" pitchFamily="2" charset="-122"/>
                <a:ea typeface="华文楷体" pitchFamily="2" charset="-122"/>
                <a:cs typeface="Times New Roman" pitchFamily="18" charset="0"/>
              </a:rPr>
              <a:t> </a:t>
            </a:r>
            <a:r>
              <a:rPr lang="zh-CN" altLang="el-GR" b="1" smtClean="0">
                <a:solidFill>
                  <a:srgbClr val="000000"/>
                </a:solidFill>
                <a:latin typeface="华文楷体" pitchFamily="2" charset="-122"/>
                <a:ea typeface="华文楷体" pitchFamily="2" charset="-122"/>
                <a:cs typeface="Times New Roman" pitchFamily="18" charset="0"/>
              </a:rPr>
              <a:t>则 </a:t>
            </a:r>
            <a:r>
              <a:rPr lang="el-GR" altLang="zh-CN" b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| A | =___.</a:t>
            </a:r>
            <a:endParaRPr lang="en-US" altLang="zh-CN" b="1" smtClean="0">
              <a:solidFill>
                <a:srgbClr val="000000"/>
              </a:solidFill>
              <a:latin typeface="Times New Roman" pitchFamily="18" charset="0"/>
              <a:ea typeface="华文楷体" pitchFamily="2" charset="-122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8437" name="Rectangle 2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57200" y="2060575"/>
                <a:ext cx="8229600" cy="4065588"/>
              </a:xfrm>
            </p:spPr>
            <p:txBody>
              <a:bodyPr/>
              <a:lstStyle/>
              <a:p>
                <a:pPr eaLnBrk="1" hangingPunct="1">
                  <a:lnSpc>
                    <a:spcPct val="150000"/>
                  </a:lnSpc>
                  <a:buFontTx/>
                  <a:buNone/>
                </a:pPr>
                <a:r>
                  <a:rPr lang="en-US" altLang="zh-CN" sz="3600" b="1" dirty="0" smtClean="0">
                    <a:latin typeface="华文楷体" pitchFamily="2" charset="-122"/>
                    <a:ea typeface="华文楷体" pitchFamily="2" charset="-122"/>
                  </a:rPr>
                  <a:t> </a:t>
                </a:r>
                <a:r>
                  <a:rPr lang="zh-CN" altLang="en-US" sz="3600" b="1" dirty="0" smtClean="0">
                    <a:latin typeface="华文楷体" pitchFamily="2" charset="-122"/>
                    <a:ea typeface="华文楷体" pitchFamily="2" charset="-122"/>
                  </a:rPr>
                  <a:t>若存在</a:t>
                </a:r>
                <a:r>
                  <a:rPr lang="zh-CN" altLang="en-US" sz="3600" b="1" dirty="0" smtClean="0">
                    <a:solidFill>
                      <a:srgbClr val="E20000"/>
                    </a:solidFill>
                    <a:latin typeface="华文楷体" pitchFamily="2" charset="-122"/>
                    <a:ea typeface="华文楷体" pitchFamily="2" charset="-122"/>
                  </a:rPr>
                  <a:t>不全为零</a:t>
                </a:r>
                <a:r>
                  <a:rPr lang="zh-CN" altLang="en-US" sz="3600" b="1" dirty="0" smtClean="0">
                    <a:latin typeface="华文楷体" pitchFamily="2" charset="-122"/>
                    <a:ea typeface="华文楷体" pitchFamily="2" charset="-122"/>
                  </a:rPr>
                  <a:t>的数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600" b="1" i="1" smtClean="0">
                            <a:latin typeface="Cambria Math"/>
                            <a:ea typeface="华文楷体" pitchFamily="2" charset="-122"/>
                          </a:rPr>
                        </m:ctrlPr>
                      </m:sSubPr>
                      <m:e>
                        <m:r>
                          <a:rPr lang="en-US" altLang="zh-CN" sz="3600" b="1" i="1" smtClean="0">
                            <a:latin typeface="Cambria Math"/>
                            <a:ea typeface="华文楷体" pitchFamily="2" charset="-122"/>
                          </a:rPr>
                          <m:t>𝒌</m:t>
                        </m:r>
                      </m:e>
                      <m:sub>
                        <m:r>
                          <a:rPr lang="en-US" altLang="zh-CN" sz="3600" b="1" i="1" smtClean="0">
                            <a:latin typeface="Cambria Math"/>
                            <a:ea typeface="华文楷体" pitchFamily="2" charset="-122"/>
                          </a:rPr>
                          <m:t>𝟏</m:t>
                        </m:r>
                      </m:sub>
                    </m:sSub>
                    <m:r>
                      <a:rPr lang="en-US" altLang="zh-CN" sz="3600" b="1" i="1" smtClean="0">
                        <a:latin typeface="Cambria Math"/>
                        <a:ea typeface="华文楷体" pitchFamily="2" charset="-122"/>
                      </a:rPr>
                      <m:t>,</m:t>
                    </m:r>
                    <m:sSub>
                      <m:sSubPr>
                        <m:ctrlPr>
                          <a:rPr lang="en-US" altLang="zh-CN" sz="3600" b="1" i="1" smtClean="0">
                            <a:latin typeface="Cambria Math"/>
                            <a:ea typeface="华文楷体" pitchFamily="2" charset="-122"/>
                          </a:rPr>
                        </m:ctrlPr>
                      </m:sSubPr>
                      <m:e>
                        <m:r>
                          <a:rPr lang="en-US" altLang="zh-CN" sz="3600" b="1" i="1" smtClean="0">
                            <a:latin typeface="Cambria Math"/>
                            <a:ea typeface="华文楷体" pitchFamily="2" charset="-122"/>
                          </a:rPr>
                          <m:t>𝒌</m:t>
                        </m:r>
                      </m:e>
                      <m:sub>
                        <m:r>
                          <a:rPr lang="en-US" altLang="zh-CN" sz="3600" b="1" i="1" smtClean="0">
                            <a:latin typeface="Cambria Math"/>
                            <a:ea typeface="华文楷体" pitchFamily="2" charset="-122"/>
                          </a:rPr>
                          <m:t>𝟐</m:t>
                        </m:r>
                      </m:sub>
                    </m:sSub>
                    <m:r>
                      <a:rPr lang="en-US" altLang="zh-CN" sz="3600" b="1" i="1" smtClean="0">
                        <a:latin typeface="Cambria Math"/>
                        <a:ea typeface="华文楷体" pitchFamily="2" charset="-122"/>
                      </a:rPr>
                      <m:t>,⋯,</m:t>
                    </m:r>
                    <m:sSub>
                      <m:sSubPr>
                        <m:ctrlPr>
                          <a:rPr lang="en-US" altLang="zh-CN" sz="3600" b="1" i="1" smtClean="0">
                            <a:latin typeface="Cambria Math"/>
                            <a:ea typeface="华文楷体" pitchFamily="2" charset="-122"/>
                          </a:rPr>
                        </m:ctrlPr>
                      </m:sSubPr>
                      <m:e>
                        <m:r>
                          <a:rPr lang="en-US" altLang="zh-CN" sz="3600" b="1" i="1" smtClean="0">
                            <a:latin typeface="Cambria Math"/>
                            <a:ea typeface="华文楷体" pitchFamily="2" charset="-122"/>
                          </a:rPr>
                          <m:t>𝒌</m:t>
                        </m:r>
                      </m:e>
                      <m:sub>
                        <m:r>
                          <a:rPr lang="en-US" altLang="zh-CN" sz="3600" b="1" i="1" smtClean="0">
                            <a:latin typeface="Cambria Math"/>
                            <a:ea typeface="华文楷体" pitchFamily="2" charset="-122"/>
                          </a:rPr>
                          <m:t>𝒔</m:t>
                        </m:r>
                      </m:sub>
                    </m:sSub>
                    <m:r>
                      <a:rPr lang="en-US" altLang="zh-CN" sz="3600" b="1" i="1" smtClean="0">
                        <a:latin typeface="Cambria Math"/>
                        <a:ea typeface="Cambria Math"/>
                      </a:rPr>
                      <m:t>∈</m:t>
                    </m:r>
                    <m:r>
                      <a:rPr lang="en-US" altLang="zh-CN" sz="3600" b="1" i="1" smtClean="0">
                        <a:latin typeface="Cambria Math"/>
                        <a:ea typeface="Cambria Math"/>
                      </a:rPr>
                      <m:t>𝑲</m:t>
                    </m:r>
                  </m:oMath>
                </a14:m>
                <a:r>
                  <a:rPr lang="en-US" altLang="zh-CN" sz="3600" b="1" dirty="0" smtClean="0">
                    <a:latin typeface="华文楷体" pitchFamily="2" charset="-122"/>
                    <a:ea typeface="华文楷体" pitchFamily="2" charset="-122"/>
                  </a:rPr>
                  <a:t>,  </a:t>
                </a:r>
              </a:p>
              <a:p>
                <a:pPr eaLnBrk="1" hangingPunct="1">
                  <a:lnSpc>
                    <a:spcPct val="150000"/>
                  </a:lnSpc>
                  <a:buFontTx/>
                  <a:buNone/>
                </a:pPr>
                <a:r>
                  <a:rPr lang="en-US" altLang="zh-CN" sz="3600" b="1" dirty="0" smtClean="0">
                    <a:latin typeface="华文楷体" pitchFamily="2" charset="-122"/>
                    <a:ea typeface="华文楷体" pitchFamily="2" charset="-122"/>
                  </a:rPr>
                  <a:t> </a:t>
                </a:r>
                <a:r>
                  <a:rPr lang="zh-CN" altLang="en-US" sz="3600" b="1" dirty="0" smtClean="0">
                    <a:latin typeface="华文楷体" pitchFamily="2" charset="-122"/>
                    <a:ea typeface="华文楷体" pitchFamily="2" charset="-122"/>
                  </a:rPr>
                  <a:t>使得</a:t>
                </a:r>
              </a:p>
              <a:p>
                <a:pPr eaLnBrk="1" hangingPunct="1">
                  <a:lnSpc>
                    <a:spcPct val="150000"/>
                  </a:lnSpc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600" b="1" i="1" smtClean="0">
                              <a:latin typeface="Cambria Math"/>
                              <a:ea typeface="华文楷体" pitchFamily="2" charset="-122"/>
                            </a:rPr>
                          </m:ctrlPr>
                        </m:sSubPr>
                        <m:e>
                          <m:r>
                            <a:rPr lang="en-US" altLang="zh-CN" sz="3600" b="1" i="1" smtClean="0">
                              <a:latin typeface="Cambria Math"/>
                              <a:ea typeface="华文楷体" pitchFamily="2" charset="-122"/>
                            </a:rPr>
                            <m:t>𝒌</m:t>
                          </m:r>
                        </m:e>
                        <m:sub>
                          <m:r>
                            <a:rPr lang="en-US" altLang="zh-CN" sz="3600" b="1" i="1" smtClean="0">
                              <a:latin typeface="Cambria Math"/>
                              <a:ea typeface="华文楷体" pitchFamily="2" charset="-122"/>
                            </a:rPr>
                            <m:t>𝟏</m:t>
                          </m:r>
                        </m:sub>
                      </m:sSub>
                      <m:sSub>
                        <m:sSubPr>
                          <m:ctrlPr>
                            <a:rPr lang="en-US" altLang="zh-CN" sz="3600" b="1" i="1" smtClean="0">
                              <a:latin typeface="Cambria Math"/>
                              <a:ea typeface="华文楷体" pitchFamily="2" charset="-122"/>
                            </a:rPr>
                          </m:ctrlPr>
                        </m:sSubPr>
                        <m:e>
                          <m:r>
                            <a:rPr lang="zh-CN" altLang="en-US" sz="3600" b="1" i="0" smtClean="0">
                              <a:latin typeface="Cambria Math"/>
                              <a:ea typeface="华文楷体" pitchFamily="2" charset="-122"/>
                            </a:rPr>
                            <m:t>𝛂</m:t>
                          </m:r>
                        </m:e>
                        <m:sub>
                          <m:r>
                            <a:rPr lang="en-US" altLang="zh-CN" sz="3600" b="1" i="1" smtClean="0">
                              <a:latin typeface="Cambria Math"/>
                              <a:ea typeface="华文楷体" pitchFamily="2" charset="-122"/>
                            </a:rPr>
                            <m:t>𝟏</m:t>
                          </m:r>
                        </m:sub>
                      </m:sSub>
                      <m:r>
                        <a:rPr lang="en-US" altLang="zh-CN" sz="3600" b="1" i="1" smtClean="0">
                          <a:latin typeface="Cambria Math"/>
                          <a:ea typeface="华文楷体" pitchFamily="2" charset="-122"/>
                        </a:rPr>
                        <m:t>+</m:t>
                      </m:r>
                      <m:sSub>
                        <m:sSubPr>
                          <m:ctrlPr>
                            <a:rPr lang="en-US" altLang="zh-CN" sz="3600" b="1" i="1" smtClean="0">
                              <a:latin typeface="Cambria Math"/>
                              <a:ea typeface="华文楷体" pitchFamily="2" charset="-122"/>
                            </a:rPr>
                          </m:ctrlPr>
                        </m:sSubPr>
                        <m:e>
                          <m:r>
                            <a:rPr lang="en-US" altLang="zh-CN" sz="3600" b="1" i="1" smtClean="0">
                              <a:latin typeface="Cambria Math"/>
                              <a:ea typeface="华文楷体" pitchFamily="2" charset="-122"/>
                            </a:rPr>
                            <m:t>𝒌</m:t>
                          </m:r>
                        </m:e>
                        <m:sub>
                          <m:r>
                            <a:rPr lang="en-US" altLang="zh-CN" sz="3600" b="1" i="1" smtClean="0">
                              <a:latin typeface="Cambria Math"/>
                              <a:ea typeface="华文楷体" pitchFamily="2" charset="-122"/>
                            </a:rPr>
                            <m:t>𝟐</m:t>
                          </m:r>
                        </m:sub>
                      </m:sSub>
                      <m:sSub>
                        <m:sSubPr>
                          <m:ctrlPr>
                            <a:rPr lang="en-US" altLang="zh-CN" sz="3600" b="1" i="1" smtClean="0">
                              <a:latin typeface="Cambria Math"/>
                              <a:ea typeface="华文楷体" pitchFamily="2" charset="-122"/>
                            </a:rPr>
                          </m:ctrlPr>
                        </m:sSubPr>
                        <m:e>
                          <m:r>
                            <a:rPr lang="zh-CN" altLang="en-US" sz="3600" b="1" i="0" smtClean="0">
                              <a:latin typeface="Cambria Math"/>
                              <a:ea typeface="华文楷体" pitchFamily="2" charset="-122"/>
                            </a:rPr>
                            <m:t>𝛂</m:t>
                          </m:r>
                        </m:e>
                        <m:sub>
                          <m:r>
                            <a:rPr lang="en-US" altLang="zh-CN" sz="3600" b="1" i="1" smtClean="0">
                              <a:latin typeface="Cambria Math"/>
                              <a:ea typeface="华文楷体" pitchFamily="2" charset="-122"/>
                            </a:rPr>
                            <m:t>𝟐</m:t>
                          </m:r>
                        </m:sub>
                      </m:sSub>
                      <m:r>
                        <a:rPr lang="en-US" altLang="zh-CN" sz="3600" b="1" i="1" smtClean="0">
                          <a:latin typeface="Cambria Math"/>
                          <a:ea typeface="华文楷体" pitchFamily="2" charset="-122"/>
                        </a:rPr>
                        <m:t>+⋯+</m:t>
                      </m:r>
                      <m:sSub>
                        <m:sSubPr>
                          <m:ctrlPr>
                            <a:rPr lang="en-US" altLang="zh-CN" sz="3600" b="1" i="1" smtClean="0">
                              <a:latin typeface="Cambria Math"/>
                              <a:ea typeface="华文楷体" pitchFamily="2" charset="-122"/>
                            </a:rPr>
                          </m:ctrlPr>
                        </m:sSubPr>
                        <m:e>
                          <m:r>
                            <a:rPr lang="en-US" altLang="zh-CN" sz="3600" b="1" i="1" smtClean="0">
                              <a:latin typeface="Cambria Math"/>
                              <a:ea typeface="华文楷体" pitchFamily="2" charset="-122"/>
                            </a:rPr>
                            <m:t>𝒌</m:t>
                          </m:r>
                        </m:e>
                        <m:sub>
                          <m:r>
                            <a:rPr lang="en-US" altLang="zh-CN" sz="3600" b="1" i="1" smtClean="0">
                              <a:latin typeface="Cambria Math"/>
                              <a:ea typeface="华文楷体" pitchFamily="2" charset="-122"/>
                            </a:rPr>
                            <m:t>𝒔</m:t>
                          </m:r>
                        </m:sub>
                      </m:sSub>
                      <m:sSub>
                        <m:sSubPr>
                          <m:ctrlPr>
                            <a:rPr lang="en-US" altLang="zh-CN" sz="3600" b="1" i="1" smtClean="0">
                              <a:latin typeface="Cambria Math"/>
                              <a:ea typeface="华文楷体" pitchFamily="2" charset="-122"/>
                            </a:rPr>
                          </m:ctrlPr>
                        </m:sSubPr>
                        <m:e>
                          <m:r>
                            <a:rPr lang="zh-CN" altLang="en-US" sz="3600" b="1" i="0" smtClean="0">
                              <a:latin typeface="Cambria Math"/>
                              <a:ea typeface="华文楷体" pitchFamily="2" charset="-122"/>
                            </a:rPr>
                            <m:t>𝛂</m:t>
                          </m:r>
                        </m:e>
                        <m:sub>
                          <m:r>
                            <a:rPr lang="en-US" altLang="zh-CN" sz="3600" b="1" i="1" smtClean="0">
                              <a:latin typeface="Cambria Math"/>
                              <a:ea typeface="华文楷体" pitchFamily="2" charset="-122"/>
                            </a:rPr>
                            <m:t>𝒔</m:t>
                          </m:r>
                        </m:sub>
                      </m:sSub>
                      <m:r>
                        <a:rPr lang="en-US" altLang="zh-CN" sz="3600" b="1" i="1" smtClean="0">
                          <a:latin typeface="Cambria Math"/>
                          <a:ea typeface="华文楷体" pitchFamily="2" charset="-122"/>
                        </a:rPr>
                        <m:t>=</m:t>
                      </m:r>
                      <m:r>
                        <a:rPr lang="en-US" altLang="zh-CN" sz="3600" b="1" i="1" smtClean="0">
                          <a:latin typeface="Cambria Math"/>
                          <a:ea typeface="华文楷体" pitchFamily="2" charset="-122"/>
                        </a:rPr>
                        <m:t>𝟎</m:t>
                      </m:r>
                    </m:oMath>
                  </m:oMathPara>
                </a14:m>
                <a:endParaRPr lang="zh-CN" altLang="en-US" sz="3600" b="1" dirty="0" smtClean="0">
                  <a:latin typeface="华文楷体" pitchFamily="2" charset="-122"/>
                  <a:ea typeface="华文楷体" pitchFamily="2" charset="-122"/>
                </a:endParaRPr>
              </a:p>
              <a:p>
                <a:pPr eaLnBrk="1" hangingPunct="1">
                  <a:lnSpc>
                    <a:spcPct val="150000"/>
                  </a:lnSpc>
                  <a:buFontTx/>
                  <a:buNone/>
                </a:pPr>
                <a:r>
                  <a:rPr lang="zh-CN" altLang="en-US" sz="3600" b="1" dirty="0" smtClean="0">
                    <a:latin typeface="华文楷体" pitchFamily="2" charset="-122"/>
                    <a:ea typeface="华文楷体" pitchFamily="2" charset="-122"/>
                  </a:rPr>
                  <a:t> 则称向量组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600" b="1" i="1" smtClean="0">
                            <a:latin typeface="Cambria Math"/>
                            <a:ea typeface="华文楷体" pitchFamily="2" charset="-122"/>
                          </a:rPr>
                        </m:ctrlPr>
                      </m:sSubPr>
                      <m:e>
                        <m:r>
                          <a:rPr lang="zh-CN" altLang="en-US" sz="3600" b="1" i="0" smtClean="0">
                            <a:latin typeface="Cambria Math"/>
                            <a:ea typeface="华文楷体" pitchFamily="2" charset="-122"/>
                          </a:rPr>
                          <m:t>𝛂</m:t>
                        </m:r>
                      </m:e>
                      <m:sub>
                        <m:r>
                          <a:rPr lang="en-US" altLang="zh-CN" sz="3600" b="1" i="1" smtClean="0">
                            <a:latin typeface="Cambria Math"/>
                            <a:ea typeface="华文楷体" pitchFamily="2" charset="-122"/>
                          </a:rPr>
                          <m:t>𝟏</m:t>
                        </m:r>
                        <m:r>
                          <a:rPr lang="en-US" altLang="zh-CN" sz="3600" b="1" i="1" smtClean="0">
                            <a:latin typeface="Cambria Math"/>
                            <a:ea typeface="华文楷体" pitchFamily="2" charset="-122"/>
                          </a:rPr>
                          <m:t> </m:t>
                        </m:r>
                      </m:sub>
                    </m:sSub>
                    <m:r>
                      <a:rPr lang="en-US" altLang="zh-CN" sz="3600" b="1" i="1" smtClean="0">
                        <a:latin typeface="Cambria Math"/>
                        <a:ea typeface="华文楷体" pitchFamily="2" charset="-122"/>
                      </a:rPr>
                      <m:t>,</m:t>
                    </m:r>
                    <m:sSub>
                      <m:sSubPr>
                        <m:ctrlPr>
                          <a:rPr lang="en-US" altLang="zh-CN" sz="3600" b="1" i="1" smtClean="0">
                            <a:latin typeface="Cambria Math"/>
                            <a:ea typeface="华文楷体" pitchFamily="2" charset="-122"/>
                          </a:rPr>
                        </m:ctrlPr>
                      </m:sSubPr>
                      <m:e>
                        <m:r>
                          <a:rPr lang="zh-CN" altLang="en-US" sz="3600" b="1" i="0" smtClean="0">
                            <a:latin typeface="Cambria Math"/>
                            <a:ea typeface="华文楷体" pitchFamily="2" charset="-122"/>
                          </a:rPr>
                          <m:t>𝛂</m:t>
                        </m:r>
                      </m:e>
                      <m:sub>
                        <m:r>
                          <a:rPr lang="en-US" altLang="zh-CN" sz="3600" b="1" i="1" smtClean="0">
                            <a:latin typeface="Cambria Math"/>
                            <a:ea typeface="华文楷体" pitchFamily="2" charset="-122"/>
                          </a:rPr>
                          <m:t>𝟐</m:t>
                        </m:r>
                        <m:r>
                          <a:rPr lang="en-US" altLang="zh-CN" sz="3600" b="1" i="1" smtClean="0">
                            <a:latin typeface="Cambria Math"/>
                            <a:ea typeface="华文楷体" pitchFamily="2" charset="-122"/>
                          </a:rPr>
                          <m:t> </m:t>
                        </m:r>
                      </m:sub>
                    </m:sSub>
                    <m:r>
                      <a:rPr lang="en-US" altLang="zh-CN" sz="3600" b="1" i="1" smtClean="0">
                        <a:latin typeface="Cambria Math"/>
                        <a:ea typeface="华文楷体" pitchFamily="2" charset="-122"/>
                      </a:rPr>
                      <m:t>,⋯,</m:t>
                    </m:r>
                    <m:sSub>
                      <m:sSubPr>
                        <m:ctrlPr>
                          <a:rPr lang="en-US" altLang="zh-CN" sz="3600" b="1" i="1" smtClean="0">
                            <a:latin typeface="Cambria Math"/>
                            <a:ea typeface="华文楷体" pitchFamily="2" charset="-122"/>
                          </a:rPr>
                        </m:ctrlPr>
                      </m:sSubPr>
                      <m:e>
                        <m:r>
                          <a:rPr lang="zh-CN" altLang="en-US" sz="3600" b="1" i="0" smtClean="0">
                            <a:latin typeface="Cambria Math"/>
                            <a:ea typeface="华文楷体" pitchFamily="2" charset="-122"/>
                          </a:rPr>
                          <m:t>𝛂</m:t>
                        </m:r>
                      </m:e>
                      <m:sub>
                        <m:r>
                          <a:rPr lang="en-US" altLang="zh-CN" sz="3600" b="1" i="1" smtClean="0">
                            <a:latin typeface="Cambria Math"/>
                            <a:ea typeface="华文楷体" pitchFamily="2" charset="-122"/>
                          </a:rPr>
                          <m:t>𝒔</m:t>
                        </m:r>
                        <m:r>
                          <a:rPr lang="en-US" altLang="zh-CN" sz="3600" b="1" i="1" smtClean="0">
                            <a:latin typeface="Cambria Math"/>
                            <a:ea typeface="华文楷体" pitchFamily="2" charset="-122"/>
                          </a:rPr>
                          <m:t> </m:t>
                        </m:r>
                      </m:sub>
                    </m:sSub>
                  </m:oMath>
                </a14:m>
                <a:r>
                  <a:rPr lang="zh-CN" altLang="en-US" sz="3600" b="1" dirty="0" smtClean="0">
                    <a:latin typeface="华文楷体" pitchFamily="2" charset="-122"/>
                    <a:ea typeface="华文楷体" pitchFamily="2" charset="-122"/>
                  </a:rPr>
                  <a:t>线性相关</a:t>
                </a:r>
                <a:r>
                  <a:rPr lang="en-US" altLang="zh-CN" sz="3600" b="1" dirty="0" smtClean="0">
                    <a:latin typeface="华文楷体" pitchFamily="2" charset="-122"/>
                    <a:ea typeface="华文楷体" pitchFamily="2" charset="-122"/>
                  </a:rPr>
                  <a:t>.</a:t>
                </a:r>
              </a:p>
              <a:p>
                <a:pPr eaLnBrk="1" hangingPunct="1">
                  <a:lnSpc>
                    <a:spcPct val="120000"/>
                  </a:lnSpc>
                  <a:buFontTx/>
                  <a:buNone/>
                </a:pPr>
                <a:endParaRPr lang="en-US" altLang="zh-CN" sz="3600" b="1" dirty="0" smtClean="0">
                  <a:latin typeface="Times New Roman" pitchFamily="18" charset="0"/>
                  <a:ea typeface="华文楷体" pitchFamily="2" charset="-122"/>
                </a:endParaRPr>
              </a:p>
            </p:txBody>
          </p:sp>
        </mc:Choice>
        <mc:Fallback xmlns="">
          <p:sp>
            <p:nvSpPr>
              <p:cNvPr id="18437" name="Rectang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2060575"/>
                <a:ext cx="8229600" cy="4065588"/>
              </a:xfrm>
              <a:blipFill rotWithShape="1">
                <a:blip r:embed="rId2"/>
                <a:stretch>
                  <a:fillRect l="-815" r="-17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438" name="Picture 6" descr="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70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9" name="Rectangle 7"/>
          <p:cNvSpPr>
            <a:spLocks noGrp="1" noChangeArrowheads="1"/>
          </p:cNvSpPr>
          <p:nvPr>
            <p:ph type="title"/>
          </p:nvPr>
        </p:nvSpPr>
        <p:spPr>
          <a:xfrm>
            <a:off x="539750" y="0"/>
            <a:ext cx="8229600" cy="1143000"/>
          </a:xfrm>
        </p:spPr>
        <p:txBody>
          <a:bodyPr/>
          <a:lstStyle/>
          <a:p>
            <a:pPr eaLnBrk="1" hangingPunct="1"/>
            <a:r>
              <a:rPr lang="zh-CN" altLang="en-US" b="1" smtClean="0">
                <a:solidFill>
                  <a:schemeClr val="bg1"/>
                </a:solidFill>
                <a:latin typeface="华文楷体" pitchFamily="2" charset="-122"/>
                <a:ea typeface="华文楷体" pitchFamily="2" charset="-122"/>
              </a:rPr>
              <a:t>线性相关的正式</a:t>
            </a:r>
            <a:r>
              <a:rPr lang="zh-CN" altLang="en-US" b="1" smtClean="0">
                <a:solidFill>
                  <a:schemeClr val="bg1"/>
                </a:solidFill>
                <a:ea typeface="华文楷体" pitchFamily="2" charset="-122"/>
              </a:rPr>
              <a:t>定义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478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188913"/>
            <a:ext cx="8229600" cy="5937250"/>
          </a:xfrm>
        </p:spPr>
        <p:txBody>
          <a:bodyPr/>
          <a:lstStyle/>
          <a:p>
            <a:pPr eaLnBrk="1" hangingPunct="1">
              <a:lnSpc>
                <a:spcPct val="135000"/>
              </a:lnSpc>
              <a:buFontTx/>
              <a:buNone/>
              <a:defRPr/>
            </a:pPr>
            <a:r>
              <a:rPr lang="en-US" altLang="zh-CN" sz="3600" b="1" dirty="0" smtClean="0"/>
              <a:t> </a:t>
            </a:r>
            <a:r>
              <a:rPr lang="zh-CN" altLang="en-US" b="1" dirty="0" smtClean="0">
                <a:latin typeface="Times New Roman" pitchFamily="18" charset="0"/>
                <a:cs typeface="Times New Roman" pitchFamily="18" charset="0"/>
              </a:rPr>
              <a:t>例</a:t>
            </a:r>
            <a:r>
              <a:rPr lang="en-US" altLang="zh-CN" b="1" dirty="0" smtClean="0"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en-US" altLang="zh-CN" b="1" dirty="0" smtClean="0">
                <a:latin typeface="Times New Roman" pitchFamily="18" charset="0"/>
                <a:ea typeface="+mj-ea"/>
                <a:cs typeface="Times New Roman" pitchFamily="18" charset="0"/>
              </a:rPr>
              <a:t> </a:t>
            </a:r>
            <a:r>
              <a:rPr lang="zh-CN" altLang="en-US" b="1" dirty="0" smtClean="0">
                <a:latin typeface="Times New Roman" pitchFamily="18" charset="0"/>
                <a:ea typeface="+mj-ea"/>
                <a:cs typeface="Times New Roman" pitchFamily="18" charset="0"/>
              </a:rPr>
              <a:t>作</a:t>
            </a:r>
            <a:r>
              <a:rPr lang="zh-CN" altLang="zh-CN" b="1" kern="100" dirty="0" smtClean="0">
                <a:latin typeface="Times New Roman" pitchFamily="18" charset="0"/>
                <a:cs typeface="Times New Roman" pitchFamily="18" charset="0"/>
              </a:rPr>
              <a:t>行变换将矩阵</a:t>
            </a:r>
            <a:r>
              <a:rPr lang="en-US" altLang="zh-CN" b="1" kern="100" dirty="0" smtClean="0">
                <a:latin typeface="Times New Roman" pitchFamily="18" charset="0"/>
                <a:cs typeface="Times New Roman" pitchFamily="18" charset="0"/>
              </a:rPr>
              <a:t>  A </a:t>
            </a:r>
            <a:r>
              <a:rPr lang="zh-CN" altLang="zh-CN" b="1" kern="100" dirty="0" smtClean="0">
                <a:latin typeface="Times New Roman" pitchFamily="18" charset="0"/>
                <a:cs typeface="Times New Roman" pitchFamily="18" charset="0"/>
              </a:rPr>
              <a:t>化为简化阶梯型</a:t>
            </a:r>
            <a:r>
              <a:rPr lang="en-US" altLang="zh-CN" b="1" kern="100" dirty="0" smtClean="0">
                <a:latin typeface="Times New Roman" pitchFamily="18" charset="0"/>
                <a:cs typeface="Times New Roman" pitchFamily="18" charset="0"/>
              </a:rPr>
              <a:t>.</a:t>
            </a:r>
            <a:endParaRPr lang="zh-CN" altLang="zh-CN" sz="2400" kern="100" dirty="0" smtClean="0">
              <a:latin typeface="Times New Roman" pitchFamily="18" charset="0"/>
              <a:cs typeface="Times New Roman" pitchFamily="18" charset="0"/>
            </a:endParaRPr>
          </a:p>
          <a:p>
            <a:pPr algn="just">
              <a:spcAft>
                <a:spcPts val="0"/>
              </a:spcAft>
              <a:buFontTx/>
              <a:buNone/>
              <a:defRPr/>
            </a:pPr>
            <a:r>
              <a:rPr lang="en-US" altLang="zh-CN" b="1" kern="100" dirty="0" smtClean="0">
                <a:latin typeface="Times New Roman" pitchFamily="18" charset="0"/>
                <a:cs typeface="Times New Roman" pitchFamily="18" charset="0"/>
              </a:rPr>
              <a:t> 1) </a:t>
            </a:r>
            <a:r>
              <a:rPr lang="zh-CN" altLang="zh-CN" b="1" kern="100" dirty="0" smtClean="0">
                <a:latin typeface="Times New Roman" pitchFamily="18" charset="0"/>
                <a:cs typeface="Times New Roman" pitchFamily="18" charset="0"/>
              </a:rPr>
              <a:t>求</a:t>
            </a:r>
            <a:r>
              <a:rPr lang="en-US" altLang="zh-CN" b="1" kern="100" dirty="0" smtClean="0">
                <a:latin typeface="Times New Roman" pitchFamily="18" charset="0"/>
                <a:cs typeface="Times New Roman" pitchFamily="18" charset="0"/>
              </a:rPr>
              <a:t> A </a:t>
            </a:r>
            <a:r>
              <a:rPr lang="zh-CN" altLang="zh-CN" b="1" kern="100" dirty="0" smtClean="0">
                <a:latin typeface="Times New Roman" pitchFamily="18" charset="0"/>
                <a:cs typeface="Times New Roman" pitchFamily="18" charset="0"/>
              </a:rPr>
              <a:t>列组的</a:t>
            </a:r>
            <a:r>
              <a:rPr lang="zh-CN" altLang="en-US" b="1" kern="100" dirty="0" smtClean="0">
                <a:latin typeface="Times New Roman" pitchFamily="18" charset="0"/>
                <a:cs typeface="Times New Roman" pitchFamily="18" charset="0"/>
              </a:rPr>
              <a:t>秩和</a:t>
            </a:r>
            <a:r>
              <a:rPr lang="zh-CN" altLang="zh-CN" b="1" kern="100" dirty="0" smtClean="0">
                <a:latin typeface="Times New Roman" pitchFamily="18" charset="0"/>
                <a:cs typeface="Times New Roman" pitchFamily="18" charset="0"/>
              </a:rPr>
              <a:t>一个极大无关组</a:t>
            </a:r>
            <a:r>
              <a:rPr lang="en-US" altLang="zh-CN" b="1" kern="100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zh-CN" altLang="zh-CN" b="1" kern="100" dirty="0" smtClean="0">
                <a:latin typeface="Times New Roman" pitchFamily="18" charset="0"/>
                <a:cs typeface="Times New Roman" pitchFamily="18" charset="0"/>
              </a:rPr>
              <a:t>并用</a:t>
            </a:r>
            <a:endParaRPr lang="en-US" altLang="zh-CN" b="1" kern="100" dirty="0" smtClean="0">
              <a:latin typeface="Times New Roman" pitchFamily="18" charset="0"/>
              <a:cs typeface="Times New Roman" pitchFamily="18" charset="0"/>
            </a:endParaRPr>
          </a:p>
          <a:p>
            <a:pPr algn="just">
              <a:spcAft>
                <a:spcPts val="0"/>
              </a:spcAft>
              <a:buFontTx/>
              <a:buNone/>
              <a:defRPr/>
            </a:pPr>
            <a:r>
              <a:rPr lang="en-US" altLang="zh-CN" b="1" kern="100" dirty="0" smtClean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zh-CN" altLang="zh-CN" b="1" kern="100" dirty="0" smtClean="0">
                <a:latin typeface="Times New Roman" pitchFamily="18" charset="0"/>
                <a:cs typeface="Times New Roman" pitchFamily="18" charset="0"/>
              </a:rPr>
              <a:t>此组表出</a:t>
            </a:r>
            <a:r>
              <a:rPr lang="en-US" altLang="zh-CN" b="1" kern="100" dirty="0" smtClean="0">
                <a:latin typeface="Times New Roman" pitchFamily="18" charset="0"/>
                <a:cs typeface="Times New Roman" pitchFamily="18" charset="0"/>
              </a:rPr>
              <a:t> A </a:t>
            </a:r>
            <a:r>
              <a:rPr lang="zh-CN" altLang="zh-CN" b="1" kern="100" dirty="0" smtClean="0">
                <a:latin typeface="Times New Roman" pitchFamily="18" charset="0"/>
                <a:cs typeface="Times New Roman" pitchFamily="18" charset="0"/>
              </a:rPr>
              <a:t>的每个列向量</a:t>
            </a:r>
            <a:r>
              <a:rPr lang="en-US" altLang="zh-CN" b="1" kern="100" dirty="0" smtClean="0">
                <a:latin typeface="Times New Roman" pitchFamily="18" charset="0"/>
                <a:cs typeface="Times New Roman" pitchFamily="18" charset="0"/>
              </a:rPr>
              <a:t> ;</a:t>
            </a:r>
            <a:endParaRPr lang="zh-CN" altLang="zh-CN" sz="2400" kern="100" dirty="0" smtClean="0">
              <a:latin typeface="Times New Roman" pitchFamily="18" charset="0"/>
              <a:cs typeface="Times New Roman" pitchFamily="18" charset="0"/>
            </a:endParaRPr>
          </a:p>
          <a:p>
            <a:pPr algn="just">
              <a:spcAft>
                <a:spcPts val="0"/>
              </a:spcAft>
              <a:buFontTx/>
              <a:buNone/>
              <a:defRPr/>
            </a:pPr>
            <a:r>
              <a:rPr lang="en-US" altLang="zh-CN" b="1" kern="100" dirty="0" smtClean="0">
                <a:latin typeface="Times New Roman" pitchFamily="18" charset="0"/>
                <a:cs typeface="Times New Roman" pitchFamily="18" charset="0"/>
              </a:rPr>
              <a:t> 2) </a:t>
            </a:r>
            <a:r>
              <a:rPr lang="zh-CN" altLang="zh-CN" b="1" kern="100" dirty="0" smtClean="0">
                <a:latin typeface="Times New Roman" pitchFamily="18" charset="0"/>
                <a:cs typeface="Times New Roman" pitchFamily="18" charset="0"/>
              </a:rPr>
              <a:t>求</a:t>
            </a:r>
            <a:r>
              <a:rPr lang="en-US" altLang="zh-CN" b="1" kern="100" dirty="0" smtClean="0">
                <a:latin typeface="Times New Roman" pitchFamily="18" charset="0"/>
                <a:cs typeface="Times New Roman" pitchFamily="18" charset="0"/>
              </a:rPr>
              <a:t> A </a:t>
            </a:r>
            <a:r>
              <a:rPr lang="zh-CN" altLang="zh-CN" b="1" kern="100" dirty="0" smtClean="0">
                <a:latin typeface="Times New Roman" pitchFamily="18" charset="0"/>
                <a:cs typeface="Times New Roman" pitchFamily="18" charset="0"/>
              </a:rPr>
              <a:t>行空间的</a:t>
            </a:r>
            <a:r>
              <a:rPr lang="zh-CN" altLang="en-US" b="1" kern="100" dirty="0" smtClean="0">
                <a:latin typeface="Times New Roman" pitchFamily="18" charset="0"/>
                <a:cs typeface="Times New Roman" pitchFamily="18" charset="0"/>
              </a:rPr>
              <a:t>维数和</a:t>
            </a:r>
            <a:r>
              <a:rPr lang="zh-CN" altLang="zh-CN" b="1" kern="100" dirty="0" smtClean="0">
                <a:latin typeface="Times New Roman" pitchFamily="18" charset="0"/>
                <a:cs typeface="Times New Roman" pitchFamily="18" charset="0"/>
              </a:rPr>
              <a:t>一组基</a:t>
            </a:r>
            <a:r>
              <a:rPr lang="en-US" altLang="zh-CN" b="1" kern="100" dirty="0" smtClean="0">
                <a:latin typeface="Times New Roman" pitchFamily="18" charset="0"/>
                <a:cs typeface="Times New Roman" pitchFamily="18" charset="0"/>
              </a:rPr>
              <a:t>,  </a:t>
            </a:r>
            <a:r>
              <a:rPr lang="zh-CN" altLang="zh-CN" b="1" kern="100" dirty="0" smtClean="0">
                <a:latin typeface="Times New Roman" pitchFamily="18" charset="0"/>
                <a:cs typeface="Times New Roman" pitchFamily="18" charset="0"/>
              </a:rPr>
              <a:t>并写出</a:t>
            </a:r>
            <a:endParaRPr lang="en-US" altLang="zh-CN" b="1" kern="100" dirty="0" smtClean="0">
              <a:latin typeface="Times New Roman" pitchFamily="18" charset="0"/>
              <a:cs typeface="Times New Roman" pitchFamily="18" charset="0"/>
            </a:endParaRPr>
          </a:p>
          <a:p>
            <a:pPr algn="just">
              <a:spcAft>
                <a:spcPts val="0"/>
              </a:spcAft>
              <a:buFontTx/>
              <a:buNone/>
              <a:defRPr/>
            </a:pPr>
            <a:r>
              <a:rPr lang="en-US" altLang="zh-CN" b="1" kern="100" dirty="0" smtClean="0">
                <a:latin typeface="Times New Roman" pitchFamily="18" charset="0"/>
                <a:cs typeface="Times New Roman" pitchFamily="18" charset="0"/>
              </a:rPr>
              <a:t>      A </a:t>
            </a:r>
            <a:r>
              <a:rPr lang="zh-CN" altLang="zh-CN" b="1" kern="100" dirty="0" smtClean="0">
                <a:latin typeface="Times New Roman" pitchFamily="18" charset="0"/>
                <a:cs typeface="Times New Roman" pitchFamily="18" charset="0"/>
              </a:rPr>
              <a:t>的每个行向量在此基底下的坐标</a:t>
            </a:r>
            <a:r>
              <a:rPr lang="en-US" altLang="zh-CN" b="1" kern="100" dirty="0" smtClean="0">
                <a:latin typeface="Times New Roman" pitchFamily="18" charset="0"/>
                <a:cs typeface="Times New Roman" pitchFamily="18" charset="0"/>
              </a:rPr>
              <a:t>.</a:t>
            </a:r>
            <a:endParaRPr lang="zh-CN" altLang="zh-CN" sz="2400" kern="100" dirty="0" smtClean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247810" name="Object 1"/>
          <p:cNvGraphicFramePr>
            <a:graphicFrameLocks noChangeAspect="1"/>
          </p:cNvGraphicFramePr>
          <p:nvPr/>
        </p:nvGraphicFramePr>
        <p:xfrm>
          <a:off x="1979613" y="3429000"/>
          <a:ext cx="5022850" cy="3168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7883" name="公式" r:id="rId3" imgW="1803240" imgH="1143000" progId="Equation.3">
                  <p:embed/>
                </p:oleObj>
              </mc:Choice>
              <mc:Fallback>
                <p:oleObj name="公式" r:id="rId3" imgW="1803240" imgH="1143000" progId="Equation.3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79613" y="3429000"/>
                        <a:ext cx="5022850" cy="31686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478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188913"/>
            <a:ext cx="8229600" cy="5937250"/>
          </a:xfrm>
        </p:spPr>
        <p:txBody>
          <a:bodyPr/>
          <a:lstStyle/>
          <a:p>
            <a:pPr eaLnBrk="1" hangingPunct="1">
              <a:lnSpc>
                <a:spcPct val="135000"/>
              </a:lnSpc>
              <a:buFontTx/>
              <a:buNone/>
              <a:defRPr/>
            </a:pPr>
            <a:r>
              <a:rPr lang="en-US" altLang="zh-CN" sz="3600" b="1" dirty="0" smtClean="0"/>
              <a:t> </a:t>
            </a:r>
            <a:r>
              <a:rPr lang="zh-CN" altLang="en-US" b="1" dirty="0" smtClean="0">
                <a:latin typeface="Times New Roman" pitchFamily="18" charset="0"/>
                <a:cs typeface="Times New Roman" pitchFamily="18" charset="0"/>
              </a:rPr>
              <a:t>例</a:t>
            </a:r>
            <a:r>
              <a:rPr lang="en-US" altLang="zh-CN" b="1" dirty="0" smtClean="0">
                <a:latin typeface="Times New Roman" pitchFamily="18" charset="0"/>
                <a:cs typeface="Times New Roman" pitchFamily="18" charset="0"/>
              </a:rPr>
              <a:t>.  </a:t>
            </a:r>
            <a:r>
              <a:rPr lang="zh-CN" altLang="en-US" b="1" dirty="0" smtClean="0">
                <a:latin typeface="Times New Roman" pitchFamily="18" charset="0"/>
                <a:cs typeface="Times New Roman" pitchFamily="18" charset="0"/>
              </a:rPr>
              <a:t>作</a:t>
            </a:r>
            <a:r>
              <a:rPr lang="zh-CN" altLang="zh-CN" b="1" kern="100" dirty="0" smtClean="0">
                <a:latin typeface="Times New Roman" pitchFamily="18" charset="0"/>
                <a:cs typeface="Times New Roman" pitchFamily="18" charset="0"/>
              </a:rPr>
              <a:t>行变换将矩阵</a:t>
            </a:r>
            <a:r>
              <a:rPr lang="en-US" altLang="zh-CN" b="1" kern="100" dirty="0" smtClean="0">
                <a:latin typeface="Times New Roman" pitchFamily="18" charset="0"/>
                <a:cs typeface="Times New Roman" pitchFamily="18" charset="0"/>
              </a:rPr>
              <a:t>  A </a:t>
            </a:r>
            <a:r>
              <a:rPr lang="zh-CN" altLang="zh-CN" b="1" kern="100" dirty="0" smtClean="0">
                <a:latin typeface="Times New Roman" pitchFamily="18" charset="0"/>
                <a:cs typeface="Times New Roman" pitchFamily="18" charset="0"/>
              </a:rPr>
              <a:t>化为简化阶梯型</a:t>
            </a:r>
            <a:r>
              <a:rPr lang="en-US" altLang="zh-CN" b="1" kern="100" dirty="0" smtClean="0">
                <a:latin typeface="Times New Roman" pitchFamily="18" charset="0"/>
                <a:cs typeface="Times New Roman" pitchFamily="18" charset="0"/>
              </a:rPr>
              <a:t>.</a:t>
            </a:r>
            <a:endParaRPr lang="zh-CN" altLang="zh-CN" sz="2400" kern="100" dirty="0" smtClean="0">
              <a:latin typeface="Times New Roman" pitchFamily="18" charset="0"/>
              <a:cs typeface="Times New Roman" pitchFamily="18" charset="0"/>
            </a:endParaRPr>
          </a:p>
          <a:p>
            <a:pPr algn="just">
              <a:spcAft>
                <a:spcPts val="0"/>
              </a:spcAft>
              <a:buFontTx/>
              <a:buNone/>
              <a:defRPr/>
            </a:pPr>
            <a:r>
              <a:rPr lang="en-US" altLang="zh-CN" b="1" kern="100" dirty="0" smtClean="0">
                <a:latin typeface="Times New Roman" pitchFamily="18" charset="0"/>
                <a:cs typeface="Times New Roman" pitchFamily="18" charset="0"/>
              </a:rPr>
              <a:t> 1) </a:t>
            </a:r>
            <a:r>
              <a:rPr lang="zh-CN" altLang="zh-CN" b="1" kern="100" dirty="0" smtClean="0">
                <a:latin typeface="Times New Roman" pitchFamily="18" charset="0"/>
                <a:cs typeface="Times New Roman" pitchFamily="18" charset="0"/>
              </a:rPr>
              <a:t>求</a:t>
            </a:r>
            <a:r>
              <a:rPr lang="en-US" altLang="zh-CN" b="1" kern="100" dirty="0" smtClean="0">
                <a:latin typeface="Times New Roman" pitchFamily="18" charset="0"/>
                <a:cs typeface="Times New Roman" pitchFamily="18" charset="0"/>
              </a:rPr>
              <a:t> A </a:t>
            </a:r>
            <a:r>
              <a:rPr lang="zh-CN" altLang="zh-CN" b="1" kern="100" dirty="0" smtClean="0">
                <a:latin typeface="Times New Roman" pitchFamily="18" charset="0"/>
                <a:cs typeface="Times New Roman" pitchFamily="18" charset="0"/>
              </a:rPr>
              <a:t>列组的</a:t>
            </a:r>
            <a:r>
              <a:rPr lang="zh-CN" altLang="en-US" b="1" kern="100" dirty="0" smtClean="0">
                <a:latin typeface="Times New Roman" pitchFamily="18" charset="0"/>
                <a:cs typeface="Times New Roman" pitchFamily="18" charset="0"/>
              </a:rPr>
              <a:t>秩和</a:t>
            </a:r>
            <a:r>
              <a:rPr lang="zh-CN" altLang="zh-CN" b="1" kern="100" dirty="0" smtClean="0">
                <a:latin typeface="Times New Roman" pitchFamily="18" charset="0"/>
                <a:cs typeface="Times New Roman" pitchFamily="18" charset="0"/>
              </a:rPr>
              <a:t>一个极大无关组</a:t>
            </a:r>
            <a:r>
              <a:rPr lang="en-US" altLang="zh-CN" b="1" kern="100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zh-CN" altLang="zh-CN" b="1" kern="100" dirty="0" smtClean="0">
                <a:latin typeface="Times New Roman" pitchFamily="18" charset="0"/>
                <a:cs typeface="Times New Roman" pitchFamily="18" charset="0"/>
              </a:rPr>
              <a:t>并用</a:t>
            </a:r>
            <a:endParaRPr lang="en-US" altLang="zh-CN" b="1" kern="100" dirty="0" smtClean="0">
              <a:latin typeface="Times New Roman" pitchFamily="18" charset="0"/>
              <a:cs typeface="Times New Roman" pitchFamily="18" charset="0"/>
            </a:endParaRPr>
          </a:p>
          <a:p>
            <a:pPr algn="just">
              <a:spcAft>
                <a:spcPts val="0"/>
              </a:spcAft>
              <a:buFontTx/>
              <a:buNone/>
              <a:defRPr/>
            </a:pPr>
            <a:r>
              <a:rPr lang="en-US" altLang="zh-CN" b="1" kern="100" dirty="0" smtClean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zh-CN" altLang="zh-CN" b="1" kern="100" dirty="0" smtClean="0">
                <a:latin typeface="Times New Roman" pitchFamily="18" charset="0"/>
                <a:cs typeface="Times New Roman" pitchFamily="18" charset="0"/>
              </a:rPr>
              <a:t>此组表出</a:t>
            </a:r>
            <a:r>
              <a:rPr lang="en-US" altLang="zh-CN" b="1" kern="100" dirty="0" smtClean="0">
                <a:latin typeface="Times New Roman" pitchFamily="18" charset="0"/>
                <a:cs typeface="Times New Roman" pitchFamily="18" charset="0"/>
              </a:rPr>
              <a:t> A </a:t>
            </a:r>
            <a:r>
              <a:rPr lang="zh-CN" altLang="zh-CN" b="1" kern="100" dirty="0" smtClean="0">
                <a:latin typeface="Times New Roman" pitchFamily="18" charset="0"/>
                <a:cs typeface="Times New Roman" pitchFamily="18" charset="0"/>
              </a:rPr>
              <a:t>的每个列向量</a:t>
            </a:r>
            <a:r>
              <a:rPr lang="en-US" altLang="zh-CN" b="1" kern="100" dirty="0" smtClean="0">
                <a:latin typeface="Times New Roman" pitchFamily="18" charset="0"/>
                <a:cs typeface="Times New Roman" pitchFamily="18" charset="0"/>
              </a:rPr>
              <a:t> ;</a:t>
            </a:r>
            <a:endParaRPr lang="zh-CN" altLang="zh-CN" sz="2400" kern="100" dirty="0" smtClean="0">
              <a:latin typeface="Times New Roman" pitchFamily="18" charset="0"/>
              <a:cs typeface="Times New Roman" pitchFamily="18" charset="0"/>
            </a:endParaRPr>
          </a:p>
          <a:p>
            <a:pPr algn="just">
              <a:spcAft>
                <a:spcPts val="0"/>
              </a:spcAft>
              <a:buFontTx/>
              <a:buNone/>
              <a:defRPr/>
            </a:pPr>
            <a:r>
              <a:rPr lang="en-US" altLang="zh-CN" b="1" kern="100" dirty="0" smtClean="0">
                <a:latin typeface="Times New Roman" pitchFamily="18" charset="0"/>
                <a:cs typeface="Times New Roman" pitchFamily="18" charset="0"/>
              </a:rPr>
              <a:t> 2) </a:t>
            </a:r>
            <a:r>
              <a:rPr lang="zh-CN" altLang="zh-CN" b="1" kern="100" dirty="0" smtClean="0">
                <a:latin typeface="Times New Roman" pitchFamily="18" charset="0"/>
                <a:cs typeface="Times New Roman" pitchFamily="18" charset="0"/>
              </a:rPr>
              <a:t>求</a:t>
            </a:r>
            <a:r>
              <a:rPr lang="en-US" altLang="zh-CN" b="1" kern="100" dirty="0" smtClean="0">
                <a:latin typeface="Times New Roman" pitchFamily="18" charset="0"/>
                <a:cs typeface="Times New Roman" pitchFamily="18" charset="0"/>
              </a:rPr>
              <a:t> A </a:t>
            </a:r>
            <a:r>
              <a:rPr lang="zh-CN" altLang="zh-CN" b="1" kern="100" dirty="0" smtClean="0">
                <a:latin typeface="Times New Roman" pitchFamily="18" charset="0"/>
                <a:cs typeface="Times New Roman" pitchFamily="18" charset="0"/>
              </a:rPr>
              <a:t>行空间的</a:t>
            </a:r>
            <a:r>
              <a:rPr lang="zh-CN" altLang="en-US" b="1" kern="100" dirty="0" smtClean="0">
                <a:latin typeface="Times New Roman" pitchFamily="18" charset="0"/>
                <a:cs typeface="Times New Roman" pitchFamily="18" charset="0"/>
              </a:rPr>
              <a:t>维数和</a:t>
            </a:r>
            <a:r>
              <a:rPr lang="zh-CN" altLang="zh-CN" b="1" kern="100" dirty="0" smtClean="0">
                <a:latin typeface="Times New Roman" pitchFamily="18" charset="0"/>
                <a:cs typeface="Times New Roman" pitchFamily="18" charset="0"/>
              </a:rPr>
              <a:t>一组基</a:t>
            </a:r>
            <a:r>
              <a:rPr lang="en-US" altLang="zh-CN" b="1" kern="100" dirty="0" smtClean="0">
                <a:latin typeface="Times New Roman" pitchFamily="18" charset="0"/>
                <a:cs typeface="Times New Roman" pitchFamily="18" charset="0"/>
              </a:rPr>
              <a:t>,  </a:t>
            </a:r>
            <a:r>
              <a:rPr lang="zh-CN" altLang="zh-CN" b="1" kern="100" dirty="0" smtClean="0">
                <a:latin typeface="Times New Roman" pitchFamily="18" charset="0"/>
                <a:cs typeface="Times New Roman" pitchFamily="18" charset="0"/>
              </a:rPr>
              <a:t>并写出</a:t>
            </a:r>
            <a:endParaRPr lang="en-US" altLang="zh-CN" b="1" kern="100" dirty="0" smtClean="0">
              <a:latin typeface="Times New Roman" pitchFamily="18" charset="0"/>
              <a:cs typeface="Times New Roman" pitchFamily="18" charset="0"/>
            </a:endParaRPr>
          </a:p>
          <a:p>
            <a:pPr algn="just">
              <a:spcAft>
                <a:spcPts val="0"/>
              </a:spcAft>
              <a:buFontTx/>
              <a:buNone/>
              <a:defRPr/>
            </a:pPr>
            <a:r>
              <a:rPr lang="en-US" altLang="zh-CN" b="1" kern="100" dirty="0" smtClean="0">
                <a:latin typeface="Times New Roman" pitchFamily="18" charset="0"/>
                <a:cs typeface="Times New Roman" pitchFamily="18" charset="0"/>
              </a:rPr>
              <a:t>      A </a:t>
            </a:r>
            <a:r>
              <a:rPr lang="zh-CN" altLang="zh-CN" b="1" kern="100" dirty="0" smtClean="0">
                <a:latin typeface="Times New Roman" pitchFamily="18" charset="0"/>
                <a:cs typeface="Times New Roman" pitchFamily="18" charset="0"/>
              </a:rPr>
              <a:t>的每个行向量在此基底下的坐标</a:t>
            </a:r>
            <a:r>
              <a:rPr lang="en-US" altLang="zh-CN" b="1" kern="100" dirty="0" smtClean="0">
                <a:latin typeface="Times New Roman" pitchFamily="18" charset="0"/>
                <a:cs typeface="Times New Roman" pitchFamily="18" charset="0"/>
              </a:rPr>
              <a:t>.</a:t>
            </a:r>
            <a:endParaRPr lang="zh-CN" altLang="zh-CN" sz="2400" kern="100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圆角矩形 5"/>
          <p:cNvSpPr>
            <a:spLocks noChangeArrowheads="1"/>
          </p:cNvSpPr>
          <p:nvPr/>
        </p:nvSpPr>
        <p:spPr bwMode="auto">
          <a:xfrm>
            <a:off x="5292725" y="3357563"/>
            <a:ext cx="576263" cy="636587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6" name="圆角矩形 5"/>
          <p:cNvSpPr>
            <a:spLocks noChangeArrowheads="1"/>
          </p:cNvSpPr>
          <p:nvPr/>
        </p:nvSpPr>
        <p:spPr bwMode="auto">
          <a:xfrm>
            <a:off x="5940425" y="4005263"/>
            <a:ext cx="576263" cy="636587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7" name="圆角矩形 5"/>
          <p:cNvSpPr>
            <a:spLocks noChangeArrowheads="1"/>
          </p:cNvSpPr>
          <p:nvPr/>
        </p:nvSpPr>
        <p:spPr bwMode="auto">
          <a:xfrm>
            <a:off x="7380288" y="4652963"/>
            <a:ext cx="576262" cy="636587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8" name="圆角矩形 7"/>
          <p:cNvSpPr>
            <a:spLocks noChangeArrowheads="1"/>
          </p:cNvSpPr>
          <p:nvPr/>
        </p:nvSpPr>
        <p:spPr bwMode="auto">
          <a:xfrm>
            <a:off x="468313" y="3500438"/>
            <a:ext cx="576262" cy="2879725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9" name="圆角矩形 8"/>
          <p:cNvSpPr>
            <a:spLocks noChangeArrowheads="1"/>
          </p:cNvSpPr>
          <p:nvPr/>
        </p:nvSpPr>
        <p:spPr bwMode="auto">
          <a:xfrm>
            <a:off x="1258888" y="3500438"/>
            <a:ext cx="576262" cy="2879725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0" name="圆角矩形 9"/>
          <p:cNvSpPr>
            <a:spLocks noChangeArrowheads="1"/>
          </p:cNvSpPr>
          <p:nvPr/>
        </p:nvSpPr>
        <p:spPr bwMode="auto">
          <a:xfrm>
            <a:off x="2700338" y="3500438"/>
            <a:ext cx="576262" cy="2879725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graphicFrame>
        <p:nvGraphicFramePr>
          <p:cNvPr id="2" name="Object 4"/>
          <p:cNvGraphicFramePr>
            <a:graphicFrameLocks noChangeAspect="1"/>
          </p:cNvGraphicFramePr>
          <p:nvPr/>
        </p:nvGraphicFramePr>
        <p:xfrm>
          <a:off x="4643438" y="3429000"/>
          <a:ext cx="4252912" cy="3148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8985" name="公式" r:id="rId3" imgW="1536480" imgH="1143000" progId="Equation.3">
                  <p:embed/>
                </p:oleObj>
              </mc:Choice>
              <mc:Fallback>
                <p:oleObj name="公式" r:id="rId3" imgW="1536480" imgH="11430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43438" y="3429000"/>
                        <a:ext cx="4252912" cy="31480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8835" name="Object 1"/>
          <p:cNvGraphicFramePr>
            <a:graphicFrameLocks noChangeAspect="1"/>
          </p:cNvGraphicFramePr>
          <p:nvPr/>
        </p:nvGraphicFramePr>
        <p:xfrm>
          <a:off x="250825" y="3429000"/>
          <a:ext cx="4244975" cy="3168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8986" name="公式" r:id="rId5" imgW="1523880" imgH="1143000" progId="Equation.3">
                  <p:embed/>
                </p:oleObj>
              </mc:Choice>
              <mc:Fallback>
                <p:oleObj name="公式" r:id="rId5" imgW="1523880" imgH="1143000" progId="Equation.3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0825" y="3429000"/>
                        <a:ext cx="4244975" cy="31686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478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188913"/>
            <a:ext cx="8229600" cy="5937250"/>
          </a:xfrm>
        </p:spPr>
        <p:txBody>
          <a:bodyPr/>
          <a:lstStyle/>
          <a:p>
            <a:pPr eaLnBrk="1" hangingPunct="1">
              <a:lnSpc>
                <a:spcPct val="135000"/>
              </a:lnSpc>
              <a:buFontTx/>
              <a:buNone/>
              <a:defRPr/>
            </a:pPr>
            <a:r>
              <a:rPr lang="en-US" altLang="zh-CN" sz="3600" b="1" dirty="0" smtClean="0"/>
              <a:t> </a:t>
            </a:r>
            <a:r>
              <a:rPr lang="zh-CN" altLang="en-US" b="1" dirty="0" smtClean="0">
                <a:latin typeface="Times New Roman" pitchFamily="18" charset="0"/>
                <a:cs typeface="Times New Roman" pitchFamily="18" charset="0"/>
              </a:rPr>
              <a:t>例</a:t>
            </a:r>
            <a:r>
              <a:rPr lang="en-US" altLang="zh-CN" b="1" dirty="0" smtClean="0"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en-US" altLang="zh-CN" b="1" dirty="0" smtClean="0">
                <a:latin typeface="Times New Roman" pitchFamily="18" charset="0"/>
                <a:ea typeface="+mj-ea"/>
                <a:cs typeface="Times New Roman" pitchFamily="18" charset="0"/>
              </a:rPr>
              <a:t> </a:t>
            </a:r>
            <a:r>
              <a:rPr lang="zh-CN" altLang="zh-CN" b="1" kern="100" dirty="0" smtClean="0">
                <a:latin typeface="Times New Roman" pitchFamily="18" charset="0"/>
                <a:cs typeface="Times New Roman" pitchFamily="18" charset="0"/>
              </a:rPr>
              <a:t>用行变换将矩阵</a:t>
            </a:r>
            <a:r>
              <a:rPr lang="en-US" altLang="zh-CN" b="1" kern="100" dirty="0" smtClean="0">
                <a:latin typeface="Times New Roman" pitchFamily="18" charset="0"/>
                <a:cs typeface="Times New Roman" pitchFamily="18" charset="0"/>
              </a:rPr>
              <a:t>  A </a:t>
            </a:r>
            <a:r>
              <a:rPr lang="zh-CN" altLang="zh-CN" b="1" kern="100" dirty="0" smtClean="0">
                <a:latin typeface="Times New Roman" pitchFamily="18" charset="0"/>
                <a:cs typeface="Times New Roman" pitchFamily="18" charset="0"/>
              </a:rPr>
              <a:t>化为简化阶梯型</a:t>
            </a:r>
            <a:r>
              <a:rPr lang="en-US" altLang="zh-CN" b="1" kern="100" dirty="0" smtClean="0">
                <a:latin typeface="Times New Roman" pitchFamily="18" charset="0"/>
                <a:cs typeface="Times New Roman" pitchFamily="18" charset="0"/>
              </a:rPr>
              <a:t>.</a:t>
            </a:r>
            <a:endParaRPr lang="zh-CN" altLang="zh-CN" sz="2400" kern="100" dirty="0" smtClean="0">
              <a:latin typeface="Times New Roman" pitchFamily="18" charset="0"/>
              <a:cs typeface="Times New Roman" pitchFamily="18" charset="0"/>
            </a:endParaRPr>
          </a:p>
          <a:p>
            <a:pPr algn="just">
              <a:spcAft>
                <a:spcPts val="0"/>
              </a:spcAft>
              <a:buFontTx/>
              <a:buNone/>
              <a:defRPr/>
            </a:pPr>
            <a:r>
              <a:rPr lang="en-US" altLang="zh-CN" b="1" kern="100" dirty="0" smtClean="0">
                <a:latin typeface="Times New Roman" pitchFamily="18" charset="0"/>
                <a:cs typeface="Times New Roman" pitchFamily="18" charset="0"/>
              </a:rPr>
              <a:t> 1) </a:t>
            </a:r>
            <a:r>
              <a:rPr lang="zh-CN" altLang="zh-CN" b="1" kern="100" dirty="0" smtClean="0">
                <a:latin typeface="Times New Roman" pitchFamily="18" charset="0"/>
                <a:cs typeface="Times New Roman" pitchFamily="18" charset="0"/>
              </a:rPr>
              <a:t>求</a:t>
            </a:r>
            <a:r>
              <a:rPr lang="en-US" altLang="zh-CN" b="1" kern="100" dirty="0" smtClean="0">
                <a:latin typeface="Times New Roman" pitchFamily="18" charset="0"/>
                <a:cs typeface="Times New Roman" pitchFamily="18" charset="0"/>
              </a:rPr>
              <a:t> A </a:t>
            </a:r>
            <a:r>
              <a:rPr lang="zh-CN" altLang="zh-CN" b="1" kern="100" dirty="0" smtClean="0">
                <a:latin typeface="Times New Roman" pitchFamily="18" charset="0"/>
                <a:cs typeface="Times New Roman" pitchFamily="18" charset="0"/>
              </a:rPr>
              <a:t>列组的</a:t>
            </a:r>
            <a:r>
              <a:rPr lang="zh-CN" altLang="en-US" b="1" kern="100" dirty="0" smtClean="0">
                <a:latin typeface="Times New Roman" pitchFamily="18" charset="0"/>
                <a:cs typeface="Times New Roman" pitchFamily="18" charset="0"/>
              </a:rPr>
              <a:t>秩和</a:t>
            </a:r>
            <a:r>
              <a:rPr lang="zh-CN" altLang="zh-CN" b="1" kern="100" dirty="0" smtClean="0">
                <a:latin typeface="Times New Roman" pitchFamily="18" charset="0"/>
                <a:cs typeface="Times New Roman" pitchFamily="18" charset="0"/>
              </a:rPr>
              <a:t>一个极大无关组</a:t>
            </a:r>
            <a:r>
              <a:rPr lang="en-US" altLang="zh-CN" b="1" kern="100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zh-CN" altLang="zh-CN" b="1" kern="100" dirty="0" smtClean="0">
                <a:latin typeface="Times New Roman" pitchFamily="18" charset="0"/>
                <a:cs typeface="Times New Roman" pitchFamily="18" charset="0"/>
              </a:rPr>
              <a:t>并用</a:t>
            </a:r>
            <a:endParaRPr lang="en-US" altLang="zh-CN" b="1" kern="100" dirty="0" smtClean="0">
              <a:latin typeface="Times New Roman" pitchFamily="18" charset="0"/>
              <a:cs typeface="Times New Roman" pitchFamily="18" charset="0"/>
            </a:endParaRPr>
          </a:p>
          <a:p>
            <a:pPr algn="just">
              <a:spcAft>
                <a:spcPts val="0"/>
              </a:spcAft>
              <a:buFontTx/>
              <a:buNone/>
              <a:defRPr/>
            </a:pPr>
            <a:r>
              <a:rPr lang="en-US" altLang="zh-CN" b="1" kern="100" dirty="0" smtClean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zh-CN" altLang="zh-CN" b="1" kern="100" dirty="0" smtClean="0">
                <a:latin typeface="Times New Roman" pitchFamily="18" charset="0"/>
                <a:cs typeface="Times New Roman" pitchFamily="18" charset="0"/>
              </a:rPr>
              <a:t>此组表出</a:t>
            </a:r>
            <a:r>
              <a:rPr lang="en-US" altLang="zh-CN" b="1" kern="100" dirty="0" smtClean="0">
                <a:latin typeface="Times New Roman" pitchFamily="18" charset="0"/>
                <a:cs typeface="Times New Roman" pitchFamily="18" charset="0"/>
              </a:rPr>
              <a:t> A </a:t>
            </a:r>
            <a:r>
              <a:rPr lang="zh-CN" altLang="zh-CN" b="1" kern="100" dirty="0" smtClean="0">
                <a:latin typeface="Times New Roman" pitchFamily="18" charset="0"/>
                <a:cs typeface="Times New Roman" pitchFamily="18" charset="0"/>
              </a:rPr>
              <a:t>的每个列向量</a:t>
            </a:r>
            <a:r>
              <a:rPr lang="en-US" altLang="zh-CN" b="1" kern="100" dirty="0" smtClean="0">
                <a:latin typeface="Times New Roman" pitchFamily="18" charset="0"/>
                <a:cs typeface="Times New Roman" pitchFamily="18" charset="0"/>
              </a:rPr>
              <a:t> ;</a:t>
            </a:r>
            <a:endParaRPr lang="zh-CN" altLang="zh-CN" sz="2400" kern="100" dirty="0" smtClean="0">
              <a:latin typeface="Times New Roman" pitchFamily="18" charset="0"/>
              <a:cs typeface="Times New Roman" pitchFamily="18" charset="0"/>
            </a:endParaRPr>
          </a:p>
          <a:p>
            <a:pPr algn="just">
              <a:spcAft>
                <a:spcPts val="0"/>
              </a:spcAft>
              <a:buFontTx/>
              <a:buNone/>
              <a:defRPr/>
            </a:pPr>
            <a:r>
              <a:rPr lang="en-US" altLang="zh-CN" b="1" kern="100" dirty="0" smtClean="0">
                <a:latin typeface="Times New Roman" pitchFamily="18" charset="0"/>
                <a:cs typeface="Times New Roman" pitchFamily="18" charset="0"/>
              </a:rPr>
              <a:t> 2) </a:t>
            </a:r>
            <a:r>
              <a:rPr lang="zh-CN" altLang="zh-CN" b="1" kern="100" dirty="0" smtClean="0">
                <a:latin typeface="Times New Roman" pitchFamily="18" charset="0"/>
                <a:cs typeface="Times New Roman" pitchFamily="18" charset="0"/>
              </a:rPr>
              <a:t>求</a:t>
            </a:r>
            <a:r>
              <a:rPr lang="en-US" altLang="zh-CN" b="1" kern="100" dirty="0" smtClean="0">
                <a:latin typeface="Times New Roman" pitchFamily="18" charset="0"/>
                <a:cs typeface="Times New Roman" pitchFamily="18" charset="0"/>
              </a:rPr>
              <a:t> A </a:t>
            </a:r>
            <a:r>
              <a:rPr lang="zh-CN" altLang="zh-CN" b="1" kern="100" dirty="0" smtClean="0">
                <a:latin typeface="Times New Roman" pitchFamily="18" charset="0"/>
                <a:cs typeface="Times New Roman" pitchFamily="18" charset="0"/>
              </a:rPr>
              <a:t>行空间的</a:t>
            </a:r>
            <a:r>
              <a:rPr lang="zh-CN" altLang="en-US" b="1" kern="100" dirty="0" smtClean="0">
                <a:latin typeface="Times New Roman" pitchFamily="18" charset="0"/>
                <a:cs typeface="Times New Roman" pitchFamily="18" charset="0"/>
              </a:rPr>
              <a:t>维数和</a:t>
            </a:r>
            <a:r>
              <a:rPr lang="zh-CN" altLang="zh-CN" b="1" kern="100" dirty="0" smtClean="0">
                <a:latin typeface="Times New Roman" pitchFamily="18" charset="0"/>
                <a:cs typeface="Times New Roman" pitchFamily="18" charset="0"/>
              </a:rPr>
              <a:t>一组基</a:t>
            </a:r>
            <a:r>
              <a:rPr lang="en-US" altLang="zh-CN" b="1" kern="100" dirty="0" smtClean="0">
                <a:latin typeface="Times New Roman" pitchFamily="18" charset="0"/>
                <a:cs typeface="Times New Roman" pitchFamily="18" charset="0"/>
              </a:rPr>
              <a:t>,  </a:t>
            </a:r>
            <a:r>
              <a:rPr lang="zh-CN" altLang="zh-CN" b="1" kern="100" dirty="0" smtClean="0">
                <a:latin typeface="Times New Roman" pitchFamily="18" charset="0"/>
                <a:cs typeface="Times New Roman" pitchFamily="18" charset="0"/>
              </a:rPr>
              <a:t>并写出</a:t>
            </a:r>
            <a:endParaRPr lang="en-US" altLang="zh-CN" b="1" kern="100" dirty="0" smtClean="0">
              <a:latin typeface="Times New Roman" pitchFamily="18" charset="0"/>
              <a:cs typeface="Times New Roman" pitchFamily="18" charset="0"/>
            </a:endParaRPr>
          </a:p>
          <a:p>
            <a:pPr algn="just">
              <a:spcAft>
                <a:spcPts val="0"/>
              </a:spcAft>
              <a:buFontTx/>
              <a:buNone/>
              <a:defRPr/>
            </a:pPr>
            <a:r>
              <a:rPr lang="en-US" altLang="zh-CN" b="1" kern="100" dirty="0" smtClean="0">
                <a:latin typeface="Times New Roman" pitchFamily="18" charset="0"/>
                <a:cs typeface="Times New Roman" pitchFamily="18" charset="0"/>
              </a:rPr>
              <a:t>      A </a:t>
            </a:r>
            <a:r>
              <a:rPr lang="zh-CN" altLang="zh-CN" b="1" kern="100" dirty="0" smtClean="0">
                <a:latin typeface="Times New Roman" pitchFamily="18" charset="0"/>
                <a:cs typeface="Times New Roman" pitchFamily="18" charset="0"/>
              </a:rPr>
              <a:t>的每个行向量在此基底下的坐标</a:t>
            </a:r>
            <a:r>
              <a:rPr lang="en-US" altLang="zh-CN" b="1" kern="100" dirty="0" smtClean="0">
                <a:latin typeface="Times New Roman" pitchFamily="18" charset="0"/>
                <a:cs typeface="Times New Roman" pitchFamily="18" charset="0"/>
              </a:rPr>
              <a:t>.</a:t>
            </a:r>
            <a:endParaRPr lang="zh-CN" altLang="zh-CN" sz="2400" kern="100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49861" name="圆角矩形 5"/>
          <p:cNvSpPr>
            <a:spLocks noChangeArrowheads="1"/>
          </p:cNvSpPr>
          <p:nvPr/>
        </p:nvSpPr>
        <p:spPr bwMode="auto">
          <a:xfrm>
            <a:off x="5292725" y="3357563"/>
            <a:ext cx="576263" cy="636587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249862" name="圆角矩形 5"/>
          <p:cNvSpPr>
            <a:spLocks noChangeArrowheads="1"/>
          </p:cNvSpPr>
          <p:nvPr/>
        </p:nvSpPr>
        <p:spPr bwMode="auto">
          <a:xfrm>
            <a:off x="5940425" y="4005263"/>
            <a:ext cx="576263" cy="636587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249863" name="圆角矩形 5"/>
          <p:cNvSpPr>
            <a:spLocks noChangeArrowheads="1"/>
          </p:cNvSpPr>
          <p:nvPr/>
        </p:nvSpPr>
        <p:spPr bwMode="auto">
          <a:xfrm>
            <a:off x="7380288" y="4652963"/>
            <a:ext cx="576262" cy="636587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2" name="圆角矩形 11"/>
          <p:cNvSpPr>
            <a:spLocks noChangeArrowheads="1"/>
          </p:cNvSpPr>
          <p:nvPr/>
        </p:nvSpPr>
        <p:spPr bwMode="auto">
          <a:xfrm>
            <a:off x="539750" y="3429000"/>
            <a:ext cx="3816350" cy="576263"/>
          </a:xfrm>
          <a:prstGeom prst="roundRect">
            <a:avLst>
              <a:gd name="adj" fmla="val 16667"/>
            </a:avLst>
          </a:prstGeom>
          <a:solidFill>
            <a:srgbClr val="00CC00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4" name="圆角矩形 13"/>
          <p:cNvSpPr>
            <a:spLocks noChangeArrowheads="1"/>
          </p:cNvSpPr>
          <p:nvPr/>
        </p:nvSpPr>
        <p:spPr bwMode="auto">
          <a:xfrm>
            <a:off x="539750" y="4076700"/>
            <a:ext cx="3816350" cy="576263"/>
          </a:xfrm>
          <a:prstGeom prst="roundRect">
            <a:avLst>
              <a:gd name="adj" fmla="val 16667"/>
            </a:avLst>
          </a:prstGeom>
          <a:solidFill>
            <a:srgbClr val="00CC00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5" name="圆角矩形 14"/>
          <p:cNvSpPr>
            <a:spLocks noChangeArrowheads="1"/>
          </p:cNvSpPr>
          <p:nvPr/>
        </p:nvSpPr>
        <p:spPr bwMode="auto">
          <a:xfrm>
            <a:off x="539750" y="4724400"/>
            <a:ext cx="3816350" cy="576263"/>
          </a:xfrm>
          <a:prstGeom prst="roundRect">
            <a:avLst>
              <a:gd name="adj" fmla="val 16667"/>
            </a:avLst>
          </a:prstGeom>
          <a:solidFill>
            <a:srgbClr val="00CC00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6" name="圆角矩形 15"/>
          <p:cNvSpPr>
            <a:spLocks noChangeArrowheads="1"/>
          </p:cNvSpPr>
          <p:nvPr/>
        </p:nvSpPr>
        <p:spPr bwMode="auto">
          <a:xfrm>
            <a:off x="539750" y="5373688"/>
            <a:ext cx="3816350" cy="576262"/>
          </a:xfrm>
          <a:prstGeom prst="roundRect">
            <a:avLst>
              <a:gd name="adj" fmla="val 16667"/>
            </a:avLst>
          </a:prstGeom>
          <a:solidFill>
            <a:srgbClr val="00CC00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7" name="圆角矩形 16"/>
          <p:cNvSpPr>
            <a:spLocks noChangeArrowheads="1"/>
          </p:cNvSpPr>
          <p:nvPr/>
        </p:nvSpPr>
        <p:spPr bwMode="auto">
          <a:xfrm>
            <a:off x="539750" y="6021388"/>
            <a:ext cx="3816350" cy="576262"/>
          </a:xfrm>
          <a:prstGeom prst="roundRect">
            <a:avLst>
              <a:gd name="adj" fmla="val 16667"/>
            </a:avLst>
          </a:prstGeom>
          <a:solidFill>
            <a:srgbClr val="00CC00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8" name="圆角矩形 17"/>
          <p:cNvSpPr>
            <a:spLocks noChangeArrowheads="1"/>
          </p:cNvSpPr>
          <p:nvPr/>
        </p:nvSpPr>
        <p:spPr bwMode="auto">
          <a:xfrm>
            <a:off x="5292725" y="3357563"/>
            <a:ext cx="3455988" cy="574675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graphicFrame>
        <p:nvGraphicFramePr>
          <p:cNvPr id="249858" name="Object 1"/>
          <p:cNvGraphicFramePr>
            <a:graphicFrameLocks noChangeAspect="1"/>
          </p:cNvGraphicFramePr>
          <p:nvPr/>
        </p:nvGraphicFramePr>
        <p:xfrm>
          <a:off x="250825" y="3429000"/>
          <a:ext cx="4244975" cy="3168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0014" name="公式" r:id="rId3" imgW="1523880" imgH="1143000" progId="Equation.3">
                  <p:embed/>
                </p:oleObj>
              </mc:Choice>
              <mc:Fallback>
                <p:oleObj name="公式" r:id="rId3" imgW="1523880" imgH="1143000" progId="Equation.3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0825" y="3429000"/>
                        <a:ext cx="4244975" cy="31686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圆角矩形 23"/>
          <p:cNvSpPr>
            <a:spLocks noChangeArrowheads="1"/>
          </p:cNvSpPr>
          <p:nvPr/>
        </p:nvSpPr>
        <p:spPr bwMode="auto">
          <a:xfrm>
            <a:off x="5292725" y="4005263"/>
            <a:ext cx="3455988" cy="576262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25" name="圆角矩形 24"/>
          <p:cNvSpPr>
            <a:spLocks noChangeArrowheads="1"/>
          </p:cNvSpPr>
          <p:nvPr/>
        </p:nvSpPr>
        <p:spPr bwMode="auto">
          <a:xfrm>
            <a:off x="5292725" y="4652963"/>
            <a:ext cx="3455988" cy="576262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graphicFrame>
        <p:nvGraphicFramePr>
          <p:cNvPr id="251908" name="Object 4"/>
          <p:cNvGraphicFramePr>
            <a:graphicFrameLocks noChangeAspect="1"/>
          </p:cNvGraphicFramePr>
          <p:nvPr/>
        </p:nvGraphicFramePr>
        <p:xfrm>
          <a:off x="4643438" y="3429000"/>
          <a:ext cx="4252912" cy="3148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0015" name="公式" r:id="rId5" imgW="1536480" imgH="1143000" progId="Equation.3">
                  <p:embed/>
                </p:oleObj>
              </mc:Choice>
              <mc:Fallback>
                <p:oleObj name="公式" r:id="rId5" imgW="1536480" imgH="11430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43438" y="3429000"/>
                        <a:ext cx="4252912" cy="31480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24" grpId="0" animBg="1"/>
      <p:bldP spid="25" grpId="0" animBg="1"/>
    </p:bldLst>
  </p:timing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478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404813"/>
            <a:ext cx="8229600" cy="5721350"/>
          </a:xfrm>
        </p:spPr>
        <p:txBody>
          <a:bodyPr/>
          <a:lstStyle/>
          <a:p>
            <a:pPr eaLnBrk="1" hangingPunct="1">
              <a:lnSpc>
                <a:spcPct val="135000"/>
              </a:lnSpc>
              <a:buFontTx/>
              <a:buNone/>
              <a:defRPr/>
            </a:pPr>
            <a:r>
              <a:rPr lang="en-US" altLang="zh-CN" sz="3600" b="1" dirty="0" smtClean="0"/>
              <a:t> </a:t>
            </a:r>
            <a:r>
              <a:rPr lang="zh-CN" altLang="en-US" b="1" dirty="0" smtClean="0"/>
              <a:t>例</a:t>
            </a:r>
            <a:r>
              <a:rPr lang="en-US" altLang="zh-CN" b="1" dirty="0" smtClean="0"/>
              <a:t>. </a:t>
            </a:r>
            <a:r>
              <a:rPr lang="zh-CN" altLang="zh-CN" b="1" dirty="0" smtClean="0">
                <a:latin typeface="Times New Roman" pitchFamily="18" charset="0"/>
                <a:ea typeface="+mj-ea"/>
                <a:cs typeface="Times New Roman" pitchFamily="18" charset="0"/>
              </a:rPr>
              <a:t>将</a:t>
            </a:r>
            <a:r>
              <a:rPr lang="en-US" altLang="zh-CN" b="1" dirty="0" smtClean="0">
                <a:latin typeface="Times New Roman" pitchFamily="18" charset="0"/>
                <a:ea typeface="+mj-ea"/>
                <a:cs typeface="Times New Roman" pitchFamily="18" charset="0"/>
              </a:rPr>
              <a:t> A </a:t>
            </a:r>
            <a:r>
              <a:rPr lang="zh-CN" altLang="zh-CN" b="1" dirty="0" smtClean="0">
                <a:latin typeface="Times New Roman" pitchFamily="18" charset="0"/>
                <a:ea typeface="+mj-ea"/>
                <a:cs typeface="Times New Roman" pitchFamily="18" charset="0"/>
              </a:rPr>
              <a:t>写成</a:t>
            </a:r>
            <a:r>
              <a:rPr lang="en-US" altLang="zh-CN" b="1" dirty="0" smtClean="0">
                <a:latin typeface="Times New Roman" pitchFamily="18" charset="0"/>
                <a:ea typeface="+mj-ea"/>
                <a:cs typeface="Times New Roman" pitchFamily="18" charset="0"/>
              </a:rPr>
              <a:t> B C </a:t>
            </a:r>
            <a:r>
              <a:rPr lang="zh-CN" altLang="zh-CN" b="1" dirty="0" smtClean="0">
                <a:latin typeface="Times New Roman" pitchFamily="18" charset="0"/>
                <a:ea typeface="+mj-ea"/>
                <a:cs typeface="Times New Roman" pitchFamily="18" charset="0"/>
              </a:rPr>
              <a:t>的形式</a:t>
            </a:r>
            <a:r>
              <a:rPr lang="en-US" altLang="zh-CN" b="1" dirty="0" smtClean="0">
                <a:latin typeface="Times New Roman" pitchFamily="18" charset="0"/>
                <a:ea typeface="+mj-ea"/>
                <a:cs typeface="Times New Roman" pitchFamily="18" charset="0"/>
              </a:rPr>
              <a:t>,  </a:t>
            </a:r>
            <a:r>
              <a:rPr lang="zh-CN" altLang="zh-CN" b="1" dirty="0" smtClean="0">
                <a:latin typeface="Times New Roman" pitchFamily="18" charset="0"/>
                <a:ea typeface="+mj-ea"/>
                <a:cs typeface="Times New Roman" pitchFamily="18" charset="0"/>
              </a:rPr>
              <a:t>其中</a:t>
            </a:r>
            <a:r>
              <a:rPr lang="en-US" altLang="zh-CN" b="1" dirty="0" smtClean="0">
                <a:latin typeface="Times New Roman" pitchFamily="18" charset="0"/>
                <a:ea typeface="+mj-ea"/>
                <a:cs typeface="Times New Roman" pitchFamily="18" charset="0"/>
              </a:rPr>
              <a:t> B </a:t>
            </a:r>
            <a:r>
              <a:rPr lang="zh-CN" altLang="zh-CN" b="1" dirty="0" smtClean="0">
                <a:latin typeface="Times New Roman" pitchFamily="18" charset="0"/>
                <a:ea typeface="+mj-ea"/>
                <a:cs typeface="Times New Roman" pitchFamily="18" charset="0"/>
              </a:rPr>
              <a:t>是列满秩</a:t>
            </a:r>
            <a:endParaRPr lang="en-US" altLang="zh-CN" b="1" dirty="0" smtClean="0">
              <a:latin typeface="Times New Roman" pitchFamily="18" charset="0"/>
              <a:ea typeface="+mj-ea"/>
              <a:cs typeface="Times New Roman" pitchFamily="18" charset="0"/>
            </a:endParaRPr>
          </a:p>
          <a:p>
            <a:pPr eaLnBrk="1" hangingPunct="1">
              <a:lnSpc>
                <a:spcPct val="135000"/>
              </a:lnSpc>
              <a:buFontTx/>
              <a:buNone/>
              <a:defRPr/>
            </a:pPr>
            <a:r>
              <a:rPr lang="en-US" altLang="zh-CN" b="1" dirty="0" smtClean="0">
                <a:latin typeface="Times New Roman" pitchFamily="18" charset="0"/>
                <a:ea typeface="+mj-ea"/>
                <a:cs typeface="Times New Roman" pitchFamily="18" charset="0"/>
              </a:rPr>
              <a:t>       </a:t>
            </a:r>
            <a:r>
              <a:rPr lang="zh-CN" altLang="zh-CN" b="1" dirty="0" smtClean="0">
                <a:latin typeface="Times New Roman" pitchFamily="18" charset="0"/>
                <a:ea typeface="+mj-ea"/>
                <a:cs typeface="Times New Roman" pitchFamily="18" charset="0"/>
              </a:rPr>
              <a:t>的矩阵</a:t>
            </a:r>
            <a:r>
              <a:rPr lang="en-US" altLang="zh-CN" b="1" dirty="0" smtClean="0">
                <a:latin typeface="Times New Roman" pitchFamily="18" charset="0"/>
                <a:ea typeface="+mj-ea"/>
                <a:cs typeface="Times New Roman" pitchFamily="18" charset="0"/>
              </a:rPr>
              <a:t>,  C </a:t>
            </a:r>
            <a:r>
              <a:rPr lang="zh-CN" altLang="zh-CN" b="1" dirty="0" smtClean="0">
                <a:latin typeface="Times New Roman" pitchFamily="18" charset="0"/>
                <a:ea typeface="+mj-ea"/>
                <a:cs typeface="Times New Roman" pitchFamily="18" charset="0"/>
              </a:rPr>
              <a:t>是行满秩的矩阵</a:t>
            </a:r>
            <a:r>
              <a:rPr lang="en-US" altLang="zh-CN" b="1" dirty="0" smtClean="0">
                <a:latin typeface="Times New Roman" pitchFamily="18" charset="0"/>
                <a:ea typeface="+mj-ea"/>
                <a:cs typeface="Times New Roman" pitchFamily="18" charset="0"/>
              </a:rPr>
              <a:t>.</a:t>
            </a:r>
            <a:r>
              <a:rPr lang="zh-CN" altLang="en-US" b="1" dirty="0" smtClean="0">
                <a:latin typeface="Times New Roman" pitchFamily="18" charset="0"/>
                <a:ea typeface="+mj-ea"/>
                <a:cs typeface="Times New Roman" pitchFamily="18" charset="0"/>
              </a:rPr>
              <a:t> </a:t>
            </a:r>
            <a:endParaRPr lang="en-US" altLang="zh-CN" sz="3600" b="1" dirty="0" smtClean="0">
              <a:solidFill>
                <a:srgbClr val="0000FF"/>
              </a:solidFill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  <p:sp>
        <p:nvSpPr>
          <p:cNvPr id="25088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250882" name="Object 1"/>
          <p:cNvGraphicFramePr>
            <a:graphicFrameLocks noChangeAspect="1"/>
          </p:cNvGraphicFramePr>
          <p:nvPr/>
        </p:nvGraphicFramePr>
        <p:xfrm>
          <a:off x="1763713" y="2420938"/>
          <a:ext cx="5022850" cy="3168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0956" name="公式" r:id="rId3" imgW="1803240" imgH="1143000" progId="Equation.3">
                  <p:embed/>
                </p:oleObj>
              </mc:Choice>
              <mc:Fallback>
                <p:oleObj name="公式" r:id="rId3" imgW="1803240" imgH="1143000" progId="Equation.3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63713" y="2420938"/>
                        <a:ext cx="5022850" cy="31686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478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404813"/>
            <a:ext cx="8229600" cy="5721350"/>
          </a:xfrm>
        </p:spPr>
        <p:txBody>
          <a:bodyPr/>
          <a:lstStyle/>
          <a:p>
            <a:pPr eaLnBrk="1" hangingPunct="1">
              <a:lnSpc>
                <a:spcPct val="135000"/>
              </a:lnSpc>
              <a:buFontTx/>
              <a:buNone/>
              <a:defRPr/>
            </a:pPr>
            <a:r>
              <a:rPr lang="en-US" altLang="zh-CN" sz="3600" b="1" dirty="0" smtClean="0"/>
              <a:t> </a:t>
            </a:r>
            <a:endParaRPr lang="en-US" altLang="zh-CN" sz="3600" b="1" dirty="0" smtClean="0">
              <a:solidFill>
                <a:srgbClr val="0000FF"/>
              </a:solidFill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  <p:sp>
        <p:nvSpPr>
          <p:cNvPr id="25191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6" name="圆角矩形 5"/>
          <p:cNvSpPr>
            <a:spLocks noChangeArrowheads="1"/>
          </p:cNvSpPr>
          <p:nvPr/>
        </p:nvSpPr>
        <p:spPr bwMode="auto">
          <a:xfrm>
            <a:off x="4572000" y="3933825"/>
            <a:ext cx="576263" cy="636588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7" name="圆角矩形 6"/>
          <p:cNvSpPr>
            <a:spLocks noChangeArrowheads="1"/>
          </p:cNvSpPr>
          <p:nvPr/>
        </p:nvSpPr>
        <p:spPr bwMode="auto">
          <a:xfrm>
            <a:off x="5148263" y="4508500"/>
            <a:ext cx="576262" cy="638175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8" name="圆角矩形 7"/>
          <p:cNvSpPr>
            <a:spLocks noChangeArrowheads="1"/>
          </p:cNvSpPr>
          <p:nvPr/>
        </p:nvSpPr>
        <p:spPr bwMode="auto">
          <a:xfrm>
            <a:off x="6659563" y="5157788"/>
            <a:ext cx="576262" cy="638175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0" name="圆角矩形 9"/>
          <p:cNvSpPr>
            <a:spLocks noChangeArrowheads="1"/>
          </p:cNvSpPr>
          <p:nvPr/>
        </p:nvSpPr>
        <p:spPr bwMode="auto">
          <a:xfrm>
            <a:off x="2916238" y="188913"/>
            <a:ext cx="576262" cy="2879725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" name="圆角矩形 10"/>
          <p:cNvSpPr>
            <a:spLocks noChangeArrowheads="1"/>
          </p:cNvSpPr>
          <p:nvPr/>
        </p:nvSpPr>
        <p:spPr bwMode="auto">
          <a:xfrm>
            <a:off x="3635375" y="188913"/>
            <a:ext cx="576263" cy="2879725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2" name="圆角矩形 11"/>
          <p:cNvSpPr>
            <a:spLocks noChangeArrowheads="1"/>
          </p:cNvSpPr>
          <p:nvPr/>
        </p:nvSpPr>
        <p:spPr bwMode="auto">
          <a:xfrm>
            <a:off x="5076825" y="188913"/>
            <a:ext cx="576263" cy="2879725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6" name="圆角矩形 15"/>
          <p:cNvSpPr>
            <a:spLocks noChangeArrowheads="1"/>
          </p:cNvSpPr>
          <p:nvPr/>
        </p:nvSpPr>
        <p:spPr bwMode="auto">
          <a:xfrm>
            <a:off x="1979613" y="3357563"/>
            <a:ext cx="576262" cy="2879725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7" name="圆角矩形 16"/>
          <p:cNvSpPr>
            <a:spLocks noChangeArrowheads="1"/>
          </p:cNvSpPr>
          <p:nvPr/>
        </p:nvSpPr>
        <p:spPr bwMode="auto">
          <a:xfrm>
            <a:off x="2700338" y="3357563"/>
            <a:ext cx="576262" cy="2879725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8" name="圆角矩形 17"/>
          <p:cNvSpPr>
            <a:spLocks noChangeArrowheads="1"/>
          </p:cNvSpPr>
          <p:nvPr/>
        </p:nvSpPr>
        <p:spPr bwMode="auto">
          <a:xfrm>
            <a:off x="3492500" y="3357563"/>
            <a:ext cx="574675" cy="2879725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251911" name="Object 7"/>
          <p:cNvGraphicFramePr>
            <a:graphicFrameLocks noChangeAspect="1"/>
          </p:cNvGraphicFramePr>
          <p:nvPr/>
        </p:nvGraphicFramePr>
        <p:xfrm>
          <a:off x="1547813" y="3357563"/>
          <a:ext cx="2725737" cy="2941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2139" name="公式" r:id="rId3" imgW="1054080" imgH="1143000" progId="Equation.3">
                  <p:embed/>
                </p:oleObj>
              </mc:Choice>
              <mc:Fallback>
                <p:oleObj name="公式" r:id="rId3" imgW="1054080" imgH="11430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7813" y="3357563"/>
                        <a:ext cx="2725737" cy="29416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圆角矩形标注 19"/>
          <p:cNvSpPr>
            <a:spLocks noChangeArrowheads="1"/>
          </p:cNvSpPr>
          <p:nvPr/>
        </p:nvSpPr>
        <p:spPr bwMode="auto">
          <a:xfrm>
            <a:off x="6732588" y="2205038"/>
            <a:ext cx="2411412" cy="1193800"/>
          </a:xfrm>
          <a:prstGeom prst="wedgeRoundRectCallout">
            <a:avLst>
              <a:gd name="adj1" fmla="val -38468"/>
              <a:gd name="adj2" fmla="val 92694"/>
              <a:gd name="adj3" fmla="val 16667"/>
            </a:avLst>
          </a:prstGeom>
          <a:solidFill>
            <a:srgbClr val="92D050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/>
              <a:t>简化阶梯形的非零行</a:t>
            </a:r>
          </a:p>
        </p:txBody>
      </p:sp>
      <p:sp>
        <p:nvSpPr>
          <p:cNvPr id="21" name="圆角矩形标注 20"/>
          <p:cNvSpPr>
            <a:spLocks noChangeArrowheads="1"/>
          </p:cNvSpPr>
          <p:nvPr/>
        </p:nvSpPr>
        <p:spPr bwMode="auto">
          <a:xfrm>
            <a:off x="0" y="2205038"/>
            <a:ext cx="2411413" cy="649287"/>
          </a:xfrm>
          <a:prstGeom prst="wedgeRoundRectCallout">
            <a:avLst>
              <a:gd name="adj1" fmla="val 34690"/>
              <a:gd name="adj2" fmla="val 105745"/>
              <a:gd name="adj3" fmla="val 16667"/>
            </a:avLst>
          </a:prstGeom>
          <a:solidFill>
            <a:srgbClr val="92D050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/>
              <a:t>主元列向量</a:t>
            </a:r>
          </a:p>
        </p:txBody>
      </p:sp>
      <p:sp>
        <p:nvSpPr>
          <p:cNvPr id="19" name="AutoShape 18"/>
          <p:cNvSpPr>
            <a:spLocks noChangeArrowheads="1"/>
          </p:cNvSpPr>
          <p:nvPr/>
        </p:nvSpPr>
        <p:spPr bwMode="auto">
          <a:xfrm>
            <a:off x="5867400" y="3933825"/>
            <a:ext cx="649288" cy="1871663"/>
          </a:xfrm>
          <a:prstGeom prst="roundRect">
            <a:avLst>
              <a:gd name="adj" fmla="val 16667"/>
            </a:avLst>
          </a:prstGeom>
          <a:solidFill>
            <a:srgbClr val="00FF00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2" name="AutoShape 18"/>
          <p:cNvSpPr>
            <a:spLocks noChangeArrowheads="1"/>
          </p:cNvSpPr>
          <p:nvPr/>
        </p:nvSpPr>
        <p:spPr bwMode="auto">
          <a:xfrm>
            <a:off x="4284663" y="188913"/>
            <a:ext cx="647700" cy="2843212"/>
          </a:xfrm>
          <a:prstGeom prst="roundRect">
            <a:avLst>
              <a:gd name="adj" fmla="val 16667"/>
            </a:avLst>
          </a:prstGeom>
          <a:solidFill>
            <a:srgbClr val="00FF00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3" name="AutoShape 18"/>
          <p:cNvSpPr>
            <a:spLocks noChangeArrowheads="1"/>
          </p:cNvSpPr>
          <p:nvPr/>
        </p:nvSpPr>
        <p:spPr bwMode="auto">
          <a:xfrm>
            <a:off x="7380288" y="3933825"/>
            <a:ext cx="647700" cy="1871663"/>
          </a:xfrm>
          <a:prstGeom prst="roundRect">
            <a:avLst>
              <a:gd name="adj" fmla="val 16667"/>
            </a:avLst>
          </a:prstGeom>
          <a:solidFill>
            <a:srgbClr val="00FF00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4" name="AutoShape 18"/>
          <p:cNvSpPr>
            <a:spLocks noChangeArrowheads="1"/>
          </p:cNvSpPr>
          <p:nvPr/>
        </p:nvSpPr>
        <p:spPr bwMode="auto">
          <a:xfrm>
            <a:off x="5867400" y="188913"/>
            <a:ext cx="649288" cy="2843212"/>
          </a:xfrm>
          <a:prstGeom prst="roundRect">
            <a:avLst>
              <a:gd name="adj" fmla="val 16667"/>
            </a:avLst>
          </a:prstGeom>
          <a:solidFill>
            <a:srgbClr val="00FF00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251907" name="Object 1"/>
          <p:cNvGraphicFramePr>
            <a:graphicFrameLocks noChangeAspect="1"/>
          </p:cNvGraphicFramePr>
          <p:nvPr/>
        </p:nvGraphicFramePr>
        <p:xfrm>
          <a:off x="2051050" y="188913"/>
          <a:ext cx="4662488" cy="2941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2140" name="公式" r:id="rId5" imgW="1803240" imgH="1143000" progId="Equation.3">
                  <p:embed/>
                </p:oleObj>
              </mc:Choice>
              <mc:Fallback>
                <p:oleObj name="公式" r:id="rId5" imgW="1803240" imgH="1143000" progId="Equation.3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1050" y="188913"/>
                        <a:ext cx="4662488" cy="29416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4"/>
          <p:cNvGraphicFramePr>
            <a:graphicFrameLocks noChangeAspect="1"/>
          </p:cNvGraphicFramePr>
          <p:nvPr/>
        </p:nvGraphicFramePr>
        <p:xfrm>
          <a:off x="4427538" y="3933825"/>
          <a:ext cx="3725862" cy="1958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2141" name="公式" r:id="rId7" imgW="1346040" imgH="711000" progId="Equation.3">
                  <p:embed/>
                </p:oleObj>
              </mc:Choice>
              <mc:Fallback>
                <p:oleObj name="公式" r:id="rId7" imgW="1346040" imgH="7110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27538" y="3933825"/>
                        <a:ext cx="3725862" cy="19589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19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19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519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 nodeType="clickPar">
                      <p:stCondLst>
                        <p:cond delay="indefinite"/>
                      </p:stCondLst>
                      <p:childTnLst>
                        <p:par>
                          <p:cTn id="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7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7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0" grpId="0" animBg="1"/>
      <p:bldP spid="11" grpId="0" animBg="1"/>
      <p:bldP spid="16" grpId="0" animBg="1"/>
      <p:bldP spid="17" grpId="0" animBg="1"/>
      <p:bldP spid="18" grpId="0" animBg="1"/>
      <p:bldP spid="20" grpId="0" animBg="1"/>
      <p:bldP spid="21" grpId="0" animBg="1"/>
      <p:bldP spid="19" grpId="0" animBg="1"/>
      <p:bldP spid="22" grpId="0" animBg="1"/>
      <p:bldP spid="23" grpId="0" animBg="1"/>
      <p:bldP spid="24" grpId="0" animBg="1"/>
    </p:bldLst>
  </p:timing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4786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404813"/>
            <a:ext cx="8229600" cy="5721350"/>
          </a:xfrm>
        </p:spPr>
        <p:txBody>
          <a:bodyPr/>
          <a:lstStyle/>
          <a:p>
            <a:pPr eaLnBrk="1" hangingPunct="1">
              <a:lnSpc>
                <a:spcPct val="135000"/>
              </a:lnSpc>
              <a:buFontTx/>
              <a:buNone/>
              <a:defRPr/>
            </a:pPr>
            <a:r>
              <a:rPr lang="en-US" altLang="zh-CN" sz="3600" b="1" dirty="0" smtClean="0"/>
              <a:t> </a:t>
            </a:r>
            <a:endParaRPr lang="en-US" altLang="zh-CN" sz="3600" b="1" dirty="0" smtClean="0">
              <a:solidFill>
                <a:srgbClr val="0000FF"/>
              </a:solidFill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  <p:sp>
        <p:nvSpPr>
          <p:cNvPr id="25293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0" name="圆角矩形 9"/>
          <p:cNvSpPr>
            <a:spLocks noChangeArrowheads="1"/>
          </p:cNvSpPr>
          <p:nvPr/>
        </p:nvSpPr>
        <p:spPr bwMode="auto">
          <a:xfrm>
            <a:off x="2916238" y="188913"/>
            <a:ext cx="576262" cy="2879725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" name="圆角矩形 10"/>
          <p:cNvSpPr>
            <a:spLocks noChangeArrowheads="1"/>
          </p:cNvSpPr>
          <p:nvPr/>
        </p:nvSpPr>
        <p:spPr bwMode="auto">
          <a:xfrm>
            <a:off x="3635375" y="188913"/>
            <a:ext cx="576263" cy="2879725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2" name="圆角矩形 11"/>
          <p:cNvSpPr>
            <a:spLocks noChangeArrowheads="1"/>
          </p:cNvSpPr>
          <p:nvPr/>
        </p:nvSpPr>
        <p:spPr bwMode="auto">
          <a:xfrm>
            <a:off x="5003800" y="188913"/>
            <a:ext cx="576263" cy="2879725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252930" name="Object 1"/>
          <p:cNvGraphicFramePr>
            <a:graphicFrameLocks noChangeAspect="1"/>
          </p:cNvGraphicFramePr>
          <p:nvPr/>
        </p:nvGraphicFramePr>
        <p:xfrm>
          <a:off x="2051050" y="188913"/>
          <a:ext cx="4662488" cy="2941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3086" name="公式" r:id="rId3" imgW="1803240" imgH="1143000" progId="Equation.3">
                  <p:embed/>
                </p:oleObj>
              </mc:Choice>
              <mc:Fallback>
                <p:oleObj name="公式" r:id="rId3" imgW="1803240" imgH="1143000" progId="Equation.3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1050" y="188913"/>
                        <a:ext cx="4662488" cy="29416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8056" name="AutoShape 8"/>
          <p:cNvSpPr>
            <a:spLocks noChangeArrowheads="1"/>
          </p:cNvSpPr>
          <p:nvPr/>
        </p:nvSpPr>
        <p:spPr bwMode="auto">
          <a:xfrm>
            <a:off x="539750" y="3429000"/>
            <a:ext cx="647700" cy="2879725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58057" name="AutoShape 9"/>
          <p:cNvSpPr>
            <a:spLocks noChangeArrowheads="1"/>
          </p:cNvSpPr>
          <p:nvPr/>
        </p:nvSpPr>
        <p:spPr bwMode="auto">
          <a:xfrm>
            <a:off x="3203575" y="3429000"/>
            <a:ext cx="647700" cy="2879725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58058" name="AutoShape 10"/>
          <p:cNvSpPr>
            <a:spLocks noChangeArrowheads="1"/>
          </p:cNvSpPr>
          <p:nvPr/>
        </p:nvSpPr>
        <p:spPr bwMode="auto">
          <a:xfrm>
            <a:off x="6227763" y="3357563"/>
            <a:ext cx="649287" cy="2879725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58061" name="AutoShape 13"/>
          <p:cNvSpPr>
            <a:spLocks noChangeArrowheads="1"/>
          </p:cNvSpPr>
          <p:nvPr/>
        </p:nvSpPr>
        <p:spPr bwMode="auto">
          <a:xfrm>
            <a:off x="1187450" y="4437063"/>
            <a:ext cx="1584325" cy="647700"/>
          </a:xfrm>
          <a:prstGeom prst="roundRect">
            <a:avLst>
              <a:gd name="adj" fmla="val 16667"/>
            </a:avLst>
          </a:prstGeom>
          <a:solidFill>
            <a:srgbClr val="00FF00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58062" name="AutoShape 14"/>
          <p:cNvSpPr>
            <a:spLocks noChangeArrowheads="1"/>
          </p:cNvSpPr>
          <p:nvPr/>
        </p:nvSpPr>
        <p:spPr bwMode="auto">
          <a:xfrm>
            <a:off x="3995738" y="4437063"/>
            <a:ext cx="1800225" cy="647700"/>
          </a:xfrm>
          <a:prstGeom prst="roundRect">
            <a:avLst>
              <a:gd name="adj" fmla="val 16667"/>
            </a:avLst>
          </a:prstGeom>
          <a:solidFill>
            <a:srgbClr val="00FF00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58063" name="AutoShape 15"/>
          <p:cNvSpPr>
            <a:spLocks noChangeArrowheads="1"/>
          </p:cNvSpPr>
          <p:nvPr/>
        </p:nvSpPr>
        <p:spPr bwMode="auto">
          <a:xfrm>
            <a:off x="7019925" y="4437063"/>
            <a:ext cx="1800225" cy="647700"/>
          </a:xfrm>
          <a:prstGeom prst="roundRect">
            <a:avLst>
              <a:gd name="adj" fmla="val 16667"/>
            </a:avLst>
          </a:prstGeom>
          <a:solidFill>
            <a:srgbClr val="00FF00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251911" name="Object 7"/>
          <p:cNvGraphicFramePr>
            <a:graphicFrameLocks noChangeAspect="1"/>
          </p:cNvGraphicFramePr>
          <p:nvPr/>
        </p:nvGraphicFramePr>
        <p:xfrm>
          <a:off x="250825" y="3357563"/>
          <a:ext cx="8636000" cy="2941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3087" name="公式" r:id="rId5" imgW="3340080" imgH="1143000" progId="Equation.3">
                  <p:embed/>
                </p:oleObj>
              </mc:Choice>
              <mc:Fallback>
                <p:oleObj name="公式" r:id="rId5" imgW="3340080" imgH="11430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0825" y="3357563"/>
                        <a:ext cx="8636000" cy="29416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2943" name="矩形 14"/>
          <p:cNvSpPr>
            <a:spLocks noChangeArrowheads="1"/>
          </p:cNvSpPr>
          <p:nvPr/>
        </p:nvSpPr>
        <p:spPr bwMode="auto">
          <a:xfrm>
            <a:off x="7056438" y="1341438"/>
            <a:ext cx="2087562" cy="584200"/>
          </a:xfrm>
          <a:prstGeom prst="rect">
            <a:avLst/>
          </a:prstGeom>
          <a:solidFill>
            <a:srgbClr val="92D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>
                <a:latin typeface="Times New Roman" pitchFamily="18" charset="0"/>
                <a:cs typeface="Times New Roman" pitchFamily="18" charset="0"/>
              </a:rPr>
              <a:t> 分块乘法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58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580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58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519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519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519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580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580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580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580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580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580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258056" grpId="0" animBg="1"/>
      <p:bldP spid="258057" grpId="0" animBg="1"/>
      <p:bldP spid="258058" grpId="0" animBg="1"/>
      <p:bldP spid="258061" grpId="0" animBg="1"/>
      <p:bldP spid="258062" grpId="0" animBg="1"/>
      <p:bldP spid="258063" grpId="0" animBg="1"/>
    </p:bldLst>
  </p:timing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2304235" y="908720"/>
            <a:ext cx="5544616" cy="1938800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r>
              <a:rPr kumimoji="0" lang="zh-CN" altLang="en-US" sz="1800" b="0">
                <a:noFill/>
                <a:latin typeface="Arial" pitchFamily="34" charset="0"/>
              </a:rPr>
              <a:t> </a:t>
            </a:r>
          </a:p>
        </p:txBody>
      </p:sp>
      <p:sp>
        <p:nvSpPr>
          <p:cNvPr id="2" name="矩形 1"/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1475656" y="2638588"/>
            <a:ext cx="6912768" cy="1979003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r>
              <a:rPr kumimoji="0" lang="zh-CN" altLang="en-US" sz="1800" b="0">
                <a:noFill/>
                <a:latin typeface="Arial" pitchFamily="34" charset="0"/>
              </a:rPr>
              <a:t> </a:t>
            </a:r>
          </a:p>
        </p:txBody>
      </p:sp>
      <p:sp>
        <p:nvSpPr>
          <p:cNvPr id="67588" name="圆角矩形 2"/>
          <p:cNvSpPr>
            <a:spLocks noChangeArrowheads="1"/>
          </p:cNvSpPr>
          <p:nvPr/>
        </p:nvSpPr>
        <p:spPr bwMode="auto">
          <a:xfrm>
            <a:off x="3635375" y="881063"/>
            <a:ext cx="720725" cy="503237"/>
          </a:xfrm>
          <a:prstGeom prst="roundRect">
            <a:avLst>
              <a:gd name="adj" fmla="val 16667"/>
            </a:avLst>
          </a:prstGeom>
          <a:solidFill>
            <a:srgbClr val="FF0000">
              <a:alpha val="36862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 smtClean="0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67589" name="圆角矩形 13"/>
          <p:cNvSpPr>
            <a:spLocks noChangeArrowheads="1"/>
          </p:cNvSpPr>
          <p:nvPr/>
        </p:nvSpPr>
        <p:spPr bwMode="auto">
          <a:xfrm>
            <a:off x="4716463" y="1395413"/>
            <a:ext cx="720725" cy="503237"/>
          </a:xfrm>
          <a:prstGeom prst="roundRect">
            <a:avLst>
              <a:gd name="adj" fmla="val 16667"/>
            </a:avLst>
          </a:prstGeom>
          <a:solidFill>
            <a:srgbClr val="FF0000">
              <a:alpha val="36862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 smtClean="0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67590" name="圆角矩形 14"/>
          <p:cNvSpPr>
            <a:spLocks noChangeArrowheads="1"/>
          </p:cNvSpPr>
          <p:nvPr/>
        </p:nvSpPr>
        <p:spPr bwMode="auto">
          <a:xfrm>
            <a:off x="6516688" y="2386013"/>
            <a:ext cx="719137" cy="504825"/>
          </a:xfrm>
          <a:prstGeom prst="roundRect">
            <a:avLst>
              <a:gd name="adj" fmla="val 16667"/>
            </a:avLst>
          </a:prstGeom>
          <a:solidFill>
            <a:srgbClr val="FF0000">
              <a:alpha val="36862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 smtClean="0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17" name="Rectangle 2"/>
          <p:cNvSpPr txBox="1">
            <a:spLocks noChangeArrowheads="1"/>
          </p:cNvSpPr>
          <p:nvPr/>
        </p:nvSpPr>
        <p:spPr bwMode="auto">
          <a:xfrm>
            <a:off x="457200" y="549275"/>
            <a:ext cx="8229600" cy="583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150000"/>
              </a:lnSpc>
              <a:buFontTx/>
              <a:buNone/>
              <a:defRPr/>
            </a:pPr>
            <a:r>
              <a:rPr kumimoji="0" lang="zh-CN" altLang="en-US" kern="0" dirty="0">
                <a:solidFill>
                  <a:srgbClr val="000000"/>
                </a:solidFill>
                <a:latin typeface="Times New Roman" pitchFamily="18" charset="0"/>
              </a:rPr>
              <a:t>例</a:t>
            </a:r>
            <a:r>
              <a:rPr kumimoji="0" lang="en-US" altLang="zh-CN" kern="0" dirty="0" smtClean="0">
                <a:solidFill>
                  <a:srgbClr val="000000"/>
                </a:solidFill>
                <a:latin typeface="Times New Roman" pitchFamily="18" charset="0"/>
              </a:rPr>
              <a:t>. </a:t>
            </a:r>
            <a:r>
              <a:rPr kumimoji="0" lang="en-US" altLang="zh-CN" kern="0" dirty="0" smtClean="0">
                <a:solidFill>
                  <a:srgbClr val="000000"/>
                </a:solidFill>
              </a:rPr>
              <a:t> </a:t>
            </a:r>
            <a:r>
              <a:rPr kumimoji="0" lang="zh-CN" altLang="en-US" kern="0" dirty="0" smtClean="0">
                <a:solidFill>
                  <a:srgbClr val="000000"/>
                </a:solidFill>
              </a:rPr>
              <a:t>若矩阵</a:t>
            </a:r>
          </a:p>
          <a:p>
            <a:pPr eaLnBrk="1" hangingPunct="1">
              <a:lnSpc>
                <a:spcPct val="150000"/>
              </a:lnSpc>
              <a:buFontTx/>
              <a:buNone/>
              <a:defRPr/>
            </a:pPr>
            <a:endParaRPr kumimoji="0" lang="zh-CN" altLang="en-US" kern="0" dirty="0" smtClean="0">
              <a:solidFill>
                <a:srgbClr val="000000"/>
              </a:solidFill>
            </a:endParaRPr>
          </a:p>
          <a:p>
            <a:pPr eaLnBrk="1" hangingPunct="1">
              <a:lnSpc>
                <a:spcPct val="150000"/>
              </a:lnSpc>
              <a:buFontTx/>
              <a:buNone/>
              <a:defRPr/>
            </a:pPr>
            <a:endParaRPr kumimoji="0" lang="zh-CN" altLang="en-US" kern="0" dirty="0" smtClean="0">
              <a:solidFill>
                <a:srgbClr val="000000"/>
              </a:solidFill>
            </a:endParaRPr>
          </a:p>
          <a:p>
            <a:pPr eaLnBrk="1" hangingPunct="1">
              <a:lnSpc>
                <a:spcPct val="150000"/>
              </a:lnSpc>
              <a:buFontTx/>
              <a:buNone/>
              <a:defRPr/>
            </a:pPr>
            <a:r>
              <a:rPr kumimoji="0" lang="zh-CN" altLang="en-US" kern="0" dirty="0" smtClean="0">
                <a:solidFill>
                  <a:srgbClr val="000000"/>
                </a:solidFill>
              </a:rPr>
              <a:t>     满足                                         </a:t>
            </a:r>
            <a:r>
              <a:rPr kumimoji="0" lang="zh-CN" altLang="en-US" kern="0" dirty="0" smtClean="0">
                <a:solidFill>
                  <a:srgbClr val="000000"/>
                </a:solidFill>
                <a:latin typeface="Times New Roman" pitchFamily="18" charset="0"/>
              </a:rPr>
              <a:t>  </a:t>
            </a:r>
          </a:p>
          <a:p>
            <a:pPr eaLnBrk="1" hangingPunct="1">
              <a:lnSpc>
                <a:spcPct val="150000"/>
              </a:lnSpc>
              <a:buFontTx/>
              <a:buNone/>
              <a:defRPr/>
            </a:pPr>
            <a:endParaRPr kumimoji="0" lang="en-US" altLang="zh-CN" kern="0" dirty="0" smtClean="0">
              <a:solidFill>
                <a:srgbClr val="000000"/>
              </a:solidFill>
              <a:latin typeface="Times New Roman" pitchFamily="18" charset="0"/>
            </a:endParaRPr>
          </a:p>
          <a:p>
            <a:pPr eaLnBrk="1" hangingPunct="1">
              <a:lnSpc>
                <a:spcPct val="150000"/>
              </a:lnSpc>
              <a:buFontTx/>
              <a:buNone/>
              <a:defRPr/>
            </a:pPr>
            <a:r>
              <a:rPr kumimoji="0" lang="zh-CN" altLang="en-US" kern="0" dirty="0" smtClean="0">
                <a:solidFill>
                  <a:srgbClr val="000000"/>
                </a:solidFill>
                <a:latin typeface="Times New Roman" pitchFamily="18" charset="0"/>
              </a:rPr>
              <a:t>      则称 </a:t>
            </a:r>
            <a:r>
              <a:rPr kumimoji="0" lang="en-US" altLang="zh-CN" kern="0" dirty="0" smtClean="0">
                <a:solidFill>
                  <a:srgbClr val="000000"/>
                </a:solidFill>
                <a:latin typeface="Times New Roman" pitchFamily="18" charset="0"/>
              </a:rPr>
              <a:t>A </a:t>
            </a:r>
            <a:r>
              <a:rPr kumimoji="0" lang="zh-CN" altLang="en-US" kern="0" dirty="0" smtClean="0">
                <a:solidFill>
                  <a:srgbClr val="000000"/>
                </a:solidFill>
                <a:latin typeface="Times New Roman" pitchFamily="18" charset="0"/>
              </a:rPr>
              <a:t>是对角优势矩阵</a:t>
            </a:r>
            <a:r>
              <a:rPr kumimoji="0" lang="en-US" altLang="zh-CN" kern="0" dirty="0" smtClean="0">
                <a:solidFill>
                  <a:srgbClr val="000000"/>
                </a:solidFill>
                <a:latin typeface="Times New Roman" pitchFamily="18" charset="0"/>
              </a:rPr>
              <a:t>.  </a:t>
            </a:r>
            <a:r>
              <a:rPr kumimoji="0" lang="zh-CN" altLang="en-US" kern="0" dirty="0" smtClean="0">
                <a:solidFill>
                  <a:srgbClr val="000000"/>
                </a:solidFill>
                <a:latin typeface="Times New Roman" pitchFamily="18" charset="0"/>
              </a:rPr>
              <a:t>证明</a:t>
            </a:r>
            <a:r>
              <a:rPr kumimoji="0" lang="en-US" altLang="zh-CN" kern="0" dirty="0" smtClean="0">
                <a:solidFill>
                  <a:srgbClr val="000000"/>
                </a:solidFill>
                <a:latin typeface="Times New Roman" pitchFamily="18" charset="0"/>
              </a:rPr>
              <a:t>: </a:t>
            </a:r>
          </a:p>
          <a:p>
            <a:pPr eaLnBrk="1" hangingPunct="1">
              <a:lnSpc>
                <a:spcPct val="150000"/>
              </a:lnSpc>
              <a:buFontTx/>
              <a:buNone/>
              <a:defRPr/>
            </a:pPr>
            <a:r>
              <a:rPr kumimoji="0" lang="en-US" altLang="zh-CN" kern="0" dirty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kumimoji="0" lang="en-US" altLang="zh-CN" kern="0" dirty="0" smtClean="0">
                <a:solidFill>
                  <a:srgbClr val="000000"/>
                </a:solidFill>
                <a:latin typeface="Times New Roman" pitchFamily="18" charset="0"/>
              </a:rPr>
              <a:t>     </a:t>
            </a:r>
            <a:r>
              <a:rPr kumimoji="0" lang="zh-CN" altLang="en-US" kern="0" dirty="0" smtClean="0">
                <a:solidFill>
                  <a:srgbClr val="000000"/>
                </a:solidFill>
                <a:latin typeface="Times New Roman" pitchFamily="18" charset="0"/>
              </a:rPr>
              <a:t>对角优势矩阵的行列式不等于 </a:t>
            </a:r>
            <a:r>
              <a:rPr kumimoji="0" lang="en-US" altLang="zh-CN" kern="0" dirty="0" smtClean="0">
                <a:solidFill>
                  <a:srgbClr val="000000"/>
                </a:solidFill>
                <a:latin typeface="Times New Roman" pitchFamily="18" charset="0"/>
              </a:rPr>
              <a:t>0 .</a:t>
            </a:r>
            <a:endParaRPr kumimoji="0" lang="en-US" altLang="zh-CN" kern="0" baseline="-30000" dirty="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9577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565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549275"/>
            <a:ext cx="8229600" cy="5576888"/>
          </a:xfrm>
        </p:spPr>
        <p:txBody>
          <a:bodyPr/>
          <a:lstStyle/>
          <a:p>
            <a:pPr eaLnBrk="1" hangingPunct="1">
              <a:lnSpc>
                <a:spcPct val="125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</a:rPr>
              <a:t>反证法</a:t>
            </a:r>
            <a:r>
              <a:rPr lang="en-US" altLang="zh-CN" b="1" smtClean="0">
                <a:latin typeface="Times New Roman" pitchFamily="18" charset="0"/>
              </a:rPr>
              <a:t>:    </a:t>
            </a:r>
          </a:p>
          <a:p>
            <a:pPr eaLnBrk="1" hangingPunct="1">
              <a:lnSpc>
                <a:spcPct val="125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</a:rPr>
              <a:t>    </a:t>
            </a:r>
            <a:r>
              <a:rPr lang="zh-CN" altLang="en-US" b="1" smtClean="0">
                <a:latin typeface="Times New Roman" pitchFamily="18" charset="0"/>
              </a:rPr>
              <a:t>假设 </a:t>
            </a:r>
            <a:r>
              <a:rPr lang="en-US" altLang="zh-CN" b="1" smtClean="0">
                <a:latin typeface="Times New Roman" pitchFamily="18" charset="0"/>
              </a:rPr>
              <a:t>| A | = 0 ,  </a:t>
            </a:r>
            <a:r>
              <a:rPr lang="zh-CN" altLang="en-US" b="1" smtClean="0">
                <a:latin typeface="Times New Roman" pitchFamily="18" charset="0"/>
              </a:rPr>
              <a:t>于是 </a:t>
            </a:r>
            <a:r>
              <a:rPr lang="en-US" altLang="zh-CN" b="1" smtClean="0">
                <a:latin typeface="Times New Roman" pitchFamily="18" charset="0"/>
              </a:rPr>
              <a:t>A </a:t>
            </a:r>
            <a:r>
              <a:rPr lang="zh-CN" altLang="en-US" b="1" smtClean="0">
                <a:latin typeface="Times New Roman" pitchFamily="18" charset="0"/>
              </a:rPr>
              <a:t>的列向量组 </a:t>
            </a:r>
          </a:p>
          <a:p>
            <a:pPr eaLnBrk="1" hangingPunct="1">
              <a:lnSpc>
                <a:spcPct val="125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</a:rPr>
              <a:t> </a:t>
            </a:r>
            <a:r>
              <a:rPr lang="zh-CN" altLang="en-US" b="1" smtClean="0">
                <a:latin typeface="Times New Roman" pitchFamily="18" charset="0"/>
                <a:sym typeface="Symbol" pitchFamily="18" charset="2"/>
              </a:rPr>
              <a:t> 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1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,</a:t>
            </a:r>
            <a:r>
              <a:rPr lang="en-US" altLang="zh-CN" b="1" smtClean="0">
                <a:latin typeface="Times New Roman" pitchFamily="18" charset="0"/>
                <a:sym typeface="Euclid Math One"/>
              </a:rPr>
              <a:t>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 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2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 , … </a:t>
            </a:r>
            <a:r>
              <a:rPr lang="en-US" altLang="zh-CN" b="1" smtClean="0">
                <a:latin typeface="Times New Roman" pitchFamily="18" charset="0"/>
                <a:sym typeface="Euclid Math One"/>
              </a:rPr>
              <a:t>,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 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n</a:t>
            </a:r>
            <a:r>
              <a:rPr lang="en-US" altLang="zh-CN" sz="3600" b="1" smtClean="0">
                <a:latin typeface="Times New Roman" pitchFamily="18" charset="0"/>
                <a:sym typeface="Symbol" pitchFamily="18" charset="2"/>
              </a:rPr>
              <a:t> </a:t>
            </a:r>
            <a:r>
              <a:rPr lang="zh-CN" altLang="en-US" b="1" smtClean="0">
                <a:latin typeface="Times New Roman" pitchFamily="18" charset="0"/>
              </a:rPr>
              <a:t>线性相关</a:t>
            </a:r>
            <a:r>
              <a:rPr lang="en-US" altLang="zh-CN" b="1" smtClean="0">
                <a:latin typeface="Times New Roman" pitchFamily="18" charset="0"/>
              </a:rPr>
              <a:t>,  </a:t>
            </a:r>
            <a:r>
              <a:rPr lang="zh-CN" altLang="en-US" b="1" smtClean="0">
                <a:latin typeface="Times New Roman" pitchFamily="18" charset="0"/>
              </a:rPr>
              <a:t>即存在不全</a:t>
            </a:r>
          </a:p>
          <a:p>
            <a:pPr eaLnBrk="1" hangingPunct="1">
              <a:lnSpc>
                <a:spcPct val="125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</a:rPr>
              <a:t> 为零的系数 </a:t>
            </a:r>
            <a:r>
              <a:rPr lang="en-US" altLang="zh-CN" b="1" i="1" smtClean="0">
                <a:latin typeface="Times New Roman" pitchFamily="18" charset="0"/>
                <a:sym typeface="Symbol" pitchFamily="18" charset="2"/>
              </a:rPr>
              <a:t>k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1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,</a:t>
            </a:r>
            <a:r>
              <a:rPr lang="en-US" altLang="zh-CN" b="1" smtClean="0">
                <a:latin typeface="Times New Roman" pitchFamily="18" charset="0"/>
                <a:sym typeface="Euclid Math One"/>
              </a:rPr>
              <a:t> </a:t>
            </a:r>
            <a:r>
              <a:rPr lang="en-US" altLang="zh-CN" b="1" i="1" smtClean="0">
                <a:latin typeface="Times New Roman" pitchFamily="18" charset="0"/>
                <a:sym typeface="Symbol" pitchFamily="18" charset="2"/>
              </a:rPr>
              <a:t>k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2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 , … </a:t>
            </a:r>
            <a:r>
              <a:rPr lang="en-US" altLang="zh-CN" b="1" smtClean="0">
                <a:latin typeface="Times New Roman" pitchFamily="18" charset="0"/>
                <a:sym typeface="Euclid Math One"/>
              </a:rPr>
              <a:t>, </a:t>
            </a:r>
            <a:r>
              <a:rPr lang="en-US" altLang="zh-CN" b="1" i="1" smtClean="0">
                <a:latin typeface="Times New Roman" pitchFamily="18" charset="0"/>
                <a:sym typeface="Symbol" pitchFamily="18" charset="2"/>
              </a:rPr>
              <a:t>k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n </a:t>
            </a:r>
            <a:r>
              <a:rPr lang="en-US" altLang="zh-CN" b="1" smtClean="0">
                <a:latin typeface="Times New Roman" pitchFamily="18" charset="0"/>
              </a:rPr>
              <a:t>,  </a:t>
            </a:r>
            <a:r>
              <a:rPr lang="zh-CN" altLang="en-US" b="1" smtClean="0">
                <a:latin typeface="Times New Roman" pitchFamily="18" charset="0"/>
              </a:rPr>
              <a:t>使得 </a:t>
            </a:r>
          </a:p>
          <a:p>
            <a:pPr eaLnBrk="1" hangingPunct="1">
              <a:lnSpc>
                <a:spcPct val="125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</a:rPr>
              <a:t>           </a:t>
            </a:r>
            <a:r>
              <a:rPr lang="en-US" altLang="zh-CN" b="1" i="1" smtClean="0">
                <a:latin typeface="Times New Roman" pitchFamily="18" charset="0"/>
                <a:sym typeface="Symbol" pitchFamily="18" charset="2"/>
              </a:rPr>
              <a:t>k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1</a:t>
            </a:r>
            <a:r>
              <a:rPr lang="en-US" altLang="zh-CN" b="1" smtClean="0">
                <a:latin typeface="Times New Roman" pitchFamily="18" charset="0"/>
              </a:rPr>
              <a:t>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 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1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+</a:t>
            </a:r>
            <a:r>
              <a:rPr lang="en-US" altLang="zh-CN" b="1" smtClean="0">
                <a:latin typeface="Times New Roman" pitchFamily="18" charset="0"/>
                <a:sym typeface="Euclid Math One"/>
              </a:rPr>
              <a:t> </a:t>
            </a:r>
            <a:r>
              <a:rPr lang="en-US" altLang="zh-CN" b="1" i="1" smtClean="0">
                <a:latin typeface="Times New Roman" pitchFamily="18" charset="0"/>
                <a:sym typeface="Symbol" pitchFamily="18" charset="2"/>
              </a:rPr>
              <a:t>k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2</a:t>
            </a:r>
            <a:r>
              <a:rPr lang="en-US" altLang="zh-CN" b="1" smtClean="0">
                <a:latin typeface="Times New Roman" pitchFamily="18" charset="0"/>
                <a:sym typeface="Euclid Math One"/>
              </a:rPr>
              <a:t>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 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2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 + … </a:t>
            </a:r>
            <a:r>
              <a:rPr lang="en-US" altLang="zh-CN" b="1" smtClean="0">
                <a:latin typeface="Times New Roman" pitchFamily="18" charset="0"/>
                <a:sym typeface="Euclid Math One"/>
              </a:rPr>
              <a:t>+ </a:t>
            </a:r>
            <a:r>
              <a:rPr lang="en-US" altLang="zh-CN" b="1" i="1" smtClean="0">
                <a:latin typeface="Times New Roman" pitchFamily="18" charset="0"/>
                <a:sym typeface="Symbol" pitchFamily="18" charset="2"/>
              </a:rPr>
              <a:t>k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n</a:t>
            </a:r>
            <a:r>
              <a:rPr lang="en-US" altLang="zh-CN" b="1" smtClean="0">
                <a:latin typeface="Times New Roman" pitchFamily="18" charset="0"/>
                <a:sym typeface="Euclid Math One"/>
              </a:rPr>
              <a:t>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 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n</a:t>
            </a:r>
            <a:r>
              <a:rPr lang="en-US" altLang="zh-CN" sz="3600" b="1" smtClean="0">
                <a:latin typeface="Times New Roman" pitchFamily="18" charset="0"/>
                <a:sym typeface="Symbol" pitchFamily="18" charset="2"/>
              </a:rPr>
              <a:t> </a:t>
            </a:r>
            <a:r>
              <a:rPr lang="en-US" altLang="zh-CN" b="1" smtClean="0">
                <a:latin typeface="Times New Roman" pitchFamily="18" charset="0"/>
              </a:rPr>
              <a:t>= 0 .</a:t>
            </a:r>
          </a:p>
          <a:p>
            <a:pPr eaLnBrk="1" hangingPunct="1">
              <a:lnSpc>
                <a:spcPct val="125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</a:rPr>
              <a:t>不妨设 </a:t>
            </a:r>
            <a:r>
              <a:rPr lang="en-US" altLang="zh-CN" b="1" i="1" smtClean="0">
                <a:solidFill>
                  <a:srgbClr val="0000FF"/>
                </a:solidFill>
                <a:latin typeface="Times New Roman" pitchFamily="18" charset="0"/>
                <a:sym typeface="Symbol" pitchFamily="18" charset="2"/>
              </a:rPr>
              <a:t>k</a:t>
            </a:r>
            <a:r>
              <a:rPr lang="en-US" altLang="zh-CN" b="1" baseline="-30000" smtClean="0">
                <a:solidFill>
                  <a:srgbClr val="0000FF"/>
                </a:solidFill>
                <a:latin typeface="Times New Roman" pitchFamily="18" charset="0"/>
              </a:rPr>
              <a:t>t </a:t>
            </a:r>
            <a:r>
              <a:rPr lang="zh-CN" altLang="en-US" b="1" smtClean="0">
                <a:latin typeface="Times New Roman" pitchFamily="18" charset="0"/>
              </a:rPr>
              <a:t>的绝对值最大</a:t>
            </a:r>
            <a:r>
              <a:rPr lang="en-US" altLang="zh-CN" b="1" smtClean="0">
                <a:latin typeface="Times New Roman" pitchFamily="18" charset="0"/>
              </a:rPr>
              <a:t>,  </a:t>
            </a:r>
            <a:r>
              <a:rPr lang="zh-CN" altLang="en-US" b="1" smtClean="0">
                <a:latin typeface="Times New Roman" pitchFamily="18" charset="0"/>
              </a:rPr>
              <a:t>即</a:t>
            </a:r>
          </a:p>
          <a:p>
            <a:pPr eaLnBrk="1" hangingPunct="1">
              <a:lnSpc>
                <a:spcPct val="125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</a:rPr>
              <a:t>     </a:t>
            </a:r>
            <a:r>
              <a:rPr lang="en-US" altLang="zh-CN" b="1" smtClean="0">
                <a:latin typeface="Times New Roman" pitchFamily="18" charset="0"/>
              </a:rPr>
              <a:t>| </a:t>
            </a:r>
            <a:r>
              <a:rPr lang="en-US" altLang="zh-CN" b="1" i="1" smtClean="0">
                <a:solidFill>
                  <a:srgbClr val="0000FF"/>
                </a:solidFill>
                <a:latin typeface="Times New Roman" pitchFamily="18" charset="0"/>
                <a:sym typeface="Symbol" pitchFamily="18" charset="2"/>
              </a:rPr>
              <a:t>k</a:t>
            </a:r>
            <a:r>
              <a:rPr lang="en-US" altLang="zh-CN" b="1" baseline="-30000" smtClean="0">
                <a:solidFill>
                  <a:srgbClr val="0000FF"/>
                </a:solidFill>
                <a:latin typeface="Times New Roman" pitchFamily="18" charset="0"/>
              </a:rPr>
              <a:t>t</a:t>
            </a:r>
            <a:r>
              <a:rPr lang="en-US" altLang="zh-CN" b="1" smtClean="0">
                <a:latin typeface="Times New Roman" pitchFamily="18" charset="0"/>
              </a:rPr>
              <a:t> |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 </a:t>
            </a:r>
            <a:r>
              <a:rPr lang="en-US" altLang="zh-CN" b="1" smtClean="0">
                <a:latin typeface="Times New Roman" pitchFamily="18" charset="0"/>
              </a:rPr>
              <a:t>| </a:t>
            </a:r>
            <a:r>
              <a:rPr lang="en-US" altLang="zh-CN" b="1" i="1" smtClean="0">
                <a:latin typeface="Times New Roman" pitchFamily="18" charset="0"/>
                <a:sym typeface="Symbol" pitchFamily="18" charset="2"/>
              </a:rPr>
              <a:t>k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1</a:t>
            </a:r>
            <a:r>
              <a:rPr lang="en-US" altLang="zh-CN" b="1" smtClean="0">
                <a:latin typeface="Times New Roman" pitchFamily="18" charset="0"/>
              </a:rPr>
              <a:t> | , | </a:t>
            </a:r>
            <a:r>
              <a:rPr lang="en-US" altLang="zh-CN" b="1" i="1" smtClean="0">
                <a:latin typeface="Times New Roman" pitchFamily="18" charset="0"/>
                <a:sym typeface="Symbol" pitchFamily="18" charset="2"/>
              </a:rPr>
              <a:t>k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2</a:t>
            </a:r>
            <a:r>
              <a:rPr lang="en-US" altLang="zh-CN" b="1" smtClean="0">
                <a:latin typeface="Times New Roman" pitchFamily="18" charset="0"/>
              </a:rPr>
              <a:t> | , … , | </a:t>
            </a:r>
            <a:r>
              <a:rPr lang="en-US" altLang="zh-CN" b="1" i="1" smtClean="0">
                <a:latin typeface="Times New Roman" pitchFamily="18" charset="0"/>
                <a:sym typeface="Symbol" pitchFamily="18" charset="2"/>
              </a:rPr>
              <a:t>k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n</a:t>
            </a:r>
            <a:r>
              <a:rPr lang="en-US" altLang="zh-CN" b="1" smtClean="0">
                <a:latin typeface="Times New Roman" pitchFamily="18" charset="0"/>
              </a:rPr>
              <a:t> | .  ( </a:t>
            </a:r>
            <a:r>
              <a:rPr lang="zh-CN" altLang="en-US" b="1" smtClean="0">
                <a:latin typeface="Times New Roman" pitchFamily="18" charset="0"/>
              </a:rPr>
              <a:t>则 </a:t>
            </a:r>
            <a:r>
              <a:rPr lang="en-US" altLang="zh-CN" b="1" smtClean="0">
                <a:latin typeface="Times New Roman" pitchFamily="18" charset="0"/>
              </a:rPr>
              <a:t>| </a:t>
            </a:r>
            <a:r>
              <a:rPr lang="en-US" altLang="zh-CN" b="1" i="1" smtClean="0">
                <a:solidFill>
                  <a:srgbClr val="0000FF"/>
                </a:solidFill>
                <a:latin typeface="Times New Roman" pitchFamily="18" charset="0"/>
                <a:sym typeface="Symbol" pitchFamily="18" charset="2"/>
              </a:rPr>
              <a:t>k</a:t>
            </a:r>
            <a:r>
              <a:rPr lang="en-US" altLang="zh-CN" b="1" baseline="-30000" smtClean="0">
                <a:solidFill>
                  <a:srgbClr val="0000FF"/>
                </a:solidFill>
                <a:latin typeface="Times New Roman" pitchFamily="18" charset="0"/>
              </a:rPr>
              <a:t>t</a:t>
            </a:r>
            <a:r>
              <a:rPr lang="en-US" altLang="zh-CN" b="1" smtClean="0">
                <a:latin typeface="Times New Roman" pitchFamily="18" charset="0"/>
              </a:rPr>
              <a:t> | &gt; 0 ) </a:t>
            </a:r>
            <a:endParaRPr lang="en-US" altLang="zh-CN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0140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565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27565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565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527565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667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250825" y="692150"/>
            <a:ext cx="8642350" cy="5434013"/>
          </a:xfrm>
        </p:spPr>
        <p:txBody>
          <a:bodyPr/>
          <a:lstStyle/>
          <a:p>
            <a:pPr eaLnBrk="1" hangingPunct="1">
              <a:lnSpc>
                <a:spcPct val="130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</a:rPr>
              <a:t>由       </a:t>
            </a:r>
            <a:r>
              <a:rPr lang="en-US" altLang="zh-CN" b="1" i="1" smtClean="0">
                <a:latin typeface="Times New Roman" pitchFamily="18" charset="0"/>
                <a:sym typeface="Symbol" pitchFamily="18" charset="2"/>
              </a:rPr>
              <a:t>k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1</a:t>
            </a:r>
            <a:r>
              <a:rPr lang="en-US" altLang="zh-CN" b="1" smtClean="0">
                <a:latin typeface="Times New Roman" pitchFamily="18" charset="0"/>
              </a:rPr>
              <a:t> </a:t>
            </a:r>
            <a:r>
              <a:rPr lang="en-US" altLang="zh-CN" b="1" i="1" smtClean="0">
                <a:latin typeface="Times New Roman" pitchFamily="18" charset="0"/>
                <a:sym typeface="Symbol" pitchFamily="18" charset="2"/>
              </a:rPr>
              <a:t>a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t 1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+…+ </a:t>
            </a:r>
            <a:r>
              <a:rPr lang="en-US" altLang="zh-CN" b="1" i="1" smtClean="0">
                <a:solidFill>
                  <a:srgbClr val="0000FF"/>
                </a:solidFill>
                <a:latin typeface="Times New Roman" pitchFamily="18" charset="0"/>
                <a:sym typeface="Symbol" pitchFamily="18" charset="2"/>
              </a:rPr>
              <a:t>k</a:t>
            </a:r>
            <a:r>
              <a:rPr lang="en-US" altLang="zh-CN" b="1" baseline="-30000" smtClean="0">
                <a:solidFill>
                  <a:srgbClr val="0000FF"/>
                </a:solidFill>
                <a:latin typeface="Times New Roman" pitchFamily="18" charset="0"/>
              </a:rPr>
              <a:t>t</a:t>
            </a:r>
            <a:r>
              <a:rPr lang="en-US" altLang="zh-CN" b="1" smtClean="0">
                <a:solidFill>
                  <a:srgbClr val="0000FF"/>
                </a:solidFill>
                <a:latin typeface="Times New Roman" pitchFamily="18" charset="0"/>
              </a:rPr>
              <a:t> </a:t>
            </a:r>
            <a:r>
              <a:rPr lang="en-US" altLang="zh-CN" b="1" i="1" smtClean="0">
                <a:solidFill>
                  <a:srgbClr val="0000FF"/>
                </a:solidFill>
                <a:latin typeface="Times New Roman" pitchFamily="18" charset="0"/>
                <a:sym typeface="Symbol" pitchFamily="18" charset="2"/>
              </a:rPr>
              <a:t>a</a:t>
            </a:r>
            <a:r>
              <a:rPr lang="en-US" altLang="zh-CN" b="1" baseline="-30000" smtClean="0">
                <a:solidFill>
                  <a:srgbClr val="0000FF"/>
                </a:solidFill>
                <a:latin typeface="Times New Roman" pitchFamily="18" charset="0"/>
              </a:rPr>
              <a:t>t t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+ … </a:t>
            </a:r>
            <a:r>
              <a:rPr lang="en-US" altLang="zh-CN" b="1" smtClean="0">
                <a:latin typeface="Times New Roman" pitchFamily="18" charset="0"/>
                <a:sym typeface="Euclid Math One"/>
              </a:rPr>
              <a:t>+ </a:t>
            </a:r>
            <a:r>
              <a:rPr lang="en-US" altLang="zh-CN" b="1" i="1" smtClean="0">
                <a:latin typeface="Times New Roman" pitchFamily="18" charset="0"/>
                <a:sym typeface="Symbol" pitchFamily="18" charset="2"/>
              </a:rPr>
              <a:t>k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n</a:t>
            </a:r>
            <a:r>
              <a:rPr lang="en-US" altLang="zh-CN" b="1" smtClean="0">
                <a:latin typeface="Times New Roman" pitchFamily="18" charset="0"/>
              </a:rPr>
              <a:t> </a:t>
            </a:r>
            <a:r>
              <a:rPr lang="en-US" altLang="zh-CN" b="1" i="1" smtClean="0">
                <a:latin typeface="Times New Roman" pitchFamily="18" charset="0"/>
                <a:sym typeface="Symbol" pitchFamily="18" charset="2"/>
              </a:rPr>
              <a:t>a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t n </a:t>
            </a:r>
            <a:r>
              <a:rPr lang="en-US" altLang="zh-CN" b="1" smtClean="0">
                <a:latin typeface="Times New Roman" pitchFamily="18" charset="0"/>
              </a:rPr>
              <a:t>=  0 ,</a:t>
            </a:r>
          </a:p>
          <a:p>
            <a:pPr eaLnBrk="1" hangingPunct="1">
              <a:lnSpc>
                <a:spcPct val="130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</a:rPr>
              <a:t>得    </a:t>
            </a:r>
            <a:r>
              <a:rPr lang="en-US" altLang="zh-CN" b="1" smtClean="0">
                <a:latin typeface="Times New Roman" pitchFamily="18" charset="0"/>
              </a:rPr>
              <a:t>| </a:t>
            </a:r>
            <a:r>
              <a:rPr lang="en-US" altLang="zh-CN" b="1" i="1" smtClean="0">
                <a:solidFill>
                  <a:srgbClr val="0000FF"/>
                </a:solidFill>
                <a:latin typeface="Times New Roman" pitchFamily="18" charset="0"/>
                <a:sym typeface="Symbol" pitchFamily="18" charset="2"/>
              </a:rPr>
              <a:t>k</a:t>
            </a:r>
            <a:r>
              <a:rPr lang="en-US" altLang="zh-CN" b="1" baseline="-30000" smtClean="0">
                <a:solidFill>
                  <a:srgbClr val="0000FF"/>
                </a:solidFill>
                <a:latin typeface="Times New Roman" pitchFamily="18" charset="0"/>
              </a:rPr>
              <a:t>t </a:t>
            </a:r>
            <a:r>
              <a:rPr lang="en-US" altLang="zh-CN" b="1" i="1" smtClean="0">
                <a:solidFill>
                  <a:srgbClr val="0000FF"/>
                </a:solidFill>
                <a:latin typeface="Times New Roman" pitchFamily="18" charset="0"/>
                <a:sym typeface="Symbol" pitchFamily="18" charset="2"/>
              </a:rPr>
              <a:t>a</a:t>
            </a:r>
            <a:r>
              <a:rPr lang="en-US" altLang="zh-CN" b="1" baseline="-30000" smtClean="0">
                <a:solidFill>
                  <a:srgbClr val="0000FF"/>
                </a:solidFill>
                <a:latin typeface="Times New Roman" pitchFamily="18" charset="0"/>
              </a:rPr>
              <a:t>t t</a:t>
            </a:r>
            <a:r>
              <a:rPr lang="en-US" altLang="zh-CN" b="1" smtClean="0">
                <a:latin typeface="Times New Roman" pitchFamily="18" charset="0"/>
              </a:rPr>
              <a:t> | </a:t>
            </a:r>
          </a:p>
          <a:p>
            <a:pPr eaLnBrk="1" hangingPunct="1">
              <a:lnSpc>
                <a:spcPct val="130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</a:rPr>
              <a:t> = | </a:t>
            </a:r>
            <a:r>
              <a:rPr lang="en-US" altLang="zh-CN" b="1" i="1" smtClean="0">
                <a:latin typeface="Times New Roman" pitchFamily="18" charset="0"/>
                <a:sym typeface="Symbol" pitchFamily="18" charset="2"/>
              </a:rPr>
              <a:t>k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1 </a:t>
            </a:r>
            <a:r>
              <a:rPr lang="en-US" altLang="zh-CN" b="1" i="1" smtClean="0">
                <a:latin typeface="Times New Roman" pitchFamily="18" charset="0"/>
                <a:sym typeface="Symbol" pitchFamily="18" charset="2"/>
              </a:rPr>
              <a:t>a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t 1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+…+ </a:t>
            </a:r>
            <a:r>
              <a:rPr lang="en-US" altLang="zh-CN" b="1" i="1" smtClean="0">
                <a:latin typeface="Times New Roman" pitchFamily="18" charset="0"/>
                <a:sym typeface="Symbol" pitchFamily="18" charset="2"/>
              </a:rPr>
              <a:t>k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t-1 </a:t>
            </a:r>
            <a:r>
              <a:rPr lang="en-US" altLang="zh-CN" b="1" i="1" smtClean="0">
                <a:latin typeface="Times New Roman" pitchFamily="18" charset="0"/>
                <a:sym typeface="Symbol" pitchFamily="18" charset="2"/>
              </a:rPr>
              <a:t>a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t t-1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+ </a:t>
            </a:r>
            <a:r>
              <a:rPr lang="en-US" altLang="zh-CN" b="1" i="1" smtClean="0">
                <a:latin typeface="Times New Roman" pitchFamily="18" charset="0"/>
                <a:sym typeface="Symbol" pitchFamily="18" charset="2"/>
              </a:rPr>
              <a:t>k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t+1 </a:t>
            </a:r>
            <a:r>
              <a:rPr lang="en-US" altLang="zh-CN" b="1" i="1" smtClean="0">
                <a:latin typeface="Times New Roman" pitchFamily="18" charset="0"/>
                <a:sym typeface="Symbol" pitchFamily="18" charset="2"/>
              </a:rPr>
              <a:t>a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t t+1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+…</a:t>
            </a:r>
            <a:r>
              <a:rPr lang="en-US" altLang="zh-CN" b="1" smtClean="0">
                <a:latin typeface="Times New Roman" pitchFamily="18" charset="0"/>
                <a:sym typeface="Euclid Math One"/>
              </a:rPr>
              <a:t>+ </a:t>
            </a:r>
            <a:r>
              <a:rPr lang="en-US" altLang="zh-CN" b="1" i="1" smtClean="0">
                <a:latin typeface="Times New Roman" pitchFamily="18" charset="0"/>
                <a:sym typeface="Symbol" pitchFamily="18" charset="2"/>
              </a:rPr>
              <a:t>k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n </a:t>
            </a:r>
            <a:r>
              <a:rPr lang="en-US" altLang="zh-CN" b="1" i="1" smtClean="0">
                <a:latin typeface="Times New Roman" pitchFamily="18" charset="0"/>
                <a:sym typeface="Symbol" pitchFamily="18" charset="2"/>
              </a:rPr>
              <a:t>a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t n </a:t>
            </a:r>
            <a:r>
              <a:rPr lang="en-US" altLang="zh-CN" b="1" smtClean="0">
                <a:latin typeface="Times New Roman" pitchFamily="18" charset="0"/>
              </a:rPr>
              <a:t>|</a:t>
            </a:r>
          </a:p>
          <a:p>
            <a:pPr eaLnBrk="1" hangingPunct="1">
              <a:lnSpc>
                <a:spcPct val="130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  </a:t>
            </a:r>
            <a:r>
              <a:rPr lang="en-US" altLang="zh-CN" b="1" smtClean="0">
                <a:latin typeface="Times New Roman" pitchFamily="18" charset="0"/>
              </a:rPr>
              <a:t>| </a:t>
            </a:r>
            <a:r>
              <a:rPr lang="en-US" altLang="zh-CN" b="1" i="1" smtClean="0">
                <a:latin typeface="Times New Roman" pitchFamily="18" charset="0"/>
                <a:sym typeface="Symbol" pitchFamily="18" charset="2"/>
              </a:rPr>
              <a:t>k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1</a:t>
            </a:r>
            <a:r>
              <a:rPr lang="en-US" altLang="zh-CN" b="1" i="1" smtClean="0">
                <a:latin typeface="Times New Roman" pitchFamily="18" charset="0"/>
                <a:sym typeface="Symbol" pitchFamily="18" charset="2"/>
              </a:rPr>
              <a:t>a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t 1</a:t>
            </a:r>
            <a:r>
              <a:rPr lang="en-US" altLang="zh-CN" b="1" smtClean="0">
                <a:latin typeface="Times New Roman" pitchFamily="18" charset="0"/>
              </a:rPr>
              <a:t>|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+…+ </a:t>
            </a:r>
            <a:r>
              <a:rPr lang="en-US" altLang="zh-CN" b="1" smtClean="0">
                <a:latin typeface="Times New Roman" pitchFamily="18" charset="0"/>
              </a:rPr>
              <a:t>|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 </a:t>
            </a:r>
            <a:r>
              <a:rPr lang="en-US" altLang="zh-CN" b="1" i="1" smtClean="0">
                <a:latin typeface="Times New Roman" pitchFamily="18" charset="0"/>
                <a:sym typeface="Symbol" pitchFamily="18" charset="2"/>
              </a:rPr>
              <a:t>k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t-1</a:t>
            </a:r>
            <a:r>
              <a:rPr lang="en-US" altLang="zh-CN" b="1" i="1" smtClean="0">
                <a:latin typeface="Times New Roman" pitchFamily="18" charset="0"/>
                <a:sym typeface="Symbol" pitchFamily="18" charset="2"/>
              </a:rPr>
              <a:t>a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t i-1</a:t>
            </a:r>
            <a:r>
              <a:rPr lang="en-US" altLang="zh-CN" b="1" smtClean="0">
                <a:latin typeface="Times New Roman" pitchFamily="18" charset="0"/>
              </a:rPr>
              <a:t>|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+ </a:t>
            </a:r>
            <a:r>
              <a:rPr lang="en-US" altLang="zh-CN" b="1" smtClean="0">
                <a:latin typeface="Times New Roman" pitchFamily="18" charset="0"/>
              </a:rPr>
              <a:t>|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 </a:t>
            </a:r>
            <a:r>
              <a:rPr lang="en-US" altLang="zh-CN" b="1" i="1" smtClean="0">
                <a:latin typeface="Times New Roman" pitchFamily="18" charset="0"/>
                <a:sym typeface="Symbol" pitchFamily="18" charset="2"/>
              </a:rPr>
              <a:t>k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t+1</a:t>
            </a:r>
            <a:r>
              <a:rPr lang="en-US" altLang="zh-CN" b="1" i="1" smtClean="0">
                <a:latin typeface="Times New Roman" pitchFamily="18" charset="0"/>
                <a:sym typeface="Symbol" pitchFamily="18" charset="2"/>
              </a:rPr>
              <a:t>a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t t+1</a:t>
            </a:r>
            <a:r>
              <a:rPr lang="en-US" altLang="zh-CN" b="1" smtClean="0">
                <a:latin typeface="Times New Roman" pitchFamily="18" charset="0"/>
              </a:rPr>
              <a:t>|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+…</a:t>
            </a:r>
            <a:r>
              <a:rPr lang="en-US" altLang="zh-CN" b="1" smtClean="0">
                <a:latin typeface="Times New Roman" pitchFamily="18" charset="0"/>
                <a:sym typeface="Euclid Math One"/>
              </a:rPr>
              <a:t>+ </a:t>
            </a:r>
            <a:r>
              <a:rPr lang="en-US" altLang="zh-CN" b="1" smtClean="0">
                <a:latin typeface="Times New Roman" pitchFamily="18" charset="0"/>
              </a:rPr>
              <a:t>|</a:t>
            </a:r>
            <a:r>
              <a:rPr lang="en-US" altLang="zh-CN" b="1" smtClean="0">
                <a:latin typeface="Times New Roman" pitchFamily="18" charset="0"/>
                <a:sym typeface="Euclid Math One"/>
              </a:rPr>
              <a:t> </a:t>
            </a:r>
            <a:r>
              <a:rPr lang="en-US" altLang="zh-CN" b="1" i="1" smtClean="0">
                <a:latin typeface="Times New Roman" pitchFamily="18" charset="0"/>
                <a:sym typeface="Symbol" pitchFamily="18" charset="2"/>
              </a:rPr>
              <a:t>k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n</a:t>
            </a:r>
            <a:r>
              <a:rPr lang="en-US" altLang="zh-CN" b="1" i="1" smtClean="0">
                <a:latin typeface="Times New Roman" pitchFamily="18" charset="0"/>
                <a:sym typeface="Symbol" pitchFamily="18" charset="2"/>
              </a:rPr>
              <a:t>a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t n </a:t>
            </a:r>
            <a:r>
              <a:rPr lang="en-US" altLang="zh-CN" b="1" smtClean="0">
                <a:latin typeface="Times New Roman" pitchFamily="18" charset="0"/>
              </a:rPr>
              <a:t>|</a:t>
            </a:r>
          </a:p>
          <a:p>
            <a:pPr eaLnBrk="1" hangingPunct="1">
              <a:lnSpc>
                <a:spcPct val="130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   </a:t>
            </a:r>
            <a:r>
              <a:rPr lang="en-US" altLang="zh-CN" b="1" smtClean="0">
                <a:latin typeface="Times New Roman" pitchFamily="18" charset="0"/>
              </a:rPr>
              <a:t>| </a:t>
            </a:r>
            <a:r>
              <a:rPr lang="en-US" altLang="zh-CN" b="1" i="1" smtClean="0">
                <a:solidFill>
                  <a:srgbClr val="0000FF"/>
                </a:solidFill>
                <a:latin typeface="Times New Roman" pitchFamily="18" charset="0"/>
                <a:sym typeface="Symbol" pitchFamily="18" charset="2"/>
              </a:rPr>
              <a:t>k</a:t>
            </a:r>
            <a:r>
              <a:rPr lang="en-US" altLang="zh-CN" b="1" baseline="-30000" smtClean="0">
                <a:solidFill>
                  <a:srgbClr val="0000FF"/>
                </a:solidFill>
                <a:latin typeface="Times New Roman" pitchFamily="18" charset="0"/>
              </a:rPr>
              <a:t>t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altLang="zh-CN" b="1" smtClean="0">
                <a:latin typeface="Times New Roman" pitchFamily="18" charset="0"/>
              </a:rPr>
              <a:t>| ( | </a:t>
            </a:r>
            <a:r>
              <a:rPr lang="en-US" altLang="zh-CN" b="1" i="1" smtClean="0">
                <a:latin typeface="Times New Roman" pitchFamily="18" charset="0"/>
                <a:sym typeface="Symbol" pitchFamily="18" charset="2"/>
              </a:rPr>
              <a:t>a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t 1</a:t>
            </a:r>
            <a:r>
              <a:rPr lang="en-US" altLang="zh-CN" b="1" smtClean="0">
                <a:latin typeface="Times New Roman" pitchFamily="18" charset="0"/>
              </a:rPr>
              <a:t>|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+…+ </a:t>
            </a:r>
            <a:r>
              <a:rPr lang="en-US" altLang="zh-CN" b="1" smtClean="0">
                <a:latin typeface="Times New Roman" pitchFamily="18" charset="0"/>
              </a:rPr>
              <a:t>|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 </a:t>
            </a:r>
            <a:r>
              <a:rPr lang="en-US" altLang="zh-CN" b="1" i="1" smtClean="0">
                <a:latin typeface="Times New Roman" pitchFamily="18" charset="0"/>
                <a:sym typeface="Symbol" pitchFamily="18" charset="2"/>
              </a:rPr>
              <a:t>a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t t-1 </a:t>
            </a:r>
            <a:r>
              <a:rPr lang="en-US" altLang="zh-CN" b="1" smtClean="0">
                <a:latin typeface="Times New Roman" pitchFamily="18" charset="0"/>
              </a:rPr>
              <a:t>|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+ </a:t>
            </a:r>
            <a:r>
              <a:rPr lang="en-US" altLang="zh-CN" b="1" smtClean="0">
                <a:latin typeface="Times New Roman" pitchFamily="18" charset="0"/>
              </a:rPr>
              <a:t>|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 </a:t>
            </a:r>
            <a:r>
              <a:rPr lang="en-US" altLang="zh-CN" b="1" i="1" smtClean="0">
                <a:latin typeface="Times New Roman" pitchFamily="18" charset="0"/>
                <a:sym typeface="Symbol" pitchFamily="18" charset="2"/>
              </a:rPr>
              <a:t>a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t t+1 </a:t>
            </a:r>
            <a:r>
              <a:rPr lang="en-US" altLang="zh-CN" b="1" smtClean="0">
                <a:latin typeface="Times New Roman" pitchFamily="18" charset="0"/>
              </a:rPr>
              <a:t>|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+…</a:t>
            </a:r>
            <a:r>
              <a:rPr lang="en-US" altLang="zh-CN" b="1" smtClean="0">
                <a:latin typeface="Times New Roman" pitchFamily="18" charset="0"/>
                <a:sym typeface="Euclid Math One"/>
              </a:rPr>
              <a:t>+ </a:t>
            </a:r>
            <a:r>
              <a:rPr lang="en-US" altLang="zh-CN" b="1" smtClean="0">
                <a:latin typeface="Times New Roman" pitchFamily="18" charset="0"/>
              </a:rPr>
              <a:t>|</a:t>
            </a:r>
            <a:r>
              <a:rPr lang="en-US" altLang="zh-CN" b="1" smtClean="0">
                <a:latin typeface="Times New Roman" pitchFamily="18" charset="0"/>
                <a:sym typeface="Euclid Math One"/>
              </a:rPr>
              <a:t> </a:t>
            </a:r>
            <a:r>
              <a:rPr lang="en-US" altLang="zh-CN" b="1" i="1" smtClean="0">
                <a:latin typeface="Times New Roman" pitchFamily="18" charset="0"/>
                <a:sym typeface="Symbol" pitchFamily="18" charset="2"/>
              </a:rPr>
              <a:t>a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t n </a:t>
            </a:r>
            <a:r>
              <a:rPr lang="en-US" altLang="zh-CN" b="1" smtClean="0">
                <a:latin typeface="Times New Roman" pitchFamily="18" charset="0"/>
              </a:rPr>
              <a:t>| )</a:t>
            </a:r>
          </a:p>
          <a:p>
            <a:pPr eaLnBrk="1" hangingPunct="1">
              <a:lnSpc>
                <a:spcPct val="130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 &lt;   </a:t>
            </a:r>
            <a:r>
              <a:rPr lang="en-US" altLang="zh-CN" b="1" smtClean="0">
                <a:latin typeface="Times New Roman" pitchFamily="18" charset="0"/>
              </a:rPr>
              <a:t>| </a:t>
            </a:r>
            <a:r>
              <a:rPr lang="en-US" altLang="zh-CN" b="1" i="1" smtClean="0">
                <a:solidFill>
                  <a:srgbClr val="0000FF"/>
                </a:solidFill>
                <a:latin typeface="Times New Roman" pitchFamily="18" charset="0"/>
                <a:sym typeface="Symbol" pitchFamily="18" charset="2"/>
              </a:rPr>
              <a:t>k</a:t>
            </a:r>
            <a:r>
              <a:rPr lang="en-US" altLang="zh-CN" b="1" baseline="-30000" smtClean="0">
                <a:solidFill>
                  <a:srgbClr val="0000FF"/>
                </a:solidFill>
                <a:latin typeface="Times New Roman" pitchFamily="18" charset="0"/>
              </a:rPr>
              <a:t>t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altLang="zh-CN" b="1" smtClean="0">
                <a:latin typeface="Times New Roman" pitchFamily="18" charset="0"/>
              </a:rPr>
              <a:t>| | </a:t>
            </a:r>
            <a:r>
              <a:rPr lang="en-US" altLang="zh-CN" b="1" i="1" smtClean="0">
                <a:solidFill>
                  <a:srgbClr val="0000FF"/>
                </a:solidFill>
                <a:latin typeface="Times New Roman" pitchFamily="18" charset="0"/>
                <a:sym typeface="Symbol" pitchFamily="18" charset="2"/>
              </a:rPr>
              <a:t>a</a:t>
            </a:r>
            <a:r>
              <a:rPr lang="en-US" altLang="zh-CN" b="1" baseline="-30000" smtClean="0">
                <a:solidFill>
                  <a:srgbClr val="0000FF"/>
                </a:solidFill>
                <a:latin typeface="Times New Roman" pitchFamily="18" charset="0"/>
              </a:rPr>
              <a:t>t t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altLang="zh-CN" b="1" smtClean="0">
                <a:latin typeface="Times New Roman" pitchFamily="18" charset="0"/>
              </a:rPr>
              <a:t>| ,                 ( </a:t>
            </a:r>
            <a:r>
              <a:rPr lang="zh-CN" altLang="en-US" b="1" smtClean="0">
                <a:latin typeface="Times New Roman" pitchFamily="18" charset="0"/>
              </a:rPr>
              <a:t>由题设及 </a:t>
            </a:r>
            <a:r>
              <a:rPr lang="en-US" altLang="zh-CN" b="1" smtClean="0">
                <a:latin typeface="Times New Roman" pitchFamily="18" charset="0"/>
              </a:rPr>
              <a:t>| </a:t>
            </a:r>
            <a:r>
              <a:rPr lang="en-US" altLang="zh-CN" b="1" i="1" smtClean="0">
                <a:latin typeface="Times New Roman" pitchFamily="18" charset="0"/>
                <a:sym typeface="Symbol" pitchFamily="18" charset="2"/>
              </a:rPr>
              <a:t>k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t</a:t>
            </a:r>
            <a:r>
              <a:rPr lang="en-US" altLang="zh-CN" b="1" smtClean="0">
                <a:latin typeface="Times New Roman" pitchFamily="18" charset="0"/>
              </a:rPr>
              <a:t> | &gt; 0 )</a:t>
            </a:r>
          </a:p>
          <a:p>
            <a:pPr eaLnBrk="1" hangingPunct="1">
              <a:lnSpc>
                <a:spcPct val="130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</a:rPr>
              <a:t>                          </a:t>
            </a:r>
            <a:r>
              <a:rPr lang="zh-CN" altLang="en-US" b="1" smtClean="0">
                <a:latin typeface="Times New Roman" pitchFamily="18" charset="0"/>
              </a:rPr>
              <a:t>矛 盾 </a:t>
            </a:r>
            <a:r>
              <a:rPr lang="en-US" altLang="zh-CN" b="1" smtClean="0">
                <a:latin typeface="Times New Roman" pitchFamily="18" charset="0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111272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667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27667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667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527667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667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27667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27667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27667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667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27667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27667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527667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2304235" y="908720"/>
            <a:ext cx="5544616" cy="1938800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r>
              <a:rPr kumimoji="0" lang="zh-CN" altLang="en-US" sz="1800" b="0">
                <a:noFill/>
                <a:latin typeface="Arial" pitchFamily="34" charset="0"/>
              </a:rPr>
              <a:t> </a:t>
            </a:r>
          </a:p>
        </p:txBody>
      </p:sp>
      <p:sp>
        <p:nvSpPr>
          <p:cNvPr id="70659" name="圆角矩形 2"/>
          <p:cNvSpPr>
            <a:spLocks noChangeArrowheads="1"/>
          </p:cNvSpPr>
          <p:nvPr/>
        </p:nvSpPr>
        <p:spPr bwMode="auto">
          <a:xfrm>
            <a:off x="3635375" y="881063"/>
            <a:ext cx="720725" cy="503237"/>
          </a:xfrm>
          <a:prstGeom prst="roundRect">
            <a:avLst>
              <a:gd name="adj" fmla="val 16667"/>
            </a:avLst>
          </a:prstGeom>
          <a:solidFill>
            <a:srgbClr val="FF0000">
              <a:alpha val="36862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 smtClean="0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70660" name="圆角矩形 13"/>
          <p:cNvSpPr>
            <a:spLocks noChangeArrowheads="1"/>
          </p:cNvSpPr>
          <p:nvPr/>
        </p:nvSpPr>
        <p:spPr bwMode="auto">
          <a:xfrm>
            <a:off x="4716463" y="1395413"/>
            <a:ext cx="720725" cy="503237"/>
          </a:xfrm>
          <a:prstGeom prst="roundRect">
            <a:avLst>
              <a:gd name="adj" fmla="val 16667"/>
            </a:avLst>
          </a:prstGeom>
          <a:solidFill>
            <a:srgbClr val="FF0000">
              <a:alpha val="36862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 smtClean="0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70661" name="圆角矩形 14"/>
          <p:cNvSpPr>
            <a:spLocks noChangeArrowheads="1"/>
          </p:cNvSpPr>
          <p:nvPr/>
        </p:nvSpPr>
        <p:spPr bwMode="auto">
          <a:xfrm>
            <a:off x="6516688" y="2386013"/>
            <a:ext cx="719137" cy="504825"/>
          </a:xfrm>
          <a:prstGeom prst="roundRect">
            <a:avLst>
              <a:gd name="adj" fmla="val 16667"/>
            </a:avLst>
          </a:prstGeom>
          <a:solidFill>
            <a:srgbClr val="FF0000">
              <a:alpha val="36862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 smtClean="0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444500" y="523875"/>
            <a:ext cx="8229600" cy="583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150000"/>
              </a:lnSpc>
              <a:buFontTx/>
              <a:buNone/>
              <a:defRPr/>
            </a:pPr>
            <a:r>
              <a:rPr kumimoji="0" lang="zh-CN" altLang="en-US" kern="0" dirty="0">
                <a:solidFill>
                  <a:srgbClr val="000000"/>
                </a:solidFill>
                <a:latin typeface="Times New Roman" pitchFamily="18" charset="0"/>
              </a:rPr>
              <a:t>例</a:t>
            </a:r>
            <a:r>
              <a:rPr kumimoji="0" lang="en-US" altLang="zh-CN" kern="0" dirty="0" smtClean="0">
                <a:solidFill>
                  <a:srgbClr val="000000"/>
                </a:solidFill>
                <a:latin typeface="Times New Roman" pitchFamily="18" charset="0"/>
              </a:rPr>
              <a:t>. </a:t>
            </a:r>
            <a:r>
              <a:rPr kumimoji="0" lang="en-US" altLang="zh-CN" kern="0" dirty="0" smtClean="0">
                <a:solidFill>
                  <a:srgbClr val="000000"/>
                </a:solidFill>
              </a:rPr>
              <a:t> </a:t>
            </a:r>
            <a:r>
              <a:rPr kumimoji="0" lang="zh-CN" altLang="en-US" kern="0" dirty="0" smtClean="0">
                <a:solidFill>
                  <a:srgbClr val="000000"/>
                </a:solidFill>
              </a:rPr>
              <a:t>若实矩阵</a:t>
            </a:r>
          </a:p>
          <a:p>
            <a:pPr eaLnBrk="1" hangingPunct="1">
              <a:lnSpc>
                <a:spcPct val="150000"/>
              </a:lnSpc>
              <a:buFontTx/>
              <a:buNone/>
              <a:defRPr/>
            </a:pPr>
            <a:endParaRPr kumimoji="0" lang="zh-CN" altLang="en-US" kern="0" dirty="0" smtClean="0">
              <a:solidFill>
                <a:srgbClr val="000000"/>
              </a:solidFill>
            </a:endParaRPr>
          </a:p>
          <a:p>
            <a:pPr eaLnBrk="1" hangingPunct="1">
              <a:lnSpc>
                <a:spcPct val="150000"/>
              </a:lnSpc>
              <a:buFontTx/>
              <a:buNone/>
              <a:defRPr/>
            </a:pPr>
            <a:endParaRPr kumimoji="0" lang="zh-CN" altLang="en-US" kern="0" dirty="0" smtClean="0">
              <a:solidFill>
                <a:srgbClr val="000000"/>
              </a:solidFill>
            </a:endParaRPr>
          </a:p>
          <a:p>
            <a:pPr eaLnBrk="1" hangingPunct="1">
              <a:lnSpc>
                <a:spcPct val="150000"/>
              </a:lnSpc>
              <a:buFontTx/>
              <a:buNone/>
              <a:defRPr/>
            </a:pPr>
            <a:r>
              <a:rPr kumimoji="0" lang="zh-CN" altLang="en-US" kern="0" dirty="0" smtClean="0">
                <a:solidFill>
                  <a:srgbClr val="000000"/>
                </a:solidFill>
              </a:rPr>
              <a:t>     满足                                         </a:t>
            </a:r>
            <a:r>
              <a:rPr kumimoji="0" lang="zh-CN" altLang="en-US" kern="0" dirty="0" smtClean="0">
                <a:solidFill>
                  <a:srgbClr val="000000"/>
                </a:solidFill>
                <a:latin typeface="Times New Roman" pitchFamily="18" charset="0"/>
              </a:rPr>
              <a:t>  </a:t>
            </a:r>
          </a:p>
          <a:p>
            <a:pPr eaLnBrk="1" hangingPunct="1">
              <a:lnSpc>
                <a:spcPct val="150000"/>
              </a:lnSpc>
              <a:buFontTx/>
              <a:buNone/>
              <a:defRPr/>
            </a:pPr>
            <a:endParaRPr kumimoji="0" lang="en-US" altLang="zh-CN" kern="0" dirty="0" smtClean="0">
              <a:solidFill>
                <a:srgbClr val="000000"/>
              </a:solidFill>
              <a:latin typeface="Times New Roman" pitchFamily="18" charset="0"/>
            </a:endParaRPr>
          </a:p>
          <a:p>
            <a:pPr eaLnBrk="1" hangingPunct="1">
              <a:lnSpc>
                <a:spcPct val="150000"/>
              </a:lnSpc>
              <a:buFontTx/>
              <a:buNone/>
              <a:defRPr/>
            </a:pPr>
            <a:r>
              <a:rPr kumimoji="0" lang="en-US" altLang="zh-CN" kern="0" dirty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kumimoji="0" lang="en-US" altLang="zh-CN" kern="0" dirty="0" smtClean="0">
                <a:solidFill>
                  <a:srgbClr val="000000"/>
                </a:solidFill>
                <a:latin typeface="Times New Roman" pitchFamily="18" charset="0"/>
              </a:rPr>
              <a:t>     </a:t>
            </a:r>
            <a:r>
              <a:rPr kumimoji="0" lang="zh-CN" altLang="en-US" kern="0" dirty="0" smtClean="0">
                <a:solidFill>
                  <a:srgbClr val="000000"/>
                </a:solidFill>
                <a:latin typeface="Times New Roman" pitchFamily="18" charset="0"/>
              </a:rPr>
              <a:t>则</a:t>
            </a:r>
            <a:endParaRPr kumimoji="0" lang="en-US" altLang="zh-CN" kern="0" baseline="-30000" dirty="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9" name="矩形 8"/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1594810" y="2890616"/>
            <a:ext cx="6912768" cy="1979003"/>
          </a:xfrm>
          <a:prstGeom prst="rect">
            <a:avLst/>
          </a:prstGeom>
          <a:blipFill rotWithShape="1">
            <a:blip r:embed="rId4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r>
              <a:rPr kumimoji="0" lang="zh-CN" altLang="en-US" sz="1800" b="0">
                <a:noFill/>
                <a:latin typeface="Arial" pitchFamily="34" charset="0"/>
              </a:rPr>
              <a:t> </a:t>
            </a:r>
          </a:p>
        </p:txBody>
      </p:sp>
      <p:sp>
        <p:nvSpPr>
          <p:cNvPr id="4" name="TextBox 3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2136087" y="5157192"/>
            <a:ext cx="2193614" cy="646331"/>
          </a:xfrm>
          <a:prstGeom prst="rect">
            <a:avLst/>
          </a:prstGeom>
          <a:blipFill rotWithShape="1">
            <a:blip r:embed="rId5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r>
              <a:rPr kumimoji="0" lang="zh-CN" altLang="en-US" sz="1800" b="0">
                <a:noFill/>
                <a:latin typeface="Arial" pitchFamily="34" charset="0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2813845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1" name="Rectangle 2"/>
          <p:cNvSpPr>
            <a:spLocks noGrp="1" noChangeArrowheads="1"/>
          </p:cNvSpPr>
          <p:nvPr>
            <p:ph type="body" sz="half" idx="1"/>
          </p:nvPr>
        </p:nvSpPr>
        <p:spPr>
          <a:xfrm>
            <a:off x="539750" y="1052736"/>
            <a:ext cx="8069263" cy="5255989"/>
          </a:xfrm>
        </p:spPr>
        <p:txBody>
          <a:bodyPr/>
          <a:lstStyle/>
          <a:p>
            <a:pPr eaLnBrk="1" hangingPunct="1">
              <a:lnSpc>
                <a:spcPct val="130000"/>
              </a:lnSpc>
              <a:buFontTx/>
              <a:buNone/>
            </a:pPr>
            <a:r>
              <a:rPr lang="en-US" altLang="zh-CN" b="1" dirty="0" smtClean="0">
                <a:latin typeface="Times New Roman" pitchFamily="18" charset="0"/>
                <a:ea typeface="华文楷体" pitchFamily="2" charset="-122"/>
              </a:rPr>
              <a:t> </a:t>
            </a:r>
            <a:r>
              <a:rPr lang="zh-CN" altLang="en-US" sz="3600" b="1" dirty="0" smtClean="0">
                <a:latin typeface="Times New Roman" pitchFamily="18" charset="0"/>
                <a:ea typeface="华文楷体" pitchFamily="2" charset="-122"/>
              </a:rPr>
              <a:t>线性相关的向量组</a:t>
            </a:r>
            <a:r>
              <a:rPr lang="zh-CN" altLang="en-US" sz="3600" b="1" dirty="0" smtClean="0">
                <a:latin typeface="Times New Roman" pitchFamily="18" charset="0"/>
              </a:rPr>
              <a:t> </a:t>
            </a:r>
            <a:r>
              <a:rPr lang="zh-CN" altLang="en-US" sz="3600" b="1" dirty="0" smtClean="0">
                <a:latin typeface="Times New Roman" pitchFamily="18" charset="0"/>
                <a:ea typeface="华文楷体" pitchFamily="2" charset="-122"/>
              </a:rPr>
              <a:t>线性表出任何向量</a:t>
            </a:r>
            <a:endParaRPr lang="en-US" altLang="zh-CN" sz="3600" b="1" dirty="0" smtClean="0">
              <a:latin typeface="Times New Roman" pitchFamily="18" charset="0"/>
              <a:ea typeface="华文楷体" pitchFamily="2" charset="-122"/>
            </a:endParaRPr>
          </a:p>
          <a:p>
            <a:pPr eaLnBrk="1" hangingPunct="1">
              <a:lnSpc>
                <a:spcPct val="130000"/>
              </a:lnSpc>
              <a:buFontTx/>
              <a:buNone/>
            </a:pPr>
            <a:r>
              <a:rPr lang="en-US" altLang="zh-CN" sz="3600" b="1" dirty="0">
                <a:latin typeface="Times New Roman" pitchFamily="18" charset="0"/>
                <a:ea typeface="华文楷体" pitchFamily="2" charset="-122"/>
              </a:rPr>
              <a:t> </a:t>
            </a:r>
            <a:r>
              <a:rPr lang="en-US" altLang="zh-CN" sz="3600" b="1" dirty="0" smtClean="0">
                <a:latin typeface="Times New Roman" pitchFamily="18" charset="0"/>
                <a:ea typeface="华文楷体" pitchFamily="2" charset="-122"/>
              </a:rPr>
              <a:t>(</a:t>
            </a:r>
            <a:r>
              <a:rPr lang="zh-CN" altLang="en-US" sz="3600" b="1" dirty="0" smtClean="0">
                <a:latin typeface="Times New Roman" pitchFamily="18" charset="0"/>
                <a:ea typeface="华文楷体" pitchFamily="2" charset="-122"/>
              </a:rPr>
              <a:t>如果能表出的话</a:t>
            </a:r>
            <a:r>
              <a:rPr lang="en-US" altLang="zh-CN" sz="3600" b="1" dirty="0" smtClean="0">
                <a:latin typeface="Times New Roman" pitchFamily="18" charset="0"/>
                <a:ea typeface="华文楷体" pitchFamily="2" charset="-122"/>
              </a:rPr>
              <a:t>)</a:t>
            </a:r>
            <a:r>
              <a:rPr lang="zh-CN" altLang="en-US" sz="3600" b="1" dirty="0" smtClean="0">
                <a:latin typeface="Times New Roman" pitchFamily="18" charset="0"/>
                <a:ea typeface="华文楷体" pitchFamily="2" charset="-122"/>
              </a:rPr>
              <a:t>的方式都不唯一</a:t>
            </a:r>
            <a:r>
              <a:rPr lang="en-US" altLang="zh-CN" sz="3600" b="1" dirty="0" smtClean="0">
                <a:latin typeface="Times New Roman" pitchFamily="18" charset="0"/>
              </a:rPr>
              <a:t>.</a:t>
            </a:r>
          </a:p>
          <a:p>
            <a:pPr eaLnBrk="1" hangingPunct="1">
              <a:lnSpc>
                <a:spcPct val="130000"/>
              </a:lnSpc>
              <a:buFontTx/>
              <a:buNone/>
            </a:pPr>
            <a:endParaRPr lang="en-US" altLang="zh-CN" b="1" dirty="0" smtClean="0">
              <a:latin typeface="Times New Roman" pitchFamily="18" charset="0"/>
            </a:endParaRPr>
          </a:p>
        </p:txBody>
      </p:sp>
      <p:sp>
        <p:nvSpPr>
          <p:cNvPr id="5158919" name="Line 7"/>
          <p:cNvSpPr>
            <a:spLocks noChangeShapeType="1"/>
          </p:cNvSpPr>
          <p:nvPr/>
        </p:nvSpPr>
        <p:spPr bwMode="auto">
          <a:xfrm>
            <a:off x="1296193" y="5373688"/>
            <a:ext cx="7236619" cy="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square" lIns="90000" tIns="46800" rIns="90000" bIns="46800">
            <a:spAutoFit/>
          </a:bodyPr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5158921" name="Freeform 9"/>
          <p:cNvSpPr>
            <a:spLocks/>
          </p:cNvSpPr>
          <p:nvPr/>
        </p:nvSpPr>
        <p:spPr bwMode="auto">
          <a:xfrm>
            <a:off x="7596188" y="4292600"/>
            <a:ext cx="719137" cy="1081088"/>
          </a:xfrm>
          <a:custGeom>
            <a:avLst/>
            <a:gdLst>
              <a:gd name="T0" fmla="*/ 2147483647 w 453"/>
              <a:gd name="T1" fmla="*/ 2147483647 h 681"/>
              <a:gd name="T2" fmla="*/ 2147483647 w 453"/>
              <a:gd name="T3" fmla="*/ 2147483647 h 681"/>
              <a:gd name="T4" fmla="*/ 2147483647 w 453"/>
              <a:gd name="T5" fmla="*/ 2147483647 h 681"/>
              <a:gd name="T6" fmla="*/ 0 w 453"/>
              <a:gd name="T7" fmla="*/ 0 h 681"/>
              <a:gd name="T8" fmla="*/ 0 60000 65536"/>
              <a:gd name="T9" fmla="*/ 0 60000 65536"/>
              <a:gd name="T10" fmla="*/ 0 60000 65536"/>
              <a:gd name="T11" fmla="*/ 0 60000 65536"/>
              <a:gd name="T12" fmla="*/ 0 w 453"/>
              <a:gd name="T13" fmla="*/ 0 h 681"/>
              <a:gd name="T14" fmla="*/ 453 w 453"/>
              <a:gd name="T15" fmla="*/ 681 h 68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53" h="681">
                <a:moveTo>
                  <a:pt x="453" y="681"/>
                </a:moveTo>
                <a:cubicBezTo>
                  <a:pt x="351" y="677"/>
                  <a:pt x="249" y="673"/>
                  <a:pt x="181" y="635"/>
                </a:cubicBezTo>
                <a:cubicBezTo>
                  <a:pt x="113" y="597"/>
                  <a:pt x="75" y="560"/>
                  <a:pt x="45" y="454"/>
                </a:cubicBezTo>
                <a:cubicBezTo>
                  <a:pt x="15" y="348"/>
                  <a:pt x="7" y="174"/>
                  <a:pt x="0" y="0"/>
                </a:cubicBezTo>
              </a:path>
            </a:pathLst>
          </a:custGeom>
          <a:noFill/>
          <a:ln w="381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5158922" name="Rectangle 10"/>
          <p:cNvSpPr>
            <a:spLocks noChangeArrowheads="1"/>
          </p:cNvSpPr>
          <p:nvPr/>
        </p:nvSpPr>
        <p:spPr bwMode="auto">
          <a:xfrm>
            <a:off x="7870825" y="4389438"/>
            <a:ext cx="4699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kumimoji="0" lang="en-US" altLang="zh-CN" sz="4000" dirty="0">
                <a:solidFill>
                  <a:srgbClr val="000000"/>
                </a:solidFill>
                <a:latin typeface="Times New Roman" pitchFamily="18" charset="0"/>
              </a:rPr>
              <a:t>+</a:t>
            </a:r>
          </a:p>
        </p:txBody>
      </p:sp>
      <p:sp>
        <p:nvSpPr>
          <p:cNvPr id="5158923" name="Rectangle 11"/>
          <p:cNvSpPr>
            <a:spLocks noChangeArrowheads="1"/>
          </p:cNvSpPr>
          <p:nvPr/>
        </p:nvSpPr>
        <p:spPr bwMode="auto">
          <a:xfrm>
            <a:off x="0" y="2874057"/>
            <a:ext cx="2736850" cy="579437"/>
          </a:xfrm>
          <a:prstGeom prst="rect">
            <a:avLst/>
          </a:prstGeom>
          <a:solidFill>
            <a:srgbClr val="FF0000">
              <a:alpha val="36862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kumimoji="0" lang="zh-CN" altLang="en-US" dirty="0">
                <a:solidFill>
                  <a:srgbClr val="000000"/>
                </a:solidFill>
                <a:latin typeface="华文楷体" pitchFamily="2" charset="-122"/>
                <a:ea typeface="华文楷体" pitchFamily="2" charset="-122"/>
              </a:rPr>
              <a:t>系数不全为零</a:t>
            </a:r>
          </a:p>
        </p:txBody>
      </p:sp>
      <p:sp>
        <p:nvSpPr>
          <p:cNvPr id="5158924" name="Freeform 12"/>
          <p:cNvSpPr>
            <a:spLocks/>
          </p:cNvSpPr>
          <p:nvPr/>
        </p:nvSpPr>
        <p:spPr bwMode="auto">
          <a:xfrm>
            <a:off x="504032" y="3468234"/>
            <a:ext cx="792162" cy="1368425"/>
          </a:xfrm>
          <a:custGeom>
            <a:avLst/>
            <a:gdLst>
              <a:gd name="T0" fmla="*/ 0 w 499"/>
              <a:gd name="T1" fmla="*/ 0 h 862"/>
              <a:gd name="T2" fmla="*/ 2147483647 w 499"/>
              <a:gd name="T3" fmla="*/ 2147483647 h 862"/>
              <a:gd name="T4" fmla="*/ 2147483647 w 499"/>
              <a:gd name="T5" fmla="*/ 2147483647 h 862"/>
              <a:gd name="T6" fmla="*/ 2147483647 w 499"/>
              <a:gd name="T7" fmla="*/ 2147483647 h 862"/>
              <a:gd name="T8" fmla="*/ 0 60000 65536"/>
              <a:gd name="T9" fmla="*/ 0 60000 65536"/>
              <a:gd name="T10" fmla="*/ 0 60000 65536"/>
              <a:gd name="T11" fmla="*/ 0 60000 65536"/>
              <a:gd name="T12" fmla="*/ 0 w 499"/>
              <a:gd name="T13" fmla="*/ 0 h 862"/>
              <a:gd name="T14" fmla="*/ 499 w 499"/>
              <a:gd name="T15" fmla="*/ 862 h 86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99" h="862">
                <a:moveTo>
                  <a:pt x="0" y="0"/>
                </a:moveTo>
                <a:cubicBezTo>
                  <a:pt x="8" y="144"/>
                  <a:pt x="16" y="288"/>
                  <a:pt x="46" y="409"/>
                </a:cubicBezTo>
                <a:cubicBezTo>
                  <a:pt x="76" y="530"/>
                  <a:pt x="107" y="651"/>
                  <a:pt x="182" y="726"/>
                </a:cubicBezTo>
                <a:cubicBezTo>
                  <a:pt x="257" y="801"/>
                  <a:pt x="378" y="831"/>
                  <a:pt x="499" y="862"/>
                </a:cubicBezTo>
              </a:path>
            </a:pathLst>
          </a:custGeom>
          <a:noFill/>
          <a:ln w="63500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/>
              <p:cNvSpPr/>
              <p:nvPr/>
            </p:nvSpPr>
            <p:spPr>
              <a:xfrm>
                <a:off x="1024451" y="3361701"/>
                <a:ext cx="6575546" cy="923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spcBef>
                    <a:spcPct val="2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3600" i="1" kern="0">
                              <a:solidFill>
                                <a:srgbClr val="000000"/>
                              </a:solidFill>
                              <a:latin typeface="Cambria Math"/>
                              <a:ea typeface="华文楷体" pitchFamily="2" charset="-122"/>
                            </a:rPr>
                          </m:ctrlPr>
                        </m:sSubPr>
                        <m:e>
                          <m:r>
                            <a:rPr kumimoji="0" lang="en-US" altLang="zh-CN" sz="3600" b="1" i="1" kern="0">
                              <a:solidFill>
                                <a:srgbClr val="000000"/>
                              </a:solidFill>
                              <a:latin typeface="Cambria Math"/>
                              <a:ea typeface="华文楷体" pitchFamily="2" charset="-122"/>
                            </a:rPr>
                            <m:t>𝒌</m:t>
                          </m:r>
                        </m:e>
                        <m:sub>
                          <m:r>
                            <a:rPr kumimoji="0" lang="en-US" altLang="zh-CN" sz="3600" b="1" i="1" kern="0">
                              <a:solidFill>
                                <a:srgbClr val="000000"/>
                              </a:solidFill>
                              <a:latin typeface="Cambria Math"/>
                              <a:ea typeface="华文楷体" pitchFamily="2" charset="-122"/>
                            </a:rPr>
                            <m:t>𝟏</m:t>
                          </m:r>
                        </m:sub>
                      </m:sSub>
                      <m:sSub>
                        <m:sSubPr>
                          <m:ctrlPr>
                            <a:rPr kumimoji="0" lang="en-US" altLang="zh-CN" sz="3600" i="1" kern="0">
                              <a:solidFill>
                                <a:srgbClr val="000000"/>
                              </a:solidFill>
                              <a:latin typeface="Cambria Math"/>
                              <a:ea typeface="华文楷体" pitchFamily="2" charset="-122"/>
                            </a:rPr>
                          </m:ctrlPr>
                        </m:sSubPr>
                        <m:e>
                          <m:r>
                            <a:rPr kumimoji="0" lang="zh-CN" altLang="en-US" sz="3600" b="1" i="0" kern="0">
                              <a:solidFill>
                                <a:srgbClr val="000000"/>
                              </a:solidFill>
                              <a:latin typeface="Cambria Math"/>
                              <a:ea typeface="华文楷体" pitchFamily="2" charset="-122"/>
                            </a:rPr>
                            <m:t>𝛂</m:t>
                          </m:r>
                        </m:e>
                        <m:sub>
                          <m:r>
                            <a:rPr kumimoji="0" lang="en-US" altLang="zh-CN" sz="3600" b="1" i="1" kern="0">
                              <a:solidFill>
                                <a:srgbClr val="000000"/>
                              </a:solidFill>
                              <a:latin typeface="Cambria Math"/>
                              <a:ea typeface="华文楷体" pitchFamily="2" charset="-122"/>
                            </a:rPr>
                            <m:t>𝟏</m:t>
                          </m:r>
                        </m:sub>
                      </m:sSub>
                      <m:r>
                        <a:rPr kumimoji="0" lang="en-US" altLang="zh-CN" sz="3600" i="1" kern="0">
                          <a:solidFill>
                            <a:srgbClr val="000000"/>
                          </a:solidFill>
                          <a:latin typeface="Cambria Math"/>
                          <a:ea typeface="华文楷体" pitchFamily="2" charset="-122"/>
                        </a:rPr>
                        <m:t>+</m:t>
                      </m:r>
                      <m:sSub>
                        <m:sSubPr>
                          <m:ctrlPr>
                            <a:rPr kumimoji="0" lang="en-US" altLang="zh-CN" sz="3600" i="1" kern="0">
                              <a:solidFill>
                                <a:srgbClr val="000000"/>
                              </a:solidFill>
                              <a:latin typeface="Cambria Math"/>
                              <a:ea typeface="华文楷体" pitchFamily="2" charset="-122"/>
                            </a:rPr>
                          </m:ctrlPr>
                        </m:sSubPr>
                        <m:e>
                          <m:r>
                            <a:rPr kumimoji="0" lang="en-US" altLang="zh-CN" sz="3600" i="1" kern="0">
                              <a:solidFill>
                                <a:srgbClr val="000000"/>
                              </a:solidFill>
                              <a:latin typeface="Cambria Math"/>
                              <a:ea typeface="华文楷体" pitchFamily="2" charset="-122"/>
                            </a:rPr>
                            <m:t>𝒌</m:t>
                          </m:r>
                        </m:e>
                        <m:sub>
                          <m:r>
                            <a:rPr kumimoji="0" lang="en-US" altLang="zh-CN" sz="3600" i="1" kern="0">
                              <a:solidFill>
                                <a:srgbClr val="000000"/>
                              </a:solidFill>
                              <a:latin typeface="Cambria Math"/>
                              <a:ea typeface="华文楷体" pitchFamily="2" charset="-122"/>
                            </a:rPr>
                            <m:t>𝟐</m:t>
                          </m:r>
                        </m:sub>
                      </m:sSub>
                      <m:sSub>
                        <m:sSubPr>
                          <m:ctrlPr>
                            <a:rPr kumimoji="0" lang="en-US" altLang="zh-CN" sz="3600" i="1" kern="0">
                              <a:solidFill>
                                <a:srgbClr val="000000"/>
                              </a:solidFill>
                              <a:latin typeface="Cambria Math"/>
                              <a:ea typeface="华文楷体" pitchFamily="2" charset="-122"/>
                            </a:rPr>
                          </m:ctrlPr>
                        </m:sSubPr>
                        <m:e>
                          <m:r>
                            <a:rPr kumimoji="0" lang="zh-CN" altLang="en-US" sz="3600" b="1" i="0" kern="0">
                              <a:solidFill>
                                <a:srgbClr val="000000"/>
                              </a:solidFill>
                              <a:latin typeface="Cambria Math"/>
                              <a:ea typeface="华文楷体" pitchFamily="2" charset="-122"/>
                            </a:rPr>
                            <m:t>𝛂</m:t>
                          </m:r>
                        </m:e>
                        <m:sub>
                          <m:r>
                            <a:rPr kumimoji="0" lang="en-US" altLang="zh-CN" sz="3600" i="1" kern="0">
                              <a:solidFill>
                                <a:srgbClr val="000000"/>
                              </a:solidFill>
                              <a:latin typeface="Cambria Math"/>
                              <a:ea typeface="华文楷体" pitchFamily="2" charset="-122"/>
                            </a:rPr>
                            <m:t>𝟐</m:t>
                          </m:r>
                        </m:sub>
                      </m:sSub>
                      <m:r>
                        <a:rPr kumimoji="0" lang="en-US" altLang="zh-CN" sz="3600" i="1" kern="0">
                          <a:solidFill>
                            <a:srgbClr val="000000"/>
                          </a:solidFill>
                          <a:latin typeface="Cambria Math"/>
                          <a:ea typeface="华文楷体" pitchFamily="2" charset="-122"/>
                        </a:rPr>
                        <m:t>+⋯+</m:t>
                      </m:r>
                      <m:sSub>
                        <m:sSubPr>
                          <m:ctrlPr>
                            <a:rPr kumimoji="0" lang="en-US" altLang="zh-CN" sz="3600" i="1" kern="0">
                              <a:solidFill>
                                <a:srgbClr val="000000"/>
                              </a:solidFill>
                              <a:latin typeface="Cambria Math"/>
                              <a:ea typeface="华文楷体" pitchFamily="2" charset="-122"/>
                            </a:rPr>
                          </m:ctrlPr>
                        </m:sSubPr>
                        <m:e>
                          <m:r>
                            <a:rPr kumimoji="0" lang="en-US" altLang="zh-CN" sz="3600" i="1" kern="0">
                              <a:solidFill>
                                <a:srgbClr val="000000"/>
                              </a:solidFill>
                              <a:latin typeface="Cambria Math"/>
                              <a:ea typeface="华文楷体" pitchFamily="2" charset="-122"/>
                            </a:rPr>
                            <m:t>𝒌</m:t>
                          </m:r>
                        </m:e>
                        <m:sub>
                          <m:r>
                            <a:rPr kumimoji="0" lang="en-US" altLang="zh-CN" sz="3600" i="1" kern="0">
                              <a:solidFill>
                                <a:srgbClr val="000000"/>
                              </a:solidFill>
                              <a:latin typeface="Cambria Math"/>
                              <a:ea typeface="华文楷体" pitchFamily="2" charset="-122"/>
                            </a:rPr>
                            <m:t>𝒔</m:t>
                          </m:r>
                        </m:sub>
                      </m:sSub>
                      <m:sSub>
                        <m:sSubPr>
                          <m:ctrlPr>
                            <a:rPr kumimoji="0" lang="en-US" altLang="zh-CN" sz="3600" i="1" kern="0">
                              <a:solidFill>
                                <a:srgbClr val="000000"/>
                              </a:solidFill>
                              <a:latin typeface="Cambria Math"/>
                              <a:ea typeface="华文楷体" pitchFamily="2" charset="-122"/>
                            </a:rPr>
                          </m:ctrlPr>
                        </m:sSubPr>
                        <m:e>
                          <m:r>
                            <a:rPr kumimoji="0" lang="zh-CN" altLang="en-US" sz="3600" b="1" i="0" kern="0">
                              <a:solidFill>
                                <a:srgbClr val="000000"/>
                              </a:solidFill>
                              <a:latin typeface="Cambria Math"/>
                              <a:ea typeface="华文楷体" pitchFamily="2" charset="-122"/>
                            </a:rPr>
                            <m:t>𝛂</m:t>
                          </m:r>
                        </m:e>
                        <m:sub>
                          <m:r>
                            <a:rPr kumimoji="0" lang="en-US" altLang="zh-CN" sz="3600" i="1" kern="0">
                              <a:solidFill>
                                <a:srgbClr val="000000"/>
                              </a:solidFill>
                              <a:latin typeface="Cambria Math"/>
                              <a:ea typeface="华文楷体" pitchFamily="2" charset="-122"/>
                            </a:rPr>
                            <m:t>𝒔</m:t>
                          </m:r>
                        </m:sub>
                      </m:sSub>
                      <m:r>
                        <a:rPr kumimoji="0" lang="en-US" altLang="zh-CN" sz="3600" i="1" kern="0">
                          <a:solidFill>
                            <a:srgbClr val="000000"/>
                          </a:solidFill>
                          <a:latin typeface="Cambria Math"/>
                          <a:ea typeface="华文楷体" pitchFamily="2" charset="-122"/>
                        </a:rPr>
                        <m:t>=</m:t>
                      </m:r>
                      <m:r>
                        <a:rPr kumimoji="0" lang="zh-CN" altLang="en-US" sz="3600" b="1" i="0" kern="0" smtClean="0">
                          <a:solidFill>
                            <a:srgbClr val="000000"/>
                          </a:solidFill>
                          <a:latin typeface="Cambria Math"/>
                          <a:ea typeface="华文楷体" pitchFamily="2" charset="-122"/>
                        </a:rPr>
                        <m:t>𝛃</m:t>
                      </m:r>
                    </m:oMath>
                  </m:oMathPara>
                </a14:m>
                <a:endParaRPr kumimoji="0" lang="zh-CN" altLang="en-US" sz="3600" kern="0" dirty="0">
                  <a:solidFill>
                    <a:srgbClr val="000000"/>
                  </a:solidFill>
                  <a:latin typeface="华文楷体" pitchFamily="2" charset="-122"/>
                  <a:ea typeface="华文楷体" pitchFamily="2" charset="-122"/>
                </a:endParaRPr>
              </a:p>
            </p:txBody>
          </p:sp>
        </mc:Choice>
        <mc:Fallback xmlns=""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4451" y="3361701"/>
                <a:ext cx="6575546" cy="92333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/>
              <p:cNvSpPr/>
              <p:nvPr/>
            </p:nvSpPr>
            <p:spPr>
              <a:xfrm>
                <a:off x="1020642" y="4292600"/>
                <a:ext cx="6575546" cy="923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spcBef>
                    <a:spcPct val="2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3600" i="1" kern="0" smtClean="0">
                              <a:solidFill>
                                <a:srgbClr val="000000"/>
                              </a:solidFill>
                              <a:latin typeface="Cambria Math"/>
                              <a:ea typeface="华文楷体" pitchFamily="2" charset="-122"/>
                            </a:rPr>
                          </m:ctrlPr>
                        </m:sSubPr>
                        <m:e>
                          <m:r>
                            <a:rPr kumimoji="0" lang="en-US" altLang="zh-CN" sz="3600" i="1" kern="0" smtClean="0">
                              <a:solidFill>
                                <a:srgbClr val="000000"/>
                              </a:solidFill>
                              <a:latin typeface="Cambria Math"/>
                              <a:ea typeface="华文楷体" pitchFamily="2" charset="-122"/>
                            </a:rPr>
                            <m:t>𝒍</m:t>
                          </m:r>
                        </m:e>
                        <m:sub>
                          <m:r>
                            <a:rPr kumimoji="0" lang="en-US" altLang="zh-CN" sz="3600" i="1" kern="0">
                              <a:solidFill>
                                <a:srgbClr val="000000"/>
                              </a:solidFill>
                              <a:latin typeface="Cambria Math"/>
                              <a:ea typeface="华文楷体" pitchFamily="2" charset="-122"/>
                            </a:rPr>
                            <m:t>𝟏</m:t>
                          </m:r>
                        </m:sub>
                      </m:sSub>
                      <m:sSub>
                        <m:sSubPr>
                          <m:ctrlPr>
                            <a:rPr kumimoji="0" lang="en-US" altLang="zh-CN" sz="3600" i="1" kern="0">
                              <a:solidFill>
                                <a:srgbClr val="000000"/>
                              </a:solidFill>
                              <a:latin typeface="Cambria Math"/>
                              <a:ea typeface="华文楷体" pitchFamily="2" charset="-122"/>
                            </a:rPr>
                          </m:ctrlPr>
                        </m:sSubPr>
                        <m:e>
                          <m:r>
                            <a:rPr kumimoji="0" lang="zh-CN" altLang="en-US" sz="3600" b="1" i="0" kern="0">
                              <a:solidFill>
                                <a:srgbClr val="000000"/>
                              </a:solidFill>
                              <a:latin typeface="Cambria Math"/>
                              <a:ea typeface="华文楷体" pitchFamily="2" charset="-122"/>
                            </a:rPr>
                            <m:t>𝛂</m:t>
                          </m:r>
                        </m:e>
                        <m:sub>
                          <m:r>
                            <a:rPr kumimoji="0" lang="en-US" altLang="zh-CN" sz="3600" i="1" kern="0">
                              <a:solidFill>
                                <a:srgbClr val="000000"/>
                              </a:solidFill>
                              <a:latin typeface="Cambria Math"/>
                              <a:ea typeface="华文楷体" pitchFamily="2" charset="-122"/>
                            </a:rPr>
                            <m:t>𝟏</m:t>
                          </m:r>
                        </m:sub>
                      </m:sSub>
                      <m:r>
                        <a:rPr kumimoji="0" lang="en-US" altLang="zh-CN" sz="3600" i="1" kern="0">
                          <a:solidFill>
                            <a:srgbClr val="000000"/>
                          </a:solidFill>
                          <a:latin typeface="Cambria Math"/>
                          <a:ea typeface="华文楷体" pitchFamily="2" charset="-122"/>
                        </a:rPr>
                        <m:t>+</m:t>
                      </m:r>
                      <m:r>
                        <a:rPr kumimoji="0" lang="en-US" altLang="zh-CN" sz="3600" i="1" kern="0" smtClean="0">
                          <a:solidFill>
                            <a:srgbClr val="000000"/>
                          </a:solidFill>
                          <a:latin typeface="Cambria Math"/>
                          <a:ea typeface="华文楷体" pitchFamily="2" charset="-122"/>
                        </a:rPr>
                        <m:t> </m:t>
                      </m:r>
                      <m:sSub>
                        <m:sSubPr>
                          <m:ctrlPr>
                            <a:rPr kumimoji="0" lang="en-US" altLang="zh-CN" sz="3600" i="1" kern="0">
                              <a:solidFill>
                                <a:srgbClr val="000000"/>
                              </a:solidFill>
                              <a:latin typeface="Cambria Math"/>
                              <a:ea typeface="华文楷体" pitchFamily="2" charset="-122"/>
                            </a:rPr>
                          </m:ctrlPr>
                        </m:sSubPr>
                        <m:e>
                          <m:r>
                            <a:rPr kumimoji="0" lang="en-US" altLang="zh-CN" sz="3600" i="1" kern="0" smtClean="0">
                              <a:solidFill>
                                <a:srgbClr val="000000"/>
                              </a:solidFill>
                              <a:latin typeface="Cambria Math"/>
                              <a:ea typeface="华文楷体" pitchFamily="2" charset="-122"/>
                            </a:rPr>
                            <m:t>𝒍</m:t>
                          </m:r>
                        </m:e>
                        <m:sub>
                          <m:r>
                            <a:rPr kumimoji="0" lang="en-US" altLang="zh-CN" sz="3600" i="1" kern="0">
                              <a:solidFill>
                                <a:srgbClr val="000000"/>
                              </a:solidFill>
                              <a:latin typeface="Cambria Math"/>
                              <a:ea typeface="华文楷体" pitchFamily="2" charset="-122"/>
                            </a:rPr>
                            <m:t>𝟐</m:t>
                          </m:r>
                        </m:sub>
                      </m:sSub>
                      <m:sSub>
                        <m:sSubPr>
                          <m:ctrlPr>
                            <a:rPr kumimoji="0" lang="en-US" altLang="zh-CN" sz="3600" i="1" kern="0">
                              <a:solidFill>
                                <a:srgbClr val="000000"/>
                              </a:solidFill>
                              <a:latin typeface="Cambria Math"/>
                              <a:ea typeface="华文楷体" pitchFamily="2" charset="-122"/>
                            </a:rPr>
                          </m:ctrlPr>
                        </m:sSubPr>
                        <m:e>
                          <m:r>
                            <a:rPr kumimoji="0" lang="zh-CN" altLang="en-US" sz="3600" b="1" i="0" kern="0">
                              <a:solidFill>
                                <a:srgbClr val="000000"/>
                              </a:solidFill>
                              <a:latin typeface="Cambria Math"/>
                              <a:ea typeface="华文楷体" pitchFamily="2" charset="-122"/>
                            </a:rPr>
                            <m:t>𝛂</m:t>
                          </m:r>
                        </m:e>
                        <m:sub>
                          <m:r>
                            <a:rPr kumimoji="0" lang="en-US" altLang="zh-CN" sz="3600" i="1" kern="0">
                              <a:solidFill>
                                <a:srgbClr val="000000"/>
                              </a:solidFill>
                              <a:latin typeface="Cambria Math"/>
                              <a:ea typeface="华文楷体" pitchFamily="2" charset="-122"/>
                            </a:rPr>
                            <m:t>𝟐</m:t>
                          </m:r>
                        </m:sub>
                      </m:sSub>
                      <m:r>
                        <a:rPr kumimoji="0" lang="en-US" altLang="zh-CN" sz="3600" i="1" kern="0">
                          <a:solidFill>
                            <a:srgbClr val="000000"/>
                          </a:solidFill>
                          <a:latin typeface="Cambria Math"/>
                          <a:ea typeface="华文楷体" pitchFamily="2" charset="-122"/>
                        </a:rPr>
                        <m:t>+⋯+</m:t>
                      </m:r>
                      <m:sSub>
                        <m:sSubPr>
                          <m:ctrlPr>
                            <a:rPr kumimoji="0" lang="en-US" altLang="zh-CN" sz="3600" i="1" kern="0">
                              <a:solidFill>
                                <a:srgbClr val="000000"/>
                              </a:solidFill>
                              <a:latin typeface="Cambria Math"/>
                              <a:ea typeface="华文楷体" pitchFamily="2" charset="-122"/>
                            </a:rPr>
                          </m:ctrlPr>
                        </m:sSubPr>
                        <m:e>
                          <m:r>
                            <a:rPr kumimoji="0" lang="en-US" altLang="zh-CN" sz="3600" i="1" kern="0" smtClean="0">
                              <a:solidFill>
                                <a:srgbClr val="000000"/>
                              </a:solidFill>
                              <a:latin typeface="Cambria Math"/>
                              <a:ea typeface="华文楷体" pitchFamily="2" charset="-122"/>
                            </a:rPr>
                            <m:t> </m:t>
                          </m:r>
                          <m:r>
                            <a:rPr kumimoji="0" lang="en-US" altLang="zh-CN" sz="3600" i="1" kern="0" smtClean="0">
                              <a:solidFill>
                                <a:srgbClr val="000000"/>
                              </a:solidFill>
                              <a:latin typeface="Cambria Math"/>
                              <a:ea typeface="华文楷体" pitchFamily="2" charset="-122"/>
                            </a:rPr>
                            <m:t>𝒍</m:t>
                          </m:r>
                        </m:e>
                        <m:sub>
                          <m:r>
                            <a:rPr kumimoji="0" lang="en-US" altLang="zh-CN" sz="3600" i="1" kern="0">
                              <a:solidFill>
                                <a:srgbClr val="000000"/>
                              </a:solidFill>
                              <a:latin typeface="Cambria Math"/>
                              <a:ea typeface="华文楷体" pitchFamily="2" charset="-122"/>
                            </a:rPr>
                            <m:t>𝒔</m:t>
                          </m:r>
                        </m:sub>
                      </m:sSub>
                      <m:sSub>
                        <m:sSubPr>
                          <m:ctrlPr>
                            <a:rPr kumimoji="0" lang="en-US" altLang="zh-CN" sz="3600" i="1" kern="0">
                              <a:solidFill>
                                <a:srgbClr val="000000"/>
                              </a:solidFill>
                              <a:latin typeface="Cambria Math"/>
                              <a:ea typeface="华文楷体" pitchFamily="2" charset="-122"/>
                            </a:rPr>
                          </m:ctrlPr>
                        </m:sSubPr>
                        <m:e>
                          <m:r>
                            <a:rPr kumimoji="0" lang="zh-CN" altLang="en-US" sz="3600" b="1" i="0" kern="0">
                              <a:solidFill>
                                <a:srgbClr val="000000"/>
                              </a:solidFill>
                              <a:latin typeface="Cambria Math"/>
                              <a:ea typeface="华文楷体" pitchFamily="2" charset="-122"/>
                            </a:rPr>
                            <m:t>𝛂</m:t>
                          </m:r>
                        </m:e>
                        <m:sub>
                          <m:r>
                            <a:rPr kumimoji="0" lang="en-US" altLang="zh-CN" sz="3600" i="1" kern="0">
                              <a:solidFill>
                                <a:srgbClr val="000000"/>
                              </a:solidFill>
                              <a:latin typeface="Cambria Math"/>
                              <a:ea typeface="华文楷体" pitchFamily="2" charset="-122"/>
                            </a:rPr>
                            <m:t>𝒔</m:t>
                          </m:r>
                        </m:sub>
                      </m:sSub>
                      <m:r>
                        <a:rPr kumimoji="0" lang="en-US" altLang="zh-CN" sz="3600" i="1" kern="0" smtClean="0">
                          <a:solidFill>
                            <a:srgbClr val="000000"/>
                          </a:solidFill>
                          <a:latin typeface="Cambria Math"/>
                          <a:ea typeface="华文楷体" pitchFamily="2" charset="-122"/>
                        </a:rPr>
                        <m:t> </m:t>
                      </m:r>
                      <m:r>
                        <a:rPr kumimoji="0" lang="en-US" altLang="zh-CN" sz="3600" i="1" kern="0">
                          <a:solidFill>
                            <a:srgbClr val="000000"/>
                          </a:solidFill>
                          <a:latin typeface="Cambria Math"/>
                          <a:ea typeface="华文楷体" pitchFamily="2" charset="-122"/>
                        </a:rPr>
                        <m:t>=</m:t>
                      </m:r>
                      <m:r>
                        <a:rPr kumimoji="0" lang="en-US" altLang="zh-CN" sz="3600" i="1" kern="0" smtClean="0">
                          <a:solidFill>
                            <a:srgbClr val="000000"/>
                          </a:solidFill>
                          <a:latin typeface="Cambria Math"/>
                          <a:ea typeface="华文楷体" pitchFamily="2" charset="-122"/>
                        </a:rPr>
                        <m:t>𝟎</m:t>
                      </m:r>
                    </m:oMath>
                  </m:oMathPara>
                </a14:m>
                <a:endParaRPr kumimoji="0" lang="zh-CN" altLang="en-US" sz="3600" kern="0" dirty="0">
                  <a:solidFill>
                    <a:srgbClr val="000000"/>
                  </a:solidFill>
                  <a:latin typeface="华文楷体" pitchFamily="2" charset="-122"/>
                  <a:ea typeface="华文楷体" pitchFamily="2" charset="-122"/>
                </a:endParaRPr>
              </a:p>
            </p:txBody>
          </p:sp>
        </mc:Choice>
        <mc:Fallback xmlns="">
          <p:sp>
            <p:nvSpPr>
              <p:cNvPr id="15" name="矩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0642" y="4292600"/>
                <a:ext cx="6575546" cy="92333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/>
              <p:cNvSpPr/>
              <p:nvPr/>
            </p:nvSpPr>
            <p:spPr>
              <a:xfrm>
                <a:off x="321512" y="5519035"/>
                <a:ext cx="8208912" cy="923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spcBef>
                    <a:spcPct val="2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3600" i="1" kern="0" smtClean="0">
                          <a:solidFill>
                            <a:srgbClr val="000000"/>
                          </a:solidFill>
                          <a:latin typeface="Cambria Math"/>
                          <a:ea typeface="华文楷体" pitchFamily="2" charset="-122"/>
                        </a:rPr>
                        <m:t>(</m:t>
                      </m:r>
                      <m:sSub>
                        <m:sSubPr>
                          <m:ctrlPr>
                            <a:rPr kumimoji="0" lang="en-US" altLang="zh-CN" sz="3600" i="1" kern="0">
                              <a:solidFill>
                                <a:srgbClr val="000000"/>
                              </a:solidFill>
                              <a:latin typeface="Cambria Math"/>
                              <a:ea typeface="华文楷体" pitchFamily="2" charset="-122"/>
                            </a:rPr>
                          </m:ctrlPr>
                        </m:sSubPr>
                        <m:e>
                          <m:r>
                            <a:rPr kumimoji="0" lang="en-US" altLang="zh-CN" sz="3600" i="1" kern="0">
                              <a:solidFill>
                                <a:srgbClr val="000000"/>
                              </a:solidFill>
                              <a:latin typeface="Cambria Math"/>
                              <a:ea typeface="华文楷体" pitchFamily="2" charset="-122"/>
                            </a:rPr>
                            <m:t>𝒌</m:t>
                          </m:r>
                        </m:e>
                        <m:sub>
                          <m:r>
                            <a:rPr kumimoji="0" lang="en-US" altLang="zh-CN" sz="3600" i="1" kern="0">
                              <a:solidFill>
                                <a:srgbClr val="000000"/>
                              </a:solidFill>
                              <a:latin typeface="Cambria Math"/>
                              <a:ea typeface="华文楷体" pitchFamily="2" charset="-122"/>
                            </a:rPr>
                            <m:t>𝟏</m:t>
                          </m:r>
                        </m:sub>
                      </m:sSub>
                      <m:r>
                        <a:rPr kumimoji="0" lang="en-US" altLang="zh-CN" sz="3600" i="1" kern="0" smtClean="0">
                          <a:solidFill>
                            <a:srgbClr val="000000"/>
                          </a:solidFill>
                          <a:latin typeface="Cambria Math"/>
                          <a:ea typeface="华文楷体" pitchFamily="2" charset="-122"/>
                        </a:rPr>
                        <m:t>+</m:t>
                      </m:r>
                      <m:sSub>
                        <m:sSubPr>
                          <m:ctrlPr>
                            <a:rPr kumimoji="0" lang="en-US" altLang="zh-CN" sz="3600" i="1" kern="0">
                              <a:solidFill>
                                <a:srgbClr val="000000"/>
                              </a:solidFill>
                              <a:latin typeface="Cambria Math"/>
                              <a:ea typeface="华文楷体" pitchFamily="2" charset="-122"/>
                            </a:rPr>
                          </m:ctrlPr>
                        </m:sSubPr>
                        <m:e>
                          <m:r>
                            <a:rPr kumimoji="0" lang="en-US" altLang="zh-CN" sz="3600" i="1" kern="0" smtClean="0">
                              <a:solidFill>
                                <a:srgbClr val="000000"/>
                              </a:solidFill>
                              <a:latin typeface="Cambria Math"/>
                              <a:ea typeface="华文楷体" pitchFamily="2" charset="-122"/>
                            </a:rPr>
                            <m:t>𝒍</m:t>
                          </m:r>
                        </m:e>
                        <m:sub>
                          <m:r>
                            <a:rPr kumimoji="0" lang="en-US" altLang="zh-CN" sz="3600" i="1" kern="0">
                              <a:solidFill>
                                <a:srgbClr val="000000"/>
                              </a:solidFill>
                              <a:latin typeface="Cambria Math"/>
                              <a:ea typeface="华文楷体" pitchFamily="2" charset="-122"/>
                            </a:rPr>
                            <m:t>𝟏</m:t>
                          </m:r>
                        </m:sub>
                      </m:sSub>
                      <m:r>
                        <a:rPr kumimoji="0" lang="en-US" altLang="zh-CN" sz="3600" i="1" kern="0" smtClean="0">
                          <a:solidFill>
                            <a:srgbClr val="000000"/>
                          </a:solidFill>
                          <a:latin typeface="Cambria Math"/>
                          <a:ea typeface="华文楷体" pitchFamily="2" charset="-122"/>
                        </a:rPr>
                        <m:t>)</m:t>
                      </m:r>
                      <m:sSub>
                        <m:sSubPr>
                          <m:ctrlPr>
                            <a:rPr kumimoji="0" lang="en-US" altLang="zh-CN" sz="3600" i="1" kern="0">
                              <a:solidFill>
                                <a:srgbClr val="000000"/>
                              </a:solidFill>
                              <a:latin typeface="Cambria Math"/>
                              <a:ea typeface="华文楷体" pitchFamily="2" charset="-122"/>
                            </a:rPr>
                          </m:ctrlPr>
                        </m:sSubPr>
                        <m:e>
                          <m:r>
                            <a:rPr kumimoji="0" lang="zh-CN" altLang="en-US" sz="3600" b="1" i="0" kern="0">
                              <a:solidFill>
                                <a:srgbClr val="000000"/>
                              </a:solidFill>
                              <a:latin typeface="Cambria Math"/>
                              <a:ea typeface="华文楷体" pitchFamily="2" charset="-122"/>
                            </a:rPr>
                            <m:t>𝛂</m:t>
                          </m:r>
                        </m:e>
                        <m:sub>
                          <m:r>
                            <a:rPr kumimoji="0" lang="en-US" altLang="zh-CN" sz="3600" i="1" kern="0">
                              <a:solidFill>
                                <a:srgbClr val="000000"/>
                              </a:solidFill>
                              <a:latin typeface="Cambria Math"/>
                              <a:ea typeface="华文楷体" pitchFamily="2" charset="-122"/>
                            </a:rPr>
                            <m:t>𝟏</m:t>
                          </m:r>
                        </m:sub>
                      </m:sSub>
                      <m:r>
                        <a:rPr kumimoji="0" lang="en-US" altLang="zh-CN" sz="3600" i="1" kern="0">
                          <a:solidFill>
                            <a:srgbClr val="000000"/>
                          </a:solidFill>
                          <a:latin typeface="Cambria Math"/>
                          <a:ea typeface="华文楷体" pitchFamily="2" charset="-122"/>
                        </a:rPr>
                        <m:t>+⋯+(</m:t>
                      </m:r>
                      <m:sSub>
                        <m:sSubPr>
                          <m:ctrlPr>
                            <a:rPr kumimoji="0" lang="en-US" altLang="zh-CN" sz="3600" i="1" kern="0">
                              <a:solidFill>
                                <a:srgbClr val="000000"/>
                              </a:solidFill>
                              <a:latin typeface="Cambria Math"/>
                              <a:ea typeface="华文楷体" pitchFamily="2" charset="-122"/>
                            </a:rPr>
                          </m:ctrlPr>
                        </m:sSubPr>
                        <m:e>
                          <m:r>
                            <a:rPr kumimoji="0" lang="en-US" altLang="zh-CN" sz="3600" i="1" kern="0">
                              <a:solidFill>
                                <a:srgbClr val="000000"/>
                              </a:solidFill>
                              <a:latin typeface="Cambria Math"/>
                              <a:ea typeface="华文楷体" pitchFamily="2" charset="-122"/>
                            </a:rPr>
                            <m:t>𝒌</m:t>
                          </m:r>
                        </m:e>
                        <m:sub>
                          <m:r>
                            <a:rPr kumimoji="0" lang="en-US" altLang="zh-CN" sz="3600" i="1" kern="0" smtClean="0">
                              <a:solidFill>
                                <a:srgbClr val="000000"/>
                              </a:solidFill>
                              <a:latin typeface="Cambria Math"/>
                              <a:ea typeface="华文楷体" pitchFamily="2" charset="-122"/>
                            </a:rPr>
                            <m:t>𝒔</m:t>
                          </m:r>
                        </m:sub>
                      </m:sSub>
                      <m:r>
                        <a:rPr kumimoji="0" lang="en-US" altLang="zh-CN" sz="3600" i="1" kern="0" smtClean="0">
                          <a:solidFill>
                            <a:srgbClr val="000000"/>
                          </a:solidFill>
                          <a:latin typeface="Cambria Math"/>
                          <a:ea typeface="华文楷体" pitchFamily="2" charset="-122"/>
                        </a:rPr>
                        <m:t>+</m:t>
                      </m:r>
                      <m:sSub>
                        <m:sSubPr>
                          <m:ctrlPr>
                            <a:rPr kumimoji="0" lang="en-US" altLang="zh-CN" sz="3600" i="1" kern="0">
                              <a:solidFill>
                                <a:srgbClr val="000000"/>
                              </a:solidFill>
                              <a:latin typeface="Cambria Math"/>
                              <a:ea typeface="华文楷体" pitchFamily="2" charset="-122"/>
                            </a:rPr>
                          </m:ctrlPr>
                        </m:sSubPr>
                        <m:e>
                          <m:r>
                            <a:rPr kumimoji="0" lang="en-US" altLang="zh-CN" sz="3600" i="1" kern="0">
                              <a:solidFill>
                                <a:srgbClr val="000000"/>
                              </a:solidFill>
                              <a:latin typeface="Cambria Math"/>
                              <a:ea typeface="华文楷体" pitchFamily="2" charset="-122"/>
                            </a:rPr>
                            <m:t>𝒍</m:t>
                          </m:r>
                        </m:e>
                        <m:sub>
                          <m:r>
                            <a:rPr kumimoji="0" lang="en-US" altLang="zh-CN" sz="3600" i="1" kern="0" smtClean="0">
                              <a:solidFill>
                                <a:srgbClr val="000000"/>
                              </a:solidFill>
                              <a:latin typeface="Cambria Math"/>
                              <a:ea typeface="华文楷体" pitchFamily="2" charset="-122"/>
                            </a:rPr>
                            <m:t>𝒔</m:t>
                          </m:r>
                        </m:sub>
                      </m:sSub>
                      <m:r>
                        <a:rPr kumimoji="0" lang="en-US" altLang="zh-CN" sz="3600" i="1" kern="0">
                          <a:solidFill>
                            <a:srgbClr val="000000"/>
                          </a:solidFill>
                          <a:latin typeface="Cambria Math"/>
                          <a:ea typeface="华文楷体" pitchFamily="2" charset="-122"/>
                        </a:rPr>
                        <m:t>)</m:t>
                      </m:r>
                      <m:sSub>
                        <m:sSubPr>
                          <m:ctrlPr>
                            <a:rPr kumimoji="0" lang="en-US" altLang="zh-CN" sz="3600" i="1" kern="0">
                              <a:solidFill>
                                <a:srgbClr val="000000"/>
                              </a:solidFill>
                              <a:latin typeface="Cambria Math"/>
                              <a:ea typeface="华文楷体" pitchFamily="2" charset="-122"/>
                            </a:rPr>
                          </m:ctrlPr>
                        </m:sSubPr>
                        <m:e>
                          <m:r>
                            <a:rPr kumimoji="0" lang="zh-CN" altLang="en-US" sz="3600" b="1" i="0" kern="0">
                              <a:solidFill>
                                <a:srgbClr val="000000"/>
                              </a:solidFill>
                              <a:latin typeface="Cambria Math"/>
                              <a:ea typeface="华文楷体" pitchFamily="2" charset="-122"/>
                            </a:rPr>
                            <m:t>𝛂</m:t>
                          </m:r>
                        </m:e>
                        <m:sub>
                          <m:r>
                            <a:rPr kumimoji="0" lang="en-US" altLang="zh-CN" sz="3600" i="1" kern="0" smtClean="0">
                              <a:solidFill>
                                <a:srgbClr val="000000"/>
                              </a:solidFill>
                              <a:latin typeface="Cambria Math"/>
                              <a:ea typeface="华文楷体" pitchFamily="2" charset="-122"/>
                            </a:rPr>
                            <m:t>𝒔</m:t>
                          </m:r>
                        </m:sub>
                      </m:sSub>
                      <m:r>
                        <a:rPr kumimoji="0" lang="en-US" altLang="zh-CN" sz="3600" i="1" kern="0">
                          <a:solidFill>
                            <a:srgbClr val="000000"/>
                          </a:solidFill>
                          <a:latin typeface="Cambria Math"/>
                          <a:ea typeface="华文楷体" pitchFamily="2" charset="-122"/>
                        </a:rPr>
                        <m:t>=</m:t>
                      </m:r>
                      <m:r>
                        <a:rPr kumimoji="0" lang="zh-CN" altLang="en-US" sz="3600" b="1" i="0" kern="0" smtClean="0">
                          <a:solidFill>
                            <a:srgbClr val="000000"/>
                          </a:solidFill>
                          <a:latin typeface="Cambria Math"/>
                          <a:ea typeface="华文楷体" pitchFamily="2" charset="-122"/>
                        </a:rPr>
                        <m:t>𝛃</m:t>
                      </m:r>
                    </m:oMath>
                  </m:oMathPara>
                </a14:m>
                <a:endParaRPr kumimoji="0" lang="zh-CN" altLang="en-US" sz="3600" kern="0" dirty="0">
                  <a:solidFill>
                    <a:srgbClr val="000000"/>
                  </a:solidFill>
                  <a:latin typeface="华文楷体" pitchFamily="2" charset="-122"/>
                  <a:ea typeface="华文楷体" pitchFamily="2" charset="-122"/>
                </a:endParaRPr>
              </a:p>
            </p:txBody>
          </p:sp>
        </mc:Choice>
        <mc:Fallback xmlns="">
          <p:sp>
            <p:nvSpPr>
              <p:cNvPr id="17" name="矩形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512" y="5519035"/>
                <a:ext cx="8208912" cy="92333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5256758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8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1589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1589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1589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8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1000"/>
                                        <p:tgtEl>
                                          <p:spTgt spid="51589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8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2000"/>
                                        <p:tgtEl>
                                          <p:spTgt spid="5158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8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51589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8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000"/>
                                        <p:tgtEl>
                                          <p:spTgt spid="51589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58919" grpId="0" animBg="1"/>
      <p:bldP spid="5158921" grpId="0" animBg="1"/>
      <p:bldP spid="5158922" grpId="0"/>
      <p:bldP spid="5158923" grpId="0" animBg="1"/>
      <p:bldP spid="5158924" grpId="0" animBg="1"/>
      <p:bldP spid="15" grpId="0"/>
      <p:bldP spid="17" grpId="0"/>
    </p:bldLst>
  </p:timing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549275"/>
            <a:ext cx="8229600" cy="5576888"/>
          </a:xfrm>
        </p:spPr>
        <p:txBody>
          <a:bodyPr/>
          <a:lstStyle/>
          <a:p>
            <a:pPr eaLnBrk="1" hangingPunct="1">
              <a:lnSpc>
                <a:spcPct val="135000"/>
              </a:lnSpc>
              <a:buFontTx/>
              <a:buNone/>
            </a:pPr>
            <a:r>
              <a:rPr lang="en-US" altLang="zh-CN" b="1" dirty="0" smtClean="0">
                <a:latin typeface="Times New Roman" pitchFamily="18" charset="0"/>
              </a:rPr>
              <a:t> </a:t>
            </a:r>
            <a:r>
              <a:rPr lang="zh-CN" altLang="en-US" b="1" dirty="0" smtClean="0"/>
              <a:t>提示：考察区间 </a:t>
            </a:r>
            <a:r>
              <a:rPr lang="en-US" altLang="zh-CN" b="1" dirty="0" smtClean="0">
                <a:latin typeface="Times New Roman" pitchFamily="18" charset="0"/>
                <a:cs typeface="Times New Roman" pitchFamily="18" charset="0"/>
              </a:rPr>
              <a:t>[ 0 , 1 ] </a:t>
            </a:r>
            <a:r>
              <a:rPr lang="zh-CN" altLang="en-US" b="1" dirty="0" smtClean="0"/>
              <a:t>上的连续函数</a:t>
            </a:r>
          </a:p>
          <a:p>
            <a:pPr eaLnBrk="1" hangingPunct="1">
              <a:lnSpc>
                <a:spcPct val="135000"/>
              </a:lnSpc>
              <a:buFontTx/>
              <a:buNone/>
            </a:pPr>
            <a:endParaRPr lang="zh-CN" altLang="en-US" b="1" dirty="0" smtClean="0"/>
          </a:p>
          <a:p>
            <a:pPr eaLnBrk="1" hangingPunct="1">
              <a:lnSpc>
                <a:spcPct val="135000"/>
              </a:lnSpc>
              <a:buFontTx/>
              <a:buNone/>
            </a:pPr>
            <a:endParaRPr lang="zh-CN" altLang="en-US" b="1" dirty="0" smtClean="0"/>
          </a:p>
        </p:txBody>
      </p:sp>
      <p:graphicFrame>
        <p:nvGraphicFramePr>
          <p:cNvPr id="5277707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6197194"/>
              </p:ext>
            </p:extLst>
          </p:nvPr>
        </p:nvGraphicFramePr>
        <p:xfrm>
          <a:off x="2123728" y="2780928"/>
          <a:ext cx="5118100" cy="2643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0763" name="公式" r:id="rId3" imgW="1854200" imgH="939800" progId="Equation.3">
                  <p:embed/>
                </p:oleObj>
              </mc:Choice>
              <mc:Fallback>
                <p:oleObj name="公式" r:id="rId3" imgW="1854200" imgH="939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23728" y="2780928"/>
                        <a:ext cx="5118100" cy="26431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68678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7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2777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2777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2777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538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2971800" y="1828800"/>
            <a:ext cx="6019800" cy="2209800"/>
          </a:xfrm>
        </p:spPr>
        <p:txBody>
          <a:bodyPr/>
          <a:lstStyle/>
          <a:p>
            <a:pPr eaLnBrk="1" hangingPunct="1"/>
            <a:r>
              <a:rPr lang="en-US" altLang="zh-CN" sz="6600" smtClean="0">
                <a:solidFill>
                  <a:srgbClr val="FFFFFF"/>
                </a:solidFill>
                <a:latin typeface="Monotype Corsiva" pitchFamily="66" charset="0"/>
                <a:ea typeface="华文楷体" pitchFamily="2" charset="-122"/>
              </a:rPr>
              <a:t>See you next time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62" name="Rectangle 4"/>
          <p:cNvSpPr>
            <a:spLocks noChangeArrowheads="1"/>
          </p:cNvSpPr>
          <p:nvPr/>
        </p:nvSpPr>
        <p:spPr bwMode="auto">
          <a:xfrm>
            <a:off x="1403350" y="0"/>
            <a:ext cx="5976938" cy="698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kumimoji="0" lang="zh-CN" altLang="en-US" sz="44800"/>
              <a:t>迷</a:t>
            </a:r>
          </a:p>
        </p:txBody>
      </p:sp>
      <p:sp>
        <p:nvSpPr>
          <p:cNvPr id="706563" name="Oval 5"/>
          <p:cNvSpPr>
            <a:spLocks noChangeArrowheads="1"/>
          </p:cNvSpPr>
          <p:nvPr/>
        </p:nvSpPr>
        <p:spPr bwMode="auto">
          <a:xfrm rot="-1996493">
            <a:off x="6188075" y="2405063"/>
            <a:ext cx="265113" cy="193675"/>
          </a:xfrm>
          <a:prstGeom prst="ellipse">
            <a:avLst/>
          </a:pr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66667E-6 1.79191E-6 C -0.00244 -0.01179 -0.00226 -0.0111 0.00624 -0.0148 C 0.00694 -0.0178 0.00798 -0.02682 0.01267 -0.02543 C 0.01579 -0.02451 0.01596 -0.01503 0.01735 -0.01272 C 0.01857 -0.01063 0.02083 -0.01017 0.02221 -0.00855 C 0.02499 -0.00532 0.02742 -0.00139 0.03003 0.00208 C 0.03107 0.00347 0.03333 0.00624 0.03333 0.00624 C 0.03385 0.00832 0.03593 0.01087 0.03489 0.01272 C 0.0335 0.01503 0.03072 0.0148 0.02846 0.0148 C 0.021 0.0148 0.01371 0.01341 0.00624 0.01272 C -0.01824 0.00463 0.00902 0.01295 -0.054 0.00832 C -0.06355 0.00763 -0.07449 0.00393 -0.08421 0.00208 C -0.10105 -0.00532 -0.12119 -0.00115 -0.1382 1.79191E-6 C -0.14167 0.00694 -0.14584 0.00902 -0.14775 0.01688 C -0.14966 0.11676 -0.14376 0.12208 -0.154 0.08023 C -0.15452 0.07815 -0.15435 0.07561 -0.15556 0.07399 C -0.16008 0.06821 -0.15747 0.07052 -0.16355 0.06752 C -0.16685 0.05434 -0.16546 0.05434 -0.17622 0.05711 C -0.18334 0.06613 -0.18247 0.07306 -0.18577 0.08463 C -0.19098 0.10359 -0.20713 0.10451 -0.2191 0.10983 C -0.21963 0.11191 -0.22015 0.11422 -0.22067 0.1163 C -0.22119 0.11908 -0.22154 0.12185 -0.22223 0.12463 C -0.22327 0.12902 -0.22553 0.13734 -0.22553 0.13734 C -0.22622 0.14359 -0.22952 0.17665 -0.23022 0.17757 C -0.23282 0.18104 -0.2356 0.18474 -0.2382 0.18821 C -0.24133 0.19237 -0.24671 0.19098 -0.25088 0.19237 C -0.2573 0.19445 -0.26338 0.197 -0.26997 0.19861 C -0.2724 0.21179 -0.28004 0.22728 -0.28577 0.23885 C -0.28664 0.24069 -0.28907 0.24023 -0.29063 0.24093 C -0.29393 0.24763 -0.29792 0.24971 -0.30174 0.25572 C -0.30348 0.2585 -0.30435 0.26197 -0.30643 0.26428 C -0.30869 0.26682 -0.31442 0.26913 -0.31754 0.27052 C -0.32449 0.28 -0.33351 0.28231 -0.34289 0.28532 C -0.35244 0.30428 -0.33976 0.28208 -0.35088 0.29387 C -0.36094 0.30451 -0.34688 0.29711 -0.35886 0.3022 C -0.36407 0.3015 -0.37119 0.30543 -0.37466 0.30012 C -0.37987 0.29202 -0.37518 0.27861 -0.37779 0.26844 C -0.37553 0.24994 -0.37657 0.23191 -0.37952 0.21341 C -0.38091 0.15353 -0.38247 0.13457 -0.37952 0.07191 C -0.379 0.06035 -0.37917 0.04717 -0.3731 0.03792 C -0.37067 0.03422 -0.36511 0.02752 -0.36511 0.02752 C -0.36355 0.02104 -0.36129 0.01549 -0.36511 0.00832 C -0.36737 0.00416 -0.37466 1.79191E-6 -0.37466 1.79191E-6 C -0.38004 0.00069 -0.38577 -0.00115 -0.39063 0.00208 C -0.3948 0.00486 -0.39688 0.01503 -0.39844 0.02104 C -0.39671 0.0326 -0.39601 0.03584 -0.3889 0.04231 C -0.38473 0.05064 -0.37883 0.05503 -0.37466 0.06335 C -0.37518 0.07607 -0.37483 0.08902 -0.37622 0.1015 C -0.3764 0.10359 -0.37883 0.10382 -0.37952 0.10567 C -0.3823 0.11306 -0.38213 0.11954 -0.38577 0.12671 C -0.38751 0.13387 -0.38872 0.14104 -0.39063 0.14798 C -0.39011 0.16578 -0.3948 0.23746 -0.37952 0.2578 C -0.37449 0.28254 -0.38143 0.25226 -0.37466 0.2726 C -0.37327 0.27676 -0.37154 0.28532 -0.37154 0.28532 C -0.37206 0.29017 -0.37119 0.29572 -0.3731 0.30012 C -0.37431 0.30289 -0.37726 0.30312 -0.37952 0.30428 C -0.39237 0.31122 -0.39063 0.3089 -0.40799 0.31075 C -0.41285 0.31491 -0.41754 0.317 -0.42223 0.32139 C -0.42865 0.34428 -0.41806 0.31029 -0.42865 0.33179 C -0.42987 0.33434 -0.42935 0.33757 -0.43022 0.34035 C -0.43091 0.34266 -0.43265 0.34428 -0.43334 0.34659 C -0.43699 0.35723 -0.43855 0.36948 -0.44133 0.38058 C -0.44185 0.38243 -0.43924 0.3778 -0.4382 0.37619 C -0.43594 0.37272 -0.43438 0.36879 -0.43178 0.36578 C -0.43004 0.3637 -0.42761 0.36301 -0.42553 0.36139 C -0.41338 0.35168 -0.41372 0.35145 -0.39844 0.34867 C -0.39688 0.34728 -0.39515 0.34613 -0.39376 0.34451 C -0.39098 0.34127 -0.38577 0.33387 -0.38577 0.33387 C -0.38525 0.32185 -0.38699 0.30937 -0.38421 0.29804 C -0.38351 0.29526 -0.37969 0.29873 -0.37779 0.30012 C -0.37588 0.3015 -0.37449 0.30428 -0.3731 0.30659 C -0.36667 0.31815 -0.36008 0.33041 -0.354 0.34243 C -0.35192 0.34659 -0.34619 0.35306 -0.34619 0.35306 C -0.34254 0.36601 -0.34306 0.37041 -0.33178 0.37411 C -0.31997 0.38197 -0.3132 0.38127 -0.29844 0.38266 C -0.28976 0.38543 -0.28421 0.39075 -0.27622 0.39538 C -0.26789 0.40023 -0.25817 0.40278 -0.24931 0.40578 C -0.23647 0.42382 -0.19393 0.41804 -0.18577 0.4185 C -0.17709 0.42081 -0.1724 0.4252 -0.16355 0.42705 C -0.14497 0.43538 -0.1323 0.43029 -0.10956 0.42913 C -0.08542 0.4185 -0.05383 0.42983 -0.02709 0.42705 C -0.01077 0.42174 0.00711 0.42197 0.02378 0.42058 C 0.03506 0.41572 0.03055 0.41896 0.03801 0.41226 C 0.0427 0.40254 0.046 0.40046 0.03801 0.39306 C 0.00885 0.39445 -0.02049 0.39214 -0.04931 0.39746 C -0.05678 0.39885 -0.07154 0.40162 -0.07154 0.40162 C -0.0823 0.41596 -0.0941 0.40925 -0.10956 0.40786 C -0.12067 0.40416 -0.13213 0.40231 -0.14289 0.39746 C -0.15921 0.39931 -0.17605 0.39769 -0.19219 0.40162 C -0.19376 0.40208 -0.19324 0.40578 -0.19376 0.40786 C -0.17952 0.42682 -0.17987 0.41827 -0.15088 0.41642 C -0.1514 0.41226 -0.15035 0.40694 -0.15244 0.4037 C -0.15574 0.39885 -0.17015 0.39746 -0.17466 0.39538 C -0.20539 0.39838 -0.22744 0.39885 -0.26042 0.39746 C -0.26737 0.39422 -0.27414 0.39191 -0.28108 0.3889 C -0.2889 0.3785 -0.29931 0.37873 -0.30956 0.37411 C -0.31442 0.36486 -0.32067 0.35653 -0.32865 0.35306 C -0.33716 0.34174 -0.34428 0.32624 -0.354 0.317 C -0.35504 0.31491 -0.35591 0.3126 -0.3573 0.31075 C -0.35869 0.3089 -0.36094 0.30867 -0.36199 0.30659 C -0.36529 0.29965 -0.36563 0.28439 -0.36997 0.277 C -0.37119 0.27491 -0.37327 0.27422 -0.37466 0.2726 C -0.39011 0.25411 -0.37865 0.26497 -0.3889 0.25572 C -0.38942 0.25364 -0.39029 0.2474 -0.39063 0.24948 C -0.39202 0.25688 -0.39219 0.26497 -0.39219 0.2726 C -0.39219 0.30012 -0.39636 0.3163 -0.37952 0.32763 C -0.37206 0.32694 -0.36459 0.32671 -0.3573 0.32555 C -0.34792 0.32416 -0.34046 0.31653 -0.33178 0.31283 C -0.32466 0.30636 -0.31876 0.30174 -0.31285 0.29387 C -0.31233 0.2911 -0.31199 0.28809 -0.31112 0.28532 C -0.31042 0.28301 -0.30869 0.28139 -0.30799 0.27908 C -0.30435 0.26613 -0.30817 0.26405 -0.30001 0.25364 C -0.29601 0.23723 -0.29844 0.24 -0.28577 0.23468 C -0.27813 0.21873 -0.27292 0.21688 -0.26042 0.21133 C -0.25938 0.20925 -0.25886 0.20671 -0.2573 0.20509 C -0.25591 0.2037 -0.25365 0.20463 -0.25244 0.20301 C -0.25122 0.20139 -0.25192 0.19838 -0.25088 0.19653 C -0.2481 0.19168 -0.24358 0.1889 -0.24133 0.18382 C -0.23733 0.1748 -0.23317 0.16416 -0.22553 0.16069 C -0.22344 0.15676 -0.22292 0.15168 -0.22067 0.14798 C -0.21945 0.14613 -0.21737 0.14543 -0.21598 0.14382 C -0.2132 0.14058 -0.20799 0.13318 -0.20799 0.13318 C -0.204 0.12231 -0.19983 0.11815 -0.19376 0.10983 C -0.18803 0.10197 -0.18386 0.09249 -0.17779 0.08463 C -0.17605 0.07491 -0.17622 0.07122 -0.16997 0.06543 C -0.16841 0.05711 -0.16702 0.05156 -0.16355 0.04439 C -0.16285 0.04185 -0.16042 0.03075 -0.15886 0.0296 C -0.15747 0.02867 -0.1566 0.03237 -0.15556 0.03376 C -0.15383 0.04347 -0.15035 0.05295 -0.14619 0.06127 C -0.14567 0.06405 -0.14567 0.06752 -0.14445 0.06983 C -0.14185 0.07468 -0.13508 0.08231 -0.13508 0.08231 C -0.1356 0.10913 -0.13577 0.13596 -0.13664 0.16278 C -0.13733 0.18312 -0.13733 0.18035 -0.14133 0.19653 C -0.14254 0.20139 -0.14775 0.20925 -0.14775 0.20925 C -0.15122 0.22775 -0.15522 0.24648 -0.16042 0.26428 C -0.1599 0.28278 -0.16216 0.33572 -0.15556 0.35931 C -0.15851 0.38474 -0.15921 0.37017 -0.14931 0.36578 C -0.14827 0.3637 -0.14775 0.36093 -0.14619 0.35931 C -0.1448 0.35792 -0.14254 0.35885 -0.14133 0.35723 C -0.13838 0.3533 -0.13751 0.34705 -0.13508 0.34243 C -0.1356 0.33619 -0.13542 0.32971 -0.13664 0.32347 C -0.13716 0.32093 -0.13942 0.31954 -0.13976 0.317 C -0.14324 0.28786 -0.13785 0.277 -0.14775 0.2578 C -0.15261 0.23214 -0.14931 0.20532 -0.14619 0.17965 C -0.14567 0.16046 -0.14775 0.10197 -0.14133 0.07607 C -0.14011 0.06012 -0.13803 0.04532 -0.13664 0.0296 C -0.13716 0.00347 -0.1382 -0.02243 -0.1382 -0.04855 C -0.1382 -0.06404 -0.13785 -0.07977 -0.13664 -0.09526 C -0.13612 -0.10104 -0.13334 -0.11214 -0.13334 -0.11214 C -0.13404 -0.13618 -0.13108 -0.16115 -0.13664 -0.18404 C -0.13924 -0.19445 -0.14897 -0.21803 -0.154 -0.22844 C -0.15348 -0.23052 -0.15383 -0.23376 -0.15244 -0.23468 C -0.15105 -0.23561 -0.14931 -0.2326 -0.14775 -0.2326 C -0.14341 -0.2326 -0.13924 -0.23399 -0.13508 -0.23468 C -0.13299 -0.23399 -0.12917 -0.23537 -0.12865 -0.2326 C -0.12848 -0.23144 -0.13299 -0.20855 -0.13508 -0.20509 C -0.13629 -0.20324 -0.1382 -0.20231 -0.13976 -0.20092 C -0.1448 -0.19052 -0.14185 -0.18358 -0.15088 -0.17965 C -0.15192 -0.17757 -0.15348 -0.17572 -0.154 -0.17341 C -0.15556 -0.16717 -0.1573 -0.15445 -0.1573 -0.15445 C -0.16181 -0.09873 -0.15782 -0.04162 -0.16042 0.0148 C -0.17518 0.01411 -0.19011 0.01457 -0.20487 0.01272 C -0.20678 0.01249 -0.20765 0.00879 -0.20956 0.00832 C -0.21581 0.00671 -0.22223 0.00694 -0.22865 0.00624 C -0.2573 0.00694 -0.28577 0.00671 -0.31442 0.00832 C -0.31824 0.00856 -0.30713 0.01249 -0.30331 0.01272 C -0.28056 0.01387 -0.25782 0.01411 -0.23508 0.0148 C -0.19532 0.01411 -0.15574 0.0148 -0.11598 0.01272 C -0.11407 0.01272 -0.11285 0.00948 -0.11112 0.00832 C -0.10921 0.00717 -0.10695 0.00694 -0.10487 0.00624 C -0.10122 -0.00115 -0.09827 -0.00347 -0.09219 -0.00647 C -0.06928 -0.00092 -0.06424 0.00046 -0.03508 0.00208 C -0.03299 0.00278 -0.03091 0.0037 -0.02865 0.00416 C -0.02344 0.00509 -0.01285 0.00624 -0.01285 0.00624 L -6.66667E-6 1.79191E-6 Z " pathEditMode="relative" ptsTypes="fffffffffffffffffffffffffffffffffffffffffffffffffffffffffffffffffffffffffffffffffffffffffffffffffffffffffffffffffffffffffffffffffffffffffffffffffffffffffffffffffffffffffffffAf">
                                      <p:cBhvr>
                                        <p:cTn id="6" dur="30000" fill="hold"/>
                                        <p:tgtEl>
                                          <p:spTgt spid="7065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6563" grpId="0" animBg="1"/>
    </p:bldLst>
  </p:timing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4578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052513"/>
            <a:ext cx="8229600" cy="5184775"/>
          </a:xfrm>
        </p:spPr>
        <p:txBody>
          <a:bodyPr/>
          <a:lstStyle/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</a:rPr>
              <a:t> 某班 </a:t>
            </a:r>
            <a:r>
              <a:rPr lang="en-US" altLang="zh-CN" b="1" smtClean="0">
                <a:latin typeface="Times New Roman" pitchFamily="18" charset="0"/>
              </a:rPr>
              <a:t>50 </a:t>
            </a:r>
            <a:r>
              <a:rPr lang="zh-CN" altLang="en-US" b="1" smtClean="0">
                <a:latin typeface="Times New Roman" pitchFamily="18" charset="0"/>
              </a:rPr>
              <a:t>名同学作游戏</a:t>
            </a:r>
            <a:r>
              <a:rPr lang="en-US" altLang="zh-CN" b="1" smtClean="0">
                <a:latin typeface="Times New Roman" pitchFamily="18" charset="0"/>
              </a:rPr>
              <a:t>.  </a:t>
            </a:r>
            <a:r>
              <a:rPr lang="zh-CN" altLang="en-US" b="1" smtClean="0">
                <a:latin typeface="Times New Roman" pitchFamily="18" charset="0"/>
              </a:rPr>
              <a:t>每人给班里其他一些</a:t>
            </a:r>
            <a:endParaRPr lang="en-US" altLang="zh-CN" b="1" smtClean="0">
              <a:latin typeface="Times New Roman" pitchFamily="18" charset="0"/>
            </a:endParaRP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</a:rPr>
              <a:t> </a:t>
            </a:r>
            <a:r>
              <a:rPr lang="zh-CN" altLang="en-US" b="1" smtClean="0">
                <a:latin typeface="Times New Roman" pitchFamily="18" charset="0"/>
              </a:rPr>
              <a:t>同学发短信</a:t>
            </a:r>
            <a:r>
              <a:rPr lang="en-US" altLang="zh-CN" b="1" smtClean="0">
                <a:latin typeface="Times New Roman" pitchFamily="18" charset="0"/>
              </a:rPr>
              <a:t>. </a:t>
            </a:r>
            <a:r>
              <a:rPr lang="zh-CN" altLang="en-US" b="1" smtClean="0">
                <a:latin typeface="Times New Roman" pitchFamily="18" charset="0"/>
              </a:rPr>
              <a:t> 若 </a:t>
            </a:r>
            <a:r>
              <a:rPr lang="en-US" altLang="zh-CN" b="1" smtClean="0">
                <a:latin typeface="Times New Roman" pitchFamily="18" charset="0"/>
              </a:rPr>
              <a:t>A , B , C </a:t>
            </a:r>
            <a:r>
              <a:rPr lang="zh-CN" altLang="en-US" b="1" smtClean="0">
                <a:latin typeface="Times New Roman" pitchFamily="18" charset="0"/>
              </a:rPr>
              <a:t>三人之间</a:t>
            </a:r>
            <a:r>
              <a:rPr lang="en-US" altLang="zh-CN" b="1" smtClean="0">
                <a:latin typeface="Times New Roman" pitchFamily="18" charset="0"/>
              </a:rPr>
              <a:t>,  A </a:t>
            </a:r>
            <a:r>
              <a:rPr lang="zh-CN" altLang="en-US" b="1" smtClean="0">
                <a:latin typeface="Times New Roman" pitchFamily="18" charset="0"/>
              </a:rPr>
              <a:t>只给</a:t>
            </a:r>
            <a:endParaRPr lang="en-US" altLang="zh-CN" b="1" smtClean="0">
              <a:latin typeface="Times New Roman" pitchFamily="18" charset="0"/>
            </a:endParaRP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</a:rPr>
              <a:t> B </a:t>
            </a:r>
            <a:r>
              <a:rPr lang="zh-CN" altLang="en-US" b="1" smtClean="0">
                <a:latin typeface="Times New Roman" pitchFamily="18" charset="0"/>
              </a:rPr>
              <a:t>发过短信</a:t>
            </a:r>
            <a:r>
              <a:rPr lang="en-US" altLang="zh-CN" b="1" smtClean="0">
                <a:latin typeface="Times New Roman" pitchFamily="18" charset="0"/>
              </a:rPr>
              <a:t>,  B </a:t>
            </a:r>
            <a:r>
              <a:rPr lang="zh-CN" altLang="en-US" b="1" smtClean="0">
                <a:latin typeface="Times New Roman" pitchFamily="18" charset="0"/>
              </a:rPr>
              <a:t>只给</a:t>
            </a:r>
            <a:r>
              <a:rPr lang="en-US" altLang="zh-CN" b="1" smtClean="0">
                <a:latin typeface="Times New Roman" pitchFamily="18" charset="0"/>
              </a:rPr>
              <a:t> C </a:t>
            </a:r>
            <a:r>
              <a:rPr lang="zh-CN" altLang="en-US" b="1" smtClean="0">
                <a:latin typeface="Times New Roman" pitchFamily="18" charset="0"/>
              </a:rPr>
              <a:t>发过</a:t>
            </a:r>
            <a:r>
              <a:rPr lang="en-US" altLang="zh-CN" b="1" smtClean="0">
                <a:latin typeface="Times New Roman" pitchFamily="18" charset="0"/>
              </a:rPr>
              <a:t>,  C </a:t>
            </a:r>
            <a:r>
              <a:rPr lang="zh-CN" altLang="en-US" b="1" smtClean="0">
                <a:latin typeface="Times New Roman" pitchFamily="18" charset="0"/>
              </a:rPr>
              <a:t>只给</a:t>
            </a:r>
            <a:r>
              <a:rPr lang="en-US" altLang="zh-CN" b="1" smtClean="0">
                <a:latin typeface="Times New Roman" pitchFamily="18" charset="0"/>
              </a:rPr>
              <a:t> A </a:t>
            </a:r>
            <a:r>
              <a:rPr lang="zh-CN" altLang="en-US" b="1" smtClean="0">
                <a:latin typeface="Times New Roman" pitchFamily="18" charset="0"/>
              </a:rPr>
              <a:t>发过</a:t>
            </a:r>
            <a:r>
              <a:rPr lang="en-US" altLang="zh-CN" b="1" smtClean="0">
                <a:latin typeface="Times New Roman" pitchFamily="18" charset="0"/>
              </a:rPr>
              <a:t>, 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</a:rPr>
              <a:t> </a:t>
            </a:r>
            <a:r>
              <a:rPr lang="zh-CN" altLang="en-US" b="1" smtClean="0">
                <a:latin typeface="Times New Roman" pitchFamily="18" charset="0"/>
              </a:rPr>
              <a:t>则称 </a:t>
            </a:r>
            <a:r>
              <a:rPr lang="en-US" altLang="zh-CN" b="1" smtClean="0">
                <a:latin typeface="Times New Roman" pitchFamily="18" charset="0"/>
              </a:rPr>
              <a:t>A B C </a:t>
            </a:r>
            <a:r>
              <a:rPr lang="zh-CN" altLang="en-US" b="1" smtClean="0">
                <a:latin typeface="Times New Roman" pitchFamily="18" charset="0"/>
              </a:rPr>
              <a:t>构成一个 </a:t>
            </a:r>
            <a:r>
              <a:rPr lang="en-US" altLang="zh-CN" b="1" smtClean="0">
                <a:latin typeface="Times New Roman" pitchFamily="18" charset="0"/>
              </a:rPr>
              <a:t>3-</a:t>
            </a:r>
            <a:r>
              <a:rPr lang="zh-CN" altLang="en-US" b="1" smtClean="0">
                <a:latin typeface="Times New Roman" pitchFamily="18" charset="0"/>
              </a:rPr>
              <a:t>循环 </a:t>
            </a:r>
            <a:r>
              <a:rPr lang="en-US" altLang="zh-CN" b="1" smtClean="0">
                <a:latin typeface="Times New Roman" pitchFamily="18" charset="0"/>
              </a:rPr>
              <a:t>. </a:t>
            </a:r>
            <a:r>
              <a:rPr lang="zh-CN" altLang="en-US" b="1" smtClean="0">
                <a:latin typeface="Times New Roman" pitchFamily="18" charset="0"/>
              </a:rPr>
              <a:t>问 </a:t>
            </a:r>
            <a:r>
              <a:rPr lang="en-US" altLang="zh-CN" b="1" smtClean="0">
                <a:latin typeface="Times New Roman" pitchFamily="18" charset="0"/>
              </a:rPr>
              <a:t>50 </a:t>
            </a:r>
            <a:r>
              <a:rPr lang="zh-CN" altLang="en-US" b="1" smtClean="0">
                <a:latin typeface="Times New Roman" pitchFamily="18" charset="0"/>
              </a:rPr>
              <a:t>名同学</a:t>
            </a:r>
            <a:endParaRPr lang="en-US" altLang="zh-CN" b="1" smtClean="0">
              <a:latin typeface="Times New Roman" pitchFamily="18" charset="0"/>
            </a:endParaRP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</a:rPr>
              <a:t> </a:t>
            </a:r>
            <a:r>
              <a:rPr lang="zh-CN" altLang="en-US" b="1" smtClean="0">
                <a:latin typeface="Times New Roman" pitchFamily="18" charset="0"/>
              </a:rPr>
              <a:t>发短信</a:t>
            </a:r>
            <a:r>
              <a:rPr lang="en-US" altLang="zh-CN" b="1" smtClean="0">
                <a:latin typeface="Times New Roman" pitchFamily="18" charset="0"/>
              </a:rPr>
              <a:t>,  </a:t>
            </a:r>
            <a:r>
              <a:rPr lang="zh-CN" altLang="en-US" b="1" smtClean="0">
                <a:latin typeface="Times New Roman" pitchFamily="18" charset="0"/>
              </a:rPr>
              <a:t>最多能产生多少个 </a:t>
            </a:r>
            <a:r>
              <a:rPr lang="en-US" altLang="zh-CN" b="1" smtClean="0">
                <a:latin typeface="Times New Roman" pitchFamily="18" charset="0"/>
              </a:rPr>
              <a:t>3-</a:t>
            </a:r>
            <a:r>
              <a:rPr lang="zh-CN" altLang="en-US" b="1" smtClean="0">
                <a:latin typeface="Times New Roman" pitchFamily="18" charset="0"/>
              </a:rPr>
              <a:t>循环 </a:t>
            </a:r>
            <a:r>
              <a:rPr lang="en-US" altLang="zh-CN" b="1" smtClean="0">
                <a:latin typeface="Times New Roman" pitchFamily="18" charset="0"/>
              </a:rPr>
              <a:t>?</a:t>
            </a:r>
            <a:r>
              <a:rPr lang="zh-CN" altLang="en-US" b="1" smtClean="0">
                <a:latin typeface="Times New Roman" pitchFamily="18" charset="0"/>
              </a:rPr>
              <a:t> </a:t>
            </a:r>
            <a:endParaRPr lang="en-US" altLang="zh-CN" b="1" smtClean="0">
              <a:latin typeface="Times New Roman" pitchFamily="18" charset="0"/>
            </a:endParaRPr>
          </a:p>
          <a:p>
            <a:pPr eaLnBrk="1" hangingPunct="1">
              <a:lnSpc>
                <a:spcPct val="150000"/>
              </a:lnSpc>
              <a:buFontTx/>
              <a:buNone/>
            </a:pPr>
            <a:endParaRPr lang="en-US" altLang="zh-CN" b="1" smtClean="0">
              <a:latin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45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9445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45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19445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45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19445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45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19445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457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194457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610" name="Rectangle 2"/>
          <p:cNvSpPr>
            <a:spLocks noGrp="1" noChangeArrowheads="1"/>
          </p:cNvSpPr>
          <p:nvPr>
            <p:ph type="body" sz="half" idx="1"/>
          </p:nvPr>
        </p:nvSpPr>
        <p:spPr>
          <a:xfrm>
            <a:off x="395288" y="1196975"/>
            <a:ext cx="8353425" cy="4968875"/>
          </a:xfrm>
        </p:spPr>
        <p:txBody>
          <a:bodyPr/>
          <a:lstStyle/>
          <a:p>
            <a:pPr algn="just" eaLnBrk="1" hangingPunct="1">
              <a:lnSpc>
                <a:spcPct val="130000"/>
              </a:lnSpc>
              <a:buFontTx/>
              <a:buNone/>
            </a:pPr>
            <a:r>
              <a:rPr lang="zh-CN" altLang="en-US" b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</a:rPr>
              <a:t>例</a:t>
            </a:r>
            <a:r>
              <a:rPr lang="en-US" altLang="zh-CN" b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</a:rPr>
              <a:t>6:  </a:t>
            </a:r>
            <a:r>
              <a:rPr lang="zh-CN" altLang="el-GR" b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</a:rPr>
              <a:t>设</a:t>
            </a:r>
            <a:r>
              <a:rPr lang="zh-CN" altLang="en-US" b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</a:rPr>
              <a:t> </a:t>
            </a:r>
            <a:r>
              <a:rPr lang="en-US" altLang="zh-CN" b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</a:rPr>
              <a:t>A </a:t>
            </a:r>
            <a:r>
              <a:rPr lang="zh-CN" altLang="en-US" b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</a:rPr>
              <a:t>是数域 </a:t>
            </a:r>
            <a:r>
              <a:rPr lang="en-US" altLang="zh-CN" b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</a:rPr>
              <a:t>K </a:t>
            </a:r>
            <a:r>
              <a:rPr lang="zh-CN" altLang="en-US" b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</a:rPr>
              <a:t>上的 </a:t>
            </a:r>
            <a:r>
              <a:rPr lang="en-US" altLang="zh-CN" b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</a:rPr>
              <a:t>n </a:t>
            </a:r>
            <a:r>
              <a:rPr lang="zh-CN" altLang="en-US" b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</a:rPr>
              <a:t>阶方阵</a:t>
            </a:r>
            <a:r>
              <a:rPr lang="en-US" altLang="zh-CN" b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</a:rPr>
              <a:t>, </a:t>
            </a:r>
          </a:p>
          <a:p>
            <a:pPr algn="just" eaLnBrk="1" hangingPunct="1">
              <a:lnSpc>
                <a:spcPct val="130000"/>
              </a:lnSpc>
              <a:buFontTx/>
              <a:buNone/>
            </a:pPr>
            <a:r>
              <a:rPr lang="en-US" altLang="zh-CN" b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</a:rPr>
              <a:t>   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 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1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,</a:t>
            </a:r>
            <a:r>
              <a:rPr lang="en-US" altLang="zh-CN" b="1" i="1" smtClean="0">
                <a:latin typeface="Times New Roman" pitchFamily="18" charset="0"/>
                <a:sym typeface="Euclid Math One"/>
              </a:rPr>
              <a:t>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 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2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 , …</a:t>
            </a:r>
            <a:r>
              <a:rPr lang="en-US" altLang="zh-CN" b="1" smtClean="0">
                <a:sym typeface="Symbol" pitchFamily="18" charset="2"/>
              </a:rPr>
              <a:t>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,</a:t>
            </a:r>
            <a:r>
              <a:rPr lang="en-US" altLang="zh-CN" b="1" i="1" smtClean="0">
                <a:latin typeface="Times New Roman" pitchFamily="18" charset="0"/>
                <a:sym typeface="Euclid Math One"/>
              </a:rPr>
              <a:t>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 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s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</a:t>
            </a:r>
            <a:r>
              <a:rPr lang="el-GR" altLang="zh-CN" b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</a:rPr>
              <a:t> K</a:t>
            </a:r>
            <a:r>
              <a:rPr lang="el-GR" altLang="zh-CN" sz="3600" b="1" baseline="3000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</a:rPr>
              <a:t>n</a:t>
            </a:r>
            <a:r>
              <a:rPr lang="en-US" altLang="zh-CN" b="1" baseline="3000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</a:rPr>
              <a:t> </a:t>
            </a:r>
            <a:r>
              <a:rPr lang="zh-CN" altLang="el-GR" b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</a:rPr>
              <a:t>是</a:t>
            </a:r>
            <a:r>
              <a:rPr lang="zh-CN" altLang="en-US" b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</a:rPr>
              <a:t> </a:t>
            </a:r>
            <a:r>
              <a:rPr lang="en-US" altLang="zh-CN" b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</a:rPr>
              <a:t>s </a:t>
            </a:r>
            <a:r>
              <a:rPr lang="zh-CN" altLang="en-US" b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</a:rPr>
              <a:t>个非零的列向量</a:t>
            </a:r>
            <a:r>
              <a:rPr lang="en-US" altLang="zh-CN" b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</a:rPr>
              <a:t>.  </a:t>
            </a:r>
          </a:p>
          <a:p>
            <a:pPr algn="just" eaLnBrk="1" hangingPunct="1">
              <a:lnSpc>
                <a:spcPct val="130000"/>
              </a:lnSpc>
              <a:buFontTx/>
              <a:buNone/>
            </a:pPr>
            <a:r>
              <a:rPr lang="en-US" altLang="zh-CN" b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</a:rPr>
              <a:t>   </a:t>
            </a:r>
            <a:r>
              <a:rPr lang="zh-CN" altLang="en-US" b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</a:rPr>
              <a:t>若存在互异的数 </a:t>
            </a:r>
            <a:r>
              <a:rPr lang="zh-CN" altLang="en-US" b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sym typeface="Symbol" pitchFamily="18" charset="2"/>
              </a:rPr>
              <a:t></a:t>
            </a:r>
            <a:r>
              <a:rPr lang="el-GR" altLang="zh-CN" b="1" baseline="-3000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</a:rPr>
              <a:t>1 </a:t>
            </a:r>
            <a:r>
              <a:rPr lang="el-GR" altLang="zh-CN" b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</a:rPr>
              <a:t>, </a:t>
            </a:r>
            <a:r>
              <a:rPr lang="en-US" altLang="zh-CN" b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sym typeface="Symbol" pitchFamily="18" charset="2"/>
              </a:rPr>
              <a:t></a:t>
            </a:r>
            <a:r>
              <a:rPr lang="el-GR" altLang="zh-CN" b="1" baseline="-3000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</a:rPr>
              <a:t>2</a:t>
            </a:r>
            <a:r>
              <a:rPr lang="el-GR" altLang="zh-CN" b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</a:rPr>
              <a:t> , ... , </a:t>
            </a:r>
            <a:r>
              <a:rPr lang="en-US" altLang="zh-CN" b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sym typeface="Symbol" pitchFamily="18" charset="2"/>
              </a:rPr>
              <a:t></a:t>
            </a:r>
            <a:r>
              <a:rPr lang="el-GR" altLang="zh-CN" b="1" baseline="-3000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</a:rPr>
              <a:t>s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</a:t>
            </a:r>
            <a:r>
              <a:rPr lang="el-GR" altLang="zh-CN" b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</a:rPr>
              <a:t> K</a:t>
            </a:r>
            <a:r>
              <a:rPr lang="en-US" altLang="zh-CN" b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</a:rPr>
              <a:t> ,  </a:t>
            </a:r>
            <a:r>
              <a:rPr lang="zh-CN" altLang="en-US" b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</a:rPr>
              <a:t>使得</a:t>
            </a:r>
          </a:p>
          <a:p>
            <a:pPr algn="just" eaLnBrk="1" hangingPunct="1">
              <a:lnSpc>
                <a:spcPct val="130000"/>
              </a:lnSpc>
              <a:buFontTx/>
              <a:buNone/>
            </a:pPr>
            <a:r>
              <a:rPr lang="zh-CN" altLang="en-US" b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</a:rPr>
              <a:t>                   </a:t>
            </a:r>
            <a:r>
              <a:rPr lang="en-US" altLang="zh-CN" b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</a:rPr>
              <a:t>A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</a:t>
            </a:r>
            <a:r>
              <a:rPr lang="el-GR" altLang="zh-CN" b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</a:rPr>
              <a:t> </a:t>
            </a:r>
            <a:r>
              <a:rPr lang="el-GR" altLang="zh-CN" b="1" baseline="-3000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</a:rPr>
              <a:t>i </a:t>
            </a:r>
            <a:r>
              <a:rPr lang="en-US" altLang="zh-CN" b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</a:rPr>
              <a:t>= </a:t>
            </a:r>
            <a:r>
              <a:rPr lang="en-US" altLang="zh-CN" b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sym typeface="Symbol" pitchFamily="18" charset="2"/>
              </a:rPr>
              <a:t> </a:t>
            </a:r>
            <a:r>
              <a:rPr lang="el-GR" altLang="zh-CN" b="1" baseline="-3000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</a:rPr>
              <a:t>i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</a:t>
            </a:r>
            <a:r>
              <a:rPr lang="el-GR" altLang="zh-CN" b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</a:rPr>
              <a:t> </a:t>
            </a:r>
            <a:r>
              <a:rPr lang="el-GR" altLang="zh-CN" b="1" baseline="-3000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</a:rPr>
              <a:t>i 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</a:rPr>
              <a:t> </a:t>
            </a:r>
            <a:r>
              <a:rPr lang="en-US" altLang="zh-CN" b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</a:rPr>
              <a:t>,    1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</a:t>
            </a:r>
            <a:r>
              <a:rPr lang="en-US" altLang="zh-CN" b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</a:rPr>
              <a:t> i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</a:t>
            </a:r>
            <a:r>
              <a:rPr lang="en-US" altLang="zh-CN" b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</a:rPr>
              <a:t> s .  </a:t>
            </a:r>
          </a:p>
          <a:p>
            <a:pPr algn="just" eaLnBrk="1" hangingPunct="1">
              <a:lnSpc>
                <a:spcPct val="130000"/>
              </a:lnSpc>
              <a:buFontTx/>
              <a:buNone/>
            </a:pPr>
            <a:r>
              <a:rPr lang="en-US" altLang="zh-CN" b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</a:rPr>
              <a:t>   </a:t>
            </a:r>
            <a:r>
              <a:rPr lang="zh-CN" altLang="en-US" b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</a:rPr>
              <a:t>证明</a:t>
            </a:r>
            <a:r>
              <a:rPr lang="en-US" altLang="zh-CN" b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</a:rPr>
              <a:t>: 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 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1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,</a:t>
            </a:r>
            <a:r>
              <a:rPr lang="en-US" altLang="zh-CN" b="1" i="1" smtClean="0">
                <a:latin typeface="Times New Roman" pitchFamily="18" charset="0"/>
                <a:sym typeface="Euclid Math One"/>
              </a:rPr>
              <a:t>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 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2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 , …</a:t>
            </a:r>
            <a:r>
              <a:rPr lang="en-US" altLang="zh-CN" b="1" smtClean="0">
                <a:sym typeface="Symbol" pitchFamily="18" charset="2"/>
              </a:rPr>
              <a:t>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,</a:t>
            </a:r>
            <a:r>
              <a:rPr lang="en-US" altLang="zh-CN" b="1" i="1" smtClean="0">
                <a:latin typeface="Times New Roman" pitchFamily="18" charset="0"/>
                <a:sym typeface="Euclid Math One"/>
              </a:rPr>
              <a:t>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 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s </a:t>
            </a:r>
            <a:r>
              <a:rPr lang="zh-CN" altLang="el-GR" b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</a:rPr>
              <a:t>线性无关</a:t>
            </a:r>
            <a:r>
              <a:rPr lang="en-US" altLang="zh-CN" b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</a:rPr>
              <a:t>.</a:t>
            </a:r>
            <a:r>
              <a:rPr lang="en-US" altLang="zh-CN" b="1" smtClean="0">
                <a:latin typeface="Times New Roman" pitchFamily="18" charset="0"/>
              </a:rPr>
              <a:t> 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4018" name="Rectangle 2"/>
          <p:cNvSpPr>
            <a:spLocks noGrp="1" noChangeArrowheads="1"/>
          </p:cNvSpPr>
          <p:nvPr>
            <p:ph type="body" sz="half" idx="1"/>
          </p:nvPr>
        </p:nvSpPr>
        <p:spPr>
          <a:xfrm>
            <a:off x="395288" y="404813"/>
            <a:ext cx="8353425" cy="5976937"/>
          </a:xfrm>
        </p:spPr>
        <p:txBody>
          <a:bodyPr/>
          <a:lstStyle/>
          <a:p>
            <a:pPr algn="just" eaLnBrk="1" hangingPunct="1">
              <a:lnSpc>
                <a:spcPct val="130000"/>
              </a:lnSpc>
              <a:buFontTx/>
              <a:buNone/>
            </a:pPr>
            <a:r>
              <a:rPr lang="zh-CN" altLang="en-US" b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</a:rPr>
              <a:t>证 </a:t>
            </a:r>
            <a:r>
              <a:rPr lang="en-US" altLang="zh-CN" b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</a:rPr>
              <a:t>1 :  </a:t>
            </a:r>
          </a:p>
          <a:p>
            <a:pPr algn="just" eaLnBrk="1" hangingPunct="1">
              <a:lnSpc>
                <a:spcPct val="130000"/>
              </a:lnSpc>
              <a:buFontTx/>
              <a:buNone/>
            </a:pPr>
            <a:r>
              <a:rPr lang="en-US" altLang="zh-CN" b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</a:rPr>
              <a:t>  </a:t>
            </a:r>
            <a:r>
              <a:rPr lang="zh-CN" altLang="en-US" b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</a:rPr>
              <a:t>若 </a:t>
            </a:r>
            <a:r>
              <a:rPr lang="zh-CN" altLang="en-US" b="1" smtClean="0">
                <a:latin typeface="Times New Roman" pitchFamily="18" charset="0"/>
                <a:sym typeface="Symbol" pitchFamily="18" charset="2"/>
              </a:rPr>
              <a:t> 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1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,</a:t>
            </a:r>
            <a:r>
              <a:rPr lang="en-US" altLang="zh-CN" b="1" i="1" smtClean="0">
                <a:latin typeface="Times New Roman" pitchFamily="18" charset="0"/>
                <a:sym typeface="Euclid Math One"/>
              </a:rPr>
              <a:t>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 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2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 , …</a:t>
            </a:r>
            <a:r>
              <a:rPr lang="en-US" altLang="zh-CN" b="1" smtClean="0">
                <a:sym typeface="Symbol" pitchFamily="18" charset="2"/>
              </a:rPr>
              <a:t>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,</a:t>
            </a:r>
            <a:r>
              <a:rPr lang="en-US" altLang="zh-CN" b="1" i="1" smtClean="0">
                <a:latin typeface="Times New Roman" pitchFamily="18" charset="0"/>
                <a:sym typeface="Euclid Math One"/>
              </a:rPr>
              <a:t>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 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s </a:t>
            </a:r>
            <a:r>
              <a:rPr lang="zh-CN" altLang="el-GR" b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</a:rPr>
              <a:t>线性</a:t>
            </a:r>
            <a:r>
              <a:rPr lang="zh-CN" altLang="en-US" b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</a:rPr>
              <a:t>相</a:t>
            </a:r>
            <a:r>
              <a:rPr lang="zh-CN" altLang="el-GR" b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</a:rPr>
              <a:t>关</a:t>
            </a:r>
            <a:r>
              <a:rPr lang="en-US" altLang="zh-CN" b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</a:rPr>
              <a:t>. </a:t>
            </a:r>
            <a:r>
              <a:rPr lang="zh-CN" altLang="en-US" b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</a:rPr>
              <a:t>取此向量组</a:t>
            </a:r>
          </a:p>
          <a:p>
            <a:pPr algn="just" eaLnBrk="1" hangingPunct="1">
              <a:lnSpc>
                <a:spcPct val="130000"/>
              </a:lnSpc>
              <a:buFontTx/>
              <a:buNone/>
            </a:pPr>
            <a:r>
              <a:rPr lang="zh-CN" altLang="en-US" b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</a:rPr>
              <a:t>  的一个极大无关组</a:t>
            </a:r>
            <a:r>
              <a:rPr lang="en-US" altLang="zh-CN" b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</a:rPr>
              <a:t>, </a:t>
            </a:r>
            <a:r>
              <a:rPr lang="zh-CN" altLang="en-US" b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</a:rPr>
              <a:t>不妨</a:t>
            </a:r>
            <a:r>
              <a:rPr lang="zh-CN" altLang="el-GR" b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</a:rPr>
              <a:t>设</a:t>
            </a:r>
            <a:r>
              <a:rPr lang="zh-CN" altLang="en-US" b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</a:rPr>
              <a:t>为 </a:t>
            </a:r>
          </a:p>
          <a:p>
            <a:pPr algn="just" eaLnBrk="1" hangingPunct="1">
              <a:lnSpc>
                <a:spcPct val="130000"/>
              </a:lnSpc>
              <a:buFontTx/>
              <a:buNone/>
            </a:pPr>
            <a:r>
              <a:rPr lang="zh-CN" altLang="en-US" b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</a:rPr>
              <a:t>                      </a:t>
            </a:r>
            <a:r>
              <a:rPr lang="zh-CN" altLang="en-US" b="1" smtClean="0">
                <a:latin typeface="Times New Roman" pitchFamily="18" charset="0"/>
                <a:sym typeface="Symbol" pitchFamily="18" charset="2"/>
              </a:rPr>
              <a:t> 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1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,</a:t>
            </a:r>
            <a:r>
              <a:rPr lang="en-US" altLang="zh-CN" b="1" i="1" smtClean="0">
                <a:latin typeface="Times New Roman" pitchFamily="18" charset="0"/>
                <a:sym typeface="Euclid Math One"/>
              </a:rPr>
              <a:t>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 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2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 , …</a:t>
            </a:r>
            <a:r>
              <a:rPr lang="en-US" altLang="zh-CN" b="1" smtClean="0">
                <a:sym typeface="Symbol" pitchFamily="18" charset="2"/>
              </a:rPr>
              <a:t>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,</a:t>
            </a:r>
            <a:r>
              <a:rPr lang="en-US" altLang="zh-CN" b="1" i="1" smtClean="0">
                <a:latin typeface="Times New Roman" pitchFamily="18" charset="0"/>
                <a:sym typeface="Euclid Math One"/>
              </a:rPr>
              <a:t>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 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r</a:t>
            </a:r>
            <a:r>
              <a:rPr lang="en-US" altLang="zh-CN" b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</a:rPr>
              <a:t> .</a:t>
            </a:r>
          </a:p>
          <a:p>
            <a:pPr algn="just" eaLnBrk="1" hangingPunct="1">
              <a:lnSpc>
                <a:spcPct val="130000"/>
              </a:lnSpc>
              <a:buFontTx/>
              <a:buNone/>
            </a:pPr>
            <a:r>
              <a:rPr lang="en-US" altLang="zh-CN" b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</a:rPr>
              <a:t>  </a:t>
            </a:r>
            <a:r>
              <a:rPr lang="zh-CN" altLang="en-US" b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</a:rPr>
              <a:t>则有 </a:t>
            </a:r>
            <a:r>
              <a:rPr lang="en-US" altLang="zh-CN" b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</a:rPr>
              <a:t>r &lt; s .  </a:t>
            </a:r>
            <a:r>
              <a:rPr lang="zh-CN" altLang="en-US" b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</a:rPr>
              <a:t>特别地 </a:t>
            </a:r>
            <a:r>
              <a:rPr lang="en-US" altLang="zh-CN" b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</a:rPr>
              <a:t>, 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 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s</a:t>
            </a:r>
            <a:r>
              <a:rPr lang="zh-CN" altLang="en-US" b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</a:rPr>
              <a:t>可写成 </a:t>
            </a:r>
          </a:p>
          <a:p>
            <a:pPr algn="just" eaLnBrk="1" hangingPunct="1">
              <a:lnSpc>
                <a:spcPct val="130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  <a:sym typeface="Symbol" pitchFamily="18" charset="2"/>
              </a:rPr>
              <a:t>          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s </a:t>
            </a:r>
            <a:r>
              <a:rPr lang="en-US" altLang="zh-CN" b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</a:rPr>
              <a:t>=  </a:t>
            </a:r>
            <a:r>
              <a:rPr lang="en-US" altLang="zh-CN" b="1" i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sym typeface="Symbol" pitchFamily="18" charset="2"/>
              </a:rPr>
              <a:t>k</a:t>
            </a:r>
            <a:r>
              <a:rPr lang="el-GR" altLang="zh-CN" b="1" baseline="-3000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</a:rPr>
              <a:t>1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 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1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+</a:t>
            </a:r>
            <a:r>
              <a:rPr lang="en-US" altLang="zh-CN" b="1" i="1" smtClean="0">
                <a:latin typeface="Times New Roman" pitchFamily="18" charset="0"/>
                <a:sym typeface="Euclid Math One"/>
              </a:rPr>
              <a:t> </a:t>
            </a:r>
            <a:r>
              <a:rPr lang="en-US" altLang="zh-CN" b="1" i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sym typeface="Symbol" pitchFamily="18" charset="2"/>
              </a:rPr>
              <a:t>k</a:t>
            </a:r>
            <a:r>
              <a:rPr lang="el-GR" altLang="zh-CN" b="1" baseline="-3000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</a:rPr>
              <a:t>2</a:t>
            </a:r>
            <a:r>
              <a:rPr lang="el-GR" altLang="zh-CN" b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</a:rPr>
              <a:t>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 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2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 + …</a:t>
            </a:r>
            <a:r>
              <a:rPr lang="en-US" altLang="zh-CN" b="1" smtClean="0">
                <a:sym typeface="Symbol" pitchFamily="18" charset="2"/>
              </a:rPr>
              <a:t>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+</a:t>
            </a:r>
            <a:r>
              <a:rPr lang="en-US" altLang="zh-CN" b="1" i="1" smtClean="0">
                <a:latin typeface="Times New Roman" pitchFamily="18" charset="0"/>
                <a:sym typeface="Euclid Math One"/>
              </a:rPr>
              <a:t> </a:t>
            </a:r>
            <a:r>
              <a:rPr lang="en-US" altLang="zh-CN" b="1" i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sym typeface="Symbol" pitchFamily="18" charset="2"/>
              </a:rPr>
              <a:t>k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</a:rPr>
              <a:t>r</a:t>
            </a:r>
            <a:r>
              <a:rPr lang="el-GR" altLang="zh-CN" b="1" baseline="-3000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</a:rPr>
              <a:t>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 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r</a:t>
            </a:r>
            <a:r>
              <a:rPr lang="en-US" altLang="zh-CN" b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</a:rPr>
              <a:t> .   (*)</a:t>
            </a:r>
          </a:p>
          <a:p>
            <a:pPr algn="just" eaLnBrk="1" hangingPunct="1">
              <a:lnSpc>
                <a:spcPct val="130000"/>
              </a:lnSpc>
              <a:buFontTx/>
              <a:buNone/>
            </a:pPr>
            <a:r>
              <a:rPr lang="en-US" altLang="zh-CN" b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</a:rPr>
              <a:t> </a:t>
            </a:r>
            <a:r>
              <a:rPr lang="zh-CN" altLang="en-US" b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</a:rPr>
              <a:t>这里</a:t>
            </a:r>
            <a:r>
              <a:rPr lang="zh-CN" altLang="en-US" b="1" smtClean="0">
                <a:latin typeface="Times New Roman" pitchFamily="18" charset="0"/>
                <a:sym typeface="Symbol" pitchFamily="18" charset="2"/>
              </a:rPr>
              <a:t>  </a:t>
            </a:r>
            <a:r>
              <a:rPr lang="en-US" altLang="zh-CN" b="1" i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sym typeface="Symbol" pitchFamily="18" charset="2"/>
              </a:rPr>
              <a:t>k</a:t>
            </a:r>
            <a:r>
              <a:rPr lang="el-GR" altLang="zh-CN" b="1" baseline="-3000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</a:rPr>
              <a:t>1 </a:t>
            </a:r>
            <a:r>
              <a:rPr lang="el-GR" altLang="zh-CN" b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</a:rPr>
              <a:t>, ... , </a:t>
            </a:r>
            <a:r>
              <a:rPr lang="en-US" altLang="zh-CN" b="1" i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sym typeface="Symbol" pitchFamily="18" charset="2"/>
              </a:rPr>
              <a:t>k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</a:rPr>
              <a:t>r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</a:t>
            </a:r>
            <a:r>
              <a:rPr lang="el-GR" altLang="zh-CN" b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</a:rPr>
              <a:t> K</a:t>
            </a:r>
            <a:r>
              <a:rPr lang="en-US" altLang="zh-CN" b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</a:rPr>
              <a:t> </a:t>
            </a:r>
            <a:r>
              <a:rPr lang="zh-CN" altLang="en-US" b="1" smtClean="0">
                <a:latin typeface="Times New Roman" pitchFamily="18" charset="0"/>
                <a:ea typeface="华文楷体" pitchFamily="2" charset="-122"/>
                <a:sym typeface="Symbol" pitchFamily="18" charset="2"/>
              </a:rPr>
              <a:t>不全为零 </a:t>
            </a:r>
            <a:r>
              <a:rPr lang="en-US" altLang="zh-CN" b="1" smtClean="0">
                <a:latin typeface="Times New Roman" pitchFamily="18" charset="0"/>
                <a:ea typeface="华文楷体" pitchFamily="2" charset="-122"/>
                <a:sym typeface="Symbol" pitchFamily="18" charset="2"/>
              </a:rPr>
              <a:t>,  </a:t>
            </a:r>
            <a:r>
              <a:rPr lang="zh-CN" altLang="en-US" b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</a:rPr>
              <a:t>否则 </a:t>
            </a:r>
            <a:r>
              <a:rPr lang="zh-CN" altLang="en-US" b="1" smtClean="0">
                <a:latin typeface="Times New Roman" pitchFamily="18" charset="0"/>
                <a:sym typeface="Symbol" pitchFamily="18" charset="2"/>
              </a:rPr>
              <a:t> 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s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= 0</a:t>
            </a:r>
            <a:r>
              <a:rPr lang="en-US" altLang="zh-CN" b="1" smtClean="0">
                <a:latin typeface="Times New Roman" pitchFamily="18" charset="0"/>
                <a:ea typeface="华文楷体" pitchFamily="2" charset="-122"/>
                <a:sym typeface="Symbol" pitchFamily="18" charset="2"/>
              </a:rPr>
              <a:t> </a:t>
            </a:r>
            <a:r>
              <a:rPr lang="en-US" altLang="zh-CN" b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</a:rPr>
              <a:t>.  </a:t>
            </a:r>
          </a:p>
          <a:p>
            <a:pPr algn="just" eaLnBrk="1" hangingPunct="1">
              <a:lnSpc>
                <a:spcPct val="130000"/>
              </a:lnSpc>
              <a:buFontTx/>
              <a:buNone/>
            </a:pPr>
            <a:endParaRPr lang="en-US" altLang="zh-CN" b="1" smtClean="0">
              <a:solidFill>
                <a:srgbClr val="000000"/>
              </a:solidFill>
              <a:latin typeface="Times New Roman" pitchFamily="18" charset="0"/>
              <a:ea typeface="华文楷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40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6140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6140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6140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40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66140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40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6140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6140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6140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40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0"/>
                                        <p:tgtEl>
                                          <p:spTgt spid="66140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5042" name="Rectangle 2"/>
          <p:cNvSpPr>
            <a:spLocks noGrp="1" noChangeArrowheads="1"/>
          </p:cNvSpPr>
          <p:nvPr>
            <p:ph type="body" sz="half" idx="1"/>
          </p:nvPr>
        </p:nvSpPr>
        <p:spPr>
          <a:xfrm>
            <a:off x="395288" y="620713"/>
            <a:ext cx="8353425" cy="5761037"/>
          </a:xfrm>
        </p:spPr>
        <p:txBody>
          <a:bodyPr/>
          <a:lstStyle/>
          <a:p>
            <a:pPr algn="just" eaLnBrk="1" hangingPunct="1">
              <a:lnSpc>
                <a:spcPct val="130000"/>
              </a:lnSpc>
              <a:buFontTx/>
              <a:buNone/>
            </a:pPr>
            <a:r>
              <a:rPr lang="en-US" altLang="zh-CN" sz="2800" b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</a:rPr>
              <a:t>  </a:t>
            </a:r>
            <a:r>
              <a:rPr lang="zh-CN" altLang="en-US" b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</a:rPr>
              <a:t>用 </a:t>
            </a:r>
            <a:r>
              <a:rPr lang="en-US" altLang="zh-CN" b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</a:rPr>
              <a:t>A </a:t>
            </a:r>
            <a:r>
              <a:rPr lang="zh-CN" altLang="en-US" b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</a:rPr>
              <a:t>左乘 </a:t>
            </a:r>
            <a:r>
              <a:rPr lang="en-US" altLang="zh-CN" b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</a:rPr>
              <a:t>(*) </a:t>
            </a:r>
            <a:r>
              <a:rPr lang="zh-CN" altLang="en-US" b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</a:rPr>
              <a:t>式两端</a:t>
            </a:r>
            <a:r>
              <a:rPr lang="en-US" altLang="zh-CN" b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</a:rPr>
              <a:t>, </a:t>
            </a:r>
            <a:r>
              <a:rPr lang="zh-CN" altLang="en-US" b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</a:rPr>
              <a:t>再用题设条件</a:t>
            </a:r>
            <a:r>
              <a:rPr lang="en-US" altLang="zh-CN" b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</a:rPr>
              <a:t>, </a:t>
            </a:r>
            <a:r>
              <a:rPr lang="zh-CN" altLang="en-US" b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</a:rPr>
              <a:t>得</a:t>
            </a:r>
          </a:p>
          <a:p>
            <a:pPr algn="just" eaLnBrk="1" hangingPunct="1">
              <a:lnSpc>
                <a:spcPct val="130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  <a:sym typeface="Symbol" pitchFamily="18" charset="2"/>
              </a:rPr>
              <a:t>   </a:t>
            </a:r>
            <a:r>
              <a:rPr lang="zh-CN" altLang="en-US" b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sym typeface="Symbol" pitchFamily="18" charset="2"/>
              </a:rPr>
              <a:t> 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</a:rPr>
              <a:t>s</a:t>
            </a:r>
            <a:r>
              <a:rPr lang="el-GR" altLang="zh-CN" b="1" baseline="-3000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</a:rPr>
              <a:t>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 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s </a:t>
            </a:r>
            <a:r>
              <a:rPr lang="en-US" altLang="zh-CN" b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</a:rPr>
              <a:t>= </a:t>
            </a:r>
            <a:r>
              <a:rPr lang="en-US" altLang="zh-CN" b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sym typeface="Symbol" pitchFamily="18" charset="2"/>
              </a:rPr>
              <a:t> 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</a:rPr>
              <a:t>1</a:t>
            </a:r>
            <a:r>
              <a:rPr lang="el-GR" altLang="zh-CN" b="1" baseline="-3000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</a:rPr>
              <a:t> </a:t>
            </a:r>
            <a:r>
              <a:rPr lang="en-US" altLang="zh-CN" b="1" i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sym typeface="Symbol" pitchFamily="18" charset="2"/>
              </a:rPr>
              <a:t>k</a:t>
            </a:r>
            <a:r>
              <a:rPr lang="el-GR" altLang="zh-CN" b="1" baseline="-3000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</a:rPr>
              <a:t>1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 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1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+</a:t>
            </a:r>
            <a:r>
              <a:rPr lang="en-US" altLang="zh-CN" b="1" i="1" smtClean="0">
                <a:latin typeface="Times New Roman" pitchFamily="18" charset="0"/>
                <a:sym typeface="Euclid Math One"/>
              </a:rPr>
              <a:t> </a:t>
            </a:r>
            <a:r>
              <a:rPr lang="en-US" altLang="zh-CN" b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sym typeface="Symbol" pitchFamily="18" charset="2"/>
              </a:rPr>
              <a:t> 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</a:rPr>
              <a:t>2</a:t>
            </a:r>
            <a:r>
              <a:rPr lang="el-GR" altLang="zh-CN" b="1" baseline="-3000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</a:rPr>
              <a:t> </a:t>
            </a:r>
            <a:r>
              <a:rPr lang="en-US" altLang="zh-CN" b="1" i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sym typeface="Symbol" pitchFamily="18" charset="2"/>
              </a:rPr>
              <a:t>k</a:t>
            </a:r>
            <a:r>
              <a:rPr lang="el-GR" altLang="zh-CN" b="1" baseline="-3000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</a:rPr>
              <a:t>2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</a:rPr>
              <a:t>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 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2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 + …</a:t>
            </a:r>
            <a:r>
              <a:rPr lang="en-US" altLang="zh-CN" b="1" smtClean="0">
                <a:sym typeface="Symbol" pitchFamily="18" charset="2"/>
              </a:rPr>
              <a:t>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+</a:t>
            </a:r>
            <a:r>
              <a:rPr lang="en-US" altLang="zh-CN" b="1" i="1" smtClean="0">
                <a:latin typeface="Times New Roman" pitchFamily="18" charset="0"/>
                <a:sym typeface="Euclid Math One"/>
              </a:rPr>
              <a:t> </a:t>
            </a:r>
            <a:r>
              <a:rPr lang="en-US" altLang="zh-CN" b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sym typeface="Symbol" pitchFamily="18" charset="2"/>
              </a:rPr>
              <a:t> 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</a:rPr>
              <a:t>r</a:t>
            </a:r>
            <a:r>
              <a:rPr lang="el-GR" altLang="zh-CN" b="1" baseline="-3000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</a:rPr>
              <a:t> </a:t>
            </a:r>
            <a:r>
              <a:rPr lang="en-US" altLang="zh-CN" b="1" i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sym typeface="Symbol" pitchFamily="18" charset="2"/>
              </a:rPr>
              <a:t>k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</a:rPr>
              <a:t>r</a:t>
            </a:r>
            <a:r>
              <a:rPr lang="el-GR" altLang="zh-CN" b="1" baseline="-3000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</a:rPr>
              <a:t>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 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r</a:t>
            </a:r>
            <a:r>
              <a:rPr lang="en-US" altLang="zh-CN" b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</a:rPr>
              <a:t> .</a:t>
            </a:r>
          </a:p>
          <a:p>
            <a:pPr algn="just" eaLnBrk="1" hangingPunct="1">
              <a:lnSpc>
                <a:spcPct val="130000"/>
              </a:lnSpc>
              <a:buFontTx/>
              <a:buNone/>
            </a:pPr>
            <a:r>
              <a:rPr lang="en-US" altLang="zh-CN" b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</a:rPr>
              <a:t>  </a:t>
            </a:r>
            <a:r>
              <a:rPr lang="zh-CN" altLang="en-US" b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</a:rPr>
              <a:t>减去</a:t>
            </a:r>
            <a:r>
              <a:rPr lang="en-US" altLang="zh-CN" b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</a:rPr>
              <a:t>(*)</a:t>
            </a:r>
            <a:r>
              <a:rPr lang="zh-CN" altLang="en-US" b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</a:rPr>
              <a:t>式的 </a:t>
            </a:r>
            <a:r>
              <a:rPr lang="zh-CN" altLang="en-US" b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sym typeface="Symbol" pitchFamily="18" charset="2"/>
              </a:rPr>
              <a:t> 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</a:rPr>
              <a:t>s </a:t>
            </a:r>
            <a:r>
              <a:rPr lang="zh-CN" altLang="en-US" b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</a:rPr>
              <a:t>倍</a:t>
            </a:r>
            <a:r>
              <a:rPr lang="en-US" altLang="zh-CN" b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</a:rPr>
              <a:t>, </a:t>
            </a:r>
            <a:endParaRPr lang="zh-CN" altLang="en-US" b="1" smtClean="0">
              <a:solidFill>
                <a:srgbClr val="000000"/>
              </a:solidFill>
              <a:latin typeface="Times New Roman" pitchFamily="18" charset="0"/>
              <a:ea typeface="华文楷体" pitchFamily="2" charset="-122"/>
            </a:endParaRPr>
          </a:p>
          <a:p>
            <a:pPr algn="just" eaLnBrk="1" hangingPunct="1">
              <a:lnSpc>
                <a:spcPct val="130000"/>
              </a:lnSpc>
              <a:buFontTx/>
              <a:buNone/>
            </a:pPr>
            <a:r>
              <a:rPr lang="zh-CN" altLang="en-US" b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</a:rPr>
              <a:t>  </a:t>
            </a:r>
            <a:r>
              <a:rPr lang="en-US" altLang="zh-CN" b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</a:rPr>
              <a:t>( </a:t>
            </a:r>
            <a:r>
              <a:rPr lang="en-US" altLang="zh-CN" b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sym typeface="Symbol" pitchFamily="18" charset="2"/>
              </a:rPr>
              <a:t>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</a:rPr>
              <a:t>1</a:t>
            </a:r>
            <a:r>
              <a:rPr lang="el-GR" altLang="zh-CN" b="1" baseline="-3000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</a:rPr>
              <a:t> </a:t>
            </a:r>
            <a:r>
              <a:rPr lang="en-US" altLang="zh-CN" b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</a:rPr>
              <a:t>- </a:t>
            </a:r>
            <a:r>
              <a:rPr lang="en-US" altLang="zh-CN" b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sym typeface="Symbol" pitchFamily="18" charset="2"/>
              </a:rPr>
              <a:t>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</a:rPr>
              <a:t>s</a:t>
            </a:r>
            <a:r>
              <a:rPr lang="el-GR" altLang="zh-CN" b="1" baseline="-3000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</a:rPr>
              <a:t> </a:t>
            </a:r>
            <a:r>
              <a:rPr lang="en-US" altLang="zh-CN" b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</a:rPr>
              <a:t>)</a:t>
            </a:r>
            <a:r>
              <a:rPr lang="el-GR" altLang="zh-CN" b="1" baseline="-3000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</a:rPr>
              <a:t> </a:t>
            </a:r>
            <a:r>
              <a:rPr lang="en-US" altLang="zh-CN" b="1" i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sym typeface="Symbol" pitchFamily="18" charset="2"/>
              </a:rPr>
              <a:t>k</a:t>
            </a:r>
            <a:r>
              <a:rPr lang="el-GR" altLang="zh-CN" b="1" baseline="-3000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</a:rPr>
              <a:t>1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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1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+</a:t>
            </a:r>
            <a:r>
              <a:rPr lang="en-US" altLang="zh-CN" b="1" i="1" smtClean="0">
                <a:latin typeface="Times New Roman" pitchFamily="18" charset="0"/>
                <a:sym typeface="Euclid Math One"/>
              </a:rPr>
              <a:t> </a:t>
            </a:r>
            <a:r>
              <a:rPr lang="en-US" altLang="zh-CN" b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</a:rPr>
              <a:t>( </a:t>
            </a:r>
            <a:r>
              <a:rPr lang="en-US" altLang="zh-CN" b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sym typeface="Symbol" pitchFamily="18" charset="2"/>
              </a:rPr>
              <a:t>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</a:rPr>
              <a:t>2</a:t>
            </a:r>
            <a:r>
              <a:rPr lang="el-GR" altLang="zh-CN" b="1" baseline="-3000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</a:rPr>
              <a:t> </a:t>
            </a:r>
            <a:r>
              <a:rPr lang="en-US" altLang="zh-CN" b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</a:rPr>
              <a:t>- </a:t>
            </a:r>
            <a:r>
              <a:rPr lang="en-US" altLang="zh-CN" b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sym typeface="Symbol" pitchFamily="18" charset="2"/>
              </a:rPr>
              <a:t>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</a:rPr>
              <a:t>s</a:t>
            </a:r>
            <a:r>
              <a:rPr lang="el-GR" altLang="zh-CN" b="1" baseline="-3000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</a:rPr>
              <a:t> </a:t>
            </a:r>
            <a:r>
              <a:rPr lang="en-US" altLang="zh-CN" b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</a:rPr>
              <a:t>)</a:t>
            </a:r>
            <a:r>
              <a:rPr lang="el-GR" altLang="zh-CN" b="1" baseline="-3000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</a:rPr>
              <a:t> </a:t>
            </a:r>
            <a:r>
              <a:rPr lang="en-US" altLang="zh-CN" b="1" i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sym typeface="Symbol" pitchFamily="18" charset="2"/>
              </a:rPr>
              <a:t>k</a:t>
            </a:r>
            <a:r>
              <a:rPr lang="el-GR" altLang="zh-CN" b="1" baseline="-3000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</a:rPr>
              <a:t>2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</a:rPr>
              <a:t>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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2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 + …</a:t>
            </a:r>
            <a:r>
              <a:rPr lang="en-US" altLang="zh-CN" b="1" smtClean="0">
                <a:sym typeface="Symbol" pitchFamily="18" charset="2"/>
              </a:rPr>
              <a:t> </a:t>
            </a:r>
          </a:p>
          <a:p>
            <a:pPr algn="just" eaLnBrk="1" hangingPunct="1">
              <a:lnSpc>
                <a:spcPct val="130000"/>
              </a:lnSpc>
              <a:buFontTx/>
              <a:buNone/>
            </a:pPr>
            <a:r>
              <a:rPr lang="en-US" altLang="zh-CN" b="1" smtClean="0">
                <a:sym typeface="Symbol" pitchFamily="18" charset="2"/>
              </a:rPr>
              <a:t>                                   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+</a:t>
            </a:r>
            <a:r>
              <a:rPr lang="en-US" altLang="zh-CN" b="1" i="1" smtClean="0">
                <a:latin typeface="Times New Roman" pitchFamily="18" charset="0"/>
                <a:sym typeface="Euclid Math One"/>
              </a:rPr>
              <a:t>  </a:t>
            </a:r>
            <a:r>
              <a:rPr lang="en-US" altLang="zh-CN" b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</a:rPr>
              <a:t>( </a:t>
            </a:r>
            <a:r>
              <a:rPr lang="en-US" altLang="zh-CN" b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sym typeface="Symbol" pitchFamily="18" charset="2"/>
              </a:rPr>
              <a:t>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</a:rPr>
              <a:t>r</a:t>
            </a:r>
            <a:r>
              <a:rPr lang="el-GR" altLang="zh-CN" b="1" baseline="-3000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</a:rPr>
              <a:t> </a:t>
            </a:r>
            <a:r>
              <a:rPr lang="en-US" altLang="zh-CN" b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</a:rPr>
              <a:t>- </a:t>
            </a:r>
            <a:r>
              <a:rPr lang="en-US" altLang="zh-CN" b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sym typeface="Symbol" pitchFamily="18" charset="2"/>
              </a:rPr>
              <a:t>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</a:rPr>
              <a:t>s</a:t>
            </a:r>
            <a:r>
              <a:rPr lang="el-GR" altLang="zh-CN" b="1" baseline="-3000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</a:rPr>
              <a:t> </a:t>
            </a:r>
            <a:r>
              <a:rPr lang="en-US" altLang="zh-CN" b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</a:rPr>
              <a:t>)</a:t>
            </a:r>
            <a:r>
              <a:rPr lang="el-GR" altLang="zh-CN" b="1" baseline="-3000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</a:rPr>
              <a:t> </a:t>
            </a:r>
            <a:r>
              <a:rPr lang="en-US" altLang="zh-CN" b="1" i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sym typeface="Symbol" pitchFamily="18" charset="2"/>
              </a:rPr>
              <a:t>k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</a:rPr>
              <a:t>r</a:t>
            </a:r>
            <a:r>
              <a:rPr lang="el-GR" altLang="zh-CN" b="1" baseline="-3000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</a:rPr>
              <a:t>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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r  </a:t>
            </a:r>
            <a:r>
              <a:rPr lang="en-US" altLang="zh-CN" b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</a:rPr>
              <a:t>=  0 .</a:t>
            </a:r>
          </a:p>
          <a:p>
            <a:pPr algn="just" eaLnBrk="1" hangingPunct="1">
              <a:lnSpc>
                <a:spcPct val="130000"/>
              </a:lnSpc>
              <a:buFontTx/>
              <a:buNone/>
            </a:pPr>
            <a:r>
              <a:rPr lang="zh-CN" altLang="en-US" b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</a:rPr>
              <a:t>由 </a:t>
            </a:r>
            <a:r>
              <a:rPr lang="zh-CN" altLang="en-US" b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sym typeface="Symbol" pitchFamily="18" charset="2"/>
              </a:rPr>
              <a:t></a:t>
            </a:r>
            <a:r>
              <a:rPr lang="el-GR" altLang="zh-CN" b="1" baseline="-3000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</a:rPr>
              <a:t>1 </a:t>
            </a:r>
            <a:r>
              <a:rPr lang="el-GR" altLang="zh-CN" b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</a:rPr>
              <a:t>, </a:t>
            </a:r>
            <a:r>
              <a:rPr lang="en-US" altLang="zh-CN" b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sym typeface="Symbol" pitchFamily="18" charset="2"/>
              </a:rPr>
              <a:t></a:t>
            </a:r>
            <a:r>
              <a:rPr lang="el-GR" altLang="zh-CN" b="1" baseline="-3000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</a:rPr>
              <a:t>2</a:t>
            </a:r>
            <a:r>
              <a:rPr lang="el-GR" altLang="zh-CN" b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</a:rPr>
              <a:t> , ... , </a:t>
            </a:r>
            <a:r>
              <a:rPr lang="en-US" altLang="zh-CN" b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sym typeface="Symbol" pitchFamily="18" charset="2"/>
              </a:rPr>
              <a:t></a:t>
            </a:r>
            <a:r>
              <a:rPr lang="el-GR" altLang="zh-CN" b="1" baseline="-3000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</a:rPr>
              <a:t>s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</a:rPr>
              <a:t> </a:t>
            </a:r>
            <a:r>
              <a:rPr lang="zh-CN" altLang="en-US" b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</a:rPr>
              <a:t>互异 及  </a:t>
            </a:r>
            <a:r>
              <a:rPr lang="en-US" altLang="zh-CN" b="1" i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sym typeface="Symbol" pitchFamily="18" charset="2"/>
              </a:rPr>
              <a:t>k</a:t>
            </a:r>
            <a:r>
              <a:rPr lang="el-GR" altLang="zh-CN" b="1" baseline="-3000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</a:rPr>
              <a:t>1 </a:t>
            </a:r>
            <a:r>
              <a:rPr lang="el-GR" altLang="zh-CN" b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</a:rPr>
              <a:t>, ... , </a:t>
            </a:r>
            <a:r>
              <a:rPr lang="en-US" altLang="zh-CN" b="1" i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sym typeface="Symbol" pitchFamily="18" charset="2"/>
              </a:rPr>
              <a:t>k</a:t>
            </a:r>
            <a:r>
              <a:rPr lang="en-US" altLang="zh-CN" b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sym typeface="Symbol" pitchFamily="18" charset="2"/>
              </a:rPr>
              <a:t> 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</a:rPr>
              <a:t>r</a:t>
            </a:r>
            <a:r>
              <a:rPr lang="zh-CN" altLang="en-US" b="1" smtClean="0">
                <a:latin typeface="Times New Roman" pitchFamily="18" charset="0"/>
                <a:ea typeface="华文楷体" pitchFamily="2" charset="-122"/>
                <a:sym typeface="Symbol" pitchFamily="18" charset="2"/>
              </a:rPr>
              <a:t>不全为零 </a:t>
            </a:r>
            <a:r>
              <a:rPr lang="en-US" altLang="zh-CN" b="1" smtClean="0">
                <a:latin typeface="Times New Roman" pitchFamily="18" charset="0"/>
                <a:ea typeface="华文楷体" pitchFamily="2" charset="-122"/>
                <a:sym typeface="Symbol" pitchFamily="18" charset="2"/>
              </a:rPr>
              <a:t>,  </a:t>
            </a:r>
          </a:p>
          <a:p>
            <a:pPr algn="just" eaLnBrk="1" hangingPunct="1">
              <a:lnSpc>
                <a:spcPct val="130000"/>
              </a:lnSpc>
              <a:buFontTx/>
              <a:buNone/>
            </a:pPr>
            <a:r>
              <a:rPr lang="zh-CN" altLang="en-US" b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</a:rPr>
              <a:t>可推出 </a:t>
            </a:r>
            <a:r>
              <a:rPr lang="zh-CN" altLang="en-US" b="1" smtClean="0">
                <a:latin typeface="Times New Roman" pitchFamily="18" charset="0"/>
                <a:sym typeface="Symbol" pitchFamily="18" charset="2"/>
              </a:rPr>
              <a:t> 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1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,</a:t>
            </a:r>
            <a:r>
              <a:rPr lang="en-US" altLang="zh-CN" b="1" i="1" smtClean="0">
                <a:latin typeface="Times New Roman" pitchFamily="18" charset="0"/>
                <a:sym typeface="Euclid Math One"/>
              </a:rPr>
              <a:t>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 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2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 , …</a:t>
            </a:r>
            <a:r>
              <a:rPr lang="en-US" altLang="zh-CN" b="1" smtClean="0">
                <a:sym typeface="Symbol" pitchFamily="18" charset="2"/>
              </a:rPr>
              <a:t>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,</a:t>
            </a:r>
            <a:r>
              <a:rPr lang="en-US" altLang="zh-CN" b="1" i="1" smtClean="0">
                <a:latin typeface="Times New Roman" pitchFamily="18" charset="0"/>
                <a:sym typeface="Euclid Math One"/>
              </a:rPr>
              <a:t>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 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r </a:t>
            </a:r>
            <a:r>
              <a:rPr lang="zh-CN" altLang="en-US" b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</a:rPr>
              <a:t>线性相关</a:t>
            </a:r>
            <a:r>
              <a:rPr lang="en-US" altLang="zh-CN" b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</a:rPr>
              <a:t>.  </a:t>
            </a:r>
            <a:r>
              <a:rPr lang="zh-CN" altLang="en-US" b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</a:rPr>
              <a:t>矛盾</a:t>
            </a:r>
            <a:r>
              <a:rPr lang="en-US" altLang="zh-CN" b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</a:rPr>
              <a:t>!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50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6150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50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66150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50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6150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6150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6150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50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6150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6150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66150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50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2000"/>
                                        <p:tgtEl>
                                          <p:spTgt spid="66150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50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66150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66150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66150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6066" name="Rectangle 2"/>
          <p:cNvSpPr>
            <a:spLocks noChangeArrowheads="1"/>
          </p:cNvSpPr>
          <p:nvPr/>
        </p:nvSpPr>
        <p:spPr bwMode="auto">
          <a:xfrm>
            <a:off x="2268538" y="2205038"/>
            <a:ext cx="4679950" cy="720725"/>
          </a:xfrm>
          <a:prstGeom prst="rect">
            <a:avLst/>
          </a:prstGeom>
          <a:solidFill>
            <a:srgbClr val="FFCC00">
              <a:alpha val="2901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508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6616067" name="Rectangle 3"/>
          <p:cNvSpPr>
            <a:spLocks noChangeArrowheads="1"/>
          </p:cNvSpPr>
          <p:nvPr/>
        </p:nvSpPr>
        <p:spPr bwMode="auto">
          <a:xfrm>
            <a:off x="1763713" y="2997200"/>
            <a:ext cx="6119812" cy="720725"/>
          </a:xfrm>
          <a:prstGeom prst="rect">
            <a:avLst/>
          </a:prstGeom>
          <a:solidFill>
            <a:srgbClr val="FFCC00">
              <a:alpha val="2901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508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6616068" name="Rectangle 4"/>
          <p:cNvSpPr>
            <a:spLocks noChangeArrowheads="1"/>
          </p:cNvSpPr>
          <p:nvPr/>
        </p:nvSpPr>
        <p:spPr bwMode="auto">
          <a:xfrm>
            <a:off x="1547813" y="3860800"/>
            <a:ext cx="6480175" cy="720725"/>
          </a:xfrm>
          <a:prstGeom prst="rect">
            <a:avLst/>
          </a:prstGeom>
          <a:solidFill>
            <a:srgbClr val="FFCC00">
              <a:alpha val="2901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508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6616069" name="Rectangle 5"/>
          <p:cNvSpPr>
            <a:spLocks noChangeArrowheads="1"/>
          </p:cNvSpPr>
          <p:nvPr/>
        </p:nvSpPr>
        <p:spPr bwMode="auto">
          <a:xfrm>
            <a:off x="611188" y="5516563"/>
            <a:ext cx="7272337" cy="720725"/>
          </a:xfrm>
          <a:prstGeom prst="rect">
            <a:avLst/>
          </a:prstGeom>
          <a:solidFill>
            <a:srgbClr val="FFCC00">
              <a:alpha val="2901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508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6616070" name="AutoShape 6"/>
          <p:cNvSpPr>
            <a:spLocks noChangeArrowheads="1"/>
          </p:cNvSpPr>
          <p:nvPr/>
        </p:nvSpPr>
        <p:spPr bwMode="auto">
          <a:xfrm>
            <a:off x="468313" y="1341438"/>
            <a:ext cx="2159000" cy="647700"/>
          </a:xfrm>
          <a:prstGeom prst="roundRect">
            <a:avLst>
              <a:gd name="adj" fmla="val 16667"/>
            </a:avLst>
          </a:prstGeom>
          <a:solidFill>
            <a:srgbClr val="FF9900">
              <a:alpha val="36862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cxnSp>
        <p:nvCxnSpPr>
          <p:cNvPr id="6616071" name="AutoShape 7"/>
          <p:cNvCxnSpPr>
            <a:cxnSpLocks noChangeShapeType="1"/>
            <a:stCxn id="6616070" idx="2"/>
            <a:endCxn id="6616066" idx="1"/>
          </p:cNvCxnSpPr>
          <p:nvPr/>
        </p:nvCxnSpPr>
        <p:spPr bwMode="auto">
          <a:xfrm rot="16200000" flipH="1">
            <a:off x="1620045" y="1916906"/>
            <a:ext cx="576262" cy="720725"/>
          </a:xfrm>
          <a:prstGeom prst="curvedConnector2">
            <a:avLst/>
          </a:prstGeom>
          <a:noFill/>
          <a:ln w="63500">
            <a:solidFill>
              <a:srgbClr val="0000FF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616072" name="AutoShape 8"/>
          <p:cNvCxnSpPr>
            <a:cxnSpLocks noChangeShapeType="1"/>
            <a:endCxn id="6616067" idx="1"/>
          </p:cNvCxnSpPr>
          <p:nvPr/>
        </p:nvCxnSpPr>
        <p:spPr bwMode="auto">
          <a:xfrm rot="16200000" flipH="1">
            <a:off x="863600" y="2457450"/>
            <a:ext cx="1223963" cy="576263"/>
          </a:xfrm>
          <a:prstGeom prst="curvedConnector2">
            <a:avLst/>
          </a:prstGeom>
          <a:noFill/>
          <a:ln w="63500">
            <a:solidFill>
              <a:srgbClr val="0000FF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616073" name="AutoShape 9"/>
          <p:cNvCxnSpPr>
            <a:cxnSpLocks noChangeShapeType="1"/>
            <a:endCxn id="6616068" idx="1"/>
          </p:cNvCxnSpPr>
          <p:nvPr/>
        </p:nvCxnSpPr>
        <p:spPr bwMode="auto">
          <a:xfrm rot="16200000" flipH="1">
            <a:off x="215900" y="2889251"/>
            <a:ext cx="2016125" cy="647700"/>
          </a:xfrm>
          <a:prstGeom prst="curvedConnector2">
            <a:avLst/>
          </a:prstGeom>
          <a:noFill/>
          <a:ln w="63500">
            <a:solidFill>
              <a:srgbClr val="0000FF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616074" name="Rectangle 10"/>
          <p:cNvSpPr>
            <a:spLocks noGrp="1" noChangeArrowheads="1"/>
          </p:cNvSpPr>
          <p:nvPr>
            <p:ph type="body" idx="1"/>
          </p:nvPr>
        </p:nvSpPr>
        <p:spPr>
          <a:xfrm>
            <a:off x="468313" y="404813"/>
            <a:ext cx="8229600" cy="5761037"/>
          </a:xfrm>
          <a:noFill/>
        </p:spPr>
        <p:txBody>
          <a:bodyPr/>
          <a:lstStyle/>
          <a:p>
            <a:pPr eaLnBrk="1" hangingPunct="1">
              <a:lnSpc>
                <a:spcPct val="130000"/>
              </a:lnSpc>
              <a:buFontTx/>
              <a:buNone/>
            </a:pPr>
            <a:r>
              <a:rPr lang="zh-CN" altLang="en-US" sz="3600" b="1" smtClean="0">
                <a:latin typeface="Times New Roman" pitchFamily="18" charset="0"/>
                <a:ea typeface="华文楷体" pitchFamily="2" charset="-122"/>
              </a:rPr>
              <a:t>证 </a:t>
            </a:r>
            <a:r>
              <a:rPr lang="en-US" altLang="zh-CN" sz="3600" b="1" smtClean="0">
                <a:latin typeface="Times New Roman" pitchFamily="18" charset="0"/>
                <a:ea typeface="华文楷体" pitchFamily="2" charset="-122"/>
              </a:rPr>
              <a:t>2 :   </a:t>
            </a:r>
            <a:r>
              <a:rPr lang="zh-CN" altLang="en-US" sz="3600" b="1" smtClean="0">
                <a:latin typeface="Times New Roman" pitchFamily="18" charset="0"/>
                <a:ea typeface="华文楷体" pitchFamily="2" charset="-122"/>
              </a:rPr>
              <a:t>若有系数 </a:t>
            </a:r>
            <a:r>
              <a:rPr lang="en-US" altLang="zh-CN" sz="3600" b="1" i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sym typeface="Symbol" pitchFamily="18" charset="2"/>
              </a:rPr>
              <a:t>k</a:t>
            </a:r>
            <a:r>
              <a:rPr lang="el-GR" altLang="zh-CN" sz="3600" b="1" baseline="-3000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</a:rPr>
              <a:t>1 </a:t>
            </a:r>
            <a:r>
              <a:rPr lang="en-US" altLang="zh-CN" sz="3600" b="1" smtClean="0">
                <a:latin typeface="Times New Roman" pitchFamily="18" charset="0"/>
                <a:sym typeface="Symbol" pitchFamily="18" charset="2"/>
              </a:rPr>
              <a:t>,</a:t>
            </a:r>
            <a:r>
              <a:rPr lang="en-US" altLang="zh-CN" sz="3600" b="1" smtClean="0">
                <a:latin typeface="Times New Roman" pitchFamily="18" charset="0"/>
                <a:ea typeface="华文楷体" pitchFamily="2" charset="-122"/>
              </a:rPr>
              <a:t> </a:t>
            </a:r>
            <a:r>
              <a:rPr lang="en-US" altLang="zh-CN" sz="3600" b="1" i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sym typeface="Symbol" pitchFamily="18" charset="2"/>
              </a:rPr>
              <a:t>k</a:t>
            </a:r>
            <a:r>
              <a:rPr lang="el-GR" altLang="zh-CN" sz="3600" b="1" baseline="-3000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</a:rPr>
              <a:t>2</a:t>
            </a:r>
            <a:r>
              <a:rPr lang="el-GR" altLang="zh-CN" sz="3600" b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</a:rPr>
              <a:t> </a:t>
            </a:r>
            <a:r>
              <a:rPr lang="en-US" altLang="zh-CN" sz="3600" b="1" smtClean="0">
                <a:latin typeface="Times New Roman" pitchFamily="18" charset="0"/>
                <a:sym typeface="Symbol" pitchFamily="18" charset="2"/>
              </a:rPr>
              <a:t>,</a:t>
            </a:r>
            <a:r>
              <a:rPr lang="en-US" altLang="zh-CN" sz="3600" b="1" smtClean="0">
                <a:latin typeface="Times New Roman" pitchFamily="18" charset="0"/>
                <a:ea typeface="华文楷体" pitchFamily="2" charset="-122"/>
              </a:rPr>
              <a:t> </a:t>
            </a:r>
            <a:r>
              <a:rPr lang="en-US" altLang="zh-CN" sz="3600" b="1" smtClean="0">
                <a:latin typeface="Times New Roman" pitchFamily="18" charset="0"/>
                <a:sym typeface="Symbol" pitchFamily="18" charset="2"/>
              </a:rPr>
              <a:t>…</a:t>
            </a:r>
            <a:r>
              <a:rPr lang="en-US" altLang="zh-CN" sz="3600" b="1" smtClean="0">
                <a:latin typeface="Times New Roman" pitchFamily="18" charset="0"/>
                <a:ea typeface="华文楷体" pitchFamily="2" charset="-122"/>
              </a:rPr>
              <a:t>, </a:t>
            </a:r>
            <a:r>
              <a:rPr lang="en-US" altLang="zh-CN" sz="3600" b="1" i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sym typeface="Symbol" pitchFamily="18" charset="2"/>
              </a:rPr>
              <a:t>k</a:t>
            </a:r>
            <a:r>
              <a:rPr lang="en-US" altLang="zh-CN" sz="3600" b="1" baseline="-3000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</a:rPr>
              <a:t>s</a:t>
            </a:r>
            <a:r>
              <a:rPr lang="en-US" altLang="zh-CN" sz="3600" b="1" smtClean="0">
                <a:latin typeface="Times New Roman" pitchFamily="18" charset="0"/>
                <a:ea typeface="华文楷体" pitchFamily="2" charset="-122"/>
              </a:rPr>
              <a:t> , </a:t>
            </a:r>
            <a:r>
              <a:rPr lang="zh-CN" altLang="en-US" sz="3600" b="1" smtClean="0">
                <a:latin typeface="Times New Roman" pitchFamily="18" charset="0"/>
                <a:ea typeface="华文楷体" pitchFamily="2" charset="-122"/>
              </a:rPr>
              <a:t>使得</a:t>
            </a:r>
          </a:p>
          <a:p>
            <a:pPr eaLnBrk="1" hangingPunct="1">
              <a:lnSpc>
                <a:spcPct val="130000"/>
              </a:lnSpc>
              <a:buFontTx/>
              <a:buNone/>
            </a:pPr>
            <a:r>
              <a:rPr lang="zh-CN" altLang="en-US" sz="3600" b="1" smtClean="0">
                <a:latin typeface="Times New Roman" pitchFamily="18" charset="0"/>
                <a:ea typeface="华文楷体" pitchFamily="2" charset="-122"/>
              </a:rPr>
              <a:t>用 </a:t>
            </a:r>
            <a:r>
              <a:rPr lang="en-US" altLang="zh-CN" sz="3600" b="1" smtClean="0">
                <a:latin typeface="Times New Roman" pitchFamily="18" charset="0"/>
                <a:ea typeface="华文楷体" pitchFamily="2" charset="-122"/>
              </a:rPr>
              <a:t>A </a:t>
            </a:r>
            <a:r>
              <a:rPr lang="zh-CN" altLang="en-US" sz="3600" b="1" smtClean="0">
                <a:latin typeface="Times New Roman" pitchFamily="18" charset="0"/>
                <a:ea typeface="华文楷体" pitchFamily="2" charset="-122"/>
              </a:rPr>
              <a:t>左乘</a:t>
            </a:r>
          </a:p>
          <a:p>
            <a:pPr eaLnBrk="1" hangingPunct="1">
              <a:lnSpc>
                <a:spcPct val="130000"/>
              </a:lnSpc>
              <a:buFontTx/>
              <a:buNone/>
            </a:pPr>
            <a:r>
              <a:rPr lang="zh-CN" altLang="en-US" sz="3600" b="1" smtClean="0">
                <a:latin typeface="Times New Roman" pitchFamily="18" charset="0"/>
                <a:sym typeface="Symbol" pitchFamily="18" charset="2"/>
              </a:rPr>
              <a:t>                </a:t>
            </a:r>
            <a:r>
              <a:rPr lang="en-US" altLang="zh-CN" sz="3600" b="1" i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sym typeface="Symbol" pitchFamily="18" charset="2"/>
              </a:rPr>
              <a:t>k</a:t>
            </a:r>
            <a:r>
              <a:rPr lang="el-GR" altLang="zh-CN" sz="3600" b="1" baseline="-3000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</a:rPr>
              <a:t>1 </a:t>
            </a:r>
            <a:r>
              <a:rPr lang="en-US" altLang="zh-CN" sz="3600" b="1" smtClean="0">
                <a:latin typeface="Times New Roman" pitchFamily="18" charset="0"/>
                <a:sym typeface="Symbol" pitchFamily="18" charset="2"/>
              </a:rPr>
              <a:t></a:t>
            </a:r>
            <a:r>
              <a:rPr lang="en-US" altLang="zh-CN" sz="3600" b="1" baseline="-30000" smtClean="0">
                <a:solidFill>
                  <a:srgbClr val="000000"/>
                </a:solidFill>
                <a:latin typeface="Times New Roman" pitchFamily="18" charset="0"/>
              </a:rPr>
              <a:t>1 </a:t>
            </a:r>
            <a:r>
              <a:rPr lang="en-US" altLang="zh-CN" sz="3600" b="1" smtClean="0">
                <a:latin typeface="Times New Roman" pitchFamily="18" charset="0"/>
                <a:ea typeface="华文楷体" pitchFamily="2" charset="-122"/>
              </a:rPr>
              <a:t>+ </a:t>
            </a:r>
            <a:r>
              <a:rPr lang="en-US" altLang="zh-CN" sz="3600" b="1" i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sym typeface="Symbol" pitchFamily="18" charset="2"/>
              </a:rPr>
              <a:t>k</a:t>
            </a:r>
            <a:r>
              <a:rPr lang="el-GR" altLang="zh-CN" sz="3600" b="1" baseline="-3000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</a:rPr>
              <a:t>2</a:t>
            </a:r>
            <a:r>
              <a:rPr lang="el-GR" altLang="zh-CN" sz="3600" b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</a:rPr>
              <a:t> </a:t>
            </a:r>
            <a:r>
              <a:rPr lang="en-US" altLang="zh-CN" sz="3600" b="1" smtClean="0">
                <a:latin typeface="Times New Roman" pitchFamily="18" charset="0"/>
                <a:sym typeface="Symbol" pitchFamily="18" charset="2"/>
              </a:rPr>
              <a:t></a:t>
            </a:r>
            <a:r>
              <a:rPr lang="en-US" altLang="zh-CN" sz="3600" b="1" baseline="-30000" smtClean="0">
                <a:solidFill>
                  <a:srgbClr val="000000"/>
                </a:solidFill>
                <a:latin typeface="Times New Roman" pitchFamily="18" charset="0"/>
              </a:rPr>
              <a:t>2 </a:t>
            </a:r>
            <a:r>
              <a:rPr lang="en-US" altLang="zh-CN" sz="3600" b="1" smtClean="0">
                <a:latin typeface="Times New Roman" pitchFamily="18" charset="0"/>
                <a:ea typeface="华文楷体" pitchFamily="2" charset="-122"/>
              </a:rPr>
              <a:t>+ </a:t>
            </a:r>
            <a:r>
              <a:rPr lang="en-US" altLang="zh-CN" sz="3600" b="1" smtClean="0">
                <a:latin typeface="Times New Roman" pitchFamily="18" charset="0"/>
                <a:sym typeface="Symbol" pitchFamily="18" charset="2"/>
              </a:rPr>
              <a:t>…</a:t>
            </a:r>
            <a:r>
              <a:rPr lang="en-US" altLang="zh-CN" sz="3600" b="1" smtClean="0">
                <a:latin typeface="Times New Roman" pitchFamily="18" charset="0"/>
                <a:ea typeface="华文楷体" pitchFamily="2" charset="-122"/>
              </a:rPr>
              <a:t>+ </a:t>
            </a:r>
            <a:r>
              <a:rPr lang="en-US" altLang="zh-CN" sz="3600" b="1" i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sym typeface="Symbol" pitchFamily="18" charset="2"/>
              </a:rPr>
              <a:t>k</a:t>
            </a:r>
            <a:r>
              <a:rPr lang="en-US" altLang="zh-CN" sz="3600" b="1" baseline="-3000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</a:rPr>
              <a:t>s</a:t>
            </a:r>
            <a:r>
              <a:rPr lang="en-US" altLang="zh-CN" sz="3600" b="1" smtClean="0">
                <a:latin typeface="Times New Roman" pitchFamily="18" charset="0"/>
                <a:ea typeface="华文楷体" pitchFamily="2" charset="-122"/>
              </a:rPr>
              <a:t> </a:t>
            </a:r>
            <a:r>
              <a:rPr lang="en-US" altLang="zh-CN" sz="3600" b="1" smtClean="0">
                <a:latin typeface="Times New Roman" pitchFamily="18" charset="0"/>
                <a:sym typeface="Symbol" pitchFamily="18" charset="2"/>
              </a:rPr>
              <a:t></a:t>
            </a:r>
            <a:r>
              <a:rPr lang="en-US" altLang="zh-CN" sz="3600" b="1" baseline="-30000" smtClean="0">
                <a:solidFill>
                  <a:srgbClr val="000000"/>
                </a:solidFill>
                <a:latin typeface="Times New Roman" pitchFamily="18" charset="0"/>
              </a:rPr>
              <a:t>s </a:t>
            </a:r>
            <a:r>
              <a:rPr lang="en-US" altLang="zh-CN" sz="3600" b="1" smtClean="0">
                <a:latin typeface="Times New Roman" pitchFamily="18" charset="0"/>
                <a:sym typeface="Symbol" pitchFamily="18" charset="2"/>
              </a:rPr>
              <a:t>= 0 ,</a:t>
            </a:r>
          </a:p>
          <a:p>
            <a:pPr eaLnBrk="1" hangingPunct="1">
              <a:lnSpc>
                <a:spcPct val="130000"/>
              </a:lnSpc>
              <a:buFontTx/>
              <a:buNone/>
            </a:pPr>
            <a:r>
              <a:rPr lang="en-US" altLang="zh-CN" sz="3600" b="1" smtClean="0">
                <a:latin typeface="Times New Roman" pitchFamily="18" charset="0"/>
                <a:ea typeface="华文楷体" pitchFamily="2" charset="-122"/>
                <a:sym typeface="Symbol" pitchFamily="18" charset="2"/>
              </a:rPr>
              <a:t>        </a:t>
            </a:r>
            <a:r>
              <a:rPr lang="en-US" altLang="zh-CN" sz="3600" b="1" smtClean="0">
                <a:latin typeface="Times New Roman" pitchFamily="18" charset="0"/>
                <a:sym typeface="Symbol" pitchFamily="18" charset="2"/>
              </a:rPr>
              <a:t>    </a:t>
            </a:r>
            <a:r>
              <a:rPr lang="en-US" altLang="zh-CN" sz="3600" b="1" baseline="-30000" smtClean="0">
                <a:solidFill>
                  <a:srgbClr val="000000"/>
                </a:solidFill>
                <a:latin typeface="Times New Roman" pitchFamily="18" charset="0"/>
              </a:rPr>
              <a:t>1 </a:t>
            </a:r>
            <a:r>
              <a:rPr lang="en-US" altLang="zh-CN" sz="3600" b="1" i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sym typeface="Symbol" pitchFamily="18" charset="2"/>
              </a:rPr>
              <a:t>k</a:t>
            </a:r>
            <a:r>
              <a:rPr lang="el-GR" altLang="zh-CN" sz="3600" b="1" baseline="-3000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</a:rPr>
              <a:t>1 </a:t>
            </a:r>
            <a:r>
              <a:rPr lang="en-US" altLang="zh-CN" sz="3600" b="1" smtClean="0">
                <a:latin typeface="Times New Roman" pitchFamily="18" charset="0"/>
                <a:sym typeface="Symbol" pitchFamily="18" charset="2"/>
              </a:rPr>
              <a:t></a:t>
            </a:r>
            <a:r>
              <a:rPr lang="en-US" altLang="zh-CN" sz="3600" b="1" baseline="-30000" smtClean="0">
                <a:solidFill>
                  <a:srgbClr val="000000"/>
                </a:solidFill>
                <a:latin typeface="Times New Roman" pitchFamily="18" charset="0"/>
              </a:rPr>
              <a:t>1 </a:t>
            </a:r>
            <a:r>
              <a:rPr lang="en-US" altLang="zh-CN" sz="3600" b="1" smtClean="0">
                <a:latin typeface="Times New Roman" pitchFamily="18" charset="0"/>
                <a:ea typeface="华文楷体" pitchFamily="2" charset="-122"/>
              </a:rPr>
              <a:t>+ </a:t>
            </a:r>
            <a:r>
              <a:rPr lang="en-US" altLang="zh-CN" sz="3600" b="1" smtClean="0">
                <a:latin typeface="Times New Roman" pitchFamily="18" charset="0"/>
                <a:sym typeface="Symbol" pitchFamily="18" charset="2"/>
              </a:rPr>
              <a:t></a:t>
            </a:r>
            <a:r>
              <a:rPr lang="en-US" altLang="zh-CN" sz="3600" b="1" baseline="-30000" smtClean="0">
                <a:solidFill>
                  <a:srgbClr val="000000"/>
                </a:solidFill>
                <a:latin typeface="Times New Roman" pitchFamily="18" charset="0"/>
              </a:rPr>
              <a:t>2 </a:t>
            </a:r>
            <a:r>
              <a:rPr lang="en-US" altLang="zh-CN" sz="3600" b="1" i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sym typeface="Symbol" pitchFamily="18" charset="2"/>
              </a:rPr>
              <a:t>k</a:t>
            </a:r>
            <a:r>
              <a:rPr lang="el-GR" altLang="zh-CN" sz="3600" b="1" baseline="-3000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</a:rPr>
              <a:t>2</a:t>
            </a:r>
            <a:r>
              <a:rPr lang="el-GR" altLang="zh-CN" sz="3600" b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</a:rPr>
              <a:t> </a:t>
            </a:r>
            <a:r>
              <a:rPr lang="en-US" altLang="zh-CN" sz="3600" b="1" smtClean="0">
                <a:latin typeface="Times New Roman" pitchFamily="18" charset="0"/>
                <a:sym typeface="Symbol" pitchFamily="18" charset="2"/>
              </a:rPr>
              <a:t></a:t>
            </a:r>
            <a:r>
              <a:rPr lang="en-US" altLang="zh-CN" sz="3600" b="1" baseline="-30000" smtClean="0">
                <a:solidFill>
                  <a:srgbClr val="000000"/>
                </a:solidFill>
                <a:latin typeface="Times New Roman" pitchFamily="18" charset="0"/>
              </a:rPr>
              <a:t>2 </a:t>
            </a:r>
            <a:r>
              <a:rPr lang="en-US" altLang="zh-CN" sz="3600" b="1" smtClean="0">
                <a:latin typeface="Times New Roman" pitchFamily="18" charset="0"/>
                <a:ea typeface="华文楷体" pitchFamily="2" charset="-122"/>
              </a:rPr>
              <a:t>+ </a:t>
            </a:r>
            <a:r>
              <a:rPr lang="en-US" altLang="zh-CN" sz="3600" b="1" smtClean="0">
                <a:latin typeface="Times New Roman" pitchFamily="18" charset="0"/>
                <a:sym typeface="Symbol" pitchFamily="18" charset="2"/>
              </a:rPr>
              <a:t>…</a:t>
            </a:r>
            <a:r>
              <a:rPr lang="en-US" altLang="zh-CN" sz="3600" b="1" smtClean="0">
                <a:latin typeface="Times New Roman" pitchFamily="18" charset="0"/>
                <a:ea typeface="华文楷体" pitchFamily="2" charset="-122"/>
              </a:rPr>
              <a:t>+ </a:t>
            </a:r>
            <a:r>
              <a:rPr lang="en-US" altLang="zh-CN" sz="3600" b="1" smtClean="0">
                <a:latin typeface="Times New Roman" pitchFamily="18" charset="0"/>
                <a:sym typeface="Symbol" pitchFamily="18" charset="2"/>
              </a:rPr>
              <a:t></a:t>
            </a:r>
            <a:r>
              <a:rPr lang="en-US" altLang="zh-CN" sz="3600" b="1" baseline="-30000" smtClean="0">
                <a:solidFill>
                  <a:srgbClr val="000000"/>
                </a:solidFill>
                <a:latin typeface="Times New Roman" pitchFamily="18" charset="0"/>
              </a:rPr>
              <a:t>s </a:t>
            </a:r>
            <a:r>
              <a:rPr lang="en-US" altLang="zh-CN" sz="3600" b="1" i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sym typeface="Symbol" pitchFamily="18" charset="2"/>
              </a:rPr>
              <a:t>k</a:t>
            </a:r>
            <a:r>
              <a:rPr lang="en-US" altLang="zh-CN" sz="3600" b="1" baseline="-3000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</a:rPr>
              <a:t>s</a:t>
            </a:r>
            <a:r>
              <a:rPr lang="en-US" altLang="zh-CN" sz="3600" b="1" baseline="-30000" smtClean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altLang="zh-CN" sz="3600" b="1" smtClean="0">
                <a:latin typeface="Times New Roman" pitchFamily="18" charset="0"/>
                <a:sym typeface="Symbol" pitchFamily="18" charset="2"/>
              </a:rPr>
              <a:t></a:t>
            </a:r>
            <a:r>
              <a:rPr lang="en-US" altLang="zh-CN" sz="3600" b="1" baseline="-30000" smtClean="0">
                <a:solidFill>
                  <a:srgbClr val="000000"/>
                </a:solidFill>
                <a:latin typeface="Times New Roman" pitchFamily="18" charset="0"/>
              </a:rPr>
              <a:t>s </a:t>
            </a:r>
            <a:r>
              <a:rPr lang="en-US" altLang="zh-CN" sz="3600" b="1" smtClean="0">
                <a:latin typeface="Times New Roman" pitchFamily="18" charset="0"/>
                <a:sym typeface="Symbol" pitchFamily="18" charset="2"/>
              </a:rPr>
              <a:t>= 0 </a:t>
            </a:r>
          </a:p>
          <a:p>
            <a:pPr eaLnBrk="1" hangingPunct="1">
              <a:lnSpc>
                <a:spcPct val="130000"/>
              </a:lnSpc>
              <a:buFontTx/>
              <a:buNone/>
            </a:pPr>
            <a:r>
              <a:rPr lang="en-US" altLang="zh-CN" sz="3600" b="1" smtClean="0">
                <a:latin typeface="Times New Roman" pitchFamily="18" charset="0"/>
                <a:ea typeface="华文楷体" pitchFamily="2" charset="-122"/>
                <a:sym typeface="Symbol" pitchFamily="18" charset="2"/>
              </a:rPr>
              <a:t>     </a:t>
            </a:r>
            <a:r>
              <a:rPr lang="en-US" altLang="zh-CN" sz="3600" b="1" smtClean="0">
                <a:latin typeface="Times New Roman" pitchFamily="18" charset="0"/>
                <a:sym typeface="Symbol" pitchFamily="18" charset="2"/>
              </a:rPr>
              <a:t>    </a:t>
            </a:r>
            <a:r>
              <a:rPr lang="en-US" altLang="zh-CN" sz="3600" b="1" baseline="-30000" smtClean="0">
                <a:solidFill>
                  <a:srgbClr val="000000"/>
                </a:solidFill>
                <a:latin typeface="Times New Roman" pitchFamily="18" charset="0"/>
              </a:rPr>
              <a:t>1</a:t>
            </a:r>
            <a:r>
              <a:rPr lang="en-US" altLang="zh-CN" sz="4000" b="1" baseline="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sz="3600" b="1" baseline="-30000" smtClean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altLang="zh-CN" sz="3600" b="1" i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sym typeface="Symbol" pitchFamily="18" charset="2"/>
              </a:rPr>
              <a:t>k</a:t>
            </a:r>
            <a:r>
              <a:rPr lang="el-GR" altLang="zh-CN" sz="3600" b="1" baseline="-3000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</a:rPr>
              <a:t>1 </a:t>
            </a:r>
            <a:r>
              <a:rPr lang="en-US" altLang="zh-CN" sz="3600" b="1" smtClean="0">
                <a:latin typeface="Times New Roman" pitchFamily="18" charset="0"/>
                <a:sym typeface="Symbol" pitchFamily="18" charset="2"/>
              </a:rPr>
              <a:t></a:t>
            </a:r>
            <a:r>
              <a:rPr lang="en-US" altLang="zh-CN" sz="3600" b="1" baseline="-30000" smtClean="0">
                <a:solidFill>
                  <a:srgbClr val="000000"/>
                </a:solidFill>
                <a:latin typeface="Times New Roman" pitchFamily="18" charset="0"/>
              </a:rPr>
              <a:t>1 </a:t>
            </a:r>
            <a:r>
              <a:rPr lang="en-US" altLang="zh-CN" sz="3600" b="1" smtClean="0">
                <a:latin typeface="Times New Roman" pitchFamily="18" charset="0"/>
                <a:ea typeface="华文楷体" pitchFamily="2" charset="-122"/>
              </a:rPr>
              <a:t>+ </a:t>
            </a:r>
            <a:r>
              <a:rPr lang="en-US" altLang="zh-CN" sz="3600" b="1" smtClean="0">
                <a:latin typeface="Times New Roman" pitchFamily="18" charset="0"/>
                <a:sym typeface="Symbol" pitchFamily="18" charset="2"/>
              </a:rPr>
              <a:t></a:t>
            </a:r>
            <a:r>
              <a:rPr lang="en-US" altLang="zh-CN" sz="3600" b="1" baseline="-30000" smtClean="0">
                <a:solidFill>
                  <a:srgbClr val="000000"/>
                </a:solidFill>
                <a:latin typeface="Times New Roman" pitchFamily="18" charset="0"/>
              </a:rPr>
              <a:t>2</a:t>
            </a:r>
            <a:r>
              <a:rPr lang="en-US" altLang="zh-CN" sz="4000" b="1" baseline="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sz="3600" b="1" baseline="-30000" smtClean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altLang="zh-CN" sz="3600" b="1" i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sym typeface="Symbol" pitchFamily="18" charset="2"/>
              </a:rPr>
              <a:t>k</a:t>
            </a:r>
            <a:r>
              <a:rPr lang="el-GR" altLang="zh-CN" sz="3600" b="1" baseline="-3000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</a:rPr>
              <a:t>2</a:t>
            </a:r>
            <a:r>
              <a:rPr lang="el-GR" altLang="zh-CN" sz="3600" b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</a:rPr>
              <a:t> </a:t>
            </a:r>
            <a:r>
              <a:rPr lang="en-US" altLang="zh-CN" sz="3600" b="1" smtClean="0">
                <a:latin typeface="Times New Roman" pitchFamily="18" charset="0"/>
                <a:sym typeface="Symbol" pitchFamily="18" charset="2"/>
              </a:rPr>
              <a:t></a:t>
            </a:r>
            <a:r>
              <a:rPr lang="en-US" altLang="zh-CN" sz="3600" b="1" baseline="-30000" smtClean="0">
                <a:solidFill>
                  <a:srgbClr val="000000"/>
                </a:solidFill>
                <a:latin typeface="Times New Roman" pitchFamily="18" charset="0"/>
              </a:rPr>
              <a:t>2 </a:t>
            </a:r>
            <a:r>
              <a:rPr lang="en-US" altLang="zh-CN" sz="3600" b="1" smtClean="0">
                <a:latin typeface="Times New Roman" pitchFamily="18" charset="0"/>
                <a:ea typeface="华文楷体" pitchFamily="2" charset="-122"/>
              </a:rPr>
              <a:t>+ </a:t>
            </a:r>
            <a:r>
              <a:rPr lang="en-US" altLang="zh-CN" sz="3600" b="1" smtClean="0">
                <a:latin typeface="Times New Roman" pitchFamily="18" charset="0"/>
                <a:sym typeface="Symbol" pitchFamily="18" charset="2"/>
              </a:rPr>
              <a:t>…</a:t>
            </a:r>
            <a:r>
              <a:rPr lang="en-US" altLang="zh-CN" sz="3600" b="1" smtClean="0">
                <a:latin typeface="Times New Roman" pitchFamily="18" charset="0"/>
                <a:ea typeface="华文楷体" pitchFamily="2" charset="-122"/>
              </a:rPr>
              <a:t>+ </a:t>
            </a:r>
            <a:r>
              <a:rPr lang="en-US" altLang="zh-CN" sz="3600" b="1" smtClean="0">
                <a:latin typeface="Times New Roman" pitchFamily="18" charset="0"/>
                <a:sym typeface="Symbol" pitchFamily="18" charset="2"/>
              </a:rPr>
              <a:t></a:t>
            </a:r>
            <a:r>
              <a:rPr lang="en-US" altLang="zh-CN" sz="3600" b="1" baseline="-30000" smtClean="0">
                <a:solidFill>
                  <a:srgbClr val="000000"/>
                </a:solidFill>
                <a:latin typeface="Times New Roman" pitchFamily="18" charset="0"/>
              </a:rPr>
              <a:t>s</a:t>
            </a:r>
            <a:r>
              <a:rPr lang="en-US" altLang="zh-CN" sz="4000" b="1" baseline="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sz="3600" b="1" baseline="-30000" smtClean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altLang="zh-CN" sz="3600" b="1" i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sym typeface="Symbol" pitchFamily="18" charset="2"/>
              </a:rPr>
              <a:t>k</a:t>
            </a:r>
            <a:r>
              <a:rPr lang="en-US" altLang="zh-CN" sz="3600" b="1" baseline="-3000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</a:rPr>
              <a:t>s</a:t>
            </a:r>
            <a:r>
              <a:rPr lang="en-US" altLang="zh-CN" sz="3600" b="1" baseline="-30000" smtClean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altLang="zh-CN" sz="3600" b="1" smtClean="0">
                <a:latin typeface="Times New Roman" pitchFamily="18" charset="0"/>
                <a:sym typeface="Symbol" pitchFamily="18" charset="2"/>
              </a:rPr>
              <a:t></a:t>
            </a:r>
            <a:r>
              <a:rPr lang="en-US" altLang="zh-CN" sz="3600" b="1" baseline="-30000" smtClean="0">
                <a:solidFill>
                  <a:srgbClr val="000000"/>
                </a:solidFill>
                <a:latin typeface="Times New Roman" pitchFamily="18" charset="0"/>
              </a:rPr>
              <a:t>s </a:t>
            </a:r>
            <a:r>
              <a:rPr lang="en-US" altLang="zh-CN" sz="3600" b="1" smtClean="0">
                <a:latin typeface="Times New Roman" pitchFamily="18" charset="0"/>
                <a:sym typeface="Symbol" pitchFamily="18" charset="2"/>
              </a:rPr>
              <a:t>= 0 </a:t>
            </a:r>
          </a:p>
          <a:p>
            <a:pPr eaLnBrk="1" hangingPunct="1">
              <a:lnSpc>
                <a:spcPct val="130000"/>
              </a:lnSpc>
              <a:buFontTx/>
              <a:buNone/>
            </a:pPr>
            <a:r>
              <a:rPr lang="en-US" altLang="zh-CN" sz="3600" b="1" smtClean="0">
                <a:latin typeface="Times New Roman" pitchFamily="18" charset="0"/>
                <a:sym typeface="Symbol" pitchFamily="18" charset="2"/>
              </a:rPr>
              <a:t>                         …           …</a:t>
            </a:r>
          </a:p>
          <a:p>
            <a:pPr eaLnBrk="1" hangingPunct="1">
              <a:lnSpc>
                <a:spcPct val="130000"/>
              </a:lnSpc>
              <a:buFontTx/>
              <a:buNone/>
            </a:pPr>
            <a:r>
              <a:rPr lang="en-US" altLang="zh-CN" sz="3600" b="1" smtClean="0">
                <a:latin typeface="Times New Roman" pitchFamily="18" charset="0"/>
                <a:sym typeface="Symbol" pitchFamily="18" charset="2"/>
              </a:rPr>
              <a:t>  </a:t>
            </a:r>
            <a:r>
              <a:rPr lang="en-US" altLang="zh-CN" sz="3600" b="1" baseline="-30000" smtClean="0">
                <a:solidFill>
                  <a:srgbClr val="000000"/>
                </a:solidFill>
                <a:latin typeface="Times New Roman" pitchFamily="18" charset="0"/>
              </a:rPr>
              <a:t>1</a:t>
            </a:r>
            <a:r>
              <a:rPr lang="en-US" altLang="zh-CN" sz="4000" b="1" baseline="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s-1</a:t>
            </a:r>
            <a:r>
              <a:rPr lang="en-US" altLang="zh-CN" sz="3600" b="1" baseline="-30000" smtClean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altLang="zh-CN" sz="3600" b="1" i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sym typeface="Symbol" pitchFamily="18" charset="2"/>
              </a:rPr>
              <a:t>k</a:t>
            </a:r>
            <a:r>
              <a:rPr lang="el-GR" altLang="zh-CN" sz="3600" b="1" baseline="-3000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</a:rPr>
              <a:t>1 </a:t>
            </a:r>
            <a:r>
              <a:rPr lang="en-US" altLang="zh-CN" sz="3600" b="1" smtClean="0">
                <a:latin typeface="Times New Roman" pitchFamily="18" charset="0"/>
                <a:sym typeface="Symbol" pitchFamily="18" charset="2"/>
              </a:rPr>
              <a:t></a:t>
            </a:r>
            <a:r>
              <a:rPr lang="en-US" altLang="zh-CN" sz="3600" b="1" baseline="-30000" smtClean="0">
                <a:solidFill>
                  <a:srgbClr val="000000"/>
                </a:solidFill>
                <a:latin typeface="Times New Roman" pitchFamily="18" charset="0"/>
              </a:rPr>
              <a:t>1 </a:t>
            </a:r>
            <a:r>
              <a:rPr lang="en-US" altLang="zh-CN" sz="3600" b="1" smtClean="0">
                <a:latin typeface="Times New Roman" pitchFamily="18" charset="0"/>
                <a:ea typeface="华文楷体" pitchFamily="2" charset="-122"/>
              </a:rPr>
              <a:t>+ </a:t>
            </a:r>
            <a:r>
              <a:rPr lang="en-US" altLang="zh-CN" sz="3600" b="1" smtClean="0">
                <a:latin typeface="Times New Roman" pitchFamily="18" charset="0"/>
                <a:sym typeface="Symbol" pitchFamily="18" charset="2"/>
              </a:rPr>
              <a:t></a:t>
            </a:r>
            <a:r>
              <a:rPr lang="en-US" altLang="zh-CN" sz="3600" b="1" baseline="-30000" smtClean="0">
                <a:solidFill>
                  <a:srgbClr val="000000"/>
                </a:solidFill>
                <a:latin typeface="Times New Roman" pitchFamily="18" charset="0"/>
              </a:rPr>
              <a:t>2</a:t>
            </a:r>
            <a:r>
              <a:rPr lang="en-US" altLang="zh-CN" sz="4000" b="1" baseline="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s-1 </a:t>
            </a:r>
            <a:r>
              <a:rPr lang="en-US" altLang="zh-CN" sz="3600" b="1" i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sym typeface="Symbol" pitchFamily="18" charset="2"/>
              </a:rPr>
              <a:t>k</a:t>
            </a:r>
            <a:r>
              <a:rPr lang="el-GR" altLang="zh-CN" sz="3600" b="1" baseline="-3000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</a:rPr>
              <a:t>2</a:t>
            </a:r>
            <a:r>
              <a:rPr lang="en-US" altLang="zh-CN" sz="3600" b="1" baseline="-3000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</a:rPr>
              <a:t> </a:t>
            </a:r>
            <a:r>
              <a:rPr lang="en-US" altLang="zh-CN" sz="3600" b="1" smtClean="0">
                <a:latin typeface="Times New Roman" pitchFamily="18" charset="0"/>
                <a:sym typeface="Symbol" pitchFamily="18" charset="2"/>
              </a:rPr>
              <a:t></a:t>
            </a:r>
            <a:r>
              <a:rPr lang="en-US" altLang="zh-CN" sz="3600" b="1" baseline="-30000" smtClean="0">
                <a:solidFill>
                  <a:srgbClr val="000000"/>
                </a:solidFill>
                <a:latin typeface="Times New Roman" pitchFamily="18" charset="0"/>
              </a:rPr>
              <a:t>2 </a:t>
            </a:r>
            <a:r>
              <a:rPr lang="en-US" altLang="zh-CN" sz="3600" b="1" smtClean="0">
                <a:latin typeface="Times New Roman" pitchFamily="18" charset="0"/>
                <a:ea typeface="华文楷体" pitchFamily="2" charset="-122"/>
              </a:rPr>
              <a:t>+ </a:t>
            </a:r>
            <a:r>
              <a:rPr lang="en-US" altLang="zh-CN" sz="3600" b="1" smtClean="0">
                <a:latin typeface="Times New Roman" pitchFamily="18" charset="0"/>
                <a:sym typeface="Symbol" pitchFamily="18" charset="2"/>
              </a:rPr>
              <a:t>…</a:t>
            </a:r>
            <a:r>
              <a:rPr lang="en-US" altLang="zh-CN" sz="3600" b="1" smtClean="0">
                <a:latin typeface="Times New Roman" pitchFamily="18" charset="0"/>
                <a:ea typeface="华文楷体" pitchFamily="2" charset="-122"/>
              </a:rPr>
              <a:t>+ </a:t>
            </a:r>
            <a:r>
              <a:rPr lang="en-US" altLang="zh-CN" sz="3600" b="1" smtClean="0">
                <a:latin typeface="Times New Roman" pitchFamily="18" charset="0"/>
                <a:sym typeface="Symbol" pitchFamily="18" charset="2"/>
              </a:rPr>
              <a:t></a:t>
            </a:r>
            <a:r>
              <a:rPr lang="en-US" altLang="zh-CN" sz="3600" b="1" baseline="-30000" smtClean="0">
                <a:solidFill>
                  <a:srgbClr val="000000"/>
                </a:solidFill>
                <a:latin typeface="Times New Roman" pitchFamily="18" charset="0"/>
              </a:rPr>
              <a:t>s</a:t>
            </a:r>
            <a:r>
              <a:rPr lang="en-US" altLang="zh-CN" sz="4000" b="1" baseline="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s-1</a:t>
            </a:r>
            <a:r>
              <a:rPr lang="en-US" altLang="zh-CN" sz="3600" b="1" baseline="-30000" smtClean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altLang="zh-CN" sz="3600" b="1" i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sym typeface="Symbol" pitchFamily="18" charset="2"/>
              </a:rPr>
              <a:t>k</a:t>
            </a:r>
            <a:r>
              <a:rPr lang="en-US" altLang="zh-CN" sz="3600" b="1" baseline="-3000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</a:rPr>
              <a:t>s</a:t>
            </a:r>
            <a:r>
              <a:rPr lang="en-US" altLang="zh-CN" sz="3600" b="1" baseline="-30000" smtClean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altLang="zh-CN" sz="3600" b="1" smtClean="0">
                <a:latin typeface="Times New Roman" pitchFamily="18" charset="0"/>
                <a:sym typeface="Symbol" pitchFamily="18" charset="2"/>
              </a:rPr>
              <a:t></a:t>
            </a:r>
            <a:r>
              <a:rPr lang="en-US" altLang="zh-CN" sz="3600" b="1" baseline="-30000" smtClean="0">
                <a:solidFill>
                  <a:srgbClr val="000000"/>
                </a:solidFill>
                <a:latin typeface="Times New Roman" pitchFamily="18" charset="0"/>
              </a:rPr>
              <a:t>s </a:t>
            </a:r>
            <a:r>
              <a:rPr lang="en-US" altLang="zh-CN" sz="3600" b="1" smtClean="0">
                <a:latin typeface="Times New Roman" pitchFamily="18" charset="0"/>
                <a:sym typeface="Symbol" pitchFamily="18" charset="2"/>
              </a:rPr>
              <a:t>= 0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60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6160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6160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6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6160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6160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6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1000"/>
                                        <p:tgtEl>
                                          <p:spTgt spid="66160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6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6160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6160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607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661607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61607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61607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6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1000"/>
                                        <p:tgtEl>
                                          <p:spTgt spid="66160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5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6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66160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66160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607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661607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661607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661607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6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1000"/>
                                        <p:tgtEl>
                                          <p:spTgt spid="66160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52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6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66160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66160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607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661607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661607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661607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607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661607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661607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661607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6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66160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66160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66160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16066" grpId="0" animBg="1"/>
      <p:bldP spid="6616067" grpId="0" animBg="1"/>
      <p:bldP spid="6616068" grpId="0" animBg="1"/>
      <p:bldP spid="6616069" grpId="0" animBg="1"/>
      <p:bldP spid="6616070" grpId="0" animBg="1"/>
    </p:bldLst>
  </p:timing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709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549275"/>
            <a:ext cx="8229600" cy="5759450"/>
          </a:xfrm>
        </p:spPr>
        <p:txBody>
          <a:bodyPr/>
          <a:lstStyle/>
          <a:p>
            <a:pPr eaLnBrk="1" hangingPunct="1">
              <a:lnSpc>
                <a:spcPct val="130000"/>
              </a:lnSpc>
              <a:buFontTx/>
              <a:buNone/>
            </a:pPr>
            <a:r>
              <a:rPr lang="zh-CN" altLang="en-US" sz="3600" b="1" smtClean="0">
                <a:latin typeface="Times New Roman" pitchFamily="18" charset="0"/>
                <a:ea typeface="华文楷体" pitchFamily="2" charset="-122"/>
              </a:rPr>
              <a:t>于是</a:t>
            </a:r>
          </a:p>
          <a:p>
            <a:pPr eaLnBrk="1" hangingPunct="1">
              <a:lnSpc>
                <a:spcPct val="130000"/>
              </a:lnSpc>
              <a:buFontTx/>
              <a:buNone/>
            </a:pPr>
            <a:endParaRPr lang="zh-CN" altLang="en-US" sz="3600" b="1" smtClean="0">
              <a:latin typeface="Times New Roman" pitchFamily="18" charset="0"/>
              <a:ea typeface="华文楷体" pitchFamily="2" charset="-122"/>
            </a:endParaRPr>
          </a:p>
          <a:p>
            <a:pPr eaLnBrk="1" hangingPunct="1">
              <a:lnSpc>
                <a:spcPct val="130000"/>
              </a:lnSpc>
              <a:buFontTx/>
              <a:buNone/>
            </a:pPr>
            <a:r>
              <a:rPr lang="zh-CN" altLang="en-US" sz="3600" b="1" smtClean="0">
                <a:latin typeface="Times New Roman" pitchFamily="18" charset="0"/>
                <a:ea typeface="华文楷体" pitchFamily="2" charset="-122"/>
              </a:rPr>
              <a:t>                                                               </a:t>
            </a:r>
            <a:r>
              <a:rPr lang="en-US" altLang="zh-CN" sz="3600" b="1" smtClean="0">
                <a:latin typeface="Times New Roman" pitchFamily="18" charset="0"/>
                <a:ea typeface="华文楷体" pitchFamily="2" charset="-122"/>
              </a:rPr>
              <a:t>(*)</a:t>
            </a:r>
          </a:p>
          <a:p>
            <a:pPr eaLnBrk="1" hangingPunct="1">
              <a:lnSpc>
                <a:spcPct val="130000"/>
              </a:lnSpc>
              <a:buFontTx/>
              <a:buNone/>
            </a:pPr>
            <a:endParaRPr lang="en-US" altLang="zh-CN" sz="3600" b="1" smtClean="0">
              <a:latin typeface="Times New Roman" pitchFamily="18" charset="0"/>
              <a:ea typeface="华文楷体" pitchFamily="2" charset="-122"/>
            </a:endParaRPr>
          </a:p>
          <a:p>
            <a:pPr eaLnBrk="1" hangingPunct="1">
              <a:lnSpc>
                <a:spcPct val="130000"/>
              </a:lnSpc>
              <a:buFontTx/>
              <a:buNone/>
            </a:pPr>
            <a:r>
              <a:rPr lang="zh-CN" altLang="en-US" sz="3600" b="1" smtClean="0">
                <a:latin typeface="Times New Roman" pitchFamily="18" charset="0"/>
                <a:ea typeface="华文楷体" pitchFamily="2" charset="-122"/>
              </a:rPr>
              <a:t>都在 </a:t>
            </a:r>
            <a:r>
              <a:rPr lang="en-US" altLang="zh-CN" sz="3600" b="1" smtClean="0">
                <a:latin typeface="Times New Roman" pitchFamily="18" charset="0"/>
              </a:rPr>
              <a:t>B =</a:t>
            </a:r>
            <a:r>
              <a:rPr lang="en-US" altLang="zh-CN" b="1" smtClean="0">
                <a:latin typeface="Times New Roman" pitchFamily="18" charset="0"/>
              </a:rPr>
              <a:t> [ </a:t>
            </a:r>
            <a:r>
              <a:rPr lang="en-US" altLang="zh-CN" sz="3600" b="1" i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sym typeface="Symbol" pitchFamily="18" charset="2"/>
              </a:rPr>
              <a:t>k</a:t>
            </a:r>
            <a:r>
              <a:rPr lang="el-GR" altLang="zh-CN" sz="3600" b="1" baseline="-3000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</a:rPr>
              <a:t>1</a:t>
            </a:r>
            <a:r>
              <a:rPr lang="en-US" altLang="zh-CN" sz="3600" b="1" smtClean="0">
                <a:latin typeface="Times New Roman" pitchFamily="18" charset="0"/>
                <a:sym typeface="Symbol" pitchFamily="18" charset="2"/>
              </a:rPr>
              <a:t></a:t>
            </a:r>
            <a:r>
              <a:rPr lang="en-US" altLang="zh-CN" sz="3600" b="1" baseline="-30000" smtClean="0">
                <a:solidFill>
                  <a:srgbClr val="000000"/>
                </a:solidFill>
                <a:latin typeface="Times New Roman" pitchFamily="18" charset="0"/>
              </a:rPr>
              <a:t>1  </a:t>
            </a:r>
            <a:r>
              <a:rPr lang="en-US" altLang="zh-CN" sz="3600" b="1" i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sym typeface="Symbol" pitchFamily="18" charset="2"/>
              </a:rPr>
              <a:t>k</a:t>
            </a:r>
            <a:r>
              <a:rPr lang="el-GR" altLang="zh-CN" sz="3600" b="1" baseline="-3000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</a:rPr>
              <a:t>2</a:t>
            </a:r>
            <a:r>
              <a:rPr lang="en-US" altLang="zh-CN" sz="3600" b="1" smtClean="0">
                <a:latin typeface="Times New Roman" pitchFamily="18" charset="0"/>
                <a:sym typeface="Symbol" pitchFamily="18" charset="2"/>
              </a:rPr>
              <a:t></a:t>
            </a:r>
            <a:r>
              <a:rPr lang="en-US" altLang="zh-CN" sz="3600" b="1" baseline="-30000" smtClean="0">
                <a:solidFill>
                  <a:srgbClr val="000000"/>
                </a:solidFill>
                <a:latin typeface="Times New Roman" pitchFamily="18" charset="0"/>
              </a:rPr>
              <a:t>2  </a:t>
            </a:r>
            <a:r>
              <a:rPr lang="en-US" altLang="zh-CN" sz="3600" b="1" smtClean="0">
                <a:latin typeface="Times New Roman" pitchFamily="18" charset="0"/>
                <a:sym typeface="Symbol" pitchFamily="18" charset="2"/>
              </a:rPr>
              <a:t>…</a:t>
            </a:r>
            <a:r>
              <a:rPr lang="en-US" altLang="zh-CN" sz="3600" b="1" smtClean="0">
                <a:latin typeface="Times New Roman" pitchFamily="18" charset="0"/>
                <a:ea typeface="华文楷体" pitchFamily="2" charset="-122"/>
              </a:rPr>
              <a:t> </a:t>
            </a:r>
            <a:r>
              <a:rPr lang="en-US" altLang="zh-CN" sz="3600" b="1" i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sym typeface="Symbol" pitchFamily="18" charset="2"/>
              </a:rPr>
              <a:t>k</a:t>
            </a:r>
            <a:r>
              <a:rPr lang="en-US" altLang="zh-CN" sz="3600" b="1" baseline="-3000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</a:rPr>
              <a:t>s</a:t>
            </a:r>
            <a:r>
              <a:rPr lang="en-US" altLang="zh-CN" sz="3600" b="1" smtClean="0">
                <a:latin typeface="Times New Roman" pitchFamily="18" charset="0"/>
                <a:sym typeface="Symbol" pitchFamily="18" charset="2"/>
              </a:rPr>
              <a:t></a:t>
            </a:r>
            <a:r>
              <a:rPr lang="en-US" altLang="zh-CN" sz="3600" b="1" baseline="-30000" smtClean="0">
                <a:solidFill>
                  <a:srgbClr val="000000"/>
                </a:solidFill>
                <a:latin typeface="Times New Roman" pitchFamily="18" charset="0"/>
              </a:rPr>
              <a:t>s </a:t>
            </a:r>
            <a:r>
              <a:rPr lang="en-US" altLang="zh-CN" b="1" smtClean="0">
                <a:latin typeface="Times New Roman" pitchFamily="18" charset="0"/>
              </a:rPr>
              <a:t>]</a:t>
            </a:r>
            <a:r>
              <a:rPr lang="en-US" altLang="zh-CN" sz="3600" b="1" smtClean="0">
                <a:latin typeface="Times New Roman" pitchFamily="18" charset="0"/>
              </a:rPr>
              <a:t> </a:t>
            </a:r>
            <a:r>
              <a:rPr lang="zh-CN" altLang="en-US" sz="3600" b="1" smtClean="0">
                <a:latin typeface="Times New Roman" pitchFamily="18" charset="0"/>
                <a:ea typeface="华文楷体" pitchFamily="2" charset="-122"/>
              </a:rPr>
              <a:t>的解空间内</a:t>
            </a:r>
            <a:r>
              <a:rPr lang="en-US" altLang="zh-CN" sz="3600" b="1" smtClean="0">
                <a:latin typeface="Times New Roman" pitchFamily="18" charset="0"/>
              </a:rPr>
              <a:t>.</a:t>
            </a:r>
          </a:p>
          <a:p>
            <a:pPr eaLnBrk="1" hangingPunct="1">
              <a:lnSpc>
                <a:spcPct val="130000"/>
              </a:lnSpc>
              <a:buFontTx/>
              <a:buNone/>
            </a:pPr>
            <a:r>
              <a:rPr lang="zh-CN" altLang="en-US" sz="3600" b="1" smtClean="0">
                <a:latin typeface="Times New Roman" pitchFamily="18" charset="0"/>
                <a:ea typeface="华文楷体" pitchFamily="2" charset="-122"/>
              </a:rPr>
              <a:t>故   </a:t>
            </a:r>
            <a:r>
              <a:rPr lang="en-US" altLang="zh-CN" sz="3600" b="1" smtClean="0">
                <a:latin typeface="Times New Roman" pitchFamily="18" charset="0"/>
              </a:rPr>
              <a:t>B </a:t>
            </a:r>
            <a:r>
              <a:rPr lang="zh-CN" altLang="en-US" sz="3600" b="1" smtClean="0">
                <a:latin typeface="Times New Roman" pitchFamily="18" charset="0"/>
                <a:ea typeface="华文楷体" pitchFamily="2" charset="-122"/>
              </a:rPr>
              <a:t>解空间的维数  </a:t>
            </a:r>
            <a:r>
              <a:rPr lang="zh-CN" altLang="en-US" b="1" smtClean="0">
                <a:latin typeface="Times New Roman" pitchFamily="18" charset="0"/>
                <a:sym typeface="Symbol" pitchFamily="18" charset="2"/>
              </a:rPr>
              <a:t></a:t>
            </a:r>
            <a:r>
              <a:rPr lang="zh-CN" altLang="en-US" sz="3600" b="1" smtClean="0">
                <a:latin typeface="Times New Roman" pitchFamily="18" charset="0"/>
                <a:ea typeface="华文楷体" pitchFamily="2" charset="-122"/>
              </a:rPr>
              <a:t> 向量组 </a:t>
            </a:r>
            <a:r>
              <a:rPr lang="en-US" altLang="zh-CN" sz="3600" b="1" smtClean="0">
                <a:latin typeface="Times New Roman" pitchFamily="18" charset="0"/>
                <a:ea typeface="华文楷体" pitchFamily="2" charset="-122"/>
              </a:rPr>
              <a:t>(*)</a:t>
            </a:r>
            <a:r>
              <a:rPr lang="zh-CN" altLang="en-US" sz="3600" b="1" smtClean="0">
                <a:latin typeface="Times New Roman" pitchFamily="18" charset="0"/>
                <a:ea typeface="华文楷体" pitchFamily="2" charset="-122"/>
              </a:rPr>
              <a:t>的秩                  </a:t>
            </a:r>
          </a:p>
        </p:txBody>
      </p:sp>
      <p:graphicFrame>
        <p:nvGraphicFramePr>
          <p:cNvPr id="253954" name="Object 3"/>
          <p:cNvGraphicFramePr>
            <a:graphicFrameLocks noChangeAspect="1"/>
          </p:cNvGraphicFramePr>
          <p:nvPr/>
        </p:nvGraphicFramePr>
        <p:xfrm>
          <a:off x="2166938" y="908050"/>
          <a:ext cx="5024437" cy="2941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4027" name="公式" r:id="rId3" imgW="1650960" imgH="965160" progId="Equation.3">
                  <p:embed/>
                </p:oleObj>
              </mc:Choice>
              <mc:Fallback>
                <p:oleObj name="公式" r:id="rId3" imgW="1650960" imgH="96516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66938" y="908050"/>
                        <a:ext cx="5024437" cy="29416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709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61709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709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661709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811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404813"/>
            <a:ext cx="8229600" cy="6119812"/>
          </a:xfrm>
        </p:spPr>
        <p:txBody>
          <a:bodyPr/>
          <a:lstStyle/>
          <a:p>
            <a:pPr eaLnBrk="1" hangingPunct="1">
              <a:lnSpc>
                <a:spcPct val="130000"/>
              </a:lnSpc>
              <a:buFontTx/>
              <a:buNone/>
            </a:pPr>
            <a:endParaRPr lang="en-US" altLang="zh-CN" sz="3600" b="1" smtClean="0">
              <a:latin typeface="华文楷体" pitchFamily="2" charset="-122"/>
              <a:ea typeface="华文楷体" pitchFamily="2" charset="-122"/>
            </a:endParaRPr>
          </a:p>
          <a:p>
            <a:pPr eaLnBrk="1" hangingPunct="1">
              <a:lnSpc>
                <a:spcPct val="130000"/>
              </a:lnSpc>
              <a:buFontTx/>
              <a:buNone/>
            </a:pPr>
            <a:r>
              <a:rPr lang="zh-CN" altLang="en-US" sz="3600" b="1" smtClean="0">
                <a:latin typeface="华文楷体" pitchFamily="2" charset="-122"/>
                <a:ea typeface="华文楷体" pitchFamily="2" charset="-122"/>
              </a:rPr>
              <a:t>由                                        </a:t>
            </a:r>
            <a:r>
              <a:rPr lang="zh-CN" altLang="en-US" sz="3600" b="1" smtClean="0">
                <a:latin typeface="宋体" pitchFamily="2" charset="-122"/>
              </a:rPr>
              <a:t>  </a:t>
            </a:r>
            <a:r>
              <a:rPr lang="zh-CN" altLang="en-US" sz="3600" b="1" smtClean="0">
                <a:latin typeface="Times New Roman" pitchFamily="18" charset="0"/>
                <a:ea typeface="华文楷体" pitchFamily="2" charset="-122"/>
              </a:rPr>
              <a:t>知 </a:t>
            </a:r>
            <a:r>
              <a:rPr lang="en-US" altLang="zh-CN" sz="3600" b="1" smtClean="0">
                <a:latin typeface="Times New Roman" pitchFamily="18" charset="0"/>
                <a:ea typeface="华文楷体" pitchFamily="2" charset="-122"/>
              </a:rPr>
              <a:t>(*) </a:t>
            </a:r>
            <a:r>
              <a:rPr lang="zh-CN" altLang="en-US" sz="3600" b="1" smtClean="0">
                <a:latin typeface="Times New Roman" pitchFamily="18" charset="0"/>
                <a:ea typeface="华文楷体" pitchFamily="2" charset="-122"/>
              </a:rPr>
              <a:t>秩 </a:t>
            </a:r>
            <a:r>
              <a:rPr lang="en-US" altLang="zh-CN" sz="3600" b="1" smtClean="0">
                <a:latin typeface="Times New Roman" pitchFamily="18" charset="0"/>
                <a:ea typeface="华文楷体" pitchFamily="2" charset="-122"/>
              </a:rPr>
              <a:t>= </a:t>
            </a:r>
            <a:r>
              <a:rPr lang="en-US" altLang="zh-CN" sz="3600" b="1" smtClean="0">
                <a:latin typeface="Times New Roman" pitchFamily="18" charset="0"/>
              </a:rPr>
              <a:t>s . </a:t>
            </a:r>
          </a:p>
          <a:p>
            <a:pPr eaLnBrk="1" hangingPunct="1">
              <a:lnSpc>
                <a:spcPct val="130000"/>
              </a:lnSpc>
              <a:buFontTx/>
              <a:buNone/>
            </a:pPr>
            <a:endParaRPr lang="en-US" altLang="zh-CN" sz="3600" b="1" smtClean="0">
              <a:latin typeface="Times New Roman" pitchFamily="18" charset="0"/>
            </a:endParaRPr>
          </a:p>
          <a:p>
            <a:pPr eaLnBrk="1" hangingPunct="1">
              <a:lnSpc>
                <a:spcPct val="130000"/>
              </a:lnSpc>
              <a:buFontTx/>
              <a:buNone/>
            </a:pPr>
            <a:r>
              <a:rPr lang="zh-CN" altLang="en-US" sz="3600" b="1" smtClean="0">
                <a:latin typeface="Times New Roman" pitchFamily="18" charset="0"/>
                <a:ea typeface="华文楷体" pitchFamily="2" charset="-122"/>
              </a:rPr>
              <a:t>于是有  </a:t>
            </a:r>
            <a:r>
              <a:rPr lang="zh-CN" altLang="en-US" sz="3600" b="1" smtClean="0">
                <a:latin typeface="Times New Roman" pitchFamily="18" charset="0"/>
              </a:rPr>
              <a:t> </a:t>
            </a:r>
            <a:r>
              <a:rPr lang="en-US" altLang="zh-CN" sz="3600" b="1" smtClean="0">
                <a:latin typeface="Times New Roman" pitchFamily="18" charset="0"/>
                <a:ea typeface="华文楷体" pitchFamily="2" charset="-122"/>
              </a:rPr>
              <a:t>s  </a:t>
            </a:r>
            <a:r>
              <a:rPr lang="en-US" altLang="zh-CN" sz="3600" smtClean="0">
                <a:sym typeface="MT Extra" pitchFamily="18" charset="2"/>
              </a:rPr>
              <a:t>–  </a:t>
            </a:r>
            <a:r>
              <a:rPr lang="en-US" altLang="zh-CN" sz="3600" b="1" smtClean="0">
                <a:latin typeface="Times New Roman" pitchFamily="18" charset="0"/>
              </a:rPr>
              <a:t>B </a:t>
            </a:r>
            <a:r>
              <a:rPr lang="zh-CN" altLang="en-US" sz="3600" b="1" smtClean="0">
                <a:latin typeface="Times New Roman" pitchFamily="18" charset="0"/>
                <a:ea typeface="华文楷体" pitchFamily="2" charset="-122"/>
              </a:rPr>
              <a:t>秩  </a:t>
            </a:r>
            <a:r>
              <a:rPr lang="zh-CN" altLang="en-US" sz="3600" b="1" smtClean="0">
                <a:latin typeface="Times New Roman" pitchFamily="18" charset="0"/>
                <a:sym typeface="Symbol" pitchFamily="18" charset="2"/>
              </a:rPr>
              <a:t></a:t>
            </a:r>
            <a:r>
              <a:rPr lang="zh-CN" altLang="en-US" sz="3600" b="1" smtClean="0">
                <a:latin typeface="Times New Roman" pitchFamily="18" charset="0"/>
                <a:ea typeface="华文楷体" pitchFamily="2" charset="-122"/>
              </a:rPr>
              <a:t>  </a:t>
            </a:r>
            <a:r>
              <a:rPr lang="en-US" altLang="zh-CN" sz="3600" b="1" smtClean="0">
                <a:latin typeface="Times New Roman" pitchFamily="18" charset="0"/>
                <a:ea typeface="华文楷体" pitchFamily="2" charset="-122"/>
              </a:rPr>
              <a:t>s ,    </a:t>
            </a:r>
            <a:r>
              <a:rPr lang="zh-CN" altLang="en-US" sz="3600" b="1" smtClean="0">
                <a:latin typeface="Times New Roman" pitchFamily="18" charset="0"/>
                <a:ea typeface="华文楷体" pitchFamily="2" charset="-122"/>
              </a:rPr>
              <a:t>即</a:t>
            </a:r>
            <a:r>
              <a:rPr lang="zh-CN" altLang="en-US" sz="3600" b="1" smtClean="0">
                <a:latin typeface="Times New Roman" pitchFamily="18" charset="0"/>
              </a:rPr>
              <a:t> </a:t>
            </a:r>
            <a:r>
              <a:rPr lang="en-US" altLang="zh-CN" sz="3600" b="1" smtClean="0">
                <a:latin typeface="Times New Roman" pitchFamily="18" charset="0"/>
              </a:rPr>
              <a:t>B </a:t>
            </a:r>
            <a:r>
              <a:rPr lang="zh-CN" altLang="en-US" sz="3600" b="1" smtClean="0">
                <a:latin typeface="Times New Roman" pitchFamily="18" charset="0"/>
                <a:ea typeface="华文楷体" pitchFamily="2" charset="-122"/>
              </a:rPr>
              <a:t>秩</a:t>
            </a:r>
            <a:r>
              <a:rPr lang="zh-CN" altLang="en-US" sz="3600" b="1" smtClean="0">
                <a:latin typeface="Times New Roman" pitchFamily="18" charset="0"/>
              </a:rPr>
              <a:t> </a:t>
            </a:r>
            <a:r>
              <a:rPr lang="en-US" altLang="zh-CN" sz="3600" b="1" smtClean="0">
                <a:latin typeface="Times New Roman" pitchFamily="18" charset="0"/>
              </a:rPr>
              <a:t>= 0 .  </a:t>
            </a:r>
          </a:p>
          <a:p>
            <a:pPr eaLnBrk="1" hangingPunct="1">
              <a:lnSpc>
                <a:spcPct val="130000"/>
              </a:lnSpc>
              <a:buFontTx/>
              <a:buNone/>
            </a:pPr>
            <a:r>
              <a:rPr lang="zh-CN" altLang="en-US" sz="3600" b="1" smtClean="0">
                <a:latin typeface="Times New Roman" pitchFamily="18" charset="0"/>
                <a:ea typeface="华文楷体" pitchFamily="2" charset="-122"/>
              </a:rPr>
              <a:t>故    </a:t>
            </a:r>
            <a:r>
              <a:rPr lang="en-US" altLang="zh-CN" sz="3600" b="1" smtClean="0">
                <a:latin typeface="Times New Roman" pitchFamily="18" charset="0"/>
              </a:rPr>
              <a:t>B = [ </a:t>
            </a:r>
            <a:r>
              <a:rPr lang="en-US" altLang="zh-CN" sz="3600" b="1" i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sym typeface="Symbol" pitchFamily="18" charset="2"/>
              </a:rPr>
              <a:t>k</a:t>
            </a:r>
            <a:r>
              <a:rPr lang="el-GR" altLang="zh-CN" sz="3600" b="1" baseline="-3000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</a:rPr>
              <a:t>1 </a:t>
            </a:r>
            <a:r>
              <a:rPr lang="en-US" altLang="zh-CN" sz="3600" b="1" smtClean="0">
                <a:latin typeface="Times New Roman" pitchFamily="18" charset="0"/>
                <a:sym typeface="Symbol" pitchFamily="18" charset="2"/>
              </a:rPr>
              <a:t></a:t>
            </a:r>
            <a:r>
              <a:rPr lang="en-US" altLang="zh-CN" sz="3600" b="1" baseline="-30000" smtClean="0">
                <a:solidFill>
                  <a:srgbClr val="000000"/>
                </a:solidFill>
                <a:latin typeface="Times New Roman" pitchFamily="18" charset="0"/>
              </a:rPr>
              <a:t>1   </a:t>
            </a:r>
            <a:r>
              <a:rPr lang="en-US" altLang="zh-CN" sz="3600" b="1" i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sym typeface="Symbol" pitchFamily="18" charset="2"/>
              </a:rPr>
              <a:t>k</a:t>
            </a:r>
            <a:r>
              <a:rPr lang="el-GR" altLang="zh-CN" sz="3600" b="1" baseline="-3000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</a:rPr>
              <a:t>2</a:t>
            </a:r>
            <a:r>
              <a:rPr lang="el-GR" altLang="zh-CN" sz="3600" b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</a:rPr>
              <a:t> </a:t>
            </a:r>
            <a:r>
              <a:rPr lang="en-US" altLang="zh-CN" sz="3600" b="1" smtClean="0">
                <a:latin typeface="Times New Roman" pitchFamily="18" charset="0"/>
                <a:sym typeface="Symbol" pitchFamily="18" charset="2"/>
              </a:rPr>
              <a:t></a:t>
            </a:r>
            <a:r>
              <a:rPr lang="en-US" altLang="zh-CN" sz="3600" b="1" baseline="-30000" smtClean="0">
                <a:solidFill>
                  <a:srgbClr val="000000"/>
                </a:solidFill>
                <a:latin typeface="Times New Roman" pitchFamily="18" charset="0"/>
              </a:rPr>
              <a:t>2  </a:t>
            </a:r>
            <a:r>
              <a:rPr lang="en-US" altLang="zh-CN" sz="3600" b="1" smtClean="0">
                <a:latin typeface="Times New Roman" pitchFamily="18" charset="0"/>
                <a:sym typeface="Symbol" pitchFamily="18" charset="2"/>
              </a:rPr>
              <a:t>…</a:t>
            </a:r>
            <a:r>
              <a:rPr lang="en-US" altLang="zh-CN" sz="3600" b="1" smtClean="0">
                <a:latin typeface="Times New Roman" pitchFamily="18" charset="0"/>
                <a:ea typeface="华文楷体" pitchFamily="2" charset="-122"/>
              </a:rPr>
              <a:t> </a:t>
            </a:r>
            <a:r>
              <a:rPr lang="en-US" altLang="zh-CN" sz="3600" b="1" i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sym typeface="Symbol" pitchFamily="18" charset="2"/>
              </a:rPr>
              <a:t>k</a:t>
            </a:r>
            <a:r>
              <a:rPr lang="en-US" altLang="zh-CN" sz="3600" b="1" baseline="-3000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</a:rPr>
              <a:t>s</a:t>
            </a:r>
            <a:r>
              <a:rPr lang="en-US" altLang="zh-CN" sz="3600" b="1" smtClean="0">
                <a:latin typeface="Times New Roman" pitchFamily="18" charset="0"/>
                <a:ea typeface="华文楷体" pitchFamily="2" charset="-122"/>
              </a:rPr>
              <a:t> </a:t>
            </a:r>
            <a:r>
              <a:rPr lang="en-US" altLang="zh-CN" sz="3600" b="1" smtClean="0">
                <a:latin typeface="Times New Roman" pitchFamily="18" charset="0"/>
                <a:sym typeface="Symbol" pitchFamily="18" charset="2"/>
              </a:rPr>
              <a:t></a:t>
            </a:r>
            <a:r>
              <a:rPr lang="en-US" altLang="zh-CN" sz="3600" b="1" baseline="-30000" smtClean="0">
                <a:solidFill>
                  <a:srgbClr val="000000"/>
                </a:solidFill>
                <a:latin typeface="Times New Roman" pitchFamily="18" charset="0"/>
              </a:rPr>
              <a:t>s </a:t>
            </a:r>
            <a:r>
              <a:rPr lang="en-US" altLang="zh-CN" sz="3600" b="1" smtClean="0">
                <a:latin typeface="Times New Roman" pitchFamily="18" charset="0"/>
              </a:rPr>
              <a:t>] = 0 . </a:t>
            </a:r>
          </a:p>
          <a:p>
            <a:pPr eaLnBrk="1" hangingPunct="1">
              <a:lnSpc>
                <a:spcPct val="130000"/>
              </a:lnSpc>
              <a:buFontTx/>
              <a:buNone/>
            </a:pPr>
            <a:r>
              <a:rPr lang="zh-CN" altLang="en-US" sz="3600" b="1" smtClean="0">
                <a:latin typeface="Times New Roman" pitchFamily="18" charset="0"/>
                <a:ea typeface="华文楷体" pitchFamily="2" charset="-122"/>
              </a:rPr>
              <a:t>再由</a:t>
            </a:r>
            <a:r>
              <a:rPr lang="zh-CN" altLang="en-US" sz="3600" b="1" smtClean="0">
                <a:latin typeface="Times New Roman" pitchFamily="18" charset="0"/>
              </a:rPr>
              <a:t> </a:t>
            </a:r>
            <a:r>
              <a:rPr lang="zh-CN" altLang="en-US" sz="3600" b="1" smtClean="0">
                <a:latin typeface="Times New Roman" pitchFamily="18" charset="0"/>
                <a:sym typeface="Symbol" pitchFamily="18" charset="2"/>
              </a:rPr>
              <a:t></a:t>
            </a:r>
            <a:r>
              <a:rPr lang="en-US" altLang="zh-CN" sz="3600" b="1" baseline="-30000" smtClean="0">
                <a:solidFill>
                  <a:srgbClr val="000000"/>
                </a:solidFill>
                <a:latin typeface="Times New Roman" pitchFamily="18" charset="0"/>
              </a:rPr>
              <a:t>i </a:t>
            </a:r>
            <a:r>
              <a:rPr lang="en-US" altLang="zh-CN" sz="3600" b="1" smtClean="0">
                <a:latin typeface="Times New Roman" pitchFamily="18" charset="0"/>
                <a:sym typeface="Symbol" pitchFamily="18" charset="2"/>
              </a:rPr>
              <a:t></a:t>
            </a:r>
            <a:r>
              <a:rPr lang="en-US" altLang="zh-CN" sz="3600" b="1" baseline="-30000" smtClean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altLang="zh-CN" sz="3600" b="1" smtClean="0">
                <a:latin typeface="Times New Roman" pitchFamily="18" charset="0"/>
              </a:rPr>
              <a:t>0 </a:t>
            </a:r>
            <a:r>
              <a:rPr lang="zh-CN" altLang="en-US" sz="3600" b="1" smtClean="0">
                <a:latin typeface="Times New Roman" pitchFamily="18" charset="0"/>
                <a:ea typeface="华文楷体" pitchFamily="2" charset="-122"/>
              </a:rPr>
              <a:t>推得</a:t>
            </a:r>
            <a:r>
              <a:rPr lang="zh-CN" altLang="en-US" sz="3600" b="1" smtClean="0">
                <a:latin typeface="Times New Roman" pitchFamily="18" charset="0"/>
              </a:rPr>
              <a:t> </a:t>
            </a:r>
          </a:p>
          <a:p>
            <a:pPr eaLnBrk="1" hangingPunct="1">
              <a:lnSpc>
                <a:spcPct val="130000"/>
              </a:lnSpc>
              <a:buFontTx/>
              <a:buNone/>
            </a:pPr>
            <a:r>
              <a:rPr lang="zh-CN" altLang="en-US" sz="3600" b="1" smtClean="0">
                <a:latin typeface="Times New Roman" pitchFamily="18" charset="0"/>
              </a:rPr>
              <a:t>                     </a:t>
            </a:r>
            <a:r>
              <a:rPr lang="en-US" altLang="zh-CN" sz="3600" b="1" i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sym typeface="Symbol" pitchFamily="18" charset="2"/>
              </a:rPr>
              <a:t>k</a:t>
            </a:r>
            <a:r>
              <a:rPr lang="el-GR" altLang="zh-CN" sz="3600" b="1" baseline="-3000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</a:rPr>
              <a:t>1 </a:t>
            </a:r>
            <a:r>
              <a:rPr lang="en-US" altLang="zh-CN" sz="3600" b="1" smtClean="0">
                <a:latin typeface="Times New Roman" pitchFamily="18" charset="0"/>
              </a:rPr>
              <a:t>= </a:t>
            </a:r>
            <a:r>
              <a:rPr lang="en-US" altLang="zh-CN" sz="3600" b="1" baseline="-30000" smtClean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altLang="zh-CN" sz="3600" b="1" i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sym typeface="Symbol" pitchFamily="18" charset="2"/>
              </a:rPr>
              <a:t>k</a:t>
            </a:r>
            <a:r>
              <a:rPr lang="el-GR" altLang="zh-CN" sz="3600" b="1" baseline="-3000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</a:rPr>
              <a:t>2</a:t>
            </a:r>
            <a:r>
              <a:rPr lang="el-GR" altLang="zh-CN" sz="3600" b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</a:rPr>
              <a:t> </a:t>
            </a:r>
            <a:r>
              <a:rPr lang="en-US" altLang="zh-CN" sz="3600" b="1" smtClean="0">
                <a:latin typeface="Times New Roman" pitchFamily="18" charset="0"/>
              </a:rPr>
              <a:t>=</a:t>
            </a:r>
            <a:r>
              <a:rPr lang="en-US" altLang="zh-CN" sz="3600" b="1" baseline="-30000" smtClean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altLang="zh-CN" sz="3600" b="1" smtClean="0">
                <a:latin typeface="Times New Roman" pitchFamily="18" charset="0"/>
                <a:sym typeface="Symbol" pitchFamily="18" charset="2"/>
              </a:rPr>
              <a:t>…</a:t>
            </a:r>
            <a:r>
              <a:rPr lang="en-US" altLang="zh-CN" sz="3600" b="1" smtClean="0">
                <a:latin typeface="Times New Roman" pitchFamily="18" charset="0"/>
                <a:ea typeface="华文楷体" pitchFamily="2" charset="-122"/>
              </a:rPr>
              <a:t> </a:t>
            </a:r>
            <a:r>
              <a:rPr lang="en-US" altLang="zh-CN" sz="3600" b="1" smtClean="0">
                <a:latin typeface="Times New Roman" pitchFamily="18" charset="0"/>
              </a:rPr>
              <a:t>=</a:t>
            </a:r>
            <a:r>
              <a:rPr lang="en-US" altLang="zh-CN" sz="3600" b="1" smtClean="0">
                <a:latin typeface="Times New Roman" pitchFamily="18" charset="0"/>
                <a:ea typeface="华文楷体" pitchFamily="2" charset="-122"/>
              </a:rPr>
              <a:t> </a:t>
            </a:r>
            <a:r>
              <a:rPr lang="en-US" altLang="zh-CN" sz="3600" b="1" i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sym typeface="Symbol" pitchFamily="18" charset="2"/>
              </a:rPr>
              <a:t>k</a:t>
            </a:r>
            <a:r>
              <a:rPr lang="en-US" altLang="zh-CN" sz="3600" b="1" baseline="-3000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</a:rPr>
              <a:t>s</a:t>
            </a:r>
            <a:r>
              <a:rPr lang="en-US" altLang="zh-CN" sz="3600" b="1" smtClean="0">
                <a:latin typeface="Times New Roman" pitchFamily="18" charset="0"/>
                <a:ea typeface="华文楷体" pitchFamily="2" charset="-122"/>
              </a:rPr>
              <a:t> </a:t>
            </a:r>
            <a:r>
              <a:rPr lang="en-US" altLang="zh-CN" sz="3600" b="1" smtClean="0">
                <a:latin typeface="Times New Roman" pitchFamily="18" charset="0"/>
              </a:rPr>
              <a:t>= </a:t>
            </a:r>
            <a:r>
              <a:rPr lang="en-US" altLang="zh-CN" sz="3600" smtClean="0">
                <a:latin typeface="Times New Roman" pitchFamily="18" charset="0"/>
              </a:rPr>
              <a:t>0</a:t>
            </a:r>
            <a:r>
              <a:rPr lang="en-US" altLang="zh-CN" sz="3600" b="1" smtClean="0">
                <a:latin typeface="Times New Roman" pitchFamily="18" charset="0"/>
              </a:rPr>
              <a:t> . </a:t>
            </a:r>
          </a:p>
        </p:txBody>
      </p:sp>
      <p:graphicFrame>
        <p:nvGraphicFramePr>
          <p:cNvPr id="254978" name="Object 3"/>
          <p:cNvGraphicFramePr>
            <a:graphicFrameLocks noChangeAspect="1"/>
          </p:cNvGraphicFramePr>
          <p:nvPr/>
        </p:nvGraphicFramePr>
        <p:xfrm>
          <a:off x="1116013" y="333375"/>
          <a:ext cx="4751387" cy="2570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5051" name="公式" r:id="rId3" imgW="1726920" imgH="939600" progId="Equation.3">
                  <p:embed/>
                </p:oleObj>
              </mc:Choice>
              <mc:Fallback>
                <p:oleObj name="公式" r:id="rId3" imgW="1726920" imgH="9396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333375"/>
                        <a:ext cx="4751387" cy="2570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38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81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6181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81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66181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81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66181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81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66181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9459" name="Rectangle 2"/>
              <p:cNvSpPr>
                <a:spLocks noGrp="1" noChangeArrowheads="1"/>
              </p:cNvSpPr>
              <p:nvPr>
                <p:ph type="body" sz="half" idx="1"/>
              </p:nvPr>
            </p:nvSpPr>
            <p:spPr>
              <a:xfrm>
                <a:off x="1835150" y="1773238"/>
                <a:ext cx="5473700" cy="1008062"/>
              </a:xfrm>
              <a:solidFill>
                <a:srgbClr val="FFCC99">
                  <a:alpha val="70195"/>
                </a:srgbClr>
              </a:solidFill>
              <a:ln w="50800">
                <a:solidFill>
                  <a:srgbClr val="0000FF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eaLnBrk="1" hangingPunct="1">
                  <a:lnSpc>
                    <a:spcPct val="130000"/>
                  </a:lnSpc>
                  <a:buFontTx/>
                  <a:buNone/>
                </a:pPr>
                <a:r>
                  <a:rPr lang="en-US" altLang="zh-CN" sz="3600" b="1" dirty="0" smtClean="0">
                    <a:latin typeface="Times New Roman" pitchFamily="18" charset="0"/>
                  </a:rPr>
                  <a:t>  </a:t>
                </a:r>
                <a:r>
                  <a:rPr lang="en-US" altLang="zh-CN" sz="3600" b="1" dirty="0">
                    <a:latin typeface="Times New Roman" pitchFamily="18" charset="0"/>
                    <a:sym typeface="Symbol" pitchFamily="18" charset="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600" b="1" i="1" smtClean="0">
                            <a:latin typeface="Cambria Math"/>
                            <a:ea typeface="华文楷体" pitchFamily="2" charset="-122"/>
                          </a:rPr>
                        </m:ctrlPr>
                      </m:sSubPr>
                      <m:e>
                        <m:r>
                          <a:rPr lang="zh-CN" altLang="en-US" sz="3600" b="1" i="1" smtClean="0">
                            <a:latin typeface="Cambria Math"/>
                            <a:ea typeface="华文楷体" pitchFamily="2" charset="-122"/>
                          </a:rPr>
                          <m:t>𝜶</m:t>
                        </m:r>
                      </m:e>
                      <m:sub>
                        <m:r>
                          <a:rPr lang="en-US" altLang="zh-CN" sz="3600" b="1" i="1" smtClean="0">
                            <a:latin typeface="Cambria Math"/>
                            <a:ea typeface="华文楷体" pitchFamily="2" charset="-122"/>
                          </a:rPr>
                          <m:t>𝟏</m:t>
                        </m:r>
                        <m:r>
                          <a:rPr lang="en-US" altLang="zh-CN" sz="3600" b="1" i="1" smtClean="0">
                            <a:latin typeface="Cambria Math"/>
                            <a:ea typeface="华文楷体" pitchFamily="2" charset="-122"/>
                          </a:rPr>
                          <m:t> </m:t>
                        </m:r>
                      </m:sub>
                    </m:sSub>
                    <m:r>
                      <a:rPr lang="en-US" altLang="zh-CN" sz="3600" b="1" i="1" smtClean="0">
                        <a:latin typeface="Cambria Math"/>
                        <a:ea typeface="华文楷体" pitchFamily="2" charset="-122"/>
                      </a:rPr>
                      <m:t>,</m:t>
                    </m:r>
                    <m:sSub>
                      <m:sSubPr>
                        <m:ctrlPr>
                          <a:rPr lang="en-US" altLang="zh-CN" sz="3600" b="1" i="1" smtClean="0">
                            <a:latin typeface="Cambria Math"/>
                            <a:ea typeface="华文楷体" pitchFamily="2" charset="-122"/>
                          </a:rPr>
                        </m:ctrlPr>
                      </m:sSubPr>
                      <m:e>
                        <m:r>
                          <a:rPr lang="zh-CN" altLang="en-US" sz="3600" b="1" i="1" smtClean="0">
                            <a:latin typeface="Cambria Math"/>
                            <a:ea typeface="华文楷体" pitchFamily="2" charset="-122"/>
                          </a:rPr>
                          <m:t>𝜶</m:t>
                        </m:r>
                      </m:e>
                      <m:sub>
                        <m:r>
                          <a:rPr lang="en-US" altLang="zh-CN" sz="3600" b="1" i="1" smtClean="0">
                            <a:latin typeface="Cambria Math"/>
                            <a:ea typeface="华文楷体" pitchFamily="2" charset="-122"/>
                          </a:rPr>
                          <m:t>𝟐</m:t>
                        </m:r>
                        <m:r>
                          <a:rPr lang="en-US" altLang="zh-CN" sz="3600" b="1" i="1" smtClean="0">
                            <a:latin typeface="Cambria Math"/>
                            <a:ea typeface="华文楷体" pitchFamily="2" charset="-122"/>
                          </a:rPr>
                          <m:t> </m:t>
                        </m:r>
                      </m:sub>
                    </m:sSub>
                    <m:r>
                      <a:rPr lang="en-US" altLang="zh-CN" sz="3600" b="1" i="1" smtClean="0">
                        <a:latin typeface="Cambria Math"/>
                        <a:ea typeface="华文楷体" pitchFamily="2" charset="-122"/>
                      </a:rPr>
                      <m:t>,⋯,</m:t>
                    </m:r>
                    <m:sSub>
                      <m:sSubPr>
                        <m:ctrlPr>
                          <a:rPr lang="en-US" altLang="zh-CN" sz="3600" b="1" i="1" smtClean="0">
                            <a:latin typeface="Cambria Math"/>
                            <a:ea typeface="华文楷体" pitchFamily="2" charset="-122"/>
                          </a:rPr>
                        </m:ctrlPr>
                      </m:sSubPr>
                      <m:e>
                        <m:r>
                          <a:rPr lang="zh-CN" altLang="en-US" sz="3600" b="1" i="1" smtClean="0">
                            <a:latin typeface="Cambria Math"/>
                            <a:ea typeface="华文楷体" pitchFamily="2" charset="-122"/>
                          </a:rPr>
                          <m:t>𝜶</m:t>
                        </m:r>
                      </m:e>
                      <m:sub>
                        <m:r>
                          <a:rPr lang="en-US" altLang="zh-CN" sz="3600" b="1" i="1" smtClean="0">
                            <a:latin typeface="Cambria Math"/>
                            <a:ea typeface="华文楷体" pitchFamily="2" charset="-122"/>
                          </a:rPr>
                          <m:t>𝒔</m:t>
                        </m:r>
                        <m:r>
                          <a:rPr lang="en-US" altLang="zh-CN" sz="3600" b="1" i="1" smtClean="0">
                            <a:latin typeface="Cambria Math"/>
                            <a:ea typeface="华文楷体" pitchFamily="2" charset="-122"/>
                          </a:rPr>
                          <m:t> </m:t>
                        </m:r>
                      </m:sub>
                    </m:sSub>
                  </m:oMath>
                </a14:m>
                <a:r>
                  <a:rPr lang="zh-CN" altLang="en-US" sz="3600" b="1" dirty="0" smtClean="0">
                    <a:latin typeface="华文楷体" pitchFamily="2" charset="-122"/>
                    <a:ea typeface="华文楷体" pitchFamily="2" charset="-122"/>
                  </a:rPr>
                  <a:t>线性相关</a:t>
                </a:r>
              </a:p>
            </p:txBody>
          </p:sp>
        </mc:Choice>
        <mc:Fallback xmlns="">
          <p:sp>
            <p:nvSpPr>
              <p:cNvPr id="19459" name="Rectang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1"/>
              </p:nvPr>
            </p:nvSpPr>
            <p:spPr>
              <a:xfrm>
                <a:off x="1835150" y="1773238"/>
                <a:ext cx="5473700" cy="1008062"/>
              </a:xfrm>
              <a:blipFill rotWithShape="1">
                <a:blip r:embed="rId2"/>
                <a:stretch>
                  <a:fillRect/>
                </a:stretch>
              </a:blipFill>
              <a:ln w="50800">
                <a:solidFill>
                  <a:srgbClr val="0000FF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39459" name="AutoShape 3"/>
          <p:cNvSpPr>
            <a:spLocks noChangeArrowheads="1"/>
          </p:cNvSpPr>
          <p:nvPr/>
        </p:nvSpPr>
        <p:spPr bwMode="auto">
          <a:xfrm>
            <a:off x="4284663" y="2924175"/>
            <a:ext cx="485775" cy="744538"/>
          </a:xfrm>
          <a:prstGeom prst="upDownArrow">
            <a:avLst>
              <a:gd name="adj1" fmla="val 50000"/>
              <a:gd name="adj2" fmla="val 30654"/>
            </a:avLst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5139460" name="AutoShape 4"/>
          <p:cNvSpPr>
            <a:spLocks noChangeArrowheads="1"/>
          </p:cNvSpPr>
          <p:nvPr/>
        </p:nvSpPr>
        <p:spPr bwMode="auto">
          <a:xfrm>
            <a:off x="684213" y="3716338"/>
            <a:ext cx="7489825" cy="2305050"/>
          </a:xfrm>
          <a:prstGeom prst="roundRect">
            <a:avLst>
              <a:gd name="adj" fmla="val 16667"/>
            </a:avLst>
          </a:prstGeom>
          <a:solidFill>
            <a:srgbClr val="00FF00">
              <a:alpha val="5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5139461" name="Rectangle 5"/>
          <p:cNvSpPr>
            <a:spLocks noChangeArrowheads="1"/>
          </p:cNvSpPr>
          <p:nvPr/>
        </p:nvSpPr>
        <p:spPr bwMode="auto">
          <a:xfrm>
            <a:off x="1042988" y="3860800"/>
            <a:ext cx="3097212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kumimoji="0" lang="zh-CN" altLang="en-US">
                <a:ea typeface="华文楷体" pitchFamily="2" charset="-122"/>
              </a:rPr>
              <a:t>齐次线性方程组</a:t>
            </a:r>
          </a:p>
        </p:txBody>
      </p:sp>
      <p:sp>
        <p:nvSpPr>
          <p:cNvPr id="5139463" name="Rectangle 7"/>
          <p:cNvSpPr>
            <a:spLocks noChangeArrowheads="1"/>
          </p:cNvSpPr>
          <p:nvPr/>
        </p:nvSpPr>
        <p:spPr bwMode="auto">
          <a:xfrm>
            <a:off x="755650" y="5300663"/>
            <a:ext cx="2376488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kumimoji="0" lang="zh-CN" altLang="en-US">
                <a:ea typeface="华文楷体" pitchFamily="2" charset="-122"/>
              </a:rPr>
              <a:t>有非零解</a:t>
            </a:r>
          </a:p>
        </p:txBody>
      </p:sp>
      <p:pic>
        <p:nvPicPr>
          <p:cNvPr id="19464" name="Picture 8" descr="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70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65" name="Rectangle 9"/>
          <p:cNvSpPr>
            <a:spLocks noGrp="1" noChangeArrowheads="1"/>
          </p:cNvSpPr>
          <p:nvPr>
            <p:ph type="title"/>
          </p:nvPr>
        </p:nvSpPr>
        <p:spPr>
          <a:xfrm>
            <a:off x="539750" y="0"/>
            <a:ext cx="8229600" cy="1371600"/>
          </a:xfrm>
        </p:spPr>
        <p:txBody>
          <a:bodyPr/>
          <a:lstStyle/>
          <a:p>
            <a:pPr eaLnBrk="1" hangingPunct="1"/>
            <a:r>
              <a:rPr lang="zh-CN" altLang="en-US" b="1" smtClean="0">
                <a:solidFill>
                  <a:schemeClr val="bg1"/>
                </a:solidFill>
                <a:latin typeface="Times New Roman" pitchFamily="18" charset="0"/>
                <a:ea typeface="华文楷体" pitchFamily="2" charset="-122"/>
              </a:rPr>
              <a:t>线性相关的判定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/>
              <p:cNvSpPr/>
              <p:nvPr/>
            </p:nvSpPr>
            <p:spPr>
              <a:xfrm>
                <a:off x="1239777" y="4355396"/>
                <a:ext cx="6575546" cy="923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lvl="0" indent="-342900">
                  <a:lnSpc>
                    <a:spcPct val="150000"/>
                  </a:lnSpc>
                  <a:spcBef>
                    <a:spcPct val="2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3600" i="1" kern="0">
                              <a:solidFill>
                                <a:srgbClr val="000000"/>
                              </a:solidFill>
                              <a:latin typeface="Cambria Math"/>
                              <a:ea typeface="华文楷体" pitchFamily="2" charset="-122"/>
                            </a:rPr>
                          </m:ctrlPr>
                        </m:sSubPr>
                        <m:e>
                          <m:r>
                            <a:rPr kumimoji="0" lang="en-US" altLang="zh-CN" sz="3600" i="1" kern="0">
                              <a:solidFill>
                                <a:srgbClr val="000000"/>
                              </a:solidFill>
                              <a:latin typeface="Cambria Math"/>
                              <a:ea typeface="华文楷体" pitchFamily="2" charset="-122"/>
                            </a:rPr>
                            <m:t>𝒌</m:t>
                          </m:r>
                        </m:e>
                        <m:sub>
                          <m:r>
                            <a:rPr kumimoji="0" lang="en-US" altLang="zh-CN" sz="3600" i="1" kern="0">
                              <a:solidFill>
                                <a:srgbClr val="000000"/>
                              </a:solidFill>
                              <a:latin typeface="Cambria Math"/>
                              <a:ea typeface="华文楷体" pitchFamily="2" charset="-122"/>
                            </a:rPr>
                            <m:t>𝟏</m:t>
                          </m:r>
                        </m:sub>
                      </m:sSub>
                      <m:sSub>
                        <m:sSubPr>
                          <m:ctrlPr>
                            <a:rPr kumimoji="0" lang="en-US" altLang="zh-CN" sz="3600" i="1" kern="0">
                              <a:solidFill>
                                <a:srgbClr val="000000"/>
                              </a:solidFill>
                              <a:latin typeface="Cambria Math"/>
                              <a:ea typeface="华文楷体" pitchFamily="2" charset="-122"/>
                            </a:rPr>
                          </m:ctrlPr>
                        </m:sSubPr>
                        <m:e>
                          <m:r>
                            <a:rPr kumimoji="0" lang="zh-CN" altLang="en-US" sz="3600" i="1" kern="0">
                              <a:solidFill>
                                <a:srgbClr val="000000"/>
                              </a:solidFill>
                              <a:latin typeface="Cambria Math"/>
                              <a:ea typeface="华文楷体" pitchFamily="2" charset="-122"/>
                            </a:rPr>
                            <m:t>𝜶</m:t>
                          </m:r>
                        </m:e>
                        <m:sub>
                          <m:r>
                            <a:rPr kumimoji="0" lang="en-US" altLang="zh-CN" sz="3600" i="1" kern="0">
                              <a:solidFill>
                                <a:srgbClr val="000000"/>
                              </a:solidFill>
                              <a:latin typeface="Cambria Math"/>
                              <a:ea typeface="华文楷体" pitchFamily="2" charset="-122"/>
                            </a:rPr>
                            <m:t>𝟏</m:t>
                          </m:r>
                        </m:sub>
                      </m:sSub>
                      <m:r>
                        <a:rPr kumimoji="0" lang="en-US" altLang="zh-CN" sz="3600" i="1" kern="0">
                          <a:solidFill>
                            <a:srgbClr val="000000"/>
                          </a:solidFill>
                          <a:latin typeface="Cambria Math"/>
                          <a:ea typeface="华文楷体" pitchFamily="2" charset="-122"/>
                        </a:rPr>
                        <m:t>+</m:t>
                      </m:r>
                      <m:sSub>
                        <m:sSubPr>
                          <m:ctrlPr>
                            <a:rPr kumimoji="0" lang="en-US" altLang="zh-CN" sz="3600" i="1" kern="0">
                              <a:solidFill>
                                <a:srgbClr val="000000"/>
                              </a:solidFill>
                              <a:latin typeface="Cambria Math"/>
                              <a:ea typeface="华文楷体" pitchFamily="2" charset="-122"/>
                            </a:rPr>
                          </m:ctrlPr>
                        </m:sSubPr>
                        <m:e>
                          <m:r>
                            <a:rPr kumimoji="0" lang="en-US" altLang="zh-CN" sz="3600" i="1" kern="0">
                              <a:solidFill>
                                <a:srgbClr val="000000"/>
                              </a:solidFill>
                              <a:latin typeface="Cambria Math"/>
                              <a:ea typeface="华文楷体" pitchFamily="2" charset="-122"/>
                            </a:rPr>
                            <m:t>𝒌</m:t>
                          </m:r>
                        </m:e>
                        <m:sub>
                          <m:r>
                            <a:rPr kumimoji="0" lang="en-US" altLang="zh-CN" sz="3600" i="1" kern="0">
                              <a:solidFill>
                                <a:srgbClr val="000000"/>
                              </a:solidFill>
                              <a:latin typeface="Cambria Math"/>
                              <a:ea typeface="华文楷体" pitchFamily="2" charset="-122"/>
                            </a:rPr>
                            <m:t>𝟐</m:t>
                          </m:r>
                        </m:sub>
                      </m:sSub>
                      <m:sSub>
                        <m:sSubPr>
                          <m:ctrlPr>
                            <a:rPr kumimoji="0" lang="en-US" altLang="zh-CN" sz="3600" i="1" kern="0">
                              <a:solidFill>
                                <a:srgbClr val="000000"/>
                              </a:solidFill>
                              <a:latin typeface="Cambria Math"/>
                              <a:ea typeface="华文楷体" pitchFamily="2" charset="-122"/>
                            </a:rPr>
                          </m:ctrlPr>
                        </m:sSubPr>
                        <m:e>
                          <m:r>
                            <a:rPr kumimoji="0" lang="zh-CN" altLang="en-US" sz="3600" i="1" kern="0">
                              <a:solidFill>
                                <a:srgbClr val="000000"/>
                              </a:solidFill>
                              <a:latin typeface="Cambria Math"/>
                              <a:ea typeface="华文楷体" pitchFamily="2" charset="-122"/>
                            </a:rPr>
                            <m:t>𝜶</m:t>
                          </m:r>
                        </m:e>
                        <m:sub>
                          <m:r>
                            <a:rPr kumimoji="0" lang="en-US" altLang="zh-CN" sz="3600" i="1" kern="0">
                              <a:solidFill>
                                <a:srgbClr val="000000"/>
                              </a:solidFill>
                              <a:latin typeface="Cambria Math"/>
                              <a:ea typeface="华文楷体" pitchFamily="2" charset="-122"/>
                            </a:rPr>
                            <m:t>𝟐</m:t>
                          </m:r>
                        </m:sub>
                      </m:sSub>
                      <m:r>
                        <a:rPr kumimoji="0" lang="en-US" altLang="zh-CN" sz="3600" i="1" kern="0">
                          <a:solidFill>
                            <a:srgbClr val="000000"/>
                          </a:solidFill>
                          <a:latin typeface="Cambria Math"/>
                          <a:ea typeface="华文楷体" pitchFamily="2" charset="-122"/>
                        </a:rPr>
                        <m:t>+⋯+</m:t>
                      </m:r>
                      <m:sSub>
                        <m:sSubPr>
                          <m:ctrlPr>
                            <a:rPr kumimoji="0" lang="en-US" altLang="zh-CN" sz="3600" i="1" kern="0">
                              <a:solidFill>
                                <a:srgbClr val="000000"/>
                              </a:solidFill>
                              <a:latin typeface="Cambria Math"/>
                              <a:ea typeface="华文楷体" pitchFamily="2" charset="-122"/>
                            </a:rPr>
                          </m:ctrlPr>
                        </m:sSubPr>
                        <m:e>
                          <m:r>
                            <a:rPr kumimoji="0" lang="en-US" altLang="zh-CN" sz="3600" i="1" kern="0">
                              <a:solidFill>
                                <a:srgbClr val="000000"/>
                              </a:solidFill>
                              <a:latin typeface="Cambria Math"/>
                              <a:ea typeface="华文楷体" pitchFamily="2" charset="-122"/>
                            </a:rPr>
                            <m:t>𝒌</m:t>
                          </m:r>
                        </m:e>
                        <m:sub>
                          <m:r>
                            <a:rPr kumimoji="0" lang="en-US" altLang="zh-CN" sz="3600" i="1" kern="0">
                              <a:solidFill>
                                <a:srgbClr val="000000"/>
                              </a:solidFill>
                              <a:latin typeface="Cambria Math"/>
                              <a:ea typeface="华文楷体" pitchFamily="2" charset="-122"/>
                            </a:rPr>
                            <m:t>𝒔</m:t>
                          </m:r>
                        </m:sub>
                      </m:sSub>
                      <m:sSub>
                        <m:sSubPr>
                          <m:ctrlPr>
                            <a:rPr kumimoji="0" lang="en-US" altLang="zh-CN" sz="3600" i="1" kern="0">
                              <a:solidFill>
                                <a:srgbClr val="000000"/>
                              </a:solidFill>
                              <a:latin typeface="Cambria Math"/>
                              <a:ea typeface="华文楷体" pitchFamily="2" charset="-122"/>
                            </a:rPr>
                          </m:ctrlPr>
                        </m:sSubPr>
                        <m:e>
                          <m:r>
                            <a:rPr kumimoji="0" lang="zh-CN" altLang="en-US" sz="3600" i="1" kern="0">
                              <a:solidFill>
                                <a:srgbClr val="000000"/>
                              </a:solidFill>
                              <a:latin typeface="Cambria Math"/>
                              <a:ea typeface="华文楷体" pitchFamily="2" charset="-122"/>
                            </a:rPr>
                            <m:t>𝜶</m:t>
                          </m:r>
                        </m:e>
                        <m:sub>
                          <m:r>
                            <a:rPr kumimoji="0" lang="en-US" altLang="zh-CN" sz="3600" i="1" kern="0">
                              <a:solidFill>
                                <a:srgbClr val="000000"/>
                              </a:solidFill>
                              <a:latin typeface="Cambria Math"/>
                              <a:ea typeface="华文楷体" pitchFamily="2" charset="-122"/>
                            </a:rPr>
                            <m:t>𝒔</m:t>
                          </m:r>
                        </m:sub>
                      </m:sSub>
                      <m:r>
                        <a:rPr kumimoji="0" lang="en-US" altLang="zh-CN" sz="3600" i="1" kern="0">
                          <a:solidFill>
                            <a:srgbClr val="000000"/>
                          </a:solidFill>
                          <a:latin typeface="Cambria Math"/>
                          <a:ea typeface="华文楷体" pitchFamily="2" charset="-122"/>
                        </a:rPr>
                        <m:t>=</m:t>
                      </m:r>
                      <m:r>
                        <a:rPr kumimoji="0" lang="en-US" altLang="zh-CN" sz="3600" i="1" kern="0">
                          <a:solidFill>
                            <a:srgbClr val="000000"/>
                          </a:solidFill>
                          <a:latin typeface="Cambria Math"/>
                          <a:ea typeface="华文楷体" pitchFamily="2" charset="-122"/>
                        </a:rPr>
                        <m:t>𝟎</m:t>
                      </m:r>
                    </m:oMath>
                  </m:oMathPara>
                </a14:m>
                <a:endParaRPr kumimoji="0" lang="zh-CN" altLang="en-US" sz="3600" kern="0" dirty="0">
                  <a:solidFill>
                    <a:srgbClr val="000000"/>
                  </a:solidFill>
                  <a:latin typeface="华文楷体" pitchFamily="2" charset="-122"/>
                  <a:ea typeface="华文楷体" pitchFamily="2" charset="-122"/>
                </a:endParaRPr>
              </a:p>
            </p:txBody>
          </p:sp>
        </mc:Choice>
        <mc:Fallback xmlns=""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9777" y="4355396"/>
                <a:ext cx="6575546" cy="92333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9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1394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1394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1394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1394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9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1394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1394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5139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9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51394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9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0"/>
                                        <p:tgtEl>
                                          <p:spTgt spid="5139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39459" grpId="0" animBg="1"/>
      <p:bldP spid="5139460" grpId="0" animBg="1"/>
      <p:bldP spid="5139461" grpId="0"/>
      <p:bldP spid="5139463" grpId="0"/>
      <p:bldP spid="2" grpId="0"/>
    </p:bldLst>
  </p:timing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0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68313" y="476250"/>
            <a:ext cx="8229600" cy="5792788"/>
          </a:xfrm>
        </p:spPr>
        <p:txBody>
          <a:bodyPr/>
          <a:lstStyle/>
          <a:p>
            <a:pPr>
              <a:lnSpc>
                <a:spcPct val="150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  <a:ea typeface="华文楷体" pitchFamily="2" charset="-122"/>
              </a:rPr>
              <a:t>  </a:t>
            </a:r>
            <a:r>
              <a:rPr lang="zh-CN" altLang="en-US" sz="3600" b="1" smtClean="0">
                <a:latin typeface="Times New Roman" pitchFamily="18" charset="0"/>
                <a:ea typeface="华文楷体" pitchFamily="2" charset="-122"/>
              </a:rPr>
              <a:t>例</a:t>
            </a:r>
            <a:r>
              <a:rPr lang="en-US" altLang="zh-CN" sz="3600" b="1" smtClean="0">
                <a:latin typeface="Times New Roman" pitchFamily="18" charset="0"/>
                <a:ea typeface="华文楷体" pitchFamily="2" charset="-122"/>
              </a:rPr>
              <a:t>. </a:t>
            </a:r>
            <a:r>
              <a:rPr lang="zh-CN" altLang="en-US" sz="3600" b="1" smtClean="0">
                <a:latin typeface="Times New Roman" pitchFamily="18" charset="0"/>
                <a:ea typeface="华文楷体" pitchFamily="2" charset="-122"/>
              </a:rPr>
              <a:t>计算 </a:t>
            </a:r>
            <a:endParaRPr lang="en-US" altLang="zh-CN" b="1" smtClean="0">
              <a:latin typeface="Times New Roman" pitchFamily="18" charset="0"/>
              <a:ea typeface="华文楷体" pitchFamily="2" charset="-122"/>
            </a:endParaRPr>
          </a:p>
          <a:p>
            <a:pPr>
              <a:lnSpc>
                <a:spcPct val="150000"/>
              </a:lnSpc>
              <a:buFontTx/>
              <a:buNone/>
            </a:pPr>
            <a:r>
              <a:rPr lang="en-US" altLang="zh-CN" sz="3600" b="1" smtClean="0">
                <a:latin typeface="Times New Roman" pitchFamily="18" charset="0"/>
                <a:ea typeface="华文楷体" pitchFamily="2" charset="-122"/>
              </a:rPr>
              <a:t>  </a:t>
            </a:r>
            <a:r>
              <a:rPr lang="en-US" altLang="zh-CN" sz="3600" b="1" i="1" smtClean="0">
                <a:latin typeface="Times New Roman" pitchFamily="18" charset="0"/>
                <a:ea typeface="华文楷体" pitchFamily="2" charset="-122"/>
              </a:rPr>
              <a:t>f</a:t>
            </a:r>
            <a:endParaRPr lang="en-US" altLang="zh-CN" sz="4000" b="1" i="1" smtClean="0">
              <a:latin typeface="Times New Roman" pitchFamily="18" charset="0"/>
            </a:endParaRPr>
          </a:p>
        </p:txBody>
      </p:sp>
      <p:graphicFrame>
        <p:nvGraphicFramePr>
          <p:cNvPr id="256002" name="Object 2"/>
          <p:cNvGraphicFramePr>
            <a:graphicFrameLocks noChangeAspect="1"/>
          </p:cNvGraphicFramePr>
          <p:nvPr/>
        </p:nvGraphicFramePr>
        <p:xfrm>
          <a:off x="3708400" y="908050"/>
          <a:ext cx="3562350" cy="2117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435" name="公式" r:id="rId3" imgW="1193760" imgH="711000" progId="Equation.3">
                  <p:embed/>
                </p:oleObj>
              </mc:Choice>
              <mc:Fallback>
                <p:oleObj name="公式" r:id="rId3" imgW="1193760" imgH="71100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08400" y="908050"/>
                        <a:ext cx="3562350" cy="2117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748626" name="Object 3"/>
          <p:cNvGraphicFramePr>
            <a:graphicFrameLocks noChangeAspect="1"/>
          </p:cNvGraphicFramePr>
          <p:nvPr/>
        </p:nvGraphicFramePr>
        <p:xfrm>
          <a:off x="900113" y="5445125"/>
          <a:ext cx="7800975" cy="755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436" name="公式" r:id="rId5" imgW="2831760" imgH="266400" progId="Equation.3">
                  <p:embed/>
                </p:oleObj>
              </mc:Choice>
              <mc:Fallback>
                <p:oleObj name="公式" r:id="rId5" imgW="2831760" imgH="2664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0113" y="5445125"/>
                        <a:ext cx="7800975" cy="755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6004" name="Object 4"/>
          <p:cNvGraphicFramePr>
            <a:graphicFrameLocks noChangeAspect="1"/>
          </p:cNvGraphicFramePr>
          <p:nvPr/>
        </p:nvGraphicFramePr>
        <p:xfrm>
          <a:off x="1187450" y="1628775"/>
          <a:ext cx="2611438" cy="669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437" name="公式" r:id="rId7" imgW="888840" imgH="228600" progId="Equation.3">
                  <p:embed/>
                </p:oleObj>
              </mc:Choice>
              <mc:Fallback>
                <p:oleObj name="公式" r:id="rId7" imgW="888840" imgH="2286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450" y="1628775"/>
                        <a:ext cx="2611438" cy="669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6005" name="Object 5"/>
          <p:cNvGraphicFramePr>
            <a:graphicFrameLocks noChangeAspect="1"/>
          </p:cNvGraphicFramePr>
          <p:nvPr/>
        </p:nvGraphicFramePr>
        <p:xfrm>
          <a:off x="7092950" y="908050"/>
          <a:ext cx="1081088" cy="2082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438" name="公式" r:id="rId9" imgW="368280" imgH="711000" progId="Equation.3">
                  <p:embed/>
                </p:oleObj>
              </mc:Choice>
              <mc:Fallback>
                <p:oleObj name="公式" r:id="rId9" imgW="368280" imgH="7110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92950" y="908050"/>
                        <a:ext cx="1081088" cy="2082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9144" name="Object 8"/>
          <p:cNvGraphicFramePr>
            <a:graphicFrameLocks noChangeAspect="1"/>
          </p:cNvGraphicFramePr>
          <p:nvPr/>
        </p:nvGraphicFramePr>
        <p:xfrm>
          <a:off x="3924300" y="3213100"/>
          <a:ext cx="3751263" cy="2117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439" name="公式" r:id="rId11" imgW="1257120" imgH="711000" progId="Equation.3">
                  <p:embed/>
                </p:oleObj>
              </mc:Choice>
              <mc:Fallback>
                <p:oleObj name="公式" r:id="rId11" imgW="1257120" imgH="71100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24300" y="3213100"/>
                        <a:ext cx="3751263" cy="2117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9145" name="Object 9"/>
          <p:cNvGraphicFramePr>
            <a:graphicFrameLocks noChangeAspect="1"/>
          </p:cNvGraphicFramePr>
          <p:nvPr/>
        </p:nvGraphicFramePr>
        <p:xfrm>
          <a:off x="1619250" y="3933825"/>
          <a:ext cx="2611438" cy="669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440" name="公式" r:id="rId13" imgW="888840" imgH="228600" progId="Equation.3">
                  <p:embed/>
                </p:oleObj>
              </mc:Choice>
              <mc:Fallback>
                <p:oleObj name="公式" r:id="rId13" imgW="888840" imgH="228600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9250" y="3933825"/>
                        <a:ext cx="2611438" cy="669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191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191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191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19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19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48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7486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7486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7486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7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4000" b="1" smtClean="0">
                <a:latin typeface="Times New Roman" pitchFamily="18" charset="0"/>
              </a:rPr>
              <a:t>已知金属板边界的温度</a:t>
            </a:r>
            <a:r>
              <a:rPr lang="en-US" altLang="zh-CN" sz="4000" b="1" smtClean="0">
                <a:latin typeface="Times New Roman" pitchFamily="18" charset="0"/>
              </a:rPr>
              <a:t>, </a:t>
            </a:r>
            <a:br>
              <a:rPr lang="en-US" altLang="zh-CN" sz="4000" b="1" smtClean="0">
                <a:latin typeface="Times New Roman" pitchFamily="18" charset="0"/>
              </a:rPr>
            </a:br>
            <a:r>
              <a:rPr lang="zh-CN" altLang="en-US" sz="4000" b="1" smtClean="0">
                <a:latin typeface="Times New Roman" pitchFamily="18" charset="0"/>
              </a:rPr>
              <a:t>求板内温度的分布</a:t>
            </a:r>
          </a:p>
        </p:txBody>
      </p:sp>
      <p:sp>
        <p:nvSpPr>
          <p:cNvPr id="712707" name="Rectangle 3"/>
          <p:cNvSpPr>
            <a:spLocks noChangeArrowheads="1"/>
          </p:cNvSpPr>
          <p:nvPr/>
        </p:nvSpPr>
        <p:spPr bwMode="auto">
          <a:xfrm>
            <a:off x="323850" y="5445125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kumimoji="0" lang="en-US" altLang="zh-CN" sz="4000">
                <a:solidFill>
                  <a:srgbClr val="000000"/>
                </a:solidFill>
                <a:latin typeface="Arial" pitchFamily="34" charset="0"/>
              </a:rPr>
              <a:t>  </a:t>
            </a:r>
            <a:r>
              <a:rPr kumimoji="0" lang="zh-CN" altLang="en-US" sz="4000">
                <a:solidFill>
                  <a:srgbClr val="000000"/>
                </a:solidFill>
                <a:latin typeface="Arial" pitchFamily="34" charset="0"/>
              </a:rPr>
              <a:t>离散 </a:t>
            </a:r>
            <a:r>
              <a:rPr kumimoji="0" lang="en-US" altLang="zh-CN" sz="4000">
                <a:solidFill>
                  <a:srgbClr val="000000"/>
                </a:solidFill>
                <a:latin typeface="Times New Roman" pitchFamily="18" charset="0"/>
              </a:rPr>
              <a:t>Poisson</a:t>
            </a:r>
            <a:r>
              <a:rPr kumimoji="0" lang="en-US" altLang="zh-CN" sz="4000">
                <a:solidFill>
                  <a:srgbClr val="000000"/>
                </a:solidFill>
                <a:latin typeface="Arial" pitchFamily="34" charset="0"/>
              </a:rPr>
              <a:t> </a:t>
            </a:r>
            <a:r>
              <a:rPr kumimoji="0" lang="zh-CN" altLang="en-US" sz="4000">
                <a:solidFill>
                  <a:srgbClr val="000000"/>
                </a:solidFill>
                <a:latin typeface="Arial" pitchFamily="34" charset="0"/>
              </a:rPr>
              <a:t>方程</a:t>
            </a:r>
            <a:endParaRPr kumimoji="0" lang="zh-CN" altLang="en-US" sz="40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712708" name="Rectangle 4"/>
          <p:cNvSpPr>
            <a:spLocks noChangeArrowheads="1"/>
          </p:cNvSpPr>
          <p:nvPr/>
        </p:nvSpPr>
        <p:spPr bwMode="auto">
          <a:xfrm>
            <a:off x="1835150" y="1989138"/>
            <a:ext cx="5400675" cy="3671887"/>
          </a:xfrm>
          <a:prstGeom prst="rect">
            <a:avLst/>
          </a:prstGeom>
          <a:gradFill rotWithShape="1">
            <a:gsLst>
              <a:gs pos="0">
                <a:srgbClr val="FFFF00">
                  <a:alpha val="81000"/>
                </a:srgbClr>
              </a:gs>
              <a:gs pos="100000">
                <a:srgbClr val="FF3300"/>
              </a:gs>
            </a:gsLst>
            <a:lin ang="2700000" scaled="1"/>
          </a:gradFill>
          <a:ln w="38100" algn="ctr">
            <a:solidFill>
              <a:srgbClr val="0000FF"/>
            </a:solidFill>
            <a:miter lim="800000"/>
            <a:headEnd/>
            <a:tailEnd/>
          </a:ln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040" name="Line 2"/>
          <p:cNvSpPr>
            <a:spLocks noChangeShapeType="1"/>
          </p:cNvSpPr>
          <p:nvPr/>
        </p:nvSpPr>
        <p:spPr bwMode="auto">
          <a:xfrm flipV="1">
            <a:off x="1835150" y="1989138"/>
            <a:ext cx="5400675" cy="0"/>
          </a:xfrm>
          <a:prstGeom prst="line">
            <a:avLst/>
          </a:prstGeom>
          <a:noFill/>
          <a:ln w="635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zh-CN" altLang="en-US"/>
          </a:p>
        </p:txBody>
      </p:sp>
      <p:sp>
        <p:nvSpPr>
          <p:cNvPr id="257041" name="Line 3"/>
          <p:cNvSpPr>
            <a:spLocks noChangeShapeType="1"/>
          </p:cNvSpPr>
          <p:nvPr/>
        </p:nvSpPr>
        <p:spPr bwMode="auto">
          <a:xfrm flipV="1">
            <a:off x="1835150" y="2924175"/>
            <a:ext cx="5400675" cy="0"/>
          </a:xfrm>
          <a:prstGeom prst="line">
            <a:avLst/>
          </a:prstGeom>
          <a:noFill/>
          <a:ln w="635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zh-CN" altLang="en-US"/>
          </a:p>
        </p:txBody>
      </p:sp>
      <p:sp>
        <p:nvSpPr>
          <p:cNvPr id="257042" name="Line 4"/>
          <p:cNvSpPr>
            <a:spLocks noChangeShapeType="1"/>
          </p:cNvSpPr>
          <p:nvPr/>
        </p:nvSpPr>
        <p:spPr bwMode="auto">
          <a:xfrm flipV="1">
            <a:off x="1835150" y="3860800"/>
            <a:ext cx="5400675" cy="0"/>
          </a:xfrm>
          <a:prstGeom prst="line">
            <a:avLst/>
          </a:prstGeom>
          <a:noFill/>
          <a:ln w="635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zh-CN" altLang="en-US"/>
          </a:p>
        </p:txBody>
      </p:sp>
      <p:sp>
        <p:nvSpPr>
          <p:cNvPr id="257043" name="Line 5"/>
          <p:cNvSpPr>
            <a:spLocks noChangeShapeType="1"/>
          </p:cNvSpPr>
          <p:nvPr/>
        </p:nvSpPr>
        <p:spPr bwMode="auto">
          <a:xfrm flipV="1">
            <a:off x="1835150" y="4797425"/>
            <a:ext cx="5400675" cy="0"/>
          </a:xfrm>
          <a:prstGeom prst="line">
            <a:avLst/>
          </a:prstGeom>
          <a:noFill/>
          <a:ln w="635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zh-CN" altLang="en-US"/>
          </a:p>
        </p:txBody>
      </p:sp>
      <p:sp>
        <p:nvSpPr>
          <p:cNvPr id="257044" name="Line 6"/>
          <p:cNvSpPr>
            <a:spLocks noChangeShapeType="1"/>
          </p:cNvSpPr>
          <p:nvPr/>
        </p:nvSpPr>
        <p:spPr bwMode="auto">
          <a:xfrm flipH="1">
            <a:off x="1835150" y="1989138"/>
            <a:ext cx="0" cy="3671887"/>
          </a:xfrm>
          <a:prstGeom prst="line">
            <a:avLst/>
          </a:prstGeom>
          <a:noFill/>
          <a:ln w="635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zh-CN" altLang="en-US"/>
          </a:p>
        </p:txBody>
      </p:sp>
      <p:sp>
        <p:nvSpPr>
          <p:cNvPr id="257045" name="Line 7"/>
          <p:cNvSpPr>
            <a:spLocks noChangeShapeType="1"/>
          </p:cNvSpPr>
          <p:nvPr/>
        </p:nvSpPr>
        <p:spPr bwMode="auto">
          <a:xfrm flipH="1">
            <a:off x="2843213" y="1989138"/>
            <a:ext cx="0" cy="3671887"/>
          </a:xfrm>
          <a:prstGeom prst="line">
            <a:avLst/>
          </a:prstGeom>
          <a:noFill/>
          <a:ln w="635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zh-CN" altLang="en-US"/>
          </a:p>
        </p:txBody>
      </p:sp>
      <p:sp>
        <p:nvSpPr>
          <p:cNvPr id="257046" name="Line 8"/>
          <p:cNvSpPr>
            <a:spLocks noChangeShapeType="1"/>
          </p:cNvSpPr>
          <p:nvPr/>
        </p:nvSpPr>
        <p:spPr bwMode="auto">
          <a:xfrm flipH="1">
            <a:off x="3924300" y="1989138"/>
            <a:ext cx="0" cy="3671887"/>
          </a:xfrm>
          <a:prstGeom prst="line">
            <a:avLst/>
          </a:prstGeom>
          <a:noFill/>
          <a:ln w="635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zh-CN" altLang="en-US"/>
          </a:p>
        </p:txBody>
      </p:sp>
      <p:sp>
        <p:nvSpPr>
          <p:cNvPr id="257047" name="Line 9"/>
          <p:cNvSpPr>
            <a:spLocks noChangeShapeType="1"/>
          </p:cNvSpPr>
          <p:nvPr/>
        </p:nvSpPr>
        <p:spPr bwMode="auto">
          <a:xfrm flipH="1">
            <a:off x="5003800" y="1989138"/>
            <a:ext cx="0" cy="3671887"/>
          </a:xfrm>
          <a:prstGeom prst="line">
            <a:avLst/>
          </a:prstGeom>
          <a:noFill/>
          <a:ln w="635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zh-CN" altLang="en-US"/>
          </a:p>
        </p:txBody>
      </p:sp>
      <p:sp>
        <p:nvSpPr>
          <p:cNvPr id="257048" name="Line 10"/>
          <p:cNvSpPr>
            <a:spLocks noChangeShapeType="1"/>
          </p:cNvSpPr>
          <p:nvPr/>
        </p:nvSpPr>
        <p:spPr bwMode="auto">
          <a:xfrm flipH="1">
            <a:off x="6084888" y="1989138"/>
            <a:ext cx="0" cy="3671887"/>
          </a:xfrm>
          <a:prstGeom prst="line">
            <a:avLst/>
          </a:prstGeom>
          <a:noFill/>
          <a:ln w="635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zh-CN" altLang="en-US"/>
          </a:p>
        </p:txBody>
      </p:sp>
      <p:sp>
        <p:nvSpPr>
          <p:cNvPr id="257049" name="Line 11"/>
          <p:cNvSpPr>
            <a:spLocks noChangeShapeType="1"/>
          </p:cNvSpPr>
          <p:nvPr/>
        </p:nvSpPr>
        <p:spPr bwMode="auto">
          <a:xfrm flipH="1">
            <a:off x="7235825" y="1989138"/>
            <a:ext cx="0" cy="3671887"/>
          </a:xfrm>
          <a:prstGeom prst="line">
            <a:avLst/>
          </a:prstGeom>
          <a:noFill/>
          <a:ln w="635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zh-CN" altLang="en-US"/>
          </a:p>
        </p:txBody>
      </p:sp>
      <p:sp>
        <p:nvSpPr>
          <p:cNvPr id="257050" name="Rectangle 12"/>
          <p:cNvSpPr>
            <a:spLocks noChangeArrowheads="1"/>
          </p:cNvSpPr>
          <p:nvPr/>
        </p:nvSpPr>
        <p:spPr bwMode="auto">
          <a:xfrm>
            <a:off x="1187450" y="2492375"/>
            <a:ext cx="434975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kumimoji="0" lang="en-US" altLang="zh-CN" sz="4000">
                <a:solidFill>
                  <a:srgbClr val="000000"/>
                </a:solidFill>
                <a:latin typeface="Times New Roman" pitchFamily="18" charset="0"/>
              </a:rPr>
              <a:t>0</a:t>
            </a:r>
          </a:p>
        </p:txBody>
      </p:sp>
      <p:sp>
        <p:nvSpPr>
          <p:cNvPr id="257051" name="Rectangle 13"/>
          <p:cNvSpPr>
            <a:spLocks noChangeArrowheads="1"/>
          </p:cNvSpPr>
          <p:nvPr/>
        </p:nvSpPr>
        <p:spPr bwMode="auto">
          <a:xfrm>
            <a:off x="1187450" y="3429000"/>
            <a:ext cx="434975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kumimoji="0" lang="en-US" altLang="zh-CN" sz="4000">
                <a:solidFill>
                  <a:srgbClr val="000000"/>
                </a:solidFill>
                <a:latin typeface="Times New Roman" pitchFamily="18" charset="0"/>
              </a:rPr>
              <a:t>1</a:t>
            </a:r>
          </a:p>
        </p:txBody>
      </p:sp>
      <p:sp>
        <p:nvSpPr>
          <p:cNvPr id="257052" name="Rectangle 14"/>
          <p:cNvSpPr>
            <a:spLocks noChangeArrowheads="1"/>
          </p:cNvSpPr>
          <p:nvPr/>
        </p:nvSpPr>
        <p:spPr bwMode="auto">
          <a:xfrm>
            <a:off x="2627313" y="1268413"/>
            <a:ext cx="434975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kumimoji="0" lang="en-US" altLang="zh-CN" sz="4000">
                <a:solidFill>
                  <a:srgbClr val="000000"/>
                </a:solidFill>
                <a:latin typeface="Times New Roman" pitchFamily="18" charset="0"/>
              </a:rPr>
              <a:t>0</a:t>
            </a:r>
          </a:p>
        </p:txBody>
      </p:sp>
      <p:sp>
        <p:nvSpPr>
          <p:cNvPr id="257053" name="Rectangle 15"/>
          <p:cNvSpPr>
            <a:spLocks noChangeArrowheads="1"/>
          </p:cNvSpPr>
          <p:nvPr/>
        </p:nvSpPr>
        <p:spPr bwMode="auto">
          <a:xfrm>
            <a:off x="3708400" y="1268413"/>
            <a:ext cx="434975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kumimoji="0" lang="en-US" altLang="zh-CN" sz="4000">
                <a:solidFill>
                  <a:srgbClr val="000000"/>
                </a:solidFill>
                <a:latin typeface="Times New Roman" pitchFamily="18" charset="0"/>
              </a:rPr>
              <a:t>1</a:t>
            </a:r>
          </a:p>
        </p:txBody>
      </p:sp>
      <p:sp>
        <p:nvSpPr>
          <p:cNvPr id="257054" name="Rectangle 16"/>
          <p:cNvSpPr>
            <a:spLocks noChangeArrowheads="1"/>
          </p:cNvSpPr>
          <p:nvPr/>
        </p:nvSpPr>
        <p:spPr bwMode="auto">
          <a:xfrm>
            <a:off x="4787900" y="1268413"/>
            <a:ext cx="434975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kumimoji="0" lang="en-US" altLang="zh-CN" sz="4000">
                <a:solidFill>
                  <a:srgbClr val="000000"/>
                </a:solidFill>
                <a:latin typeface="Times New Roman" pitchFamily="18" charset="0"/>
              </a:rPr>
              <a:t>3</a:t>
            </a:r>
          </a:p>
        </p:txBody>
      </p:sp>
      <p:sp>
        <p:nvSpPr>
          <p:cNvPr id="257055" name="Rectangle 17"/>
          <p:cNvSpPr>
            <a:spLocks noChangeArrowheads="1"/>
          </p:cNvSpPr>
          <p:nvPr/>
        </p:nvSpPr>
        <p:spPr bwMode="auto">
          <a:xfrm>
            <a:off x="5940425" y="1268413"/>
            <a:ext cx="434975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kumimoji="0" lang="en-US" altLang="zh-CN" sz="4000">
                <a:solidFill>
                  <a:srgbClr val="000000"/>
                </a:solidFill>
                <a:latin typeface="Times New Roman" pitchFamily="18" charset="0"/>
              </a:rPr>
              <a:t>5</a:t>
            </a:r>
          </a:p>
        </p:txBody>
      </p:sp>
      <p:sp>
        <p:nvSpPr>
          <p:cNvPr id="257056" name="Rectangle 18"/>
          <p:cNvSpPr>
            <a:spLocks noChangeArrowheads="1"/>
          </p:cNvSpPr>
          <p:nvPr/>
        </p:nvSpPr>
        <p:spPr bwMode="auto">
          <a:xfrm>
            <a:off x="7308850" y="2565400"/>
            <a:ext cx="434975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kumimoji="0" lang="en-US" altLang="zh-CN" sz="4000">
                <a:solidFill>
                  <a:srgbClr val="000000"/>
                </a:solidFill>
                <a:latin typeface="Times New Roman" pitchFamily="18" charset="0"/>
              </a:rPr>
              <a:t>7</a:t>
            </a:r>
          </a:p>
        </p:txBody>
      </p:sp>
      <p:sp>
        <p:nvSpPr>
          <p:cNvPr id="257057" name="Rectangle 19"/>
          <p:cNvSpPr>
            <a:spLocks noChangeArrowheads="1"/>
          </p:cNvSpPr>
          <p:nvPr/>
        </p:nvSpPr>
        <p:spPr bwMode="auto">
          <a:xfrm>
            <a:off x="7308850" y="3429000"/>
            <a:ext cx="434975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kumimoji="0" lang="en-US" altLang="zh-CN" sz="4000">
                <a:solidFill>
                  <a:srgbClr val="000000"/>
                </a:solidFill>
                <a:latin typeface="Times New Roman" pitchFamily="18" charset="0"/>
              </a:rPr>
              <a:t>8</a:t>
            </a:r>
          </a:p>
        </p:txBody>
      </p:sp>
      <p:sp>
        <p:nvSpPr>
          <p:cNvPr id="257058" name="Line 20"/>
          <p:cNvSpPr>
            <a:spLocks noChangeShapeType="1"/>
          </p:cNvSpPr>
          <p:nvPr/>
        </p:nvSpPr>
        <p:spPr bwMode="auto">
          <a:xfrm flipV="1">
            <a:off x="1835150" y="5661025"/>
            <a:ext cx="5400675" cy="0"/>
          </a:xfrm>
          <a:prstGeom prst="line">
            <a:avLst/>
          </a:prstGeom>
          <a:noFill/>
          <a:ln w="635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zh-CN" altLang="en-US"/>
          </a:p>
        </p:txBody>
      </p:sp>
      <p:sp>
        <p:nvSpPr>
          <p:cNvPr id="257059" name="Rectangle 21"/>
          <p:cNvSpPr>
            <a:spLocks noChangeArrowheads="1"/>
          </p:cNvSpPr>
          <p:nvPr/>
        </p:nvSpPr>
        <p:spPr bwMode="auto">
          <a:xfrm>
            <a:off x="1187450" y="4437063"/>
            <a:ext cx="434975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kumimoji="0" lang="en-US" altLang="zh-CN" sz="4000">
                <a:solidFill>
                  <a:srgbClr val="000000"/>
                </a:solidFill>
                <a:latin typeface="Times New Roman" pitchFamily="18" charset="0"/>
              </a:rPr>
              <a:t>2</a:t>
            </a:r>
          </a:p>
        </p:txBody>
      </p:sp>
      <p:sp>
        <p:nvSpPr>
          <p:cNvPr id="257060" name="Rectangle 22"/>
          <p:cNvSpPr>
            <a:spLocks noChangeArrowheads="1"/>
          </p:cNvSpPr>
          <p:nvPr/>
        </p:nvSpPr>
        <p:spPr bwMode="auto">
          <a:xfrm>
            <a:off x="7308850" y="4365625"/>
            <a:ext cx="434975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kumimoji="0" lang="en-US" altLang="zh-CN" sz="4000">
                <a:solidFill>
                  <a:srgbClr val="000000"/>
                </a:solidFill>
                <a:latin typeface="Times New Roman" pitchFamily="18" charset="0"/>
              </a:rPr>
              <a:t>9</a:t>
            </a:r>
          </a:p>
        </p:txBody>
      </p:sp>
      <p:graphicFrame>
        <p:nvGraphicFramePr>
          <p:cNvPr id="257026" name="Object 23"/>
          <p:cNvGraphicFramePr>
            <a:graphicFrameLocks noChangeAspect="1"/>
          </p:cNvGraphicFramePr>
          <p:nvPr/>
        </p:nvGraphicFramePr>
        <p:xfrm>
          <a:off x="2862263" y="2276475"/>
          <a:ext cx="525462" cy="701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170" name="公式" r:id="rId3" imgW="164880" imgH="215640" progId="Equation.3">
                  <p:embed/>
                </p:oleObj>
              </mc:Choice>
              <mc:Fallback>
                <p:oleObj name="公式" r:id="rId3" imgW="164880" imgH="215640" progId="Equation.3">
                  <p:embed/>
                  <p:pic>
                    <p:nvPicPr>
                      <p:cNvPr id="0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62263" y="2276475"/>
                        <a:ext cx="525462" cy="701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7027" name="Object 24"/>
          <p:cNvGraphicFramePr>
            <a:graphicFrameLocks noChangeAspect="1"/>
          </p:cNvGraphicFramePr>
          <p:nvPr/>
        </p:nvGraphicFramePr>
        <p:xfrm>
          <a:off x="3943350" y="2276475"/>
          <a:ext cx="565150" cy="701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171" name="公式" r:id="rId5" imgW="177480" imgH="215640" progId="Equation.3">
                  <p:embed/>
                </p:oleObj>
              </mc:Choice>
              <mc:Fallback>
                <p:oleObj name="公式" r:id="rId5" imgW="177480" imgH="215640" progId="Equation.3">
                  <p:embed/>
                  <p:pic>
                    <p:nvPicPr>
                      <p:cNvPr id="0" name="Object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43350" y="2276475"/>
                        <a:ext cx="565150" cy="701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7028" name="Object 25"/>
          <p:cNvGraphicFramePr>
            <a:graphicFrameLocks noChangeAspect="1"/>
          </p:cNvGraphicFramePr>
          <p:nvPr/>
        </p:nvGraphicFramePr>
        <p:xfrm>
          <a:off x="5024438" y="2276475"/>
          <a:ext cx="563562" cy="742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172" name="公式" r:id="rId7" imgW="177480" imgH="228600" progId="Equation.3">
                  <p:embed/>
                </p:oleObj>
              </mc:Choice>
              <mc:Fallback>
                <p:oleObj name="公式" r:id="rId7" imgW="177480" imgH="228600" progId="Equation.3">
                  <p:embed/>
                  <p:pic>
                    <p:nvPicPr>
                      <p:cNvPr id="0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24438" y="2276475"/>
                        <a:ext cx="563562" cy="742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7029" name="Object 26"/>
          <p:cNvGraphicFramePr>
            <a:graphicFrameLocks noChangeAspect="1"/>
          </p:cNvGraphicFramePr>
          <p:nvPr/>
        </p:nvGraphicFramePr>
        <p:xfrm>
          <a:off x="6103938" y="2276475"/>
          <a:ext cx="565150" cy="701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173" name="公式" r:id="rId9" imgW="177480" imgH="215640" progId="Equation.3">
                  <p:embed/>
                </p:oleObj>
              </mc:Choice>
              <mc:Fallback>
                <p:oleObj name="公式" r:id="rId9" imgW="177480" imgH="215640" progId="Equation.3">
                  <p:embed/>
                  <p:pic>
                    <p:nvPicPr>
                      <p:cNvPr id="0" name="Object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03938" y="2276475"/>
                        <a:ext cx="565150" cy="701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7030" name="Object 27"/>
          <p:cNvGraphicFramePr>
            <a:graphicFrameLocks noChangeAspect="1"/>
          </p:cNvGraphicFramePr>
          <p:nvPr/>
        </p:nvGraphicFramePr>
        <p:xfrm>
          <a:off x="2863850" y="3213100"/>
          <a:ext cx="563563" cy="742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174" name="公式" r:id="rId11" imgW="177480" imgH="228600" progId="Equation.3">
                  <p:embed/>
                </p:oleObj>
              </mc:Choice>
              <mc:Fallback>
                <p:oleObj name="公式" r:id="rId11" imgW="177480" imgH="228600" progId="Equation.3">
                  <p:embed/>
                  <p:pic>
                    <p:nvPicPr>
                      <p:cNvPr id="0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63850" y="3213100"/>
                        <a:ext cx="563563" cy="742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7031" name="Object 28"/>
          <p:cNvGraphicFramePr>
            <a:graphicFrameLocks noChangeAspect="1"/>
          </p:cNvGraphicFramePr>
          <p:nvPr/>
        </p:nvGraphicFramePr>
        <p:xfrm>
          <a:off x="3943350" y="3213100"/>
          <a:ext cx="565150" cy="742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175" name="公式" r:id="rId13" imgW="177480" imgH="228600" progId="Equation.3">
                  <p:embed/>
                </p:oleObj>
              </mc:Choice>
              <mc:Fallback>
                <p:oleObj name="公式" r:id="rId13" imgW="177480" imgH="228600" progId="Equation.3">
                  <p:embed/>
                  <p:pic>
                    <p:nvPicPr>
                      <p:cNvPr id="0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43350" y="3213100"/>
                        <a:ext cx="565150" cy="742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7032" name="Object 29"/>
          <p:cNvGraphicFramePr>
            <a:graphicFrameLocks noChangeAspect="1"/>
          </p:cNvGraphicFramePr>
          <p:nvPr/>
        </p:nvGraphicFramePr>
        <p:xfrm>
          <a:off x="2863850" y="4149725"/>
          <a:ext cx="563563" cy="742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176" name="公式" r:id="rId15" imgW="177480" imgH="228600" progId="Equation.3">
                  <p:embed/>
                </p:oleObj>
              </mc:Choice>
              <mc:Fallback>
                <p:oleObj name="公式" r:id="rId15" imgW="177480" imgH="228600" progId="Equation.3">
                  <p:embed/>
                  <p:pic>
                    <p:nvPicPr>
                      <p:cNvPr id="0" name="Object 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63850" y="4149725"/>
                        <a:ext cx="563563" cy="742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7033" name="Object 30"/>
          <p:cNvGraphicFramePr>
            <a:graphicFrameLocks noChangeAspect="1"/>
          </p:cNvGraphicFramePr>
          <p:nvPr/>
        </p:nvGraphicFramePr>
        <p:xfrm>
          <a:off x="6084888" y="4149725"/>
          <a:ext cx="685800" cy="701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177" name="公式" r:id="rId17" imgW="215640" imgH="215640" progId="Equation.3">
                  <p:embed/>
                </p:oleObj>
              </mc:Choice>
              <mc:Fallback>
                <p:oleObj name="公式" r:id="rId17" imgW="215640" imgH="215640" progId="Equation.3">
                  <p:embed/>
                  <p:pic>
                    <p:nvPicPr>
                      <p:cNvPr id="0" name="Object 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84888" y="4149725"/>
                        <a:ext cx="685800" cy="701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7034" name="Object 31"/>
          <p:cNvGraphicFramePr>
            <a:graphicFrameLocks noChangeAspect="1"/>
          </p:cNvGraphicFramePr>
          <p:nvPr/>
        </p:nvGraphicFramePr>
        <p:xfrm>
          <a:off x="5003800" y="3233738"/>
          <a:ext cx="565150" cy="701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178" name="公式" r:id="rId19" imgW="177480" imgH="215640" progId="Equation.3">
                  <p:embed/>
                </p:oleObj>
              </mc:Choice>
              <mc:Fallback>
                <p:oleObj name="公式" r:id="rId19" imgW="177480" imgH="215640" progId="Equation.3">
                  <p:embed/>
                  <p:pic>
                    <p:nvPicPr>
                      <p:cNvPr id="0" name="Object 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03800" y="3233738"/>
                        <a:ext cx="565150" cy="701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7035" name="Object 32"/>
          <p:cNvGraphicFramePr>
            <a:graphicFrameLocks noChangeAspect="1"/>
          </p:cNvGraphicFramePr>
          <p:nvPr/>
        </p:nvGraphicFramePr>
        <p:xfrm>
          <a:off x="6084888" y="3213100"/>
          <a:ext cx="565150" cy="742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179" name="公式" r:id="rId21" imgW="177480" imgH="228600" progId="Equation.3">
                  <p:embed/>
                </p:oleObj>
              </mc:Choice>
              <mc:Fallback>
                <p:oleObj name="公式" r:id="rId21" imgW="177480" imgH="228600" progId="Equation.3">
                  <p:embed/>
                  <p:pic>
                    <p:nvPicPr>
                      <p:cNvPr id="0" name="Object 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84888" y="3213100"/>
                        <a:ext cx="565150" cy="742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7036" name="Object 33"/>
          <p:cNvGraphicFramePr>
            <a:graphicFrameLocks noChangeAspect="1"/>
          </p:cNvGraphicFramePr>
          <p:nvPr/>
        </p:nvGraphicFramePr>
        <p:xfrm>
          <a:off x="3863975" y="4149725"/>
          <a:ext cx="685800" cy="742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180" name="公式" r:id="rId23" imgW="215640" imgH="228600" progId="Equation.3">
                  <p:embed/>
                </p:oleObj>
              </mc:Choice>
              <mc:Fallback>
                <p:oleObj name="公式" r:id="rId23" imgW="215640" imgH="228600" progId="Equation.3">
                  <p:embed/>
                  <p:pic>
                    <p:nvPicPr>
                      <p:cNvPr id="0" name="Object 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63975" y="4149725"/>
                        <a:ext cx="685800" cy="742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7037" name="Object 34"/>
          <p:cNvGraphicFramePr>
            <a:graphicFrameLocks noChangeAspect="1"/>
          </p:cNvGraphicFramePr>
          <p:nvPr/>
        </p:nvGraphicFramePr>
        <p:xfrm>
          <a:off x="4943475" y="4170363"/>
          <a:ext cx="687388" cy="701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181" name="公式" r:id="rId25" imgW="215640" imgH="215640" progId="Equation.3">
                  <p:embed/>
                </p:oleObj>
              </mc:Choice>
              <mc:Fallback>
                <p:oleObj name="公式" r:id="rId25" imgW="215640" imgH="215640" progId="Equation.3">
                  <p:embed/>
                  <p:pic>
                    <p:nvPicPr>
                      <p:cNvPr id="0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43475" y="4170363"/>
                        <a:ext cx="687388" cy="701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268515" name="Rectangle 35"/>
          <p:cNvSpPr>
            <a:spLocks noChangeArrowheads="1"/>
          </p:cNvSpPr>
          <p:nvPr/>
        </p:nvSpPr>
        <p:spPr bwMode="auto">
          <a:xfrm>
            <a:off x="1835150" y="1989138"/>
            <a:ext cx="5400675" cy="3671887"/>
          </a:xfrm>
          <a:prstGeom prst="rect">
            <a:avLst/>
          </a:prstGeom>
          <a:gradFill rotWithShape="1">
            <a:gsLst>
              <a:gs pos="0">
                <a:srgbClr val="FFFF00">
                  <a:alpha val="81000"/>
                </a:srgbClr>
              </a:gs>
              <a:gs pos="100000">
                <a:srgbClr val="FF3300"/>
              </a:gs>
            </a:gsLst>
            <a:lin ang="2700000" scaled="1"/>
          </a:gradFill>
          <a:ln w="38100" algn="ctr">
            <a:solidFill>
              <a:srgbClr val="0000FF"/>
            </a:solidFill>
            <a:miter lim="800000"/>
            <a:headEnd/>
            <a:tailEnd/>
          </a:ln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graphicFrame>
        <p:nvGraphicFramePr>
          <p:cNvPr id="5268516" name="Object 36"/>
          <p:cNvGraphicFramePr>
            <a:graphicFrameLocks noChangeAspect="1"/>
          </p:cNvGraphicFramePr>
          <p:nvPr/>
        </p:nvGraphicFramePr>
        <p:xfrm>
          <a:off x="1692275" y="5876925"/>
          <a:ext cx="5613400" cy="742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182" name="公式" r:id="rId27" imgW="1765080" imgH="228600" progId="Equation.3">
                  <p:embed/>
                </p:oleObj>
              </mc:Choice>
              <mc:Fallback>
                <p:oleObj name="公式" r:id="rId27" imgW="1765080" imgH="228600" progId="Equation.3">
                  <p:embed/>
                  <p:pic>
                    <p:nvPicPr>
                      <p:cNvPr id="0" name="Object 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92275" y="5876925"/>
                        <a:ext cx="5613400" cy="742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268517" name="AutoShape 37"/>
          <p:cNvSpPr>
            <a:spLocks noChangeArrowheads="1"/>
          </p:cNvSpPr>
          <p:nvPr/>
        </p:nvSpPr>
        <p:spPr bwMode="auto">
          <a:xfrm>
            <a:off x="2916238" y="2924175"/>
            <a:ext cx="2016125" cy="1873250"/>
          </a:xfrm>
          <a:prstGeom prst="plus">
            <a:avLst>
              <a:gd name="adj" fmla="val 42968"/>
            </a:avLst>
          </a:prstGeom>
          <a:solidFill>
            <a:srgbClr val="0000FF">
              <a:alpha val="70195"/>
            </a:srgbClr>
          </a:solidFill>
          <a:ln w="3175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graphicFrame>
        <p:nvGraphicFramePr>
          <p:cNvPr id="5268518" name="Object 38"/>
          <p:cNvGraphicFramePr>
            <a:graphicFrameLocks noChangeAspect="1"/>
          </p:cNvGraphicFramePr>
          <p:nvPr/>
        </p:nvGraphicFramePr>
        <p:xfrm>
          <a:off x="2555875" y="404813"/>
          <a:ext cx="3875088" cy="742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183" name="公式" r:id="rId29" imgW="1218960" imgH="228600" progId="Equation.3">
                  <p:embed/>
                </p:oleObj>
              </mc:Choice>
              <mc:Fallback>
                <p:oleObj name="公式" r:id="rId29" imgW="1218960" imgH="228600" progId="Equation.3">
                  <p:embed/>
                  <p:pic>
                    <p:nvPicPr>
                      <p:cNvPr id="0" name="Object 3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55875" y="404813"/>
                        <a:ext cx="3875088" cy="742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268519" name="AutoShape 39"/>
          <p:cNvSpPr>
            <a:spLocks noChangeArrowheads="1"/>
          </p:cNvSpPr>
          <p:nvPr/>
        </p:nvSpPr>
        <p:spPr bwMode="auto">
          <a:xfrm>
            <a:off x="5076825" y="1989138"/>
            <a:ext cx="2016125" cy="1873250"/>
          </a:xfrm>
          <a:prstGeom prst="plus">
            <a:avLst>
              <a:gd name="adj" fmla="val 42968"/>
            </a:avLst>
          </a:prstGeom>
          <a:solidFill>
            <a:srgbClr val="0000FF">
              <a:alpha val="70195"/>
            </a:srgbClr>
          </a:solidFill>
          <a:ln w="3175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1000"/>
                                        <p:tgtEl>
                                          <p:spTgt spid="52685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0.7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52685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1000"/>
                                        <p:tgtEl>
                                          <p:spTgt spid="52685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268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8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2685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2685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3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8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800" decel="100000"/>
                                        <p:tgtEl>
                                          <p:spTgt spid="52685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800" decel="100000" fill="hold"/>
                                        <p:tgtEl>
                                          <p:spTgt spid="52685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800" decel="100000" fill="hold"/>
                                        <p:tgtEl>
                                          <p:spTgt spid="52685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800" decel="100000" fill="hold"/>
                                        <p:tgtEl>
                                          <p:spTgt spid="52685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2685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2685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8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2685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2685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8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000"/>
                                        <p:tgtEl>
                                          <p:spTgt spid="52685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68515" grpId="0" animBg="1"/>
      <p:bldP spid="5268517" grpId="0" animBg="1"/>
      <p:bldP spid="5268519" grpId="0" animBg="1"/>
    </p:bldLst>
  </p:timing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269506" name="Object 2"/>
          <p:cNvGraphicFramePr>
            <a:graphicFrameLocks noChangeAspect="1"/>
          </p:cNvGraphicFramePr>
          <p:nvPr/>
        </p:nvGraphicFramePr>
        <p:xfrm>
          <a:off x="3132138" y="620713"/>
          <a:ext cx="3309937" cy="742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8629" name="公式" r:id="rId3" imgW="1041120" imgH="228600" progId="Equation.3">
                  <p:embed/>
                </p:oleObj>
              </mc:Choice>
              <mc:Fallback>
                <p:oleObj name="公式" r:id="rId3" imgW="1041120" imgH="22860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32138" y="620713"/>
                        <a:ext cx="3309937" cy="742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69507" name="Object 3"/>
          <p:cNvGraphicFramePr>
            <a:graphicFrameLocks noChangeAspect="1"/>
          </p:cNvGraphicFramePr>
          <p:nvPr/>
        </p:nvGraphicFramePr>
        <p:xfrm>
          <a:off x="1958975" y="1484313"/>
          <a:ext cx="4441825" cy="742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8630" name="公式" r:id="rId5" imgW="1396800" imgH="228600" progId="Equation.3">
                  <p:embed/>
                </p:oleObj>
              </mc:Choice>
              <mc:Fallback>
                <p:oleObj name="公式" r:id="rId5" imgW="1396800" imgH="2286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58975" y="1484313"/>
                        <a:ext cx="4441825" cy="742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69508" name="Object 4"/>
          <p:cNvGraphicFramePr>
            <a:graphicFrameLocks noChangeAspect="1"/>
          </p:cNvGraphicFramePr>
          <p:nvPr/>
        </p:nvGraphicFramePr>
        <p:xfrm>
          <a:off x="1889125" y="2276475"/>
          <a:ext cx="4562475" cy="742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8631" name="公式" r:id="rId7" imgW="1434960" imgH="228600" progId="Equation.3">
                  <p:embed/>
                </p:oleObj>
              </mc:Choice>
              <mc:Fallback>
                <p:oleObj name="公式" r:id="rId7" imgW="1434960" imgH="2286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89125" y="2276475"/>
                        <a:ext cx="4562475" cy="742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69509" name="Object 5"/>
          <p:cNvGraphicFramePr>
            <a:graphicFrameLocks noChangeAspect="1"/>
          </p:cNvGraphicFramePr>
          <p:nvPr/>
        </p:nvGraphicFramePr>
        <p:xfrm>
          <a:off x="1889125" y="3141663"/>
          <a:ext cx="3875088" cy="742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8632" name="公式" r:id="rId9" imgW="1218960" imgH="228600" progId="Equation.3">
                  <p:embed/>
                </p:oleObj>
              </mc:Choice>
              <mc:Fallback>
                <p:oleObj name="公式" r:id="rId9" imgW="1218960" imgH="2286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89125" y="3141663"/>
                        <a:ext cx="3875088" cy="742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69510" name="Object 6"/>
          <p:cNvGraphicFramePr>
            <a:graphicFrameLocks noChangeAspect="1"/>
          </p:cNvGraphicFramePr>
          <p:nvPr/>
        </p:nvGraphicFramePr>
        <p:xfrm>
          <a:off x="1908175" y="4005263"/>
          <a:ext cx="4441825" cy="742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8633" name="公式" r:id="rId11" imgW="1396800" imgH="228600" progId="Equation.3">
                  <p:embed/>
                </p:oleObj>
              </mc:Choice>
              <mc:Fallback>
                <p:oleObj name="公式" r:id="rId11" imgW="1396800" imgH="2286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8175" y="4005263"/>
                        <a:ext cx="4441825" cy="742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8055" name="Object 7"/>
          <p:cNvGraphicFramePr>
            <a:graphicFrameLocks noChangeAspect="1"/>
          </p:cNvGraphicFramePr>
          <p:nvPr/>
        </p:nvGraphicFramePr>
        <p:xfrm>
          <a:off x="971550" y="4797425"/>
          <a:ext cx="5613400" cy="742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8634" name="公式" r:id="rId13" imgW="1765080" imgH="228600" progId="Equation.3">
                  <p:embed/>
                </p:oleObj>
              </mc:Choice>
              <mc:Fallback>
                <p:oleObj name="公式" r:id="rId13" imgW="1765080" imgH="2286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550" y="4797425"/>
                        <a:ext cx="5613400" cy="742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69512" name="Object 8"/>
          <p:cNvGraphicFramePr>
            <a:graphicFrameLocks noChangeAspect="1"/>
          </p:cNvGraphicFramePr>
          <p:nvPr/>
        </p:nvGraphicFramePr>
        <p:xfrm>
          <a:off x="2124075" y="5734050"/>
          <a:ext cx="1800225" cy="577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8635" name="公式" r:id="rId15" imgW="444240" imgH="139680" progId="Equation.3">
                  <p:embed/>
                </p:oleObj>
              </mc:Choice>
              <mc:Fallback>
                <p:oleObj name="公式" r:id="rId15" imgW="444240" imgH="13968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24075" y="5734050"/>
                        <a:ext cx="1800225" cy="577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69513" name="Object 9"/>
          <p:cNvGraphicFramePr>
            <a:graphicFrameLocks noChangeAspect="1"/>
          </p:cNvGraphicFramePr>
          <p:nvPr/>
        </p:nvGraphicFramePr>
        <p:xfrm>
          <a:off x="4643438" y="5734050"/>
          <a:ext cx="1800225" cy="577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8636" name="公式" r:id="rId17" imgW="444240" imgH="139680" progId="Equation.3">
                  <p:embed/>
                </p:oleObj>
              </mc:Choice>
              <mc:Fallback>
                <p:oleObj name="公式" r:id="rId17" imgW="444240" imgH="139680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43438" y="5734050"/>
                        <a:ext cx="1800225" cy="577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269514" name="AutoShape 10"/>
          <p:cNvSpPr>
            <a:spLocks/>
          </p:cNvSpPr>
          <p:nvPr/>
        </p:nvSpPr>
        <p:spPr bwMode="auto">
          <a:xfrm>
            <a:off x="611188" y="620713"/>
            <a:ext cx="358775" cy="5545137"/>
          </a:xfrm>
          <a:prstGeom prst="leftBrace">
            <a:avLst>
              <a:gd name="adj1" fmla="val 104398"/>
              <a:gd name="adj2" fmla="val 50000"/>
            </a:avLst>
          </a:prstGeom>
          <a:noFill/>
          <a:ln w="47625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5269515" name="Rectangle 11"/>
          <p:cNvSpPr>
            <a:spLocks noChangeArrowheads="1"/>
          </p:cNvSpPr>
          <p:nvPr/>
        </p:nvSpPr>
        <p:spPr bwMode="auto">
          <a:xfrm>
            <a:off x="6948488" y="1844675"/>
            <a:ext cx="2195512" cy="579438"/>
          </a:xfrm>
          <a:prstGeom prst="rect">
            <a:avLst/>
          </a:prstGeom>
          <a:solidFill>
            <a:srgbClr val="00FF00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kumimoji="0" lang="en-US" altLang="zh-CN">
                <a:solidFill>
                  <a:srgbClr val="000000"/>
                </a:solidFill>
                <a:latin typeface="Times New Roman" pitchFamily="18" charset="0"/>
              </a:rPr>
              <a:t>12 </a:t>
            </a:r>
            <a:r>
              <a:rPr kumimoji="0" lang="zh-CN" altLang="en-US">
                <a:solidFill>
                  <a:srgbClr val="000000"/>
                </a:solidFill>
                <a:latin typeface="Times New Roman" pitchFamily="18" charset="0"/>
              </a:rPr>
              <a:t>个方程</a:t>
            </a:r>
          </a:p>
        </p:txBody>
      </p:sp>
      <p:sp>
        <p:nvSpPr>
          <p:cNvPr id="5269516" name="Rectangle 12"/>
          <p:cNvSpPr>
            <a:spLocks noChangeArrowheads="1"/>
          </p:cNvSpPr>
          <p:nvPr/>
        </p:nvSpPr>
        <p:spPr bwMode="auto">
          <a:xfrm>
            <a:off x="6948488" y="3573463"/>
            <a:ext cx="2195512" cy="579437"/>
          </a:xfrm>
          <a:prstGeom prst="rect">
            <a:avLst/>
          </a:prstGeom>
          <a:solidFill>
            <a:srgbClr val="00FF00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kumimoji="0" lang="en-US" altLang="zh-CN">
                <a:solidFill>
                  <a:srgbClr val="000000"/>
                </a:solidFill>
                <a:latin typeface="Times New Roman" pitchFamily="18" charset="0"/>
              </a:rPr>
              <a:t>12 </a:t>
            </a:r>
            <a:r>
              <a:rPr kumimoji="0" lang="zh-CN" altLang="en-US">
                <a:solidFill>
                  <a:srgbClr val="000000"/>
                </a:solidFill>
                <a:latin typeface="Times New Roman" pitchFamily="18" charset="0"/>
              </a:rPr>
              <a:t>个变元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9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269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9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800" decel="100000"/>
                                        <p:tgtEl>
                                          <p:spTgt spid="526950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800" decel="100000" fill="hold"/>
                                        <p:tgtEl>
                                          <p:spTgt spid="526950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800" decel="100000" fill="hold"/>
                                        <p:tgtEl>
                                          <p:spTgt spid="52695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800" decel="100000" fill="hold"/>
                                        <p:tgtEl>
                                          <p:spTgt spid="52695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2695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2695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3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9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800" decel="100000"/>
                                        <p:tgtEl>
                                          <p:spTgt spid="52695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800" decel="100000" fill="hold"/>
                                        <p:tgtEl>
                                          <p:spTgt spid="526950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800" decel="100000" fill="hold"/>
                                        <p:tgtEl>
                                          <p:spTgt spid="52695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800" decel="100000" fill="hold"/>
                                        <p:tgtEl>
                                          <p:spTgt spid="52695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2695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2695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3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9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800" decel="100000"/>
                                        <p:tgtEl>
                                          <p:spTgt spid="52695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800" decel="100000" fill="hold"/>
                                        <p:tgtEl>
                                          <p:spTgt spid="526950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800" decel="100000" fill="hold"/>
                                        <p:tgtEl>
                                          <p:spTgt spid="52695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800" decel="100000" fill="hold"/>
                                        <p:tgtEl>
                                          <p:spTgt spid="52695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2695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2695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3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9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800" decel="100000"/>
                                        <p:tgtEl>
                                          <p:spTgt spid="52695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800" decel="100000" fill="hold"/>
                                        <p:tgtEl>
                                          <p:spTgt spid="52695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800" decel="100000" fill="hold"/>
                                        <p:tgtEl>
                                          <p:spTgt spid="52695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800" decel="100000" fill="hold"/>
                                        <p:tgtEl>
                                          <p:spTgt spid="52695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2695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2695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3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9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800" decel="100000"/>
                                        <p:tgtEl>
                                          <p:spTgt spid="52695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800" decel="100000" fill="hold"/>
                                        <p:tgtEl>
                                          <p:spTgt spid="52695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800" decel="100000" fill="hold"/>
                                        <p:tgtEl>
                                          <p:spTgt spid="52695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800" decel="100000" fill="hold"/>
                                        <p:tgtEl>
                                          <p:spTgt spid="52695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2695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2695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3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9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800" decel="100000"/>
                                        <p:tgtEl>
                                          <p:spTgt spid="52695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800" decel="100000" fill="hold"/>
                                        <p:tgtEl>
                                          <p:spTgt spid="52695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800" decel="100000" fill="hold"/>
                                        <p:tgtEl>
                                          <p:spTgt spid="52695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800" decel="100000" fill="hold"/>
                                        <p:tgtEl>
                                          <p:spTgt spid="52695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2695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2695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9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2000"/>
                                        <p:tgtEl>
                                          <p:spTgt spid="5269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9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52695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52695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9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52695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52695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69514" grpId="0" animBg="1"/>
      <p:bldP spid="5269515" grpId="0" animBg="1"/>
      <p:bldP spid="5269516" grpId="0" animBg="1"/>
    </p:bldLst>
  </p:timing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7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4000" b="1" smtClean="0"/>
              <a:t>问题</a:t>
            </a:r>
            <a:r>
              <a:rPr lang="en-US" altLang="zh-CN" sz="4000" b="1" smtClean="0"/>
              <a:t>:</a:t>
            </a:r>
          </a:p>
        </p:txBody>
      </p:sp>
      <p:sp>
        <p:nvSpPr>
          <p:cNvPr id="2836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130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</a:rPr>
              <a:t>   以上线性方程组是否对任意边界值</a:t>
            </a:r>
          </a:p>
          <a:p>
            <a:pPr eaLnBrk="1" hangingPunct="1">
              <a:lnSpc>
                <a:spcPct val="130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</a:rPr>
              <a:t>   都有解</a:t>
            </a:r>
            <a:r>
              <a:rPr lang="en-US" altLang="zh-CN" b="1" smtClean="0">
                <a:latin typeface="Times New Roman" pitchFamily="18" charset="0"/>
              </a:rPr>
              <a:t>? </a:t>
            </a:r>
          </a:p>
          <a:p>
            <a:pPr eaLnBrk="1" hangingPunct="1">
              <a:lnSpc>
                <a:spcPct val="130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</a:rPr>
              <a:t>   是唯一解还是无穷多解</a:t>
            </a:r>
            <a:r>
              <a:rPr lang="en-US" altLang="zh-CN" b="1" smtClean="0">
                <a:latin typeface="Times New Roman" pitchFamily="18" charset="0"/>
              </a:rPr>
              <a:t>?</a:t>
            </a:r>
          </a:p>
          <a:p>
            <a:pPr eaLnBrk="1" hangingPunct="1">
              <a:lnSpc>
                <a:spcPct val="130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</a:rPr>
              <a:t>   </a:t>
            </a:r>
            <a:r>
              <a:rPr lang="zh-CN" altLang="en-US" b="1" smtClean="0">
                <a:latin typeface="Times New Roman" pitchFamily="18" charset="0"/>
              </a:rPr>
              <a:t>欲解答以上问题， 先证明方程组的导出组</a:t>
            </a:r>
            <a:endParaRPr lang="en-US" altLang="zh-CN" b="1" smtClean="0">
              <a:latin typeface="Times New Roman" pitchFamily="18" charset="0"/>
            </a:endParaRPr>
          </a:p>
          <a:p>
            <a:pPr eaLnBrk="1" hangingPunct="1">
              <a:lnSpc>
                <a:spcPct val="130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</a:rPr>
              <a:t>   </a:t>
            </a:r>
            <a:r>
              <a:rPr lang="zh-CN" altLang="en-US" b="1" smtClean="0">
                <a:latin typeface="Times New Roman" pitchFamily="18" charset="0"/>
              </a:rPr>
              <a:t>有唯一解。</a:t>
            </a:r>
            <a:endParaRPr lang="en-US" altLang="zh-CN" b="1" smtClean="0">
              <a:latin typeface="Times New Roman" pitchFamily="18" charset="0"/>
            </a:endParaRPr>
          </a:p>
          <a:p>
            <a:pPr eaLnBrk="1" hangingPunct="1">
              <a:lnSpc>
                <a:spcPct val="130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</a:rPr>
              <a:t> 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6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836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6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2836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087" name="Line 2"/>
          <p:cNvSpPr>
            <a:spLocks noChangeShapeType="1"/>
          </p:cNvSpPr>
          <p:nvPr/>
        </p:nvSpPr>
        <p:spPr bwMode="auto">
          <a:xfrm flipV="1">
            <a:off x="1835150" y="1989138"/>
            <a:ext cx="5400675" cy="0"/>
          </a:xfrm>
          <a:prstGeom prst="line">
            <a:avLst/>
          </a:prstGeom>
          <a:noFill/>
          <a:ln w="635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zh-CN" altLang="en-US"/>
          </a:p>
        </p:txBody>
      </p:sp>
      <p:sp>
        <p:nvSpPr>
          <p:cNvPr id="259088" name="Line 3"/>
          <p:cNvSpPr>
            <a:spLocks noChangeShapeType="1"/>
          </p:cNvSpPr>
          <p:nvPr/>
        </p:nvSpPr>
        <p:spPr bwMode="auto">
          <a:xfrm flipV="1">
            <a:off x="1835150" y="2924175"/>
            <a:ext cx="5400675" cy="0"/>
          </a:xfrm>
          <a:prstGeom prst="line">
            <a:avLst/>
          </a:prstGeom>
          <a:noFill/>
          <a:ln w="635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zh-CN" altLang="en-US"/>
          </a:p>
        </p:txBody>
      </p:sp>
      <p:sp>
        <p:nvSpPr>
          <p:cNvPr id="259089" name="Line 4"/>
          <p:cNvSpPr>
            <a:spLocks noChangeShapeType="1"/>
          </p:cNvSpPr>
          <p:nvPr/>
        </p:nvSpPr>
        <p:spPr bwMode="auto">
          <a:xfrm flipV="1">
            <a:off x="1835150" y="3860800"/>
            <a:ext cx="5400675" cy="0"/>
          </a:xfrm>
          <a:prstGeom prst="line">
            <a:avLst/>
          </a:prstGeom>
          <a:noFill/>
          <a:ln w="635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zh-CN" altLang="en-US"/>
          </a:p>
        </p:txBody>
      </p:sp>
      <p:sp>
        <p:nvSpPr>
          <p:cNvPr id="259090" name="Line 5"/>
          <p:cNvSpPr>
            <a:spLocks noChangeShapeType="1"/>
          </p:cNvSpPr>
          <p:nvPr/>
        </p:nvSpPr>
        <p:spPr bwMode="auto">
          <a:xfrm flipV="1">
            <a:off x="1835150" y="4797425"/>
            <a:ext cx="5400675" cy="0"/>
          </a:xfrm>
          <a:prstGeom prst="line">
            <a:avLst/>
          </a:prstGeom>
          <a:noFill/>
          <a:ln w="635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zh-CN" altLang="en-US"/>
          </a:p>
        </p:txBody>
      </p:sp>
      <p:sp>
        <p:nvSpPr>
          <p:cNvPr id="259091" name="Line 6"/>
          <p:cNvSpPr>
            <a:spLocks noChangeShapeType="1"/>
          </p:cNvSpPr>
          <p:nvPr/>
        </p:nvSpPr>
        <p:spPr bwMode="auto">
          <a:xfrm flipH="1">
            <a:off x="1835150" y="1989138"/>
            <a:ext cx="0" cy="3671887"/>
          </a:xfrm>
          <a:prstGeom prst="line">
            <a:avLst/>
          </a:prstGeom>
          <a:noFill/>
          <a:ln w="635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zh-CN" altLang="en-US"/>
          </a:p>
        </p:txBody>
      </p:sp>
      <p:sp>
        <p:nvSpPr>
          <p:cNvPr id="259092" name="Line 7"/>
          <p:cNvSpPr>
            <a:spLocks noChangeShapeType="1"/>
          </p:cNvSpPr>
          <p:nvPr/>
        </p:nvSpPr>
        <p:spPr bwMode="auto">
          <a:xfrm flipH="1">
            <a:off x="2843213" y="1989138"/>
            <a:ext cx="0" cy="3671887"/>
          </a:xfrm>
          <a:prstGeom prst="line">
            <a:avLst/>
          </a:prstGeom>
          <a:noFill/>
          <a:ln w="635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zh-CN" altLang="en-US"/>
          </a:p>
        </p:txBody>
      </p:sp>
      <p:sp>
        <p:nvSpPr>
          <p:cNvPr id="259093" name="Line 8"/>
          <p:cNvSpPr>
            <a:spLocks noChangeShapeType="1"/>
          </p:cNvSpPr>
          <p:nvPr/>
        </p:nvSpPr>
        <p:spPr bwMode="auto">
          <a:xfrm flipH="1">
            <a:off x="3924300" y="1989138"/>
            <a:ext cx="0" cy="3671887"/>
          </a:xfrm>
          <a:prstGeom prst="line">
            <a:avLst/>
          </a:prstGeom>
          <a:noFill/>
          <a:ln w="635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zh-CN" altLang="en-US"/>
          </a:p>
        </p:txBody>
      </p:sp>
      <p:sp>
        <p:nvSpPr>
          <p:cNvPr id="259094" name="Line 9"/>
          <p:cNvSpPr>
            <a:spLocks noChangeShapeType="1"/>
          </p:cNvSpPr>
          <p:nvPr/>
        </p:nvSpPr>
        <p:spPr bwMode="auto">
          <a:xfrm flipH="1">
            <a:off x="5003800" y="1989138"/>
            <a:ext cx="0" cy="3671887"/>
          </a:xfrm>
          <a:prstGeom prst="line">
            <a:avLst/>
          </a:prstGeom>
          <a:noFill/>
          <a:ln w="635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zh-CN" altLang="en-US"/>
          </a:p>
        </p:txBody>
      </p:sp>
      <p:sp>
        <p:nvSpPr>
          <p:cNvPr id="259095" name="Line 10"/>
          <p:cNvSpPr>
            <a:spLocks noChangeShapeType="1"/>
          </p:cNvSpPr>
          <p:nvPr/>
        </p:nvSpPr>
        <p:spPr bwMode="auto">
          <a:xfrm flipH="1">
            <a:off x="6084888" y="1989138"/>
            <a:ext cx="0" cy="3671887"/>
          </a:xfrm>
          <a:prstGeom prst="line">
            <a:avLst/>
          </a:prstGeom>
          <a:noFill/>
          <a:ln w="635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zh-CN" altLang="en-US"/>
          </a:p>
        </p:txBody>
      </p:sp>
      <p:sp>
        <p:nvSpPr>
          <p:cNvPr id="259096" name="Line 11"/>
          <p:cNvSpPr>
            <a:spLocks noChangeShapeType="1"/>
          </p:cNvSpPr>
          <p:nvPr/>
        </p:nvSpPr>
        <p:spPr bwMode="auto">
          <a:xfrm flipH="1">
            <a:off x="7235825" y="1989138"/>
            <a:ext cx="0" cy="3671887"/>
          </a:xfrm>
          <a:prstGeom prst="line">
            <a:avLst/>
          </a:prstGeom>
          <a:noFill/>
          <a:ln w="635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zh-CN" altLang="en-US"/>
          </a:p>
        </p:txBody>
      </p:sp>
      <p:sp>
        <p:nvSpPr>
          <p:cNvPr id="259097" name="Rectangle 12"/>
          <p:cNvSpPr>
            <a:spLocks noChangeArrowheads="1"/>
          </p:cNvSpPr>
          <p:nvPr/>
        </p:nvSpPr>
        <p:spPr bwMode="auto">
          <a:xfrm>
            <a:off x="1187450" y="2492375"/>
            <a:ext cx="434975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kumimoji="0" lang="en-US" altLang="zh-CN" sz="4000">
                <a:solidFill>
                  <a:srgbClr val="000000"/>
                </a:solidFill>
                <a:latin typeface="Times New Roman" pitchFamily="18" charset="0"/>
              </a:rPr>
              <a:t>0</a:t>
            </a:r>
          </a:p>
        </p:txBody>
      </p:sp>
      <p:sp>
        <p:nvSpPr>
          <p:cNvPr id="259098" name="Rectangle 13"/>
          <p:cNvSpPr>
            <a:spLocks noChangeArrowheads="1"/>
          </p:cNvSpPr>
          <p:nvPr/>
        </p:nvSpPr>
        <p:spPr bwMode="auto">
          <a:xfrm>
            <a:off x="1187450" y="3429000"/>
            <a:ext cx="434975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kumimoji="0" lang="en-US" altLang="zh-CN" sz="4000">
                <a:solidFill>
                  <a:srgbClr val="000000"/>
                </a:solidFill>
                <a:latin typeface="Times New Roman" pitchFamily="18" charset="0"/>
              </a:rPr>
              <a:t>0</a:t>
            </a:r>
          </a:p>
        </p:txBody>
      </p:sp>
      <p:sp>
        <p:nvSpPr>
          <p:cNvPr id="259099" name="Rectangle 14"/>
          <p:cNvSpPr>
            <a:spLocks noChangeArrowheads="1"/>
          </p:cNvSpPr>
          <p:nvPr/>
        </p:nvSpPr>
        <p:spPr bwMode="auto">
          <a:xfrm>
            <a:off x="2627313" y="1268413"/>
            <a:ext cx="434975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kumimoji="0" lang="en-US" altLang="zh-CN" sz="4000">
                <a:solidFill>
                  <a:srgbClr val="000000"/>
                </a:solidFill>
                <a:latin typeface="Times New Roman" pitchFamily="18" charset="0"/>
              </a:rPr>
              <a:t>0</a:t>
            </a:r>
          </a:p>
        </p:txBody>
      </p:sp>
      <p:sp>
        <p:nvSpPr>
          <p:cNvPr id="259100" name="Rectangle 15"/>
          <p:cNvSpPr>
            <a:spLocks noChangeArrowheads="1"/>
          </p:cNvSpPr>
          <p:nvPr/>
        </p:nvSpPr>
        <p:spPr bwMode="auto">
          <a:xfrm>
            <a:off x="3708400" y="1268413"/>
            <a:ext cx="434975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kumimoji="0" lang="en-US" altLang="zh-CN" sz="4000">
                <a:solidFill>
                  <a:srgbClr val="000000"/>
                </a:solidFill>
                <a:latin typeface="Times New Roman" pitchFamily="18" charset="0"/>
              </a:rPr>
              <a:t>0</a:t>
            </a:r>
          </a:p>
        </p:txBody>
      </p:sp>
      <p:sp>
        <p:nvSpPr>
          <p:cNvPr id="259101" name="Rectangle 16"/>
          <p:cNvSpPr>
            <a:spLocks noChangeArrowheads="1"/>
          </p:cNvSpPr>
          <p:nvPr/>
        </p:nvSpPr>
        <p:spPr bwMode="auto">
          <a:xfrm>
            <a:off x="4787900" y="1268413"/>
            <a:ext cx="434975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kumimoji="0" lang="en-US" altLang="zh-CN" sz="4000">
                <a:solidFill>
                  <a:srgbClr val="000000"/>
                </a:solidFill>
                <a:latin typeface="Times New Roman" pitchFamily="18" charset="0"/>
              </a:rPr>
              <a:t>0</a:t>
            </a:r>
          </a:p>
        </p:txBody>
      </p:sp>
      <p:sp>
        <p:nvSpPr>
          <p:cNvPr id="259102" name="Rectangle 17"/>
          <p:cNvSpPr>
            <a:spLocks noChangeArrowheads="1"/>
          </p:cNvSpPr>
          <p:nvPr/>
        </p:nvSpPr>
        <p:spPr bwMode="auto">
          <a:xfrm>
            <a:off x="5940425" y="1268413"/>
            <a:ext cx="434975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kumimoji="0" lang="en-US" altLang="zh-CN" sz="4000">
                <a:solidFill>
                  <a:srgbClr val="000000"/>
                </a:solidFill>
                <a:latin typeface="Times New Roman" pitchFamily="18" charset="0"/>
              </a:rPr>
              <a:t>0</a:t>
            </a:r>
          </a:p>
        </p:txBody>
      </p:sp>
      <p:sp>
        <p:nvSpPr>
          <p:cNvPr id="259103" name="Rectangle 18"/>
          <p:cNvSpPr>
            <a:spLocks noChangeArrowheads="1"/>
          </p:cNvSpPr>
          <p:nvPr/>
        </p:nvSpPr>
        <p:spPr bwMode="auto">
          <a:xfrm>
            <a:off x="7308850" y="2565400"/>
            <a:ext cx="434975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kumimoji="0" lang="en-US" altLang="zh-CN" sz="4000">
                <a:solidFill>
                  <a:srgbClr val="000000"/>
                </a:solidFill>
                <a:latin typeface="Times New Roman" pitchFamily="18" charset="0"/>
              </a:rPr>
              <a:t>0</a:t>
            </a:r>
          </a:p>
        </p:txBody>
      </p:sp>
      <p:sp>
        <p:nvSpPr>
          <p:cNvPr id="259104" name="Rectangle 19"/>
          <p:cNvSpPr>
            <a:spLocks noChangeArrowheads="1"/>
          </p:cNvSpPr>
          <p:nvPr/>
        </p:nvSpPr>
        <p:spPr bwMode="auto">
          <a:xfrm>
            <a:off x="7308850" y="3429000"/>
            <a:ext cx="434975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kumimoji="0" lang="en-US" altLang="zh-CN" sz="4000">
                <a:solidFill>
                  <a:srgbClr val="000000"/>
                </a:solidFill>
                <a:latin typeface="Times New Roman" pitchFamily="18" charset="0"/>
              </a:rPr>
              <a:t>0</a:t>
            </a:r>
          </a:p>
        </p:txBody>
      </p:sp>
      <p:sp>
        <p:nvSpPr>
          <p:cNvPr id="259105" name="Line 20"/>
          <p:cNvSpPr>
            <a:spLocks noChangeShapeType="1"/>
          </p:cNvSpPr>
          <p:nvPr/>
        </p:nvSpPr>
        <p:spPr bwMode="auto">
          <a:xfrm flipV="1">
            <a:off x="1835150" y="5661025"/>
            <a:ext cx="5400675" cy="0"/>
          </a:xfrm>
          <a:prstGeom prst="line">
            <a:avLst/>
          </a:prstGeom>
          <a:noFill/>
          <a:ln w="635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zh-CN" altLang="en-US"/>
          </a:p>
        </p:txBody>
      </p:sp>
      <p:sp>
        <p:nvSpPr>
          <p:cNvPr id="259106" name="Rectangle 21"/>
          <p:cNvSpPr>
            <a:spLocks noChangeArrowheads="1"/>
          </p:cNvSpPr>
          <p:nvPr/>
        </p:nvSpPr>
        <p:spPr bwMode="auto">
          <a:xfrm>
            <a:off x="1187450" y="4437063"/>
            <a:ext cx="434975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kumimoji="0" lang="en-US" altLang="zh-CN" sz="4000">
                <a:solidFill>
                  <a:srgbClr val="000000"/>
                </a:solidFill>
                <a:latin typeface="Times New Roman" pitchFamily="18" charset="0"/>
              </a:rPr>
              <a:t>0</a:t>
            </a:r>
          </a:p>
        </p:txBody>
      </p:sp>
      <p:sp>
        <p:nvSpPr>
          <p:cNvPr id="259107" name="Rectangle 22"/>
          <p:cNvSpPr>
            <a:spLocks noChangeArrowheads="1"/>
          </p:cNvSpPr>
          <p:nvPr/>
        </p:nvSpPr>
        <p:spPr bwMode="auto">
          <a:xfrm>
            <a:off x="7308850" y="4365625"/>
            <a:ext cx="434975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kumimoji="0" lang="en-US" altLang="zh-CN" sz="4000">
                <a:solidFill>
                  <a:srgbClr val="000000"/>
                </a:solidFill>
                <a:latin typeface="Times New Roman" pitchFamily="18" charset="0"/>
              </a:rPr>
              <a:t>0</a:t>
            </a:r>
          </a:p>
        </p:txBody>
      </p:sp>
      <p:graphicFrame>
        <p:nvGraphicFramePr>
          <p:cNvPr id="259074" name="Object 23"/>
          <p:cNvGraphicFramePr>
            <a:graphicFrameLocks noChangeAspect="1"/>
          </p:cNvGraphicFramePr>
          <p:nvPr/>
        </p:nvGraphicFramePr>
        <p:xfrm>
          <a:off x="2862263" y="2276475"/>
          <a:ext cx="525462" cy="701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0036" name="公式" r:id="rId3" imgW="164880" imgH="215640" progId="Equation.3">
                  <p:embed/>
                </p:oleObj>
              </mc:Choice>
              <mc:Fallback>
                <p:oleObj name="公式" r:id="rId3" imgW="164880" imgH="215640" progId="Equation.3">
                  <p:embed/>
                  <p:pic>
                    <p:nvPicPr>
                      <p:cNvPr id="0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62263" y="2276475"/>
                        <a:ext cx="525462" cy="701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9075" name="Object 24"/>
          <p:cNvGraphicFramePr>
            <a:graphicFrameLocks noChangeAspect="1"/>
          </p:cNvGraphicFramePr>
          <p:nvPr/>
        </p:nvGraphicFramePr>
        <p:xfrm>
          <a:off x="3943350" y="2276475"/>
          <a:ext cx="565150" cy="701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0037" name="公式" r:id="rId5" imgW="177480" imgH="215640" progId="Equation.3">
                  <p:embed/>
                </p:oleObj>
              </mc:Choice>
              <mc:Fallback>
                <p:oleObj name="公式" r:id="rId5" imgW="177480" imgH="215640" progId="Equation.3">
                  <p:embed/>
                  <p:pic>
                    <p:nvPicPr>
                      <p:cNvPr id="0" name="Object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43350" y="2276475"/>
                        <a:ext cx="565150" cy="701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9076" name="Object 25"/>
          <p:cNvGraphicFramePr>
            <a:graphicFrameLocks noChangeAspect="1"/>
          </p:cNvGraphicFramePr>
          <p:nvPr/>
        </p:nvGraphicFramePr>
        <p:xfrm>
          <a:off x="5024438" y="2276475"/>
          <a:ext cx="563562" cy="742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0038" name="公式" r:id="rId7" imgW="177480" imgH="228600" progId="Equation.3">
                  <p:embed/>
                </p:oleObj>
              </mc:Choice>
              <mc:Fallback>
                <p:oleObj name="公式" r:id="rId7" imgW="177480" imgH="228600" progId="Equation.3">
                  <p:embed/>
                  <p:pic>
                    <p:nvPicPr>
                      <p:cNvPr id="0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24438" y="2276475"/>
                        <a:ext cx="563562" cy="742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9077" name="Object 26"/>
          <p:cNvGraphicFramePr>
            <a:graphicFrameLocks noChangeAspect="1"/>
          </p:cNvGraphicFramePr>
          <p:nvPr/>
        </p:nvGraphicFramePr>
        <p:xfrm>
          <a:off x="6103938" y="2276475"/>
          <a:ext cx="565150" cy="701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0039" name="公式" r:id="rId9" imgW="177480" imgH="215640" progId="Equation.3">
                  <p:embed/>
                </p:oleObj>
              </mc:Choice>
              <mc:Fallback>
                <p:oleObj name="公式" r:id="rId9" imgW="177480" imgH="215640" progId="Equation.3">
                  <p:embed/>
                  <p:pic>
                    <p:nvPicPr>
                      <p:cNvPr id="0" name="Object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03938" y="2276475"/>
                        <a:ext cx="565150" cy="701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9078" name="Object 27"/>
          <p:cNvGraphicFramePr>
            <a:graphicFrameLocks noChangeAspect="1"/>
          </p:cNvGraphicFramePr>
          <p:nvPr/>
        </p:nvGraphicFramePr>
        <p:xfrm>
          <a:off x="2863850" y="3213100"/>
          <a:ext cx="563563" cy="742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0040" name="公式" r:id="rId11" imgW="177480" imgH="228600" progId="Equation.3">
                  <p:embed/>
                </p:oleObj>
              </mc:Choice>
              <mc:Fallback>
                <p:oleObj name="公式" r:id="rId11" imgW="177480" imgH="228600" progId="Equation.3">
                  <p:embed/>
                  <p:pic>
                    <p:nvPicPr>
                      <p:cNvPr id="0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63850" y="3213100"/>
                        <a:ext cx="563563" cy="742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9079" name="Object 28"/>
          <p:cNvGraphicFramePr>
            <a:graphicFrameLocks noChangeAspect="1"/>
          </p:cNvGraphicFramePr>
          <p:nvPr/>
        </p:nvGraphicFramePr>
        <p:xfrm>
          <a:off x="3943350" y="3213100"/>
          <a:ext cx="565150" cy="742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0041" name="公式" r:id="rId13" imgW="177480" imgH="228600" progId="Equation.3">
                  <p:embed/>
                </p:oleObj>
              </mc:Choice>
              <mc:Fallback>
                <p:oleObj name="公式" r:id="rId13" imgW="177480" imgH="228600" progId="Equation.3">
                  <p:embed/>
                  <p:pic>
                    <p:nvPicPr>
                      <p:cNvPr id="0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43350" y="3213100"/>
                        <a:ext cx="565150" cy="742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9080" name="Object 29"/>
          <p:cNvGraphicFramePr>
            <a:graphicFrameLocks noChangeAspect="1"/>
          </p:cNvGraphicFramePr>
          <p:nvPr/>
        </p:nvGraphicFramePr>
        <p:xfrm>
          <a:off x="2863850" y="4149725"/>
          <a:ext cx="563563" cy="742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0042" name="公式" r:id="rId15" imgW="177480" imgH="228600" progId="Equation.3">
                  <p:embed/>
                </p:oleObj>
              </mc:Choice>
              <mc:Fallback>
                <p:oleObj name="公式" r:id="rId15" imgW="177480" imgH="228600" progId="Equation.3">
                  <p:embed/>
                  <p:pic>
                    <p:nvPicPr>
                      <p:cNvPr id="0" name="Object 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63850" y="4149725"/>
                        <a:ext cx="563563" cy="742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9081" name="Object 30"/>
          <p:cNvGraphicFramePr>
            <a:graphicFrameLocks noChangeAspect="1"/>
          </p:cNvGraphicFramePr>
          <p:nvPr/>
        </p:nvGraphicFramePr>
        <p:xfrm>
          <a:off x="6084888" y="4149725"/>
          <a:ext cx="685800" cy="701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0043" name="公式" r:id="rId17" imgW="215640" imgH="215640" progId="Equation.3">
                  <p:embed/>
                </p:oleObj>
              </mc:Choice>
              <mc:Fallback>
                <p:oleObj name="公式" r:id="rId17" imgW="215640" imgH="215640" progId="Equation.3">
                  <p:embed/>
                  <p:pic>
                    <p:nvPicPr>
                      <p:cNvPr id="0" name="Object 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84888" y="4149725"/>
                        <a:ext cx="685800" cy="701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9082" name="Object 31"/>
          <p:cNvGraphicFramePr>
            <a:graphicFrameLocks noChangeAspect="1"/>
          </p:cNvGraphicFramePr>
          <p:nvPr/>
        </p:nvGraphicFramePr>
        <p:xfrm>
          <a:off x="5003800" y="3233738"/>
          <a:ext cx="565150" cy="701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0044" name="公式" r:id="rId19" imgW="177480" imgH="215640" progId="Equation.3">
                  <p:embed/>
                </p:oleObj>
              </mc:Choice>
              <mc:Fallback>
                <p:oleObj name="公式" r:id="rId19" imgW="177480" imgH="215640" progId="Equation.3">
                  <p:embed/>
                  <p:pic>
                    <p:nvPicPr>
                      <p:cNvPr id="0" name="Object 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03800" y="3233738"/>
                        <a:ext cx="565150" cy="701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9083" name="Object 32"/>
          <p:cNvGraphicFramePr>
            <a:graphicFrameLocks noChangeAspect="1"/>
          </p:cNvGraphicFramePr>
          <p:nvPr/>
        </p:nvGraphicFramePr>
        <p:xfrm>
          <a:off x="6084888" y="3213100"/>
          <a:ext cx="565150" cy="742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0045" name="公式" r:id="rId21" imgW="177480" imgH="228600" progId="Equation.3">
                  <p:embed/>
                </p:oleObj>
              </mc:Choice>
              <mc:Fallback>
                <p:oleObj name="公式" r:id="rId21" imgW="177480" imgH="228600" progId="Equation.3">
                  <p:embed/>
                  <p:pic>
                    <p:nvPicPr>
                      <p:cNvPr id="0" name="Object 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84888" y="3213100"/>
                        <a:ext cx="565150" cy="742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9084" name="Object 33"/>
          <p:cNvGraphicFramePr>
            <a:graphicFrameLocks noChangeAspect="1"/>
          </p:cNvGraphicFramePr>
          <p:nvPr/>
        </p:nvGraphicFramePr>
        <p:xfrm>
          <a:off x="3863975" y="4149725"/>
          <a:ext cx="685800" cy="742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0046" name="公式" r:id="rId23" imgW="215640" imgH="228600" progId="Equation.3">
                  <p:embed/>
                </p:oleObj>
              </mc:Choice>
              <mc:Fallback>
                <p:oleObj name="公式" r:id="rId23" imgW="215640" imgH="228600" progId="Equation.3">
                  <p:embed/>
                  <p:pic>
                    <p:nvPicPr>
                      <p:cNvPr id="0" name="Object 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63975" y="4149725"/>
                        <a:ext cx="685800" cy="742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9085" name="Object 34"/>
          <p:cNvGraphicFramePr>
            <a:graphicFrameLocks noChangeAspect="1"/>
          </p:cNvGraphicFramePr>
          <p:nvPr/>
        </p:nvGraphicFramePr>
        <p:xfrm>
          <a:off x="4943475" y="4170363"/>
          <a:ext cx="687388" cy="701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0047" name="公式" r:id="rId25" imgW="215640" imgH="215640" progId="Equation.3">
                  <p:embed/>
                </p:oleObj>
              </mc:Choice>
              <mc:Fallback>
                <p:oleObj name="公式" r:id="rId25" imgW="215640" imgH="215640" progId="Equation.3">
                  <p:embed/>
                  <p:pic>
                    <p:nvPicPr>
                      <p:cNvPr id="0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43475" y="4170363"/>
                        <a:ext cx="687388" cy="701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72611" name="Object 35"/>
          <p:cNvGraphicFramePr>
            <a:graphicFrameLocks noChangeAspect="1"/>
          </p:cNvGraphicFramePr>
          <p:nvPr/>
        </p:nvGraphicFramePr>
        <p:xfrm>
          <a:off x="1547813" y="476250"/>
          <a:ext cx="5870575" cy="622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0048" name="公式" r:id="rId27" imgW="1955520" imgH="203040" progId="Equation.3">
                  <p:embed/>
                </p:oleObj>
              </mc:Choice>
              <mc:Fallback>
                <p:oleObj name="公式" r:id="rId27" imgW="1955520" imgH="203040" progId="Equation.3">
                  <p:embed/>
                  <p:pic>
                    <p:nvPicPr>
                      <p:cNvPr id="0" name="Object 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7813" y="476250"/>
                        <a:ext cx="5870575" cy="622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9108" name="Rectangle 36"/>
          <p:cNvSpPr>
            <a:spLocks noChangeArrowheads="1"/>
          </p:cNvSpPr>
          <p:nvPr/>
        </p:nvSpPr>
        <p:spPr bwMode="auto">
          <a:xfrm>
            <a:off x="2555875" y="5876925"/>
            <a:ext cx="434975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kumimoji="0" lang="en-US" altLang="zh-CN" sz="4000">
                <a:solidFill>
                  <a:srgbClr val="000000"/>
                </a:solidFill>
                <a:latin typeface="Times New Roman" pitchFamily="18" charset="0"/>
              </a:rPr>
              <a:t>0</a:t>
            </a:r>
          </a:p>
        </p:txBody>
      </p:sp>
      <p:sp>
        <p:nvSpPr>
          <p:cNvPr id="259109" name="Rectangle 37"/>
          <p:cNvSpPr>
            <a:spLocks noChangeArrowheads="1"/>
          </p:cNvSpPr>
          <p:nvPr/>
        </p:nvSpPr>
        <p:spPr bwMode="auto">
          <a:xfrm>
            <a:off x="3708400" y="5876925"/>
            <a:ext cx="434975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kumimoji="0" lang="en-US" altLang="zh-CN" sz="4000">
                <a:solidFill>
                  <a:srgbClr val="000000"/>
                </a:solidFill>
                <a:latin typeface="Times New Roman" pitchFamily="18" charset="0"/>
              </a:rPr>
              <a:t>0</a:t>
            </a:r>
          </a:p>
        </p:txBody>
      </p:sp>
      <p:sp>
        <p:nvSpPr>
          <p:cNvPr id="259110" name="Rectangle 38"/>
          <p:cNvSpPr>
            <a:spLocks noChangeArrowheads="1"/>
          </p:cNvSpPr>
          <p:nvPr/>
        </p:nvSpPr>
        <p:spPr bwMode="auto">
          <a:xfrm>
            <a:off x="4787900" y="5876925"/>
            <a:ext cx="434975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kumimoji="0" lang="en-US" altLang="zh-CN" sz="4000">
                <a:solidFill>
                  <a:srgbClr val="000000"/>
                </a:solidFill>
                <a:latin typeface="Times New Roman" pitchFamily="18" charset="0"/>
              </a:rPr>
              <a:t>0</a:t>
            </a:r>
          </a:p>
        </p:txBody>
      </p:sp>
      <p:sp>
        <p:nvSpPr>
          <p:cNvPr id="259111" name="Rectangle 39"/>
          <p:cNvSpPr>
            <a:spLocks noChangeArrowheads="1"/>
          </p:cNvSpPr>
          <p:nvPr/>
        </p:nvSpPr>
        <p:spPr bwMode="auto">
          <a:xfrm>
            <a:off x="5867400" y="5876925"/>
            <a:ext cx="434975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kumimoji="0" lang="en-US" altLang="zh-CN" sz="4000">
                <a:solidFill>
                  <a:srgbClr val="000000"/>
                </a:solidFill>
                <a:latin typeface="Times New Roman" pitchFamily="18" charset="0"/>
              </a:rPr>
              <a:t>0</a:t>
            </a:r>
          </a:p>
        </p:txBody>
      </p:sp>
      <p:sp>
        <p:nvSpPr>
          <p:cNvPr id="40" name="矩形 39"/>
          <p:cNvSpPr>
            <a:spLocks noChangeArrowheads="1"/>
          </p:cNvSpPr>
          <p:nvPr/>
        </p:nvSpPr>
        <p:spPr bwMode="auto">
          <a:xfrm>
            <a:off x="7812088" y="1989138"/>
            <a:ext cx="1331912" cy="206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zh-CN" altLang="en-US">
                <a:solidFill>
                  <a:srgbClr val="000000"/>
                </a:solidFill>
                <a:latin typeface="Times New Roman" pitchFamily="18" charset="0"/>
              </a:rPr>
              <a:t>设在</a:t>
            </a:r>
            <a:endParaRPr lang="en-US" altLang="zh-CN">
              <a:solidFill>
                <a:srgbClr val="000000"/>
              </a:solidFill>
              <a:latin typeface="Times New Roman" pitchFamily="18" charset="0"/>
            </a:endParaRPr>
          </a:p>
          <a:p>
            <a:pPr algn="ctr" eaLnBrk="1" hangingPunct="1"/>
            <a:r>
              <a:rPr lang="zh-CN" altLang="en-US">
                <a:solidFill>
                  <a:srgbClr val="000000"/>
                </a:solidFill>
                <a:latin typeface="Times New Roman" pitchFamily="18" charset="0"/>
              </a:rPr>
              <a:t>某点 </a:t>
            </a:r>
            <a:endParaRPr lang="en-US" altLang="zh-CN">
              <a:solidFill>
                <a:srgbClr val="000000"/>
              </a:solidFill>
              <a:latin typeface="Times New Roman" pitchFamily="18" charset="0"/>
            </a:endParaRPr>
          </a:p>
          <a:p>
            <a:pPr algn="ctr" eaLnBrk="1" hangingPunct="1"/>
            <a:r>
              <a:rPr lang="zh-CN" altLang="en-US">
                <a:solidFill>
                  <a:srgbClr val="000000"/>
                </a:solidFill>
                <a:latin typeface="Times New Roman" pitchFamily="18" charset="0"/>
              </a:rPr>
              <a:t>取最</a:t>
            </a:r>
            <a:endParaRPr lang="en-US" altLang="zh-CN">
              <a:solidFill>
                <a:srgbClr val="000000"/>
              </a:solidFill>
              <a:latin typeface="Times New Roman" pitchFamily="18" charset="0"/>
            </a:endParaRPr>
          </a:p>
          <a:p>
            <a:pPr algn="ctr" eaLnBrk="1" hangingPunct="1"/>
            <a:r>
              <a:rPr lang="zh-CN" altLang="en-US">
                <a:solidFill>
                  <a:srgbClr val="000000"/>
                </a:solidFill>
                <a:latin typeface="Times New Roman" pitchFamily="18" charset="0"/>
              </a:rPr>
              <a:t>大值</a:t>
            </a:r>
            <a:endParaRPr lang="zh-CN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2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2726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</p:bldLst>
  </p:timing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754" name="Line 2"/>
          <p:cNvSpPr>
            <a:spLocks noChangeShapeType="1"/>
          </p:cNvSpPr>
          <p:nvPr/>
        </p:nvSpPr>
        <p:spPr bwMode="auto">
          <a:xfrm flipH="1" flipV="1">
            <a:off x="1763713" y="5300663"/>
            <a:ext cx="3743325" cy="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zh-CN" altLang="en-US"/>
          </a:p>
        </p:txBody>
      </p:sp>
      <p:sp>
        <p:nvSpPr>
          <p:cNvPr id="714755" name="Line 3"/>
          <p:cNvSpPr>
            <a:spLocks noChangeShapeType="1"/>
          </p:cNvSpPr>
          <p:nvPr/>
        </p:nvSpPr>
        <p:spPr bwMode="auto">
          <a:xfrm flipH="1" flipV="1">
            <a:off x="2195513" y="4868863"/>
            <a:ext cx="3743325" cy="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zh-CN" altLang="en-US"/>
          </a:p>
        </p:txBody>
      </p:sp>
      <p:sp>
        <p:nvSpPr>
          <p:cNvPr id="714756" name="Line 4"/>
          <p:cNvSpPr>
            <a:spLocks noChangeShapeType="1"/>
          </p:cNvSpPr>
          <p:nvPr/>
        </p:nvSpPr>
        <p:spPr bwMode="auto">
          <a:xfrm flipH="1">
            <a:off x="1763713" y="3573463"/>
            <a:ext cx="1728787" cy="172720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zh-CN" altLang="en-US"/>
          </a:p>
        </p:txBody>
      </p:sp>
      <p:sp>
        <p:nvSpPr>
          <p:cNvPr id="714757" name="Line 5"/>
          <p:cNvSpPr>
            <a:spLocks noChangeShapeType="1"/>
          </p:cNvSpPr>
          <p:nvPr/>
        </p:nvSpPr>
        <p:spPr bwMode="auto">
          <a:xfrm flipH="1" flipV="1">
            <a:off x="2627313" y="4437063"/>
            <a:ext cx="3743325" cy="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zh-CN" altLang="en-US"/>
          </a:p>
        </p:txBody>
      </p:sp>
      <p:sp>
        <p:nvSpPr>
          <p:cNvPr id="714758" name="Line 6"/>
          <p:cNvSpPr>
            <a:spLocks noChangeShapeType="1"/>
          </p:cNvSpPr>
          <p:nvPr/>
        </p:nvSpPr>
        <p:spPr bwMode="auto">
          <a:xfrm flipH="1" flipV="1">
            <a:off x="3059113" y="4005263"/>
            <a:ext cx="3743325" cy="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zh-CN" altLang="en-US"/>
          </a:p>
        </p:txBody>
      </p:sp>
      <p:sp>
        <p:nvSpPr>
          <p:cNvPr id="714759" name="Line 7"/>
          <p:cNvSpPr>
            <a:spLocks noChangeShapeType="1"/>
          </p:cNvSpPr>
          <p:nvPr/>
        </p:nvSpPr>
        <p:spPr bwMode="auto">
          <a:xfrm flipH="1" flipV="1">
            <a:off x="3492500" y="3573463"/>
            <a:ext cx="3743325" cy="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zh-CN" altLang="en-US"/>
          </a:p>
        </p:txBody>
      </p:sp>
      <p:sp>
        <p:nvSpPr>
          <p:cNvPr id="714760" name="Line 8"/>
          <p:cNvSpPr>
            <a:spLocks noChangeShapeType="1"/>
          </p:cNvSpPr>
          <p:nvPr/>
        </p:nvSpPr>
        <p:spPr bwMode="auto">
          <a:xfrm flipH="1">
            <a:off x="2700338" y="3573463"/>
            <a:ext cx="1727200" cy="172720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zh-CN" altLang="en-US"/>
          </a:p>
        </p:txBody>
      </p:sp>
      <p:sp>
        <p:nvSpPr>
          <p:cNvPr id="714761" name="Freeform 9"/>
          <p:cNvSpPr>
            <a:spLocks/>
          </p:cNvSpPr>
          <p:nvPr/>
        </p:nvSpPr>
        <p:spPr bwMode="auto">
          <a:xfrm>
            <a:off x="3995738" y="3573463"/>
            <a:ext cx="1368425" cy="431800"/>
          </a:xfrm>
          <a:custGeom>
            <a:avLst/>
            <a:gdLst>
              <a:gd name="T0" fmla="*/ 0 w 862"/>
              <a:gd name="T1" fmla="*/ 2147483647 h 272"/>
              <a:gd name="T2" fmla="*/ 2147483647 w 862"/>
              <a:gd name="T3" fmla="*/ 0 h 272"/>
              <a:gd name="T4" fmla="*/ 2147483647 w 862"/>
              <a:gd name="T5" fmla="*/ 0 h 272"/>
              <a:gd name="T6" fmla="*/ 2147483647 w 862"/>
              <a:gd name="T7" fmla="*/ 2147483647 h 272"/>
              <a:gd name="T8" fmla="*/ 0 w 862"/>
              <a:gd name="T9" fmla="*/ 2147483647 h 27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862"/>
              <a:gd name="T16" fmla="*/ 0 h 272"/>
              <a:gd name="T17" fmla="*/ 862 w 862"/>
              <a:gd name="T18" fmla="*/ 272 h 27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862" h="272">
                <a:moveTo>
                  <a:pt x="0" y="272"/>
                </a:moveTo>
                <a:lnTo>
                  <a:pt x="272" y="0"/>
                </a:lnTo>
                <a:lnTo>
                  <a:pt x="862" y="0"/>
                </a:lnTo>
                <a:lnTo>
                  <a:pt x="590" y="272"/>
                </a:lnTo>
                <a:lnTo>
                  <a:pt x="0" y="272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rgbClr val="0000FF"/>
            </a:solidFill>
            <a:round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endParaRPr lang="zh-CN" altLang="en-US"/>
          </a:p>
        </p:txBody>
      </p:sp>
      <p:sp>
        <p:nvSpPr>
          <p:cNvPr id="714762" name="Line 10"/>
          <p:cNvSpPr>
            <a:spLocks noChangeShapeType="1"/>
          </p:cNvSpPr>
          <p:nvPr/>
        </p:nvSpPr>
        <p:spPr bwMode="auto">
          <a:xfrm flipH="1">
            <a:off x="3635375" y="3573463"/>
            <a:ext cx="1728788" cy="172720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zh-CN" altLang="en-US"/>
          </a:p>
        </p:txBody>
      </p:sp>
      <p:sp>
        <p:nvSpPr>
          <p:cNvPr id="714763" name="Freeform 11"/>
          <p:cNvSpPr>
            <a:spLocks/>
          </p:cNvSpPr>
          <p:nvPr/>
        </p:nvSpPr>
        <p:spPr bwMode="auto">
          <a:xfrm>
            <a:off x="4500563" y="4005263"/>
            <a:ext cx="1368425" cy="431800"/>
          </a:xfrm>
          <a:custGeom>
            <a:avLst/>
            <a:gdLst>
              <a:gd name="T0" fmla="*/ 0 w 862"/>
              <a:gd name="T1" fmla="*/ 2147483647 h 272"/>
              <a:gd name="T2" fmla="*/ 2147483647 w 862"/>
              <a:gd name="T3" fmla="*/ 0 h 272"/>
              <a:gd name="T4" fmla="*/ 2147483647 w 862"/>
              <a:gd name="T5" fmla="*/ 0 h 272"/>
              <a:gd name="T6" fmla="*/ 2147483647 w 862"/>
              <a:gd name="T7" fmla="*/ 2147483647 h 272"/>
              <a:gd name="T8" fmla="*/ 0 w 862"/>
              <a:gd name="T9" fmla="*/ 2147483647 h 27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862"/>
              <a:gd name="T16" fmla="*/ 0 h 272"/>
              <a:gd name="T17" fmla="*/ 862 w 862"/>
              <a:gd name="T18" fmla="*/ 272 h 27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862" h="272">
                <a:moveTo>
                  <a:pt x="0" y="272"/>
                </a:moveTo>
                <a:lnTo>
                  <a:pt x="272" y="0"/>
                </a:lnTo>
                <a:lnTo>
                  <a:pt x="862" y="0"/>
                </a:lnTo>
                <a:lnTo>
                  <a:pt x="590" y="272"/>
                </a:lnTo>
                <a:lnTo>
                  <a:pt x="0" y="272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rgbClr val="0000FF"/>
            </a:solidFill>
            <a:round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endParaRPr lang="zh-CN" altLang="en-US"/>
          </a:p>
        </p:txBody>
      </p:sp>
      <p:sp>
        <p:nvSpPr>
          <p:cNvPr id="714764" name="Line 12"/>
          <p:cNvSpPr>
            <a:spLocks noChangeShapeType="1"/>
          </p:cNvSpPr>
          <p:nvPr/>
        </p:nvSpPr>
        <p:spPr bwMode="auto">
          <a:xfrm flipH="1">
            <a:off x="4572000" y="3573463"/>
            <a:ext cx="1728788" cy="172720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zh-CN" altLang="en-US"/>
          </a:p>
        </p:txBody>
      </p:sp>
      <p:sp>
        <p:nvSpPr>
          <p:cNvPr id="714765" name="Line 13"/>
          <p:cNvSpPr>
            <a:spLocks noChangeShapeType="1"/>
          </p:cNvSpPr>
          <p:nvPr/>
        </p:nvSpPr>
        <p:spPr bwMode="auto">
          <a:xfrm flipH="1">
            <a:off x="5508625" y="3573463"/>
            <a:ext cx="1727200" cy="172720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zh-CN" altLang="en-US"/>
          </a:p>
        </p:txBody>
      </p:sp>
      <p:sp>
        <p:nvSpPr>
          <p:cNvPr id="714766" name="Freeform 14"/>
          <p:cNvSpPr>
            <a:spLocks/>
          </p:cNvSpPr>
          <p:nvPr/>
        </p:nvSpPr>
        <p:spPr bwMode="auto">
          <a:xfrm>
            <a:off x="5580063" y="4868863"/>
            <a:ext cx="1368425" cy="431800"/>
          </a:xfrm>
          <a:custGeom>
            <a:avLst/>
            <a:gdLst>
              <a:gd name="T0" fmla="*/ 0 w 862"/>
              <a:gd name="T1" fmla="*/ 2147483647 h 272"/>
              <a:gd name="T2" fmla="*/ 2147483647 w 862"/>
              <a:gd name="T3" fmla="*/ 0 h 272"/>
              <a:gd name="T4" fmla="*/ 2147483647 w 862"/>
              <a:gd name="T5" fmla="*/ 0 h 272"/>
              <a:gd name="T6" fmla="*/ 2147483647 w 862"/>
              <a:gd name="T7" fmla="*/ 2147483647 h 272"/>
              <a:gd name="T8" fmla="*/ 0 w 862"/>
              <a:gd name="T9" fmla="*/ 2147483647 h 27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862"/>
              <a:gd name="T16" fmla="*/ 0 h 272"/>
              <a:gd name="T17" fmla="*/ 862 w 862"/>
              <a:gd name="T18" fmla="*/ 272 h 27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862" h="272">
                <a:moveTo>
                  <a:pt x="0" y="272"/>
                </a:moveTo>
                <a:lnTo>
                  <a:pt x="272" y="0"/>
                </a:lnTo>
                <a:lnTo>
                  <a:pt x="862" y="0"/>
                </a:lnTo>
                <a:lnTo>
                  <a:pt x="590" y="272"/>
                </a:lnTo>
                <a:lnTo>
                  <a:pt x="0" y="27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/>
          <a:p>
            <a:endParaRPr lang="zh-CN" altLang="en-US"/>
          </a:p>
        </p:txBody>
      </p:sp>
      <p:sp>
        <p:nvSpPr>
          <p:cNvPr id="5273615" name="Rectangle 15"/>
          <p:cNvSpPr>
            <a:spLocks noChangeArrowheads="1"/>
          </p:cNvSpPr>
          <p:nvPr/>
        </p:nvSpPr>
        <p:spPr bwMode="auto">
          <a:xfrm>
            <a:off x="3635375" y="1052513"/>
            <a:ext cx="1400175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kumimoji="0" lang="zh-CN" altLang="en-US">
                <a:solidFill>
                  <a:srgbClr val="000000"/>
                </a:solidFill>
              </a:rPr>
              <a:t>最大值</a:t>
            </a:r>
          </a:p>
        </p:txBody>
      </p:sp>
      <p:sp>
        <p:nvSpPr>
          <p:cNvPr id="5273616" name="AutoShape 16"/>
          <p:cNvSpPr>
            <a:spLocks noChangeArrowheads="1"/>
          </p:cNvSpPr>
          <p:nvPr/>
        </p:nvSpPr>
        <p:spPr bwMode="auto">
          <a:xfrm>
            <a:off x="3995738" y="1700213"/>
            <a:ext cx="1366837" cy="2274887"/>
          </a:xfrm>
          <a:prstGeom prst="cube">
            <a:avLst>
              <a:gd name="adj" fmla="val 29884"/>
            </a:avLst>
          </a:prstGeom>
          <a:solidFill>
            <a:srgbClr val="00FF00">
              <a:alpha val="80000"/>
            </a:srgbClr>
          </a:solidFill>
          <a:ln w="38100">
            <a:noFill/>
            <a:miter lim="800000"/>
            <a:headEnd/>
            <a:tailEnd/>
          </a:ln>
          <a:effectLst>
            <a:outerShdw dist="28398" dir="3806097" algn="ctr" rotWithShape="0">
              <a:schemeClr val="bg2"/>
            </a:outerShdw>
          </a:effectLst>
        </p:spPr>
        <p:txBody>
          <a:bodyPr lIns="90000" tIns="46800" rIns="90000" bIns="46800" anchor="ctr">
            <a:spAutoFit/>
          </a:bodyPr>
          <a:lstStyle/>
          <a:p>
            <a:pPr algn="ctr">
              <a:defRPr/>
            </a:pPr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5273617" name="AutoShape 17"/>
          <p:cNvSpPr>
            <a:spLocks noChangeArrowheads="1"/>
          </p:cNvSpPr>
          <p:nvPr/>
        </p:nvSpPr>
        <p:spPr bwMode="auto">
          <a:xfrm>
            <a:off x="2627313" y="2133600"/>
            <a:ext cx="1366837" cy="2274888"/>
          </a:xfrm>
          <a:prstGeom prst="cube">
            <a:avLst>
              <a:gd name="adj" fmla="val 29884"/>
            </a:avLst>
          </a:prstGeom>
          <a:solidFill>
            <a:srgbClr val="00FF00">
              <a:alpha val="80000"/>
            </a:srgbClr>
          </a:solidFill>
          <a:ln w="38100">
            <a:noFill/>
            <a:miter lim="800000"/>
            <a:headEnd/>
            <a:tailEnd/>
          </a:ln>
          <a:effectLst>
            <a:outerShdw dist="28398" dir="3806097" algn="ctr" rotWithShape="0">
              <a:schemeClr val="bg2"/>
            </a:outerShdw>
          </a:effectLst>
        </p:spPr>
        <p:txBody>
          <a:bodyPr lIns="90000" tIns="46800" rIns="90000" bIns="46800" anchor="ctr">
            <a:spAutoFit/>
          </a:bodyPr>
          <a:lstStyle/>
          <a:p>
            <a:pPr algn="ctr">
              <a:defRPr/>
            </a:pPr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5273618" name="AutoShape 18"/>
          <p:cNvSpPr>
            <a:spLocks noChangeArrowheads="1"/>
          </p:cNvSpPr>
          <p:nvPr/>
        </p:nvSpPr>
        <p:spPr bwMode="auto">
          <a:xfrm>
            <a:off x="3563938" y="2133600"/>
            <a:ext cx="1366837" cy="2274888"/>
          </a:xfrm>
          <a:prstGeom prst="cube">
            <a:avLst>
              <a:gd name="adj" fmla="val 29884"/>
            </a:avLst>
          </a:prstGeom>
          <a:solidFill>
            <a:srgbClr val="00FF00">
              <a:alpha val="80000"/>
            </a:srgbClr>
          </a:solidFill>
          <a:ln w="38100">
            <a:noFill/>
            <a:miter lim="800000"/>
            <a:headEnd/>
            <a:tailEnd/>
          </a:ln>
          <a:effectLst>
            <a:outerShdw dist="28398" dir="3806097" algn="ctr" rotWithShape="0">
              <a:schemeClr val="bg2"/>
            </a:outerShdw>
          </a:effectLst>
        </p:spPr>
        <p:txBody>
          <a:bodyPr lIns="90000" tIns="46800" rIns="90000" bIns="46800" anchor="ctr">
            <a:spAutoFit/>
          </a:bodyPr>
          <a:lstStyle/>
          <a:p>
            <a:pPr algn="ctr">
              <a:defRPr/>
            </a:pPr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714771" name="Freeform 19"/>
          <p:cNvSpPr>
            <a:spLocks/>
          </p:cNvSpPr>
          <p:nvPr/>
        </p:nvSpPr>
        <p:spPr bwMode="auto">
          <a:xfrm>
            <a:off x="4500563" y="4005263"/>
            <a:ext cx="1368425" cy="431800"/>
          </a:xfrm>
          <a:custGeom>
            <a:avLst/>
            <a:gdLst>
              <a:gd name="T0" fmla="*/ 0 w 862"/>
              <a:gd name="T1" fmla="*/ 2147483647 h 272"/>
              <a:gd name="T2" fmla="*/ 2147483647 w 862"/>
              <a:gd name="T3" fmla="*/ 0 h 272"/>
              <a:gd name="T4" fmla="*/ 2147483647 w 862"/>
              <a:gd name="T5" fmla="*/ 0 h 272"/>
              <a:gd name="T6" fmla="*/ 2147483647 w 862"/>
              <a:gd name="T7" fmla="*/ 2147483647 h 272"/>
              <a:gd name="T8" fmla="*/ 0 w 862"/>
              <a:gd name="T9" fmla="*/ 2147483647 h 27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862"/>
              <a:gd name="T16" fmla="*/ 0 h 272"/>
              <a:gd name="T17" fmla="*/ 862 w 862"/>
              <a:gd name="T18" fmla="*/ 272 h 27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862" h="272">
                <a:moveTo>
                  <a:pt x="0" y="272"/>
                </a:moveTo>
                <a:lnTo>
                  <a:pt x="272" y="0"/>
                </a:lnTo>
                <a:lnTo>
                  <a:pt x="862" y="0"/>
                </a:lnTo>
                <a:lnTo>
                  <a:pt x="590" y="272"/>
                </a:lnTo>
                <a:lnTo>
                  <a:pt x="0" y="272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rgbClr val="0000FF"/>
            </a:solidFill>
            <a:round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endParaRPr lang="zh-CN" altLang="en-US"/>
          </a:p>
        </p:txBody>
      </p:sp>
      <p:sp>
        <p:nvSpPr>
          <p:cNvPr id="714772" name="Freeform 20"/>
          <p:cNvSpPr>
            <a:spLocks/>
          </p:cNvSpPr>
          <p:nvPr/>
        </p:nvSpPr>
        <p:spPr bwMode="auto">
          <a:xfrm>
            <a:off x="3132138" y="4437063"/>
            <a:ext cx="1368425" cy="431800"/>
          </a:xfrm>
          <a:custGeom>
            <a:avLst/>
            <a:gdLst>
              <a:gd name="T0" fmla="*/ 0 w 862"/>
              <a:gd name="T1" fmla="*/ 2147483647 h 272"/>
              <a:gd name="T2" fmla="*/ 2147483647 w 862"/>
              <a:gd name="T3" fmla="*/ 0 h 272"/>
              <a:gd name="T4" fmla="*/ 2147483647 w 862"/>
              <a:gd name="T5" fmla="*/ 0 h 272"/>
              <a:gd name="T6" fmla="*/ 2147483647 w 862"/>
              <a:gd name="T7" fmla="*/ 2147483647 h 272"/>
              <a:gd name="T8" fmla="*/ 0 w 862"/>
              <a:gd name="T9" fmla="*/ 2147483647 h 27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862"/>
              <a:gd name="T16" fmla="*/ 0 h 272"/>
              <a:gd name="T17" fmla="*/ 862 w 862"/>
              <a:gd name="T18" fmla="*/ 272 h 27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862" h="272">
                <a:moveTo>
                  <a:pt x="0" y="272"/>
                </a:moveTo>
                <a:lnTo>
                  <a:pt x="272" y="0"/>
                </a:lnTo>
                <a:lnTo>
                  <a:pt x="862" y="0"/>
                </a:lnTo>
                <a:lnTo>
                  <a:pt x="590" y="272"/>
                </a:lnTo>
                <a:lnTo>
                  <a:pt x="0" y="272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rgbClr val="0000FF"/>
            </a:solidFill>
            <a:round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endParaRPr lang="zh-CN" altLang="en-US"/>
          </a:p>
        </p:txBody>
      </p:sp>
      <p:sp>
        <p:nvSpPr>
          <p:cNvPr id="5273621" name="AutoShape 21"/>
          <p:cNvSpPr>
            <a:spLocks noChangeArrowheads="1"/>
          </p:cNvSpPr>
          <p:nvPr/>
        </p:nvSpPr>
        <p:spPr bwMode="auto">
          <a:xfrm>
            <a:off x="3132138" y="2565400"/>
            <a:ext cx="1366837" cy="2274888"/>
          </a:xfrm>
          <a:prstGeom prst="cube">
            <a:avLst>
              <a:gd name="adj" fmla="val 29884"/>
            </a:avLst>
          </a:prstGeom>
          <a:solidFill>
            <a:srgbClr val="00FF00">
              <a:alpha val="80000"/>
            </a:srgbClr>
          </a:solidFill>
          <a:ln w="38100">
            <a:noFill/>
            <a:miter lim="800000"/>
            <a:headEnd/>
            <a:tailEnd/>
          </a:ln>
          <a:effectLst>
            <a:outerShdw dist="28398" dir="3806097" algn="ctr" rotWithShape="0">
              <a:schemeClr val="bg2"/>
            </a:outerShdw>
          </a:effectLst>
        </p:spPr>
        <p:txBody>
          <a:bodyPr lIns="90000" tIns="46800" rIns="90000" bIns="46800" anchor="ctr">
            <a:spAutoFit/>
          </a:bodyPr>
          <a:lstStyle/>
          <a:p>
            <a:pPr algn="ctr">
              <a:defRPr/>
            </a:pPr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5273622" name="AutoShape 22"/>
          <p:cNvSpPr>
            <a:spLocks noChangeArrowheads="1"/>
          </p:cNvSpPr>
          <p:nvPr/>
        </p:nvSpPr>
        <p:spPr bwMode="auto">
          <a:xfrm>
            <a:off x="4500563" y="2133600"/>
            <a:ext cx="1366837" cy="2274888"/>
          </a:xfrm>
          <a:prstGeom prst="cube">
            <a:avLst>
              <a:gd name="adj" fmla="val 29884"/>
            </a:avLst>
          </a:prstGeom>
          <a:solidFill>
            <a:srgbClr val="00FF00">
              <a:alpha val="80000"/>
            </a:srgbClr>
          </a:solidFill>
          <a:ln w="38100">
            <a:noFill/>
            <a:miter lim="800000"/>
            <a:headEnd/>
            <a:tailEnd/>
          </a:ln>
          <a:effectLst>
            <a:outerShdw dist="28398" dir="3806097" algn="ctr" rotWithShape="0">
              <a:schemeClr val="bg2"/>
            </a:outerShdw>
          </a:effectLst>
        </p:spPr>
        <p:txBody>
          <a:bodyPr lIns="90000" tIns="46800" rIns="90000" bIns="46800" anchor="ctr">
            <a:spAutoFit/>
          </a:bodyPr>
          <a:lstStyle/>
          <a:p>
            <a:pPr algn="ctr">
              <a:defRPr/>
            </a:pPr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714775" name="Freeform 23"/>
          <p:cNvSpPr>
            <a:spLocks/>
          </p:cNvSpPr>
          <p:nvPr/>
        </p:nvSpPr>
        <p:spPr bwMode="auto">
          <a:xfrm>
            <a:off x="5435600" y="4005263"/>
            <a:ext cx="1368425" cy="431800"/>
          </a:xfrm>
          <a:custGeom>
            <a:avLst/>
            <a:gdLst>
              <a:gd name="T0" fmla="*/ 0 w 862"/>
              <a:gd name="T1" fmla="*/ 2147483647 h 272"/>
              <a:gd name="T2" fmla="*/ 2147483647 w 862"/>
              <a:gd name="T3" fmla="*/ 0 h 272"/>
              <a:gd name="T4" fmla="*/ 2147483647 w 862"/>
              <a:gd name="T5" fmla="*/ 0 h 272"/>
              <a:gd name="T6" fmla="*/ 2147483647 w 862"/>
              <a:gd name="T7" fmla="*/ 2147483647 h 272"/>
              <a:gd name="T8" fmla="*/ 0 w 862"/>
              <a:gd name="T9" fmla="*/ 2147483647 h 27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862"/>
              <a:gd name="T16" fmla="*/ 0 h 272"/>
              <a:gd name="T17" fmla="*/ 862 w 862"/>
              <a:gd name="T18" fmla="*/ 272 h 27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862" h="272">
                <a:moveTo>
                  <a:pt x="0" y="272"/>
                </a:moveTo>
                <a:lnTo>
                  <a:pt x="272" y="0"/>
                </a:lnTo>
                <a:lnTo>
                  <a:pt x="862" y="0"/>
                </a:lnTo>
                <a:lnTo>
                  <a:pt x="590" y="272"/>
                </a:lnTo>
                <a:lnTo>
                  <a:pt x="0" y="272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rgbClr val="0000FF"/>
            </a:solidFill>
            <a:round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endParaRPr lang="zh-CN" altLang="en-US"/>
          </a:p>
        </p:txBody>
      </p:sp>
      <p:sp>
        <p:nvSpPr>
          <p:cNvPr id="714776" name="Freeform 24"/>
          <p:cNvSpPr>
            <a:spLocks/>
          </p:cNvSpPr>
          <p:nvPr/>
        </p:nvSpPr>
        <p:spPr bwMode="auto">
          <a:xfrm>
            <a:off x="4067175" y="4437063"/>
            <a:ext cx="1368425" cy="431800"/>
          </a:xfrm>
          <a:custGeom>
            <a:avLst/>
            <a:gdLst>
              <a:gd name="T0" fmla="*/ 0 w 862"/>
              <a:gd name="T1" fmla="*/ 2147483647 h 272"/>
              <a:gd name="T2" fmla="*/ 2147483647 w 862"/>
              <a:gd name="T3" fmla="*/ 0 h 272"/>
              <a:gd name="T4" fmla="*/ 2147483647 w 862"/>
              <a:gd name="T5" fmla="*/ 0 h 272"/>
              <a:gd name="T6" fmla="*/ 2147483647 w 862"/>
              <a:gd name="T7" fmla="*/ 2147483647 h 272"/>
              <a:gd name="T8" fmla="*/ 0 w 862"/>
              <a:gd name="T9" fmla="*/ 2147483647 h 27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862"/>
              <a:gd name="T16" fmla="*/ 0 h 272"/>
              <a:gd name="T17" fmla="*/ 862 w 862"/>
              <a:gd name="T18" fmla="*/ 272 h 27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862" h="272">
                <a:moveTo>
                  <a:pt x="0" y="272"/>
                </a:moveTo>
                <a:lnTo>
                  <a:pt x="272" y="0"/>
                </a:lnTo>
                <a:lnTo>
                  <a:pt x="862" y="0"/>
                </a:lnTo>
                <a:lnTo>
                  <a:pt x="590" y="272"/>
                </a:lnTo>
                <a:lnTo>
                  <a:pt x="0" y="272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rgbClr val="0000FF"/>
            </a:solidFill>
            <a:round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endParaRPr lang="zh-CN" altLang="en-US"/>
          </a:p>
        </p:txBody>
      </p:sp>
      <p:sp>
        <p:nvSpPr>
          <p:cNvPr id="714777" name="Freeform 25"/>
          <p:cNvSpPr>
            <a:spLocks/>
          </p:cNvSpPr>
          <p:nvPr/>
        </p:nvSpPr>
        <p:spPr bwMode="auto">
          <a:xfrm>
            <a:off x="2700338" y="4868863"/>
            <a:ext cx="1368425" cy="431800"/>
          </a:xfrm>
          <a:custGeom>
            <a:avLst/>
            <a:gdLst>
              <a:gd name="T0" fmla="*/ 0 w 862"/>
              <a:gd name="T1" fmla="*/ 2147483647 h 272"/>
              <a:gd name="T2" fmla="*/ 2147483647 w 862"/>
              <a:gd name="T3" fmla="*/ 0 h 272"/>
              <a:gd name="T4" fmla="*/ 2147483647 w 862"/>
              <a:gd name="T5" fmla="*/ 0 h 272"/>
              <a:gd name="T6" fmla="*/ 2147483647 w 862"/>
              <a:gd name="T7" fmla="*/ 2147483647 h 272"/>
              <a:gd name="T8" fmla="*/ 0 w 862"/>
              <a:gd name="T9" fmla="*/ 2147483647 h 27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862"/>
              <a:gd name="T16" fmla="*/ 0 h 272"/>
              <a:gd name="T17" fmla="*/ 862 w 862"/>
              <a:gd name="T18" fmla="*/ 272 h 27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862" h="272">
                <a:moveTo>
                  <a:pt x="0" y="272"/>
                </a:moveTo>
                <a:lnTo>
                  <a:pt x="272" y="0"/>
                </a:lnTo>
                <a:lnTo>
                  <a:pt x="862" y="0"/>
                </a:lnTo>
                <a:lnTo>
                  <a:pt x="590" y="272"/>
                </a:lnTo>
                <a:lnTo>
                  <a:pt x="0" y="272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rgbClr val="0000FF"/>
            </a:solidFill>
            <a:round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3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2000"/>
                                        <p:tgtEl>
                                          <p:spTgt spid="52736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9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3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2736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2736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3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7" dur="2000"/>
                                        <p:tgtEl>
                                          <p:spTgt spid="52736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3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0" dur="2000"/>
                                        <p:tgtEl>
                                          <p:spTgt spid="52736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3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3" dur="2000"/>
                                        <p:tgtEl>
                                          <p:spTgt spid="52736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3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6" dur="2000"/>
                                        <p:tgtEl>
                                          <p:spTgt spid="52736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73616" grpId="0" animBg="1"/>
      <p:bldP spid="5273617" grpId="0" animBg="1"/>
      <p:bldP spid="5273618" grpId="0" animBg="1"/>
      <p:bldP spid="5273621" grpId="0" animBg="1"/>
      <p:bldP spid="5273622" grpId="0" animBg="1"/>
    </p:bldLst>
  </p:timing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0530" name="Rectangle 2"/>
          <p:cNvSpPr>
            <a:spLocks noChangeArrowheads="1"/>
          </p:cNvSpPr>
          <p:nvPr/>
        </p:nvSpPr>
        <p:spPr bwMode="auto">
          <a:xfrm>
            <a:off x="395288" y="260350"/>
            <a:ext cx="2592387" cy="2162175"/>
          </a:xfrm>
          <a:prstGeom prst="rect">
            <a:avLst/>
          </a:prstGeom>
          <a:solidFill>
            <a:srgbClr val="FF0000">
              <a:alpha val="36862"/>
            </a:srgbClr>
          </a:solidFill>
          <a:ln w="38100" algn="ctr">
            <a:solidFill>
              <a:srgbClr val="0000FF"/>
            </a:solidFill>
            <a:miter lim="800000"/>
            <a:headEnd/>
            <a:tailEnd/>
          </a:ln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5270531" name="Rectangle 3"/>
          <p:cNvSpPr>
            <a:spLocks noChangeArrowheads="1"/>
          </p:cNvSpPr>
          <p:nvPr/>
        </p:nvSpPr>
        <p:spPr bwMode="auto">
          <a:xfrm>
            <a:off x="2987675" y="2420938"/>
            <a:ext cx="2663825" cy="2089150"/>
          </a:xfrm>
          <a:prstGeom prst="rect">
            <a:avLst/>
          </a:prstGeom>
          <a:solidFill>
            <a:srgbClr val="FF0000">
              <a:alpha val="36862"/>
            </a:srgbClr>
          </a:solidFill>
          <a:ln w="38100" algn="ctr">
            <a:solidFill>
              <a:srgbClr val="0000FF"/>
            </a:solidFill>
            <a:miter lim="800000"/>
            <a:headEnd/>
            <a:tailEnd/>
          </a:ln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5270532" name="Rectangle 4"/>
          <p:cNvSpPr>
            <a:spLocks noChangeArrowheads="1"/>
          </p:cNvSpPr>
          <p:nvPr/>
        </p:nvSpPr>
        <p:spPr bwMode="auto">
          <a:xfrm>
            <a:off x="5651500" y="4508500"/>
            <a:ext cx="2592388" cy="2089150"/>
          </a:xfrm>
          <a:prstGeom prst="rect">
            <a:avLst/>
          </a:prstGeom>
          <a:solidFill>
            <a:srgbClr val="FF0000">
              <a:alpha val="36862"/>
            </a:srgbClr>
          </a:solidFill>
          <a:ln w="38100" algn="ctr">
            <a:solidFill>
              <a:srgbClr val="0000FF"/>
            </a:solidFill>
            <a:miter lim="800000"/>
            <a:headEnd/>
            <a:tailEnd/>
          </a:ln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5270533" name="Rectangle 5"/>
          <p:cNvSpPr>
            <a:spLocks noChangeArrowheads="1"/>
          </p:cNvSpPr>
          <p:nvPr/>
        </p:nvSpPr>
        <p:spPr bwMode="auto">
          <a:xfrm>
            <a:off x="2987675" y="260350"/>
            <a:ext cx="2663825" cy="2162175"/>
          </a:xfrm>
          <a:prstGeom prst="rect">
            <a:avLst/>
          </a:prstGeom>
          <a:solidFill>
            <a:srgbClr val="FFCC99">
              <a:alpha val="36862"/>
            </a:srgbClr>
          </a:solidFill>
          <a:ln w="38100" algn="ctr">
            <a:solidFill>
              <a:srgbClr val="0000FF"/>
            </a:solidFill>
            <a:miter lim="800000"/>
            <a:headEnd/>
            <a:tailEnd/>
          </a:ln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5270534" name="Rectangle 6"/>
          <p:cNvSpPr>
            <a:spLocks noChangeArrowheads="1"/>
          </p:cNvSpPr>
          <p:nvPr/>
        </p:nvSpPr>
        <p:spPr bwMode="auto">
          <a:xfrm>
            <a:off x="5651500" y="2420938"/>
            <a:ext cx="2592388" cy="2090737"/>
          </a:xfrm>
          <a:prstGeom prst="rect">
            <a:avLst/>
          </a:prstGeom>
          <a:solidFill>
            <a:srgbClr val="FFCC99">
              <a:alpha val="36862"/>
            </a:srgbClr>
          </a:solidFill>
          <a:ln w="38100" algn="ctr">
            <a:solidFill>
              <a:srgbClr val="0000FF"/>
            </a:solidFill>
            <a:miter lim="800000"/>
            <a:headEnd/>
            <a:tailEnd/>
          </a:ln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5270535" name="Rectangle 7"/>
          <p:cNvSpPr>
            <a:spLocks noChangeArrowheads="1"/>
          </p:cNvSpPr>
          <p:nvPr/>
        </p:nvSpPr>
        <p:spPr bwMode="auto">
          <a:xfrm>
            <a:off x="395288" y="2420938"/>
            <a:ext cx="2592387" cy="2087562"/>
          </a:xfrm>
          <a:prstGeom prst="rect">
            <a:avLst/>
          </a:prstGeom>
          <a:solidFill>
            <a:srgbClr val="FFCC99">
              <a:alpha val="36862"/>
            </a:srgbClr>
          </a:solidFill>
          <a:ln w="38100" algn="ctr">
            <a:solidFill>
              <a:srgbClr val="0000FF"/>
            </a:solidFill>
            <a:miter lim="800000"/>
            <a:headEnd/>
            <a:tailEnd/>
          </a:ln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5270536" name="Rectangle 8"/>
          <p:cNvSpPr>
            <a:spLocks noChangeArrowheads="1"/>
          </p:cNvSpPr>
          <p:nvPr/>
        </p:nvSpPr>
        <p:spPr bwMode="auto">
          <a:xfrm>
            <a:off x="2987675" y="4508500"/>
            <a:ext cx="2663825" cy="2089150"/>
          </a:xfrm>
          <a:prstGeom prst="rect">
            <a:avLst/>
          </a:prstGeom>
          <a:solidFill>
            <a:srgbClr val="FFCC99">
              <a:alpha val="36862"/>
            </a:srgbClr>
          </a:solidFill>
          <a:ln w="38100" algn="ctr">
            <a:solidFill>
              <a:srgbClr val="0000FF"/>
            </a:solidFill>
            <a:miter lim="800000"/>
            <a:headEnd/>
            <a:tailEnd/>
          </a:ln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graphicFrame>
        <p:nvGraphicFramePr>
          <p:cNvPr id="260098" name="Object 9"/>
          <p:cNvGraphicFramePr>
            <a:graphicFrameLocks noChangeAspect="1"/>
          </p:cNvGraphicFramePr>
          <p:nvPr/>
        </p:nvGraphicFramePr>
        <p:xfrm>
          <a:off x="323850" y="260350"/>
          <a:ext cx="7921625" cy="6408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0472" name="公式" r:id="rId3" imgW="3809880" imgH="2743200" progId="Equation.3">
                  <p:embed/>
                </p:oleObj>
              </mc:Choice>
              <mc:Fallback>
                <p:oleObj name="公式" r:id="rId3" imgW="3809880" imgH="2743200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850" y="260350"/>
                        <a:ext cx="7921625" cy="64087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270538" name="Rectangle 10"/>
          <p:cNvSpPr>
            <a:spLocks noChangeArrowheads="1"/>
          </p:cNvSpPr>
          <p:nvPr/>
        </p:nvSpPr>
        <p:spPr bwMode="auto">
          <a:xfrm>
            <a:off x="6011863" y="0"/>
            <a:ext cx="2305050" cy="579438"/>
          </a:xfrm>
          <a:prstGeom prst="rect">
            <a:avLst/>
          </a:prstGeom>
          <a:solidFill>
            <a:srgbClr val="00FF00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kumimoji="0" lang="zh-CN" altLang="en-US">
                <a:solidFill>
                  <a:srgbClr val="000000"/>
                </a:solidFill>
                <a:latin typeface="Times New Roman" pitchFamily="18" charset="0"/>
              </a:rPr>
              <a:t>各行的温度</a:t>
            </a:r>
          </a:p>
        </p:txBody>
      </p:sp>
      <p:sp>
        <p:nvSpPr>
          <p:cNvPr id="5270539" name="Rectangle 11"/>
          <p:cNvSpPr>
            <a:spLocks noChangeArrowheads="1"/>
          </p:cNvSpPr>
          <p:nvPr/>
        </p:nvSpPr>
        <p:spPr bwMode="auto">
          <a:xfrm>
            <a:off x="8243888" y="188913"/>
            <a:ext cx="649287" cy="2160587"/>
          </a:xfrm>
          <a:prstGeom prst="rect">
            <a:avLst/>
          </a:prstGeom>
          <a:solidFill>
            <a:srgbClr val="00FF00">
              <a:alpha val="36862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5270540" name="Rectangle 12"/>
          <p:cNvSpPr>
            <a:spLocks noChangeArrowheads="1"/>
          </p:cNvSpPr>
          <p:nvPr/>
        </p:nvSpPr>
        <p:spPr bwMode="auto">
          <a:xfrm>
            <a:off x="8243888" y="2420938"/>
            <a:ext cx="649287" cy="2087562"/>
          </a:xfrm>
          <a:prstGeom prst="rect">
            <a:avLst/>
          </a:prstGeom>
          <a:solidFill>
            <a:srgbClr val="00FF00">
              <a:alpha val="5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5270541" name="Rectangle 13"/>
          <p:cNvSpPr>
            <a:spLocks noChangeArrowheads="1"/>
          </p:cNvSpPr>
          <p:nvPr/>
        </p:nvSpPr>
        <p:spPr bwMode="auto">
          <a:xfrm>
            <a:off x="8243888" y="4581525"/>
            <a:ext cx="649287" cy="2014538"/>
          </a:xfrm>
          <a:prstGeom prst="rect">
            <a:avLst/>
          </a:prstGeom>
          <a:solidFill>
            <a:srgbClr val="00FF00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graphicFrame>
        <p:nvGraphicFramePr>
          <p:cNvPr id="5270542" name="Object 14"/>
          <p:cNvGraphicFramePr>
            <a:graphicFrameLocks noChangeAspect="1"/>
          </p:cNvGraphicFramePr>
          <p:nvPr/>
        </p:nvGraphicFramePr>
        <p:xfrm>
          <a:off x="8172450" y="188913"/>
          <a:ext cx="765175" cy="6480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0473" name="公式" r:id="rId5" imgW="368280" imgH="2768400" progId="Equation.3">
                  <p:embed/>
                </p:oleObj>
              </mc:Choice>
              <mc:Fallback>
                <p:oleObj name="公式" r:id="rId5" imgW="368280" imgH="2768400" progId="Equation.3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72450" y="188913"/>
                        <a:ext cx="765175" cy="6480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270543" name="AutoShape 15"/>
          <p:cNvSpPr>
            <a:spLocks noChangeArrowheads="1"/>
          </p:cNvSpPr>
          <p:nvPr/>
        </p:nvSpPr>
        <p:spPr bwMode="auto">
          <a:xfrm>
            <a:off x="250825" y="188913"/>
            <a:ext cx="3313113" cy="647700"/>
          </a:xfrm>
          <a:prstGeom prst="roundRect">
            <a:avLst>
              <a:gd name="adj" fmla="val 30838"/>
            </a:avLst>
          </a:prstGeom>
          <a:solidFill>
            <a:srgbClr val="FFCC99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graphicFrame>
        <p:nvGraphicFramePr>
          <p:cNvPr id="5270544" name="Object 16"/>
          <p:cNvGraphicFramePr>
            <a:graphicFrameLocks noChangeAspect="1"/>
          </p:cNvGraphicFramePr>
          <p:nvPr/>
        </p:nvGraphicFramePr>
        <p:xfrm>
          <a:off x="539750" y="188913"/>
          <a:ext cx="2332038" cy="669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0474" name="公式" r:id="rId7" imgW="812520" imgH="228600" progId="Equation.3">
                  <p:embed/>
                </p:oleObj>
              </mc:Choice>
              <mc:Fallback>
                <p:oleObj name="公式" r:id="rId7" imgW="812520" imgH="228600" progId="Equation.3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750" y="188913"/>
                        <a:ext cx="2332038" cy="669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270545" name="AutoShape 17"/>
          <p:cNvSpPr>
            <a:spLocks noChangeArrowheads="1"/>
          </p:cNvSpPr>
          <p:nvPr/>
        </p:nvSpPr>
        <p:spPr bwMode="auto">
          <a:xfrm>
            <a:off x="1116013" y="2852738"/>
            <a:ext cx="5976937" cy="647700"/>
          </a:xfrm>
          <a:prstGeom prst="roundRect">
            <a:avLst>
              <a:gd name="adj" fmla="val 30838"/>
            </a:avLst>
          </a:prstGeom>
          <a:solidFill>
            <a:srgbClr val="FFCC99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graphicFrame>
        <p:nvGraphicFramePr>
          <p:cNvPr id="5270546" name="Object 18"/>
          <p:cNvGraphicFramePr>
            <a:graphicFrameLocks noChangeAspect="1"/>
          </p:cNvGraphicFramePr>
          <p:nvPr/>
        </p:nvGraphicFramePr>
        <p:xfrm>
          <a:off x="1835150" y="2852738"/>
          <a:ext cx="4537075" cy="695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0475" name="公式" r:id="rId9" imgW="1523880" imgH="228600" progId="Equation.3">
                  <p:embed/>
                </p:oleObj>
              </mc:Choice>
              <mc:Fallback>
                <p:oleObj name="公式" r:id="rId9" imgW="1523880" imgH="228600" progId="Equation.3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5150" y="2852738"/>
                        <a:ext cx="4537075" cy="695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270547" name="AutoShape 19"/>
          <p:cNvSpPr>
            <a:spLocks noChangeArrowheads="1"/>
          </p:cNvSpPr>
          <p:nvPr/>
        </p:nvSpPr>
        <p:spPr bwMode="auto">
          <a:xfrm>
            <a:off x="3708400" y="5013325"/>
            <a:ext cx="4465638" cy="647700"/>
          </a:xfrm>
          <a:prstGeom prst="roundRect">
            <a:avLst>
              <a:gd name="adj" fmla="val 30838"/>
            </a:avLst>
          </a:prstGeom>
          <a:solidFill>
            <a:srgbClr val="FFCC99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graphicFrame>
        <p:nvGraphicFramePr>
          <p:cNvPr id="5270548" name="Object 20"/>
          <p:cNvGraphicFramePr>
            <a:graphicFrameLocks noChangeAspect="1"/>
          </p:cNvGraphicFramePr>
          <p:nvPr/>
        </p:nvGraphicFramePr>
        <p:xfrm>
          <a:off x="4211638" y="5013325"/>
          <a:ext cx="3856037" cy="695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0476" name="公式" r:id="rId11" imgW="1295280" imgH="228600" progId="Equation.3">
                  <p:embed/>
                </p:oleObj>
              </mc:Choice>
              <mc:Fallback>
                <p:oleObj name="公式" r:id="rId11" imgW="1295280" imgH="228600" progId="Equation.3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11638" y="5013325"/>
                        <a:ext cx="3856037" cy="695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0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2705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2705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0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2705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2705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0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2705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2705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0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2705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2705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0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2705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2705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0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2705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2705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0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2705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2705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0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000"/>
                                        <p:tgtEl>
                                          <p:spTgt spid="52705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4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0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2000"/>
                                        <p:tgtEl>
                                          <p:spTgt spid="52705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0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1000"/>
                                        <p:tgtEl>
                                          <p:spTgt spid="52705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0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1000"/>
                                        <p:tgtEl>
                                          <p:spTgt spid="52705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0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1000"/>
                                        <p:tgtEl>
                                          <p:spTgt spid="52705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0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52705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52705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0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52705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52705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0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52705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52705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0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52705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52705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 nodeType="clickPar">
                      <p:stCondLst>
                        <p:cond delay="indefinite"/>
                      </p:stCondLst>
                      <p:childTnLst>
                        <p:par>
                          <p:cTn id="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3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0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52705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52705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0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52705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52705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70530" grpId="0" animBg="1"/>
      <p:bldP spid="5270531" grpId="0" animBg="1"/>
      <p:bldP spid="5270532" grpId="0" animBg="1"/>
      <p:bldP spid="5270533" grpId="0" animBg="1"/>
      <p:bldP spid="5270534" grpId="0" animBg="1"/>
      <p:bldP spid="5270535" grpId="0" animBg="1"/>
      <p:bldP spid="5270536" grpId="0" animBg="1"/>
      <p:bldP spid="5270538" grpId="0" animBg="1"/>
      <p:bldP spid="5270539" grpId="0" animBg="1"/>
      <p:bldP spid="5270540" grpId="0" animBg="1"/>
      <p:bldP spid="5270541" grpId="0" animBg="1"/>
      <p:bldP spid="5270543" grpId="0" animBg="1"/>
      <p:bldP spid="5270545" grpId="0" animBg="1"/>
      <p:bldP spid="5270547" grpId="0" animBg="1"/>
    </p:bldLst>
  </p:timing>
</p:sld>
</file>

<file path=ppt/slides/slide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2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549275"/>
            <a:ext cx="8229600" cy="5576888"/>
          </a:xfrm>
        </p:spPr>
        <p:txBody>
          <a:bodyPr/>
          <a:lstStyle/>
          <a:p>
            <a:pPr eaLnBrk="1" hangingPunct="1">
              <a:lnSpc>
                <a:spcPct val="135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</a:rPr>
              <a:t>例</a:t>
            </a:r>
            <a:r>
              <a:rPr lang="en-US" altLang="zh-CN" b="1" smtClean="0">
                <a:latin typeface="Times New Roman" pitchFamily="18" charset="0"/>
              </a:rPr>
              <a:t>. </a:t>
            </a:r>
            <a:r>
              <a:rPr lang="en-US" altLang="zh-CN" b="1" smtClean="0"/>
              <a:t> </a:t>
            </a:r>
            <a:r>
              <a:rPr lang="zh-CN" altLang="en-US" b="1" smtClean="0"/>
              <a:t>若矩阵</a:t>
            </a:r>
          </a:p>
          <a:p>
            <a:pPr eaLnBrk="1" hangingPunct="1">
              <a:lnSpc>
                <a:spcPct val="135000"/>
              </a:lnSpc>
              <a:buFontTx/>
              <a:buNone/>
            </a:pPr>
            <a:endParaRPr lang="zh-CN" altLang="en-US" b="1" smtClean="0"/>
          </a:p>
          <a:p>
            <a:pPr eaLnBrk="1" hangingPunct="1">
              <a:lnSpc>
                <a:spcPct val="135000"/>
              </a:lnSpc>
              <a:buFontTx/>
              <a:buNone/>
            </a:pPr>
            <a:endParaRPr lang="zh-CN" altLang="en-US" b="1" smtClean="0"/>
          </a:p>
          <a:p>
            <a:pPr eaLnBrk="1" hangingPunct="1">
              <a:lnSpc>
                <a:spcPct val="135000"/>
              </a:lnSpc>
              <a:buFontTx/>
              <a:buNone/>
            </a:pPr>
            <a:r>
              <a:rPr lang="zh-CN" altLang="en-US" b="1" smtClean="0"/>
              <a:t>满足                                         </a:t>
            </a:r>
            <a:r>
              <a:rPr lang="zh-CN" altLang="en-US" b="1" smtClean="0">
                <a:latin typeface="Times New Roman" pitchFamily="18" charset="0"/>
              </a:rPr>
              <a:t>  </a:t>
            </a:r>
          </a:p>
          <a:p>
            <a:pPr eaLnBrk="1" hangingPunct="1">
              <a:lnSpc>
                <a:spcPct val="135000"/>
              </a:lnSpc>
              <a:buFontTx/>
              <a:buNone/>
            </a:pPr>
            <a:endParaRPr lang="zh-CN" altLang="en-US" b="1" smtClean="0">
              <a:latin typeface="Times New Roman" pitchFamily="18" charset="0"/>
            </a:endParaRPr>
          </a:p>
          <a:p>
            <a:pPr eaLnBrk="1" hangingPunct="1">
              <a:lnSpc>
                <a:spcPct val="135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</a:rPr>
              <a:t>则称 </a:t>
            </a:r>
            <a:r>
              <a:rPr lang="en-US" altLang="zh-CN" b="1" smtClean="0">
                <a:latin typeface="Times New Roman" pitchFamily="18" charset="0"/>
              </a:rPr>
              <a:t>A </a:t>
            </a:r>
            <a:r>
              <a:rPr lang="zh-CN" altLang="en-US" b="1" smtClean="0">
                <a:latin typeface="Times New Roman" pitchFamily="18" charset="0"/>
              </a:rPr>
              <a:t>是对角优势矩阵</a:t>
            </a:r>
            <a:r>
              <a:rPr lang="en-US" altLang="zh-CN" b="1" smtClean="0">
                <a:latin typeface="Times New Roman" pitchFamily="18" charset="0"/>
              </a:rPr>
              <a:t>.  </a:t>
            </a:r>
            <a:r>
              <a:rPr lang="zh-CN" altLang="en-US" b="1" smtClean="0">
                <a:latin typeface="Times New Roman" pitchFamily="18" charset="0"/>
              </a:rPr>
              <a:t>证明</a:t>
            </a:r>
            <a:r>
              <a:rPr lang="en-US" altLang="zh-CN" b="1" smtClean="0">
                <a:latin typeface="Times New Roman" pitchFamily="18" charset="0"/>
              </a:rPr>
              <a:t>: </a:t>
            </a:r>
            <a:r>
              <a:rPr lang="zh-CN" altLang="en-US" b="1" smtClean="0">
                <a:latin typeface="Times New Roman" pitchFamily="18" charset="0"/>
              </a:rPr>
              <a:t>对角优势矩阵</a:t>
            </a:r>
          </a:p>
          <a:p>
            <a:pPr eaLnBrk="1" hangingPunct="1">
              <a:lnSpc>
                <a:spcPct val="135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</a:rPr>
              <a:t>的行列式不等于 </a:t>
            </a:r>
            <a:r>
              <a:rPr lang="en-US" altLang="zh-CN" b="1" smtClean="0">
                <a:latin typeface="Times New Roman" pitchFamily="18" charset="0"/>
              </a:rPr>
              <a:t>0 .</a:t>
            </a:r>
            <a:endParaRPr lang="en-US" altLang="zh-CN" b="1" baseline="-300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graphicFrame>
        <p:nvGraphicFramePr>
          <p:cNvPr id="261122" name="Object 3"/>
          <p:cNvGraphicFramePr>
            <a:graphicFrameLocks noChangeAspect="1"/>
          </p:cNvGraphicFramePr>
          <p:nvPr/>
        </p:nvGraphicFramePr>
        <p:xfrm>
          <a:off x="1979613" y="3357563"/>
          <a:ext cx="5549900" cy="1122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1273" name="公式" r:id="rId3" imgW="1917360" imgH="380880" progId="Equation.3">
                  <p:embed/>
                </p:oleObj>
              </mc:Choice>
              <mc:Fallback>
                <p:oleObj name="公式" r:id="rId3" imgW="1917360" imgH="38088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79613" y="3357563"/>
                        <a:ext cx="5549900" cy="11223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274628" name="Rectangle 4"/>
          <p:cNvSpPr>
            <a:spLocks noChangeArrowheads="1"/>
          </p:cNvSpPr>
          <p:nvPr/>
        </p:nvSpPr>
        <p:spPr bwMode="auto">
          <a:xfrm>
            <a:off x="3708400" y="333375"/>
            <a:ext cx="3887788" cy="647700"/>
          </a:xfrm>
          <a:prstGeom prst="rect">
            <a:avLst/>
          </a:prstGeom>
          <a:solidFill>
            <a:srgbClr val="FF9900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5274629" name="Rectangle 5"/>
          <p:cNvSpPr>
            <a:spLocks noChangeArrowheads="1"/>
          </p:cNvSpPr>
          <p:nvPr/>
        </p:nvSpPr>
        <p:spPr bwMode="auto">
          <a:xfrm>
            <a:off x="3779838" y="333375"/>
            <a:ext cx="863600" cy="647700"/>
          </a:xfrm>
          <a:prstGeom prst="rect">
            <a:avLst/>
          </a:prstGeom>
          <a:solidFill>
            <a:srgbClr val="FF0000">
              <a:alpha val="70195"/>
            </a:srgbClr>
          </a:solidFill>
          <a:ln w="38100" algn="ctr">
            <a:solidFill>
              <a:srgbClr val="0000FF"/>
            </a:solidFill>
            <a:miter lim="800000"/>
            <a:headEnd/>
            <a:tailEnd/>
          </a:ln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5274630" name="Rectangle 6"/>
          <p:cNvSpPr>
            <a:spLocks noChangeArrowheads="1"/>
          </p:cNvSpPr>
          <p:nvPr/>
        </p:nvSpPr>
        <p:spPr bwMode="auto">
          <a:xfrm>
            <a:off x="3708400" y="1052513"/>
            <a:ext cx="3887788" cy="647700"/>
          </a:xfrm>
          <a:prstGeom prst="rect">
            <a:avLst/>
          </a:prstGeom>
          <a:solidFill>
            <a:srgbClr val="FF9900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5274631" name="Rectangle 7"/>
          <p:cNvSpPr>
            <a:spLocks noChangeArrowheads="1"/>
          </p:cNvSpPr>
          <p:nvPr/>
        </p:nvSpPr>
        <p:spPr bwMode="auto">
          <a:xfrm>
            <a:off x="4787900" y="1052513"/>
            <a:ext cx="863600" cy="647700"/>
          </a:xfrm>
          <a:prstGeom prst="rect">
            <a:avLst/>
          </a:prstGeom>
          <a:solidFill>
            <a:srgbClr val="FF0000">
              <a:alpha val="70195"/>
            </a:srgbClr>
          </a:solidFill>
          <a:ln w="38100" algn="ctr">
            <a:solidFill>
              <a:srgbClr val="0000FF"/>
            </a:solidFill>
            <a:miter lim="800000"/>
            <a:headEnd/>
            <a:tailEnd/>
          </a:ln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5274632" name="Rectangle 8"/>
          <p:cNvSpPr>
            <a:spLocks noChangeArrowheads="1"/>
          </p:cNvSpPr>
          <p:nvPr/>
        </p:nvSpPr>
        <p:spPr bwMode="auto">
          <a:xfrm>
            <a:off x="3708400" y="2349500"/>
            <a:ext cx="3887788" cy="647700"/>
          </a:xfrm>
          <a:prstGeom prst="rect">
            <a:avLst/>
          </a:prstGeom>
          <a:solidFill>
            <a:srgbClr val="FF9900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5274633" name="Rectangle 9"/>
          <p:cNvSpPr>
            <a:spLocks noChangeArrowheads="1"/>
          </p:cNvSpPr>
          <p:nvPr/>
        </p:nvSpPr>
        <p:spPr bwMode="auto">
          <a:xfrm>
            <a:off x="6588125" y="2349500"/>
            <a:ext cx="863600" cy="647700"/>
          </a:xfrm>
          <a:prstGeom prst="rect">
            <a:avLst/>
          </a:prstGeom>
          <a:solidFill>
            <a:srgbClr val="FF0000">
              <a:alpha val="70195"/>
            </a:srgbClr>
          </a:solidFill>
          <a:ln w="38100" algn="ctr">
            <a:solidFill>
              <a:srgbClr val="0000FF"/>
            </a:solidFill>
            <a:miter lim="800000"/>
            <a:headEnd/>
            <a:tailEnd/>
          </a:ln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graphicFrame>
        <p:nvGraphicFramePr>
          <p:cNvPr id="261123" name="Object 10"/>
          <p:cNvGraphicFramePr>
            <a:graphicFrameLocks noChangeAspect="1"/>
          </p:cNvGraphicFramePr>
          <p:nvPr/>
        </p:nvGraphicFramePr>
        <p:xfrm>
          <a:off x="2843213" y="260350"/>
          <a:ext cx="4895850" cy="2795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1274" name="公式" r:id="rId5" imgW="1676160" imgH="939600" progId="Equation.3">
                  <p:embed/>
                </p:oleObj>
              </mc:Choice>
              <mc:Fallback>
                <p:oleObj name="公式" r:id="rId5" imgW="1676160" imgH="939600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43213" y="260350"/>
                        <a:ext cx="4895850" cy="2795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4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2746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2746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4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2746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2746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4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2746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2746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4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2746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2746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4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2746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2746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4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2746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52746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74628" grpId="0" animBg="1"/>
      <p:bldP spid="5274629" grpId="0" animBg="1"/>
      <p:bldP spid="5274630" grpId="0" animBg="1"/>
      <p:bldP spid="5274631" grpId="0" animBg="1"/>
      <p:bldP spid="5274632" grpId="0" animBg="1"/>
      <p:bldP spid="5274633" grpId="0" animBg="1"/>
    </p:bldLst>
  </p:timing>
</p:sld>
</file>

<file path=ppt/slides/slide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565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549275"/>
            <a:ext cx="8229600" cy="5576888"/>
          </a:xfrm>
        </p:spPr>
        <p:txBody>
          <a:bodyPr/>
          <a:lstStyle/>
          <a:p>
            <a:pPr eaLnBrk="1" hangingPunct="1">
              <a:lnSpc>
                <a:spcPct val="125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</a:rPr>
              <a:t>反证法</a:t>
            </a:r>
            <a:r>
              <a:rPr lang="en-US" altLang="zh-CN" b="1" smtClean="0">
                <a:latin typeface="Times New Roman" pitchFamily="18" charset="0"/>
              </a:rPr>
              <a:t>:    </a:t>
            </a:r>
          </a:p>
          <a:p>
            <a:pPr eaLnBrk="1" hangingPunct="1">
              <a:lnSpc>
                <a:spcPct val="125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</a:rPr>
              <a:t>    </a:t>
            </a:r>
            <a:r>
              <a:rPr lang="zh-CN" altLang="en-US" b="1" smtClean="0">
                <a:latin typeface="Times New Roman" pitchFamily="18" charset="0"/>
              </a:rPr>
              <a:t>假设 </a:t>
            </a:r>
            <a:r>
              <a:rPr lang="en-US" altLang="zh-CN" b="1" smtClean="0">
                <a:latin typeface="Times New Roman" pitchFamily="18" charset="0"/>
              </a:rPr>
              <a:t>| A | = 0 ,  </a:t>
            </a:r>
            <a:r>
              <a:rPr lang="zh-CN" altLang="en-US" b="1" smtClean="0">
                <a:latin typeface="Times New Roman" pitchFamily="18" charset="0"/>
              </a:rPr>
              <a:t>于是 </a:t>
            </a:r>
            <a:r>
              <a:rPr lang="en-US" altLang="zh-CN" b="1" smtClean="0">
                <a:latin typeface="Times New Roman" pitchFamily="18" charset="0"/>
              </a:rPr>
              <a:t>A </a:t>
            </a:r>
            <a:r>
              <a:rPr lang="zh-CN" altLang="en-US" b="1" smtClean="0">
                <a:latin typeface="Times New Roman" pitchFamily="18" charset="0"/>
              </a:rPr>
              <a:t>的列向量组 </a:t>
            </a:r>
          </a:p>
          <a:p>
            <a:pPr eaLnBrk="1" hangingPunct="1">
              <a:lnSpc>
                <a:spcPct val="125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</a:rPr>
              <a:t> </a:t>
            </a:r>
            <a:r>
              <a:rPr lang="zh-CN" altLang="en-US" b="1" smtClean="0">
                <a:latin typeface="Times New Roman" pitchFamily="18" charset="0"/>
                <a:sym typeface="Symbol" pitchFamily="18" charset="2"/>
              </a:rPr>
              <a:t> 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1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,</a:t>
            </a:r>
            <a:r>
              <a:rPr lang="en-US" altLang="zh-CN" b="1" smtClean="0">
                <a:latin typeface="Times New Roman" pitchFamily="18" charset="0"/>
                <a:sym typeface="Euclid Math One"/>
              </a:rPr>
              <a:t>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 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2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 , … </a:t>
            </a:r>
            <a:r>
              <a:rPr lang="en-US" altLang="zh-CN" b="1" smtClean="0">
                <a:latin typeface="Times New Roman" pitchFamily="18" charset="0"/>
                <a:sym typeface="Euclid Math One"/>
              </a:rPr>
              <a:t>,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 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n</a:t>
            </a:r>
            <a:r>
              <a:rPr lang="en-US" altLang="zh-CN" sz="3600" b="1" smtClean="0">
                <a:latin typeface="Times New Roman" pitchFamily="18" charset="0"/>
                <a:sym typeface="Symbol" pitchFamily="18" charset="2"/>
              </a:rPr>
              <a:t> </a:t>
            </a:r>
            <a:r>
              <a:rPr lang="zh-CN" altLang="en-US" b="1" smtClean="0">
                <a:latin typeface="Times New Roman" pitchFamily="18" charset="0"/>
              </a:rPr>
              <a:t>线性相关</a:t>
            </a:r>
            <a:r>
              <a:rPr lang="en-US" altLang="zh-CN" b="1" smtClean="0">
                <a:latin typeface="Times New Roman" pitchFamily="18" charset="0"/>
              </a:rPr>
              <a:t>,  </a:t>
            </a:r>
            <a:r>
              <a:rPr lang="zh-CN" altLang="en-US" b="1" smtClean="0">
                <a:latin typeface="Times New Roman" pitchFamily="18" charset="0"/>
              </a:rPr>
              <a:t>即存在不全</a:t>
            </a:r>
          </a:p>
          <a:p>
            <a:pPr eaLnBrk="1" hangingPunct="1">
              <a:lnSpc>
                <a:spcPct val="125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</a:rPr>
              <a:t> 为零的系数 </a:t>
            </a:r>
            <a:r>
              <a:rPr lang="en-US" altLang="zh-CN" b="1" i="1" smtClean="0">
                <a:latin typeface="Times New Roman" pitchFamily="18" charset="0"/>
                <a:sym typeface="Symbol" pitchFamily="18" charset="2"/>
              </a:rPr>
              <a:t>k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1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,</a:t>
            </a:r>
            <a:r>
              <a:rPr lang="en-US" altLang="zh-CN" b="1" smtClean="0">
                <a:latin typeface="Times New Roman" pitchFamily="18" charset="0"/>
                <a:sym typeface="Euclid Math One"/>
              </a:rPr>
              <a:t> </a:t>
            </a:r>
            <a:r>
              <a:rPr lang="en-US" altLang="zh-CN" b="1" i="1" smtClean="0">
                <a:latin typeface="Times New Roman" pitchFamily="18" charset="0"/>
                <a:sym typeface="Symbol" pitchFamily="18" charset="2"/>
              </a:rPr>
              <a:t>k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2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 , … </a:t>
            </a:r>
            <a:r>
              <a:rPr lang="en-US" altLang="zh-CN" b="1" smtClean="0">
                <a:latin typeface="Times New Roman" pitchFamily="18" charset="0"/>
                <a:sym typeface="Euclid Math One"/>
              </a:rPr>
              <a:t>, </a:t>
            </a:r>
            <a:r>
              <a:rPr lang="en-US" altLang="zh-CN" b="1" i="1" smtClean="0">
                <a:latin typeface="Times New Roman" pitchFamily="18" charset="0"/>
                <a:sym typeface="Symbol" pitchFamily="18" charset="2"/>
              </a:rPr>
              <a:t>k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n </a:t>
            </a:r>
            <a:r>
              <a:rPr lang="en-US" altLang="zh-CN" b="1" smtClean="0">
                <a:latin typeface="Times New Roman" pitchFamily="18" charset="0"/>
              </a:rPr>
              <a:t>,  </a:t>
            </a:r>
            <a:r>
              <a:rPr lang="zh-CN" altLang="en-US" b="1" smtClean="0">
                <a:latin typeface="Times New Roman" pitchFamily="18" charset="0"/>
              </a:rPr>
              <a:t>使得 </a:t>
            </a:r>
          </a:p>
          <a:p>
            <a:pPr eaLnBrk="1" hangingPunct="1">
              <a:lnSpc>
                <a:spcPct val="125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</a:rPr>
              <a:t>           </a:t>
            </a:r>
            <a:r>
              <a:rPr lang="en-US" altLang="zh-CN" b="1" i="1" smtClean="0">
                <a:latin typeface="Times New Roman" pitchFamily="18" charset="0"/>
                <a:sym typeface="Symbol" pitchFamily="18" charset="2"/>
              </a:rPr>
              <a:t>k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1</a:t>
            </a:r>
            <a:r>
              <a:rPr lang="en-US" altLang="zh-CN" b="1" smtClean="0">
                <a:latin typeface="Times New Roman" pitchFamily="18" charset="0"/>
              </a:rPr>
              <a:t>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 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1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+</a:t>
            </a:r>
            <a:r>
              <a:rPr lang="en-US" altLang="zh-CN" b="1" smtClean="0">
                <a:latin typeface="Times New Roman" pitchFamily="18" charset="0"/>
                <a:sym typeface="Euclid Math One"/>
              </a:rPr>
              <a:t> </a:t>
            </a:r>
            <a:r>
              <a:rPr lang="en-US" altLang="zh-CN" b="1" i="1" smtClean="0">
                <a:latin typeface="Times New Roman" pitchFamily="18" charset="0"/>
                <a:sym typeface="Symbol" pitchFamily="18" charset="2"/>
              </a:rPr>
              <a:t>k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2</a:t>
            </a:r>
            <a:r>
              <a:rPr lang="en-US" altLang="zh-CN" b="1" smtClean="0">
                <a:latin typeface="Times New Roman" pitchFamily="18" charset="0"/>
                <a:sym typeface="Euclid Math One"/>
              </a:rPr>
              <a:t>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 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2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 + … </a:t>
            </a:r>
            <a:r>
              <a:rPr lang="en-US" altLang="zh-CN" b="1" smtClean="0">
                <a:latin typeface="Times New Roman" pitchFamily="18" charset="0"/>
                <a:sym typeface="Euclid Math One"/>
              </a:rPr>
              <a:t>+ </a:t>
            </a:r>
            <a:r>
              <a:rPr lang="en-US" altLang="zh-CN" b="1" i="1" smtClean="0">
                <a:latin typeface="Times New Roman" pitchFamily="18" charset="0"/>
                <a:sym typeface="Symbol" pitchFamily="18" charset="2"/>
              </a:rPr>
              <a:t>k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n</a:t>
            </a:r>
            <a:r>
              <a:rPr lang="en-US" altLang="zh-CN" b="1" smtClean="0">
                <a:latin typeface="Times New Roman" pitchFamily="18" charset="0"/>
                <a:sym typeface="Euclid Math One"/>
              </a:rPr>
              <a:t>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 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n</a:t>
            </a:r>
            <a:r>
              <a:rPr lang="en-US" altLang="zh-CN" sz="3600" b="1" smtClean="0">
                <a:latin typeface="Times New Roman" pitchFamily="18" charset="0"/>
                <a:sym typeface="Symbol" pitchFamily="18" charset="2"/>
              </a:rPr>
              <a:t> </a:t>
            </a:r>
            <a:r>
              <a:rPr lang="en-US" altLang="zh-CN" b="1" smtClean="0">
                <a:latin typeface="Times New Roman" pitchFamily="18" charset="0"/>
              </a:rPr>
              <a:t>= 0 .</a:t>
            </a:r>
          </a:p>
          <a:p>
            <a:pPr eaLnBrk="1" hangingPunct="1">
              <a:lnSpc>
                <a:spcPct val="125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</a:rPr>
              <a:t>不妨设 </a:t>
            </a:r>
            <a:r>
              <a:rPr lang="en-US" altLang="zh-CN" b="1" i="1" smtClean="0">
                <a:solidFill>
                  <a:srgbClr val="0000FF"/>
                </a:solidFill>
                <a:latin typeface="Times New Roman" pitchFamily="18" charset="0"/>
                <a:sym typeface="Symbol" pitchFamily="18" charset="2"/>
              </a:rPr>
              <a:t>k</a:t>
            </a:r>
            <a:r>
              <a:rPr lang="en-US" altLang="zh-CN" b="1" baseline="-30000" smtClean="0">
                <a:solidFill>
                  <a:srgbClr val="0000FF"/>
                </a:solidFill>
                <a:latin typeface="Times New Roman" pitchFamily="18" charset="0"/>
              </a:rPr>
              <a:t>t </a:t>
            </a:r>
            <a:r>
              <a:rPr lang="zh-CN" altLang="en-US" b="1" smtClean="0">
                <a:latin typeface="Times New Roman" pitchFamily="18" charset="0"/>
              </a:rPr>
              <a:t>的绝对值最大</a:t>
            </a:r>
            <a:r>
              <a:rPr lang="en-US" altLang="zh-CN" b="1" smtClean="0">
                <a:latin typeface="Times New Roman" pitchFamily="18" charset="0"/>
              </a:rPr>
              <a:t>,  </a:t>
            </a:r>
            <a:r>
              <a:rPr lang="zh-CN" altLang="en-US" b="1" smtClean="0">
                <a:latin typeface="Times New Roman" pitchFamily="18" charset="0"/>
              </a:rPr>
              <a:t>即</a:t>
            </a:r>
          </a:p>
          <a:p>
            <a:pPr eaLnBrk="1" hangingPunct="1">
              <a:lnSpc>
                <a:spcPct val="125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</a:rPr>
              <a:t>     </a:t>
            </a:r>
            <a:r>
              <a:rPr lang="en-US" altLang="zh-CN" b="1" smtClean="0">
                <a:latin typeface="Times New Roman" pitchFamily="18" charset="0"/>
              </a:rPr>
              <a:t>| </a:t>
            </a:r>
            <a:r>
              <a:rPr lang="en-US" altLang="zh-CN" b="1" i="1" smtClean="0">
                <a:solidFill>
                  <a:srgbClr val="0000FF"/>
                </a:solidFill>
                <a:latin typeface="Times New Roman" pitchFamily="18" charset="0"/>
                <a:sym typeface="Symbol" pitchFamily="18" charset="2"/>
              </a:rPr>
              <a:t>k</a:t>
            </a:r>
            <a:r>
              <a:rPr lang="en-US" altLang="zh-CN" b="1" baseline="-30000" smtClean="0">
                <a:solidFill>
                  <a:srgbClr val="0000FF"/>
                </a:solidFill>
                <a:latin typeface="Times New Roman" pitchFamily="18" charset="0"/>
              </a:rPr>
              <a:t>t</a:t>
            </a:r>
            <a:r>
              <a:rPr lang="en-US" altLang="zh-CN" b="1" smtClean="0">
                <a:latin typeface="Times New Roman" pitchFamily="18" charset="0"/>
              </a:rPr>
              <a:t> |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 </a:t>
            </a:r>
            <a:r>
              <a:rPr lang="en-US" altLang="zh-CN" b="1" smtClean="0">
                <a:latin typeface="Times New Roman" pitchFamily="18" charset="0"/>
              </a:rPr>
              <a:t>| </a:t>
            </a:r>
            <a:r>
              <a:rPr lang="en-US" altLang="zh-CN" b="1" i="1" smtClean="0">
                <a:latin typeface="Times New Roman" pitchFamily="18" charset="0"/>
                <a:sym typeface="Symbol" pitchFamily="18" charset="2"/>
              </a:rPr>
              <a:t>k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1</a:t>
            </a:r>
            <a:r>
              <a:rPr lang="en-US" altLang="zh-CN" b="1" smtClean="0">
                <a:latin typeface="Times New Roman" pitchFamily="18" charset="0"/>
              </a:rPr>
              <a:t> | , | </a:t>
            </a:r>
            <a:r>
              <a:rPr lang="en-US" altLang="zh-CN" b="1" i="1" smtClean="0">
                <a:latin typeface="Times New Roman" pitchFamily="18" charset="0"/>
                <a:sym typeface="Symbol" pitchFamily="18" charset="2"/>
              </a:rPr>
              <a:t>k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2</a:t>
            </a:r>
            <a:r>
              <a:rPr lang="en-US" altLang="zh-CN" b="1" smtClean="0">
                <a:latin typeface="Times New Roman" pitchFamily="18" charset="0"/>
              </a:rPr>
              <a:t> | , … , | </a:t>
            </a:r>
            <a:r>
              <a:rPr lang="en-US" altLang="zh-CN" b="1" i="1" smtClean="0">
                <a:latin typeface="Times New Roman" pitchFamily="18" charset="0"/>
                <a:sym typeface="Symbol" pitchFamily="18" charset="2"/>
              </a:rPr>
              <a:t>k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n</a:t>
            </a:r>
            <a:r>
              <a:rPr lang="en-US" altLang="zh-CN" b="1" smtClean="0">
                <a:latin typeface="Times New Roman" pitchFamily="18" charset="0"/>
              </a:rPr>
              <a:t> | .  ( </a:t>
            </a:r>
            <a:r>
              <a:rPr lang="zh-CN" altLang="en-US" b="1" smtClean="0">
                <a:latin typeface="Times New Roman" pitchFamily="18" charset="0"/>
              </a:rPr>
              <a:t>则 </a:t>
            </a:r>
            <a:r>
              <a:rPr lang="en-US" altLang="zh-CN" b="1" smtClean="0">
                <a:latin typeface="Times New Roman" pitchFamily="18" charset="0"/>
              </a:rPr>
              <a:t>| </a:t>
            </a:r>
            <a:r>
              <a:rPr lang="en-US" altLang="zh-CN" b="1" i="1" smtClean="0">
                <a:solidFill>
                  <a:srgbClr val="0000FF"/>
                </a:solidFill>
                <a:latin typeface="Times New Roman" pitchFamily="18" charset="0"/>
                <a:sym typeface="Symbol" pitchFamily="18" charset="2"/>
              </a:rPr>
              <a:t>k</a:t>
            </a:r>
            <a:r>
              <a:rPr lang="en-US" altLang="zh-CN" b="1" baseline="-30000" smtClean="0">
                <a:solidFill>
                  <a:srgbClr val="0000FF"/>
                </a:solidFill>
                <a:latin typeface="Times New Roman" pitchFamily="18" charset="0"/>
              </a:rPr>
              <a:t>t</a:t>
            </a:r>
            <a:r>
              <a:rPr lang="en-US" altLang="zh-CN" b="1" smtClean="0">
                <a:latin typeface="Times New Roman" pitchFamily="18" charset="0"/>
              </a:rPr>
              <a:t> | &gt; 0 ) </a:t>
            </a:r>
            <a:endParaRPr lang="en-US" altLang="zh-CN" smtClean="0">
              <a:latin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565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27565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565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527565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0484" name="Rectangle 2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57200" y="2276475"/>
                <a:ext cx="8229600" cy="3849688"/>
              </a:xfrm>
            </p:spPr>
            <p:txBody>
              <a:bodyPr/>
              <a:lstStyle/>
              <a:p>
                <a:pPr eaLnBrk="1" hangingPunct="1">
                  <a:lnSpc>
                    <a:spcPct val="135000"/>
                  </a:lnSpc>
                  <a:buFontTx/>
                  <a:buNone/>
                </a:pPr>
                <a:r>
                  <a:rPr lang="en-US" altLang="zh-CN" sz="3600" b="1" dirty="0" smtClean="0">
                    <a:latin typeface="华文楷体" pitchFamily="2" charset="-122"/>
                    <a:ea typeface="华文楷体" pitchFamily="2" charset="-122"/>
                  </a:rPr>
                  <a:t>    </a:t>
                </a:r>
                <a:r>
                  <a:rPr lang="zh-CN" altLang="en-US" sz="3600" b="1" dirty="0" smtClean="0">
                    <a:latin typeface="华文楷体" pitchFamily="2" charset="-122"/>
                    <a:ea typeface="华文楷体" pitchFamily="2" charset="-122"/>
                  </a:rPr>
                  <a:t>如果向量组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600" b="1" i="1">
                            <a:latin typeface="Cambria Math"/>
                            <a:ea typeface="华文楷体" pitchFamily="2" charset="-122"/>
                          </a:rPr>
                        </m:ctrlPr>
                      </m:sSubPr>
                      <m:e>
                        <m:r>
                          <a:rPr lang="zh-CN" altLang="en-US" sz="3600" b="1" i="0">
                            <a:latin typeface="Cambria Math"/>
                            <a:ea typeface="华文楷体" pitchFamily="2" charset="-122"/>
                          </a:rPr>
                          <m:t>𝛂</m:t>
                        </m:r>
                      </m:e>
                      <m:sub>
                        <m:r>
                          <a:rPr lang="en-US" altLang="zh-CN" sz="3600" b="1" i="1">
                            <a:latin typeface="Cambria Math"/>
                            <a:ea typeface="华文楷体" pitchFamily="2" charset="-122"/>
                          </a:rPr>
                          <m:t>𝟏</m:t>
                        </m:r>
                        <m:r>
                          <a:rPr lang="en-US" altLang="zh-CN" sz="3600" b="1" i="1">
                            <a:latin typeface="Cambria Math"/>
                            <a:ea typeface="华文楷体" pitchFamily="2" charset="-122"/>
                          </a:rPr>
                          <m:t> </m:t>
                        </m:r>
                      </m:sub>
                    </m:sSub>
                    <m:r>
                      <a:rPr lang="en-US" altLang="zh-CN" sz="3600" b="1" i="1">
                        <a:latin typeface="Cambria Math"/>
                        <a:ea typeface="华文楷体" pitchFamily="2" charset="-122"/>
                      </a:rPr>
                      <m:t>,</m:t>
                    </m:r>
                    <m:sSub>
                      <m:sSubPr>
                        <m:ctrlPr>
                          <a:rPr lang="en-US" altLang="zh-CN" sz="3600" b="1" i="1">
                            <a:latin typeface="Cambria Math"/>
                            <a:ea typeface="华文楷体" pitchFamily="2" charset="-122"/>
                          </a:rPr>
                        </m:ctrlPr>
                      </m:sSubPr>
                      <m:e>
                        <m:r>
                          <a:rPr lang="zh-CN" altLang="en-US" sz="3600" b="1" i="0">
                            <a:latin typeface="Cambria Math"/>
                            <a:ea typeface="华文楷体" pitchFamily="2" charset="-122"/>
                          </a:rPr>
                          <m:t>𝛂</m:t>
                        </m:r>
                      </m:e>
                      <m:sub>
                        <m:r>
                          <a:rPr lang="en-US" altLang="zh-CN" sz="3600" b="1" i="1">
                            <a:latin typeface="Cambria Math"/>
                            <a:ea typeface="华文楷体" pitchFamily="2" charset="-122"/>
                          </a:rPr>
                          <m:t>𝟐</m:t>
                        </m:r>
                        <m:r>
                          <a:rPr lang="en-US" altLang="zh-CN" sz="3600" b="1" i="1">
                            <a:latin typeface="Cambria Math"/>
                            <a:ea typeface="华文楷体" pitchFamily="2" charset="-122"/>
                          </a:rPr>
                          <m:t> </m:t>
                        </m:r>
                      </m:sub>
                    </m:sSub>
                    <m:r>
                      <a:rPr lang="en-US" altLang="zh-CN" sz="3600" b="1" i="1">
                        <a:latin typeface="Cambria Math"/>
                        <a:ea typeface="华文楷体" pitchFamily="2" charset="-122"/>
                      </a:rPr>
                      <m:t>,⋯,</m:t>
                    </m:r>
                    <m:sSub>
                      <m:sSubPr>
                        <m:ctrlPr>
                          <a:rPr lang="en-US" altLang="zh-CN" sz="3600" b="1" i="1">
                            <a:latin typeface="Cambria Math"/>
                            <a:ea typeface="华文楷体" pitchFamily="2" charset="-122"/>
                          </a:rPr>
                        </m:ctrlPr>
                      </m:sSubPr>
                      <m:e>
                        <m:r>
                          <a:rPr lang="zh-CN" altLang="en-US" sz="3600" b="1" i="0">
                            <a:latin typeface="Cambria Math"/>
                            <a:ea typeface="华文楷体" pitchFamily="2" charset="-122"/>
                          </a:rPr>
                          <m:t>𝛂</m:t>
                        </m:r>
                      </m:e>
                      <m:sub>
                        <m:r>
                          <a:rPr lang="en-US" altLang="zh-CN" sz="3600" b="1" i="1">
                            <a:latin typeface="Cambria Math"/>
                            <a:ea typeface="华文楷体" pitchFamily="2" charset="-122"/>
                          </a:rPr>
                          <m:t>𝒔</m:t>
                        </m:r>
                        <m:r>
                          <a:rPr lang="en-US" altLang="zh-CN" sz="3600" b="1" i="1">
                            <a:latin typeface="Cambria Math"/>
                            <a:ea typeface="华文楷体" pitchFamily="2" charset="-122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altLang="zh-CN" sz="3600" b="1" dirty="0">
                    <a:latin typeface="华文楷体" pitchFamily="2" charset="-122"/>
                    <a:ea typeface="华文楷体" pitchFamily="2" charset="-122"/>
                  </a:rPr>
                  <a:t> ( s &gt;1 </a:t>
                </a:r>
                <a:r>
                  <a:rPr lang="en-US" altLang="zh-CN" sz="3600" b="1" dirty="0" smtClean="0">
                    <a:latin typeface="华文楷体" pitchFamily="2" charset="-122"/>
                    <a:ea typeface="华文楷体" pitchFamily="2" charset="-122"/>
                  </a:rPr>
                  <a:t>) </a:t>
                </a:r>
                <a:r>
                  <a:rPr lang="zh-CN" altLang="en-US" sz="3600" b="1" dirty="0" smtClean="0">
                    <a:latin typeface="华文楷体" pitchFamily="2" charset="-122"/>
                    <a:ea typeface="华文楷体" pitchFamily="2" charset="-122"/>
                  </a:rPr>
                  <a:t>中</a:t>
                </a:r>
              </a:p>
              <a:p>
                <a:pPr eaLnBrk="1" hangingPunct="1">
                  <a:lnSpc>
                    <a:spcPct val="135000"/>
                  </a:lnSpc>
                  <a:buFontTx/>
                  <a:buNone/>
                </a:pPr>
                <a:r>
                  <a:rPr lang="zh-CN" altLang="en-US" sz="3600" b="1" dirty="0" smtClean="0">
                    <a:latin typeface="华文楷体" pitchFamily="2" charset="-122"/>
                    <a:ea typeface="华文楷体" pitchFamily="2" charset="-122"/>
                  </a:rPr>
                  <a:t> 的任何一个向量</a:t>
                </a:r>
                <a:r>
                  <a:rPr lang="zh-CN" altLang="en-US" sz="3600" b="1" dirty="0" smtClean="0">
                    <a:solidFill>
                      <a:srgbClr val="E20000"/>
                    </a:solidFill>
                    <a:latin typeface="华文楷体" pitchFamily="2" charset="-122"/>
                    <a:ea typeface="华文楷体" pitchFamily="2" charset="-122"/>
                  </a:rPr>
                  <a:t>都不能</a:t>
                </a:r>
                <a:r>
                  <a:rPr lang="zh-CN" altLang="en-US" sz="3600" b="1" dirty="0" smtClean="0">
                    <a:latin typeface="华文楷体" pitchFamily="2" charset="-122"/>
                    <a:ea typeface="华文楷体" pitchFamily="2" charset="-122"/>
                  </a:rPr>
                  <a:t>被其余的向量</a:t>
                </a:r>
              </a:p>
              <a:p>
                <a:pPr eaLnBrk="1" hangingPunct="1">
                  <a:lnSpc>
                    <a:spcPct val="135000"/>
                  </a:lnSpc>
                  <a:buFontTx/>
                  <a:buNone/>
                </a:pPr>
                <a:r>
                  <a:rPr lang="zh-CN" altLang="en-US" sz="3600" b="1" dirty="0" smtClean="0">
                    <a:latin typeface="华文楷体" pitchFamily="2" charset="-122"/>
                    <a:ea typeface="华文楷体" pitchFamily="2" charset="-122"/>
                  </a:rPr>
                  <a:t> 线性表出</a:t>
                </a:r>
                <a:r>
                  <a:rPr lang="en-US" altLang="zh-CN" sz="3600" b="1" dirty="0" smtClean="0">
                    <a:latin typeface="华文楷体" pitchFamily="2" charset="-122"/>
                    <a:ea typeface="华文楷体" pitchFamily="2" charset="-122"/>
                  </a:rPr>
                  <a:t>,  </a:t>
                </a:r>
                <a:r>
                  <a:rPr lang="zh-CN" altLang="en-US" sz="3600" b="1" dirty="0" smtClean="0">
                    <a:latin typeface="华文楷体" pitchFamily="2" charset="-122"/>
                    <a:ea typeface="华文楷体" pitchFamily="2" charset="-122"/>
                  </a:rPr>
                  <a:t>则称此向量组线性无关</a:t>
                </a:r>
                <a:r>
                  <a:rPr lang="en-US" altLang="zh-CN" sz="3600" b="1" dirty="0" smtClean="0">
                    <a:latin typeface="华文楷体" pitchFamily="2" charset="-122"/>
                    <a:ea typeface="华文楷体" pitchFamily="2" charset="-122"/>
                  </a:rPr>
                  <a:t>.</a:t>
                </a:r>
              </a:p>
            </p:txBody>
          </p:sp>
        </mc:Choice>
        <mc:Fallback xmlns="">
          <p:sp>
            <p:nvSpPr>
              <p:cNvPr id="20484" name="Rectang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2276475"/>
                <a:ext cx="8229600" cy="3849688"/>
              </a:xfrm>
              <a:blipFill rotWithShape="1">
                <a:blip r:embed="rId2"/>
                <a:stretch>
                  <a:fillRect l="-8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485" name="Picture 5" descr="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70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86" name="Rectangle 6"/>
          <p:cNvSpPr>
            <a:spLocks noGrp="1" noChangeArrowheads="1"/>
          </p:cNvSpPr>
          <p:nvPr>
            <p:ph type="title"/>
          </p:nvPr>
        </p:nvSpPr>
        <p:spPr>
          <a:xfrm>
            <a:off x="539750" y="0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zh-CN" b="1" smtClean="0">
                <a:solidFill>
                  <a:schemeClr val="bg1"/>
                </a:solidFill>
                <a:ea typeface="华文楷体" pitchFamily="2" charset="-122"/>
              </a:rPr>
              <a:t> </a:t>
            </a:r>
            <a:r>
              <a:rPr lang="zh-CN" altLang="en-US" b="1" smtClean="0">
                <a:solidFill>
                  <a:schemeClr val="bg1"/>
                </a:solidFill>
                <a:ea typeface="华文楷体" pitchFamily="2" charset="-122"/>
              </a:rPr>
              <a:t>无冗余的向量组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667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250825" y="692150"/>
            <a:ext cx="8642350" cy="5434013"/>
          </a:xfrm>
        </p:spPr>
        <p:txBody>
          <a:bodyPr/>
          <a:lstStyle/>
          <a:p>
            <a:pPr eaLnBrk="1" hangingPunct="1">
              <a:lnSpc>
                <a:spcPct val="130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</a:rPr>
              <a:t>由       </a:t>
            </a:r>
            <a:r>
              <a:rPr lang="en-US" altLang="zh-CN" b="1" i="1" smtClean="0">
                <a:latin typeface="Times New Roman" pitchFamily="18" charset="0"/>
                <a:sym typeface="Symbol" pitchFamily="18" charset="2"/>
              </a:rPr>
              <a:t>k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1</a:t>
            </a:r>
            <a:r>
              <a:rPr lang="en-US" altLang="zh-CN" b="1" smtClean="0">
                <a:latin typeface="Times New Roman" pitchFamily="18" charset="0"/>
              </a:rPr>
              <a:t> </a:t>
            </a:r>
            <a:r>
              <a:rPr lang="en-US" altLang="zh-CN" b="1" i="1" smtClean="0">
                <a:latin typeface="Times New Roman" pitchFamily="18" charset="0"/>
                <a:sym typeface="Symbol" pitchFamily="18" charset="2"/>
              </a:rPr>
              <a:t>a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t 1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+…+ </a:t>
            </a:r>
            <a:r>
              <a:rPr lang="en-US" altLang="zh-CN" b="1" i="1" smtClean="0">
                <a:solidFill>
                  <a:srgbClr val="0000FF"/>
                </a:solidFill>
                <a:latin typeface="Times New Roman" pitchFamily="18" charset="0"/>
                <a:sym typeface="Symbol" pitchFamily="18" charset="2"/>
              </a:rPr>
              <a:t>k</a:t>
            </a:r>
            <a:r>
              <a:rPr lang="en-US" altLang="zh-CN" b="1" baseline="-30000" smtClean="0">
                <a:solidFill>
                  <a:srgbClr val="0000FF"/>
                </a:solidFill>
                <a:latin typeface="Times New Roman" pitchFamily="18" charset="0"/>
              </a:rPr>
              <a:t>t</a:t>
            </a:r>
            <a:r>
              <a:rPr lang="en-US" altLang="zh-CN" b="1" smtClean="0">
                <a:solidFill>
                  <a:srgbClr val="0000FF"/>
                </a:solidFill>
                <a:latin typeface="Times New Roman" pitchFamily="18" charset="0"/>
              </a:rPr>
              <a:t> </a:t>
            </a:r>
            <a:r>
              <a:rPr lang="en-US" altLang="zh-CN" b="1" i="1" smtClean="0">
                <a:solidFill>
                  <a:srgbClr val="0000FF"/>
                </a:solidFill>
                <a:latin typeface="Times New Roman" pitchFamily="18" charset="0"/>
                <a:sym typeface="Symbol" pitchFamily="18" charset="2"/>
              </a:rPr>
              <a:t>a</a:t>
            </a:r>
            <a:r>
              <a:rPr lang="en-US" altLang="zh-CN" b="1" baseline="-30000" smtClean="0">
                <a:solidFill>
                  <a:srgbClr val="0000FF"/>
                </a:solidFill>
                <a:latin typeface="Times New Roman" pitchFamily="18" charset="0"/>
              </a:rPr>
              <a:t>t t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+ … </a:t>
            </a:r>
            <a:r>
              <a:rPr lang="en-US" altLang="zh-CN" b="1" smtClean="0">
                <a:latin typeface="Times New Roman" pitchFamily="18" charset="0"/>
                <a:sym typeface="Euclid Math One"/>
              </a:rPr>
              <a:t>+ </a:t>
            </a:r>
            <a:r>
              <a:rPr lang="en-US" altLang="zh-CN" b="1" i="1" smtClean="0">
                <a:latin typeface="Times New Roman" pitchFamily="18" charset="0"/>
                <a:sym typeface="Symbol" pitchFamily="18" charset="2"/>
              </a:rPr>
              <a:t>k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n</a:t>
            </a:r>
            <a:r>
              <a:rPr lang="en-US" altLang="zh-CN" b="1" smtClean="0">
                <a:latin typeface="Times New Roman" pitchFamily="18" charset="0"/>
              </a:rPr>
              <a:t> </a:t>
            </a:r>
            <a:r>
              <a:rPr lang="en-US" altLang="zh-CN" b="1" i="1" smtClean="0">
                <a:latin typeface="Times New Roman" pitchFamily="18" charset="0"/>
                <a:sym typeface="Symbol" pitchFamily="18" charset="2"/>
              </a:rPr>
              <a:t>a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t n </a:t>
            </a:r>
            <a:r>
              <a:rPr lang="en-US" altLang="zh-CN" b="1" smtClean="0">
                <a:latin typeface="Times New Roman" pitchFamily="18" charset="0"/>
              </a:rPr>
              <a:t>=  0 ,</a:t>
            </a:r>
          </a:p>
          <a:p>
            <a:pPr eaLnBrk="1" hangingPunct="1">
              <a:lnSpc>
                <a:spcPct val="130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</a:rPr>
              <a:t>得    </a:t>
            </a:r>
            <a:r>
              <a:rPr lang="en-US" altLang="zh-CN" b="1" smtClean="0">
                <a:latin typeface="Times New Roman" pitchFamily="18" charset="0"/>
              </a:rPr>
              <a:t>| </a:t>
            </a:r>
            <a:r>
              <a:rPr lang="en-US" altLang="zh-CN" b="1" i="1" smtClean="0">
                <a:solidFill>
                  <a:srgbClr val="0000FF"/>
                </a:solidFill>
                <a:latin typeface="Times New Roman" pitchFamily="18" charset="0"/>
                <a:sym typeface="Symbol" pitchFamily="18" charset="2"/>
              </a:rPr>
              <a:t>k</a:t>
            </a:r>
            <a:r>
              <a:rPr lang="en-US" altLang="zh-CN" b="1" baseline="-30000" smtClean="0">
                <a:solidFill>
                  <a:srgbClr val="0000FF"/>
                </a:solidFill>
                <a:latin typeface="Times New Roman" pitchFamily="18" charset="0"/>
              </a:rPr>
              <a:t>t </a:t>
            </a:r>
            <a:r>
              <a:rPr lang="en-US" altLang="zh-CN" b="1" i="1" smtClean="0">
                <a:solidFill>
                  <a:srgbClr val="0000FF"/>
                </a:solidFill>
                <a:latin typeface="Times New Roman" pitchFamily="18" charset="0"/>
                <a:sym typeface="Symbol" pitchFamily="18" charset="2"/>
              </a:rPr>
              <a:t>a</a:t>
            </a:r>
            <a:r>
              <a:rPr lang="en-US" altLang="zh-CN" b="1" baseline="-30000" smtClean="0">
                <a:solidFill>
                  <a:srgbClr val="0000FF"/>
                </a:solidFill>
                <a:latin typeface="Times New Roman" pitchFamily="18" charset="0"/>
              </a:rPr>
              <a:t>t t</a:t>
            </a:r>
            <a:r>
              <a:rPr lang="en-US" altLang="zh-CN" b="1" smtClean="0">
                <a:latin typeface="Times New Roman" pitchFamily="18" charset="0"/>
              </a:rPr>
              <a:t> | </a:t>
            </a:r>
          </a:p>
          <a:p>
            <a:pPr eaLnBrk="1" hangingPunct="1">
              <a:lnSpc>
                <a:spcPct val="130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</a:rPr>
              <a:t> = | </a:t>
            </a:r>
            <a:r>
              <a:rPr lang="en-US" altLang="zh-CN" b="1" i="1" smtClean="0">
                <a:latin typeface="Times New Roman" pitchFamily="18" charset="0"/>
                <a:sym typeface="Symbol" pitchFamily="18" charset="2"/>
              </a:rPr>
              <a:t>k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1 </a:t>
            </a:r>
            <a:r>
              <a:rPr lang="en-US" altLang="zh-CN" b="1" i="1" smtClean="0">
                <a:latin typeface="Times New Roman" pitchFamily="18" charset="0"/>
                <a:sym typeface="Symbol" pitchFamily="18" charset="2"/>
              </a:rPr>
              <a:t>a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t 1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+…+ </a:t>
            </a:r>
            <a:r>
              <a:rPr lang="en-US" altLang="zh-CN" b="1" i="1" smtClean="0">
                <a:latin typeface="Times New Roman" pitchFamily="18" charset="0"/>
                <a:sym typeface="Symbol" pitchFamily="18" charset="2"/>
              </a:rPr>
              <a:t>k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t-1 </a:t>
            </a:r>
            <a:r>
              <a:rPr lang="en-US" altLang="zh-CN" b="1" i="1" smtClean="0">
                <a:latin typeface="Times New Roman" pitchFamily="18" charset="0"/>
                <a:sym typeface="Symbol" pitchFamily="18" charset="2"/>
              </a:rPr>
              <a:t>a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t t-1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+ </a:t>
            </a:r>
            <a:r>
              <a:rPr lang="en-US" altLang="zh-CN" b="1" i="1" smtClean="0">
                <a:latin typeface="Times New Roman" pitchFamily="18" charset="0"/>
                <a:sym typeface="Symbol" pitchFamily="18" charset="2"/>
              </a:rPr>
              <a:t>k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t+1 </a:t>
            </a:r>
            <a:r>
              <a:rPr lang="en-US" altLang="zh-CN" b="1" i="1" smtClean="0">
                <a:latin typeface="Times New Roman" pitchFamily="18" charset="0"/>
                <a:sym typeface="Symbol" pitchFamily="18" charset="2"/>
              </a:rPr>
              <a:t>a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t t+1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+…</a:t>
            </a:r>
            <a:r>
              <a:rPr lang="en-US" altLang="zh-CN" b="1" smtClean="0">
                <a:latin typeface="Times New Roman" pitchFamily="18" charset="0"/>
                <a:sym typeface="Euclid Math One"/>
              </a:rPr>
              <a:t>+ </a:t>
            </a:r>
            <a:r>
              <a:rPr lang="en-US" altLang="zh-CN" b="1" i="1" smtClean="0">
                <a:latin typeface="Times New Roman" pitchFamily="18" charset="0"/>
                <a:sym typeface="Symbol" pitchFamily="18" charset="2"/>
              </a:rPr>
              <a:t>k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n </a:t>
            </a:r>
            <a:r>
              <a:rPr lang="en-US" altLang="zh-CN" b="1" i="1" smtClean="0">
                <a:latin typeface="Times New Roman" pitchFamily="18" charset="0"/>
                <a:sym typeface="Symbol" pitchFamily="18" charset="2"/>
              </a:rPr>
              <a:t>a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t n </a:t>
            </a:r>
            <a:r>
              <a:rPr lang="en-US" altLang="zh-CN" b="1" smtClean="0">
                <a:latin typeface="Times New Roman" pitchFamily="18" charset="0"/>
              </a:rPr>
              <a:t>|</a:t>
            </a:r>
          </a:p>
          <a:p>
            <a:pPr eaLnBrk="1" hangingPunct="1">
              <a:lnSpc>
                <a:spcPct val="130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  </a:t>
            </a:r>
            <a:r>
              <a:rPr lang="en-US" altLang="zh-CN" b="1" smtClean="0">
                <a:latin typeface="Times New Roman" pitchFamily="18" charset="0"/>
              </a:rPr>
              <a:t>| </a:t>
            </a:r>
            <a:r>
              <a:rPr lang="en-US" altLang="zh-CN" b="1" i="1" smtClean="0">
                <a:latin typeface="Times New Roman" pitchFamily="18" charset="0"/>
                <a:sym typeface="Symbol" pitchFamily="18" charset="2"/>
              </a:rPr>
              <a:t>k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1</a:t>
            </a:r>
            <a:r>
              <a:rPr lang="en-US" altLang="zh-CN" b="1" i="1" smtClean="0">
                <a:latin typeface="Times New Roman" pitchFamily="18" charset="0"/>
                <a:sym typeface="Symbol" pitchFamily="18" charset="2"/>
              </a:rPr>
              <a:t>a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t 1</a:t>
            </a:r>
            <a:r>
              <a:rPr lang="en-US" altLang="zh-CN" b="1" smtClean="0">
                <a:latin typeface="Times New Roman" pitchFamily="18" charset="0"/>
              </a:rPr>
              <a:t>|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+…+ </a:t>
            </a:r>
            <a:r>
              <a:rPr lang="en-US" altLang="zh-CN" b="1" smtClean="0">
                <a:latin typeface="Times New Roman" pitchFamily="18" charset="0"/>
              </a:rPr>
              <a:t>|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 </a:t>
            </a:r>
            <a:r>
              <a:rPr lang="en-US" altLang="zh-CN" b="1" i="1" smtClean="0">
                <a:latin typeface="Times New Roman" pitchFamily="18" charset="0"/>
                <a:sym typeface="Symbol" pitchFamily="18" charset="2"/>
              </a:rPr>
              <a:t>k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t-1</a:t>
            </a:r>
            <a:r>
              <a:rPr lang="en-US" altLang="zh-CN" b="1" i="1" smtClean="0">
                <a:latin typeface="Times New Roman" pitchFamily="18" charset="0"/>
                <a:sym typeface="Symbol" pitchFamily="18" charset="2"/>
              </a:rPr>
              <a:t>a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t i-1</a:t>
            </a:r>
            <a:r>
              <a:rPr lang="en-US" altLang="zh-CN" b="1" smtClean="0">
                <a:latin typeface="Times New Roman" pitchFamily="18" charset="0"/>
              </a:rPr>
              <a:t>|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+ </a:t>
            </a:r>
            <a:r>
              <a:rPr lang="en-US" altLang="zh-CN" b="1" smtClean="0">
                <a:latin typeface="Times New Roman" pitchFamily="18" charset="0"/>
              </a:rPr>
              <a:t>|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 </a:t>
            </a:r>
            <a:r>
              <a:rPr lang="en-US" altLang="zh-CN" b="1" i="1" smtClean="0">
                <a:latin typeface="Times New Roman" pitchFamily="18" charset="0"/>
                <a:sym typeface="Symbol" pitchFamily="18" charset="2"/>
              </a:rPr>
              <a:t>k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t+1</a:t>
            </a:r>
            <a:r>
              <a:rPr lang="en-US" altLang="zh-CN" b="1" i="1" smtClean="0">
                <a:latin typeface="Times New Roman" pitchFamily="18" charset="0"/>
                <a:sym typeface="Symbol" pitchFamily="18" charset="2"/>
              </a:rPr>
              <a:t>a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t t+1</a:t>
            </a:r>
            <a:r>
              <a:rPr lang="en-US" altLang="zh-CN" b="1" smtClean="0">
                <a:latin typeface="Times New Roman" pitchFamily="18" charset="0"/>
              </a:rPr>
              <a:t>|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+…</a:t>
            </a:r>
            <a:r>
              <a:rPr lang="en-US" altLang="zh-CN" b="1" smtClean="0">
                <a:latin typeface="Times New Roman" pitchFamily="18" charset="0"/>
                <a:sym typeface="Euclid Math One"/>
              </a:rPr>
              <a:t>+ </a:t>
            </a:r>
            <a:r>
              <a:rPr lang="en-US" altLang="zh-CN" b="1" smtClean="0">
                <a:latin typeface="Times New Roman" pitchFamily="18" charset="0"/>
              </a:rPr>
              <a:t>|</a:t>
            </a:r>
            <a:r>
              <a:rPr lang="en-US" altLang="zh-CN" b="1" smtClean="0">
                <a:latin typeface="Times New Roman" pitchFamily="18" charset="0"/>
                <a:sym typeface="Euclid Math One"/>
              </a:rPr>
              <a:t> </a:t>
            </a:r>
            <a:r>
              <a:rPr lang="en-US" altLang="zh-CN" b="1" i="1" smtClean="0">
                <a:latin typeface="Times New Roman" pitchFamily="18" charset="0"/>
                <a:sym typeface="Symbol" pitchFamily="18" charset="2"/>
              </a:rPr>
              <a:t>k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n</a:t>
            </a:r>
            <a:r>
              <a:rPr lang="en-US" altLang="zh-CN" b="1" i="1" smtClean="0">
                <a:latin typeface="Times New Roman" pitchFamily="18" charset="0"/>
                <a:sym typeface="Symbol" pitchFamily="18" charset="2"/>
              </a:rPr>
              <a:t>a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t n </a:t>
            </a:r>
            <a:r>
              <a:rPr lang="en-US" altLang="zh-CN" b="1" smtClean="0">
                <a:latin typeface="Times New Roman" pitchFamily="18" charset="0"/>
              </a:rPr>
              <a:t>|</a:t>
            </a:r>
          </a:p>
          <a:p>
            <a:pPr eaLnBrk="1" hangingPunct="1">
              <a:lnSpc>
                <a:spcPct val="130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   </a:t>
            </a:r>
            <a:r>
              <a:rPr lang="en-US" altLang="zh-CN" b="1" smtClean="0">
                <a:latin typeface="Times New Roman" pitchFamily="18" charset="0"/>
              </a:rPr>
              <a:t>| </a:t>
            </a:r>
            <a:r>
              <a:rPr lang="en-US" altLang="zh-CN" b="1" i="1" smtClean="0">
                <a:solidFill>
                  <a:srgbClr val="0000FF"/>
                </a:solidFill>
                <a:latin typeface="Times New Roman" pitchFamily="18" charset="0"/>
                <a:sym typeface="Symbol" pitchFamily="18" charset="2"/>
              </a:rPr>
              <a:t>k</a:t>
            </a:r>
            <a:r>
              <a:rPr lang="en-US" altLang="zh-CN" b="1" baseline="-30000" smtClean="0">
                <a:solidFill>
                  <a:srgbClr val="0000FF"/>
                </a:solidFill>
                <a:latin typeface="Times New Roman" pitchFamily="18" charset="0"/>
              </a:rPr>
              <a:t>t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altLang="zh-CN" b="1" smtClean="0">
                <a:latin typeface="Times New Roman" pitchFamily="18" charset="0"/>
              </a:rPr>
              <a:t>| ( | </a:t>
            </a:r>
            <a:r>
              <a:rPr lang="en-US" altLang="zh-CN" b="1" i="1" smtClean="0">
                <a:latin typeface="Times New Roman" pitchFamily="18" charset="0"/>
                <a:sym typeface="Symbol" pitchFamily="18" charset="2"/>
              </a:rPr>
              <a:t>a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t 1</a:t>
            </a:r>
            <a:r>
              <a:rPr lang="en-US" altLang="zh-CN" b="1" smtClean="0">
                <a:latin typeface="Times New Roman" pitchFamily="18" charset="0"/>
              </a:rPr>
              <a:t>|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+…+ </a:t>
            </a:r>
            <a:r>
              <a:rPr lang="en-US" altLang="zh-CN" b="1" smtClean="0">
                <a:latin typeface="Times New Roman" pitchFamily="18" charset="0"/>
              </a:rPr>
              <a:t>|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 </a:t>
            </a:r>
            <a:r>
              <a:rPr lang="en-US" altLang="zh-CN" b="1" i="1" smtClean="0">
                <a:latin typeface="Times New Roman" pitchFamily="18" charset="0"/>
                <a:sym typeface="Symbol" pitchFamily="18" charset="2"/>
              </a:rPr>
              <a:t>a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t t-1 </a:t>
            </a:r>
            <a:r>
              <a:rPr lang="en-US" altLang="zh-CN" b="1" smtClean="0">
                <a:latin typeface="Times New Roman" pitchFamily="18" charset="0"/>
              </a:rPr>
              <a:t>|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+ </a:t>
            </a:r>
            <a:r>
              <a:rPr lang="en-US" altLang="zh-CN" b="1" smtClean="0">
                <a:latin typeface="Times New Roman" pitchFamily="18" charset="0"/>
              </a:rPr>
              <a:t>|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 </a:t>
            </a:r>
            <a:r>
              <a:rPr lang="en-US" altLang="zh-CN" b="1" i="1" smtClean="0">
                <a:latin typeface="Times New Roman" pitchFamily="18" charset="0"/>
                <a:sym typeface="Symbol" pitchFamily="18" charset="2"/>
              </a:rPr>
              <a:t>a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t t+1 </a:t>
            </a:r>
            <a:r>
              <a:rPr lang="en-US" altLang="zh-CN" b="1" smtClean="0">
                <a:latin typeface="Times New Roman" pitchFamily="18" charset="0"/>
              </a:rPr>
              <a:t>|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+…</a:t>
            </a:r>
            <a:r>
              <a:rPr lang="en-US" altLang="zh-CN" b="1" smtClean="0">
                <a:latin typeface="Times New Roman" pitchFamily="18" charset="0"/>
                <a:sym typeface="Euclid Math One"/>
              </a:rPr>
              <a:t>+ </a:t>
            </a:r>
            <a:r>
              <a:rPr lang="en-US" altLang="zh-CN" b="1" smtClean="0">
                <a:latin typeface="Times New Roman" pitchFamily="18" charset="0"/>
              </a:rPr>
              <a:t>|</a:t>
            </a:r>
            <a:r>
              <a:rPr lang="en-US" altLang="zh-CN" b="1" smtClean="0">
                <a:latin typeface="Times New Roman" pitchFamily="18" charset="0"/>
                <a:sym typeface="Euclid Math One"/>
              </a:rPr>
              <a:t> </a:t>
            </a:r>
            <a:r>
              <a:rPr lang="en-US" altLang="zh-CN" b="1" i="1" smtClean="0">
                <a:latin typeface="Times New Roman" pitchFamily="18" charset="0"/>
                <a:sym typeface="Symbol" pitchFamily="18" charset="2"/>
              </a:rPr>
              <a:t>a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t n </a:t>
            </a:r>
            <a:r>
              <a:rPr lang="en-US" altLang="zh-CN" b="1" smtClean="0">
                <a:latin typeface="Times New Roman" pitchFamily="18" charset="0"/>
              </a:rPr>
              <a:t>| )</a:t>
            </a:r>
          </a:p>
          <a:p>
            <a:pPr eaLnBrk="1" hangingPunct="1">
              <a:lnSpc>
                <a:spcPct val="130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 &lt;   </a:t>
            </a:r>
            <a:r>
              <a:rPr lang="en-US" altLang="zh-CN" b="1" smtClean="0">
                <a:latin typeface="Times New Roman" pitchFamily="18" charset="0"/>
              </a:rPr>
              <a:t>| </a:t>
            </a:r>
            <a:r>
              <a:rPr lang="en-US" altLang="zh-CN" b="1" i="1" smtClean="0">
                <a:solidFill>
                  <a:srgbClr val="0000FF"/>
                </a:solidFill>
                <a:latin typeface="Times New Roman" pitchFamily="18" charset="0"/>
                <a:sym typeface="Symbol" pitchFamily="18" charset="2"/>
              </a:rPr>
              <a:t>k</a:t>
            </a:r>
            <a:r>
              <a:rPr lang="en-US" altLang="zh-CN" b="1" baseline="-30000" smtClean="0">
                <a:solidFill>
                  <a:srgbClr val="0000FF"/>
                </a:solidFill>
                <a:latin typeface="Times New Roman" pitchFamily="18" charset="0"/>
              </a:rPr>
              <a:t>t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altLang="zh-CN" b="1" smtClean="0">
                <a:latin typeface="Times New Roman" pitchFamily="18" charset="0"/>
              </a:rPr>
              <a:t>| | </a:t>
            </a:r>
            <a:r>
              <a:rPr lang="en-US" altLang="zh-CN" b="1" i="1" smtClean="0">
                <a:solidFill>
                  <a:srgbClr val="0000FF"/>
                </a:solidFill>
                <a:latin typeface="Times New Roman" pitchFamily="18" charset="0"/>
                <a:sym typeface="Symbol" pitchFamily="18" charset="2"/>
              </a:rPr>
              <a:t>a</a:t>
            </a:r>
            <a:r>
              <a:rPr lang="en-US" altLang="zh-CN" b="1" baseline="-30000" smtClean="0">
                <a:solidFill>
                  <a:srgbClr val="0000FF"/>
                </a:solidFill>
                <a:latin typeface="Times New Roman" pitchFamily="18" charset="0"/>
              </a:rPr>
              <a:t>t t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altLang="zh-CN" b="1" smtClean="0">
                <a:latin typeface="Times New Roman" pitchFamily="18" charset="0"/>
              </a:rPr>
              <a:t>| ,                 ( </a:t>
            </a:r>
            <a:r>
              <a:rPr lang="zh-CN" altLang="en-US" b="1" smtClean="0">
                <a:latin typeface="Times New Roman" pitchFamily="18" charset="0"/>
              </a:rPr>
              <a:t>由题设及 </a:t>
            </a:r>
            <a:r>
              <a:rPr lang="en-US" altLang="zh-CN" b="1" smtClean="0">
                <a:latin typeface="Times New Roman" pitchFamily="18" charset="0"/>
              </a:rPr>
              <a:t>| </a:t>
            </a:r>
            <a:r>
              <a:rPr lang="en-US" altLang="zh-CN" b="1" i="1" smtClean="0">
                <a:latin typeface="Times New Roman" pitchFamily="18" charset="0"/>
                <a:sym typeface="Symbol" pitchFamily="18" charset="2"/>
              </a:rPr>
              <a:t>k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t</a:t>
            </a:r>
            <a:r>
              <a:rPr lang="en-US" altLang="zh-CN" b="1" smtClean="0">
                <a:latin typeface="Times New Roman" pitchFamily="18" charset="0"/>
              </a:rPr>
              <a:t> | &gt; 0 )</a:t>
            </a:r>
          </a:p>
          <a:p>
            <a:pPr eaLnBrk="1" hangingPunct="1">
              <a:lnSpc>
                <a:spcPct val="130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</a:rPr>
              <a:t>                          </a:t>
            </a:r>
            <a:r>
              <a:rPr lang="zh-CN" altLang="en-US" b="1" smtClean="0">
                <a:latin typeface="Times New Roman" pitchFamily="18" charset="0"/>
              </a:rPr>
              <a:t>矛 盾 </a:t>
            </a:r>
            <a:r>
              <a:rPr lang="en-US" altLang="zh-CN" b="1" smtClean="0">
                <a:latin typeface="Times New Roman" pitchFamily="18" charset="0"/>
              </a:rPr>
              <a:t>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667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27667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667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527667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667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27667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27667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27667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667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27667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27667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527667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149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549275"/>
            <a:ext cx="8229600" cy="5576888"/>
          </a:xfrm>
        </p:spPr>
        <p:txBody>
          <a:bodyPr/>
          <a:lstStyle/>
          <a:p>
            <a:pPr eaLnBrk="1" hangingPunct="1">
              <a:lnSpc>
                <a:spcPct val="135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</a:rPr>
              <a:t>例</a:t>
            </a:r>
            <a:r>
              <a:rPr lang="en-US" altLang="zh-CN" b="1" smtClean="0">
                <a:latin typeface="Times New Roman" pitchFamily="18" charset="0"/>
              </a:rPr>
              <a:t>. </a:t>
            </a:r>
            <a:r>
              <a:rPr lang="zh-CN" altLang="en-US" b="1" smtClean="0"/>
              <a:t>若实矩阵</a:t>
            </a:r>
          </a:p>
          <a:p>
            <a:pPr eaLnBrk="1" hangingPunct="1">
              <a:lnSpc>
                <a:spcPct val="135000"/>
              </a:lnSpc>
              <a:buFontTx/>
              <a:buNone/>
            </a:pPr>
            <a:endParaRPr lang="zh-CN" altLang="en-US" b="1" smtClean="0"/>
          </a:p>
          <a:p>
            <a:pPr eaLnBrk="1" hangingPunct="1">
              <a:lnSpc>
                <a:spcPct val="135000"/>
              </a:lnSpc>
              <a:buFontTx/>
              <a:buNone/>
            </a:pPr>
            <a:endParaRPr lang="zh-CN" altLang="en-US" b="1" smtClean="0"/>
          </a:p>
          <a:p>
            <a:pPr eaLnBrk="1" hangingPunct="1">
              <a:lnSpc>
                <a:spcPct val="135000"/>
              </a:lnSpc>
              <a:buFontTx/>
              <a:buNone/>
            </a:pPr>
            <a:r>
              <a:rPr lang="zh-CN" altLang="en-US" b="1" smtClean="0"/>
              <a:t>满足                                         </a:t>
            </a:r>
            <a:r>
              <a:rPr lang="zh-CN" altLang="en-US" b="1" smtClean="0">
                <a:latin typeface="Times New Roman" pitchFamily="18" charset="0"/>
              </a:rPr>
              <a:t>  </a:t>
            </a:r>
          </a:p>
          <a:p>
            <a:pPr eaLnBrk="1" hangingPunct="1">
              <a:lnSpc>
                <a:spcPct val="135000"/>
              </a:lnSpc>
              <a:buFontTx/>
              <a:buNone/>
            </a:pPr>
            <a:endParaRPr lang="zh-CN" altLang="en-US" b="1" smtClean="0">
              <a:latin typeface="Times New Roman" pitchFamily="18" charset="0"/>
            </a:endParaRPr>
          </a:p>
          <a:p>
            <a:pPr eaLnBrk="1" hangingPunct="1">
              <a:lnSpc>
                <a:spcPct val="135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</a:rPr>
              <a:t>则  </a:t>
            </a:r>
            <a:r>
              <a:rPr lang="en-US" altLang="zh-CN" b="1" smtClean="0">
                <a:latin typeface="Times New Roman" pitchFamily="18" charset="0"/>
              </a:rPr>
              <a:t>| A | &gt; 0 .</a:t>
            </a:r>
          </a:p>
        </p:txBody>
      </p:sp>
      <p:sp>
        <p:nvSpPr>
          <p:cNvPr id="262150" name="Rectangle 3"/>
          <p:cNvSpPr>
            <a:spLocks noChangeArrowheads="1"/>
          </p:cNvSpPr>
          <p:nvPr/>
        </p:nvSpPr>
        <p:spPr bwMode="auto">
          <a:xfrm>
            <a:off x="3708400" y="333375"/>
            <a:ext cx="3887788" cy="647700"/>
          </a:xfrm>
          <a:prstGeom prst="rect">
            <a:avLst/>
          </a:prstGeom>
          <a:solidFill>
            <a:srgbClr val="FF9900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262151" name="Rectangle 4"/>
          <p:cNvSpPr>
            <a:spLocks noChangeArrowheads="1"/>
          </p:cNvSpPr>
          <p:nvPr/>
        </p:nvSpPr>
        <p:spPr bwMode="auto">
          <a:xfrm>
            <a:off x="3779838" y="333375"/>
            <a:ext cx="863600" cy="647700"/>
          </a:xfrm>
          <a:prstGeom prst="rect">
            <a:avLst/>
          </a:prstGeom>
          <a:solidFill>
            <a:srgbClr val="FF0000">
              <a:alpha val="70195"/>
            </a:srgbClr>
          </a:solidFill>
          <a:ln w="38100" algn="ctr">
            <a:solidFill>
              <a:srgbClr val="0000FF"/>
            </a:solidFill>
            <a:miter lim="800000"/>
            <a:headEnd/>
            <a:tailEnd/>
          </a:ln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262152" name="Rectangle 5"/>
          <p:cNvSpPr>
            <a:spLocks noChangeArrowheads="1"/>
          </p:cNvSpPr>
          <p:nvPr/>
        </p:nvSpPr>
        <p:spPr bwMode="auto">
          <a:xfrm>
            <a:off x="3708400" y="1052513"/>
            <a:ext cx="3887788" cy="647700"/>
          </a:xfrm>
          <a:prstGeom prst="rect">
            <a:avLst/>
          </a:prstGeom>
          <a:solidFill>
            <a:srgbClr val="FF9900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262153" name="Rectangle 6"/>
          <p:cNvSpPr>
            <a:spLocks noChangeArrowheads="1"/>
          </p:cNvSpPr>
          <p:nvPr/>
        </p:nvSpPr>
        <p:spPr bwMode="auto">
          <a:xfrm>
            <a:off x="4787900" y="1052513"/>
            <a:ext cx="863600" cy="647700"/>
          </a:xfrm>
          <a:prstGeom prst="rect">
            <a:avLst/>
          </a:prstGeom>
          <a:solidFill>
            <a:srgbClr val="FF0000">
              <a:alpha val="70195"/>
            </a:srgbClr>
          </a:solidFill>
          <a:ln w="38100" algn="ctr">
            <a:solidFill>
              <a:srgbClr val="0000FF"/>
            </a:solidFill>
            <a:miter lim="800000"/>
            <a:headEnd/>
            <a:tailEnd/>
          </a:ln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262154" name="Rectangle 7"/>
          <p:cNvSpPr>
            <a:spLocks noChangeArrowheads="1"/>
          </p:cNvSpPr>
          <p:nvPr/>
        </p:nvSpPr>
        <p:spPr bwMode="auto">
          <a:xfrm>
            <a:off x="3708400" y="2349500"/>
            <a:ext cx="3887788" cy="647700"/>
          </a:xfrm>
          <a:prstGeom prst="rect">
            <a:avLst/>
          </a:prstGeom>
          <a:solidFill>
            <a:srgbClr val="FF9900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262155" name="Rectangle 8"/>
          <p:cNvSpPr>
            <a:spLocks noChangeArrowheads="1"/>
          </p:cNvSpPr>
          <p:nvPr/>
        </p:nvSpPr>
        <p:spPr bwMode="auto">
          <a:xfrm>
            <a:off x="6588125" y="2349500"/>
            <a:ext cx="863600" cy="647700"/>
          </a:xfrm>
          <a:prstGeom prst="rect">
            <a:avLst/>
          </a:prstGeom>
          <a:solidFill>
            <a:srgbClr val="FF0000">
              <a:alpha val="70195"/>
            </a:srgbClr>
          </a:solidFill>
          <a:ln w="38100" algn="ctr">
            <a:solidFill>
              <a:srgbClr val="0000FF"/>
            </a:solidFill>
            <a:miter lim="800000"/>
            <a:headEnd/>
            <a:tailEnd/>
          </a:ln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graphicFrame>
        <p:nvGraphicFramePr>
          <p:cNvPr id="262146" name="Object 9"/>
          <p:cNvGraphicFramePr>
            <a:graphicFrameLocks noChangeAspect="1"/>
          </p:cNvGraphicFramePr>
          <p:nvPr/>
        </p:nvGraphicFramePr>
        <p:xfrm>
          <a:off x="2843213" y="260350"/>
          <a:ext cx="4895850" cy="2795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2369" name="公式" r:id="rId3" imgW="1676160" imgH="939600" progId="Equation.3">
                  <p:embed/>
                </p:oleObj>
              </mc:Choice>
              <mc:Fallback>
                <p:oleObj name="公式" r:id="rId3" imgW="1676160" imgH="939600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43213" y="260350"/>
                        <a:ext cx="4895850" cy="2795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2147" name="Object 10"/>
          <p:cNvGraphicFramePr>
            <a:graphicFrameLocks noChangeAspect="1"/>
          </p:cNvGraphicFramePr>
          <p:nvPr/>
        </p:nvGraphicFramePr>
        <p:xfrm>
          <a:off x="2051050" y="3429000"/>
          <a:ext cx="5154613" cy="1131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2370" name="公式" r:id="rId5" imgW="1765080" imgH="380880" progId="Equation.3">
                  <p:embed/>
                </p:oleObj>
              </mc:Choice>
              <mc:Fallback>
                <p:oleObj name="公式" r:id="rId5" imgW="1765080" imgH="380880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1050" y="3429000"/>
                        <a:ext cx="5154613" cy="11318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77707" name="Object 11"/>
          <p:cNvGraphicFramePr>
            <a:graphicFrameLocks noChangeAspect="1"/>
          </p:cNvGraphicFramePr>
          <p:nvPr/>
        </p:nvGraphicFramePr>
        <p:xfrm>
          <a:off x="3348038" y="4214813"/>
          <a:ext cx="5329237" cy="2643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2371" name="公式" r:id="rId7" imgW="1930320" imgH="939600" progId="Equation.3">
                  <p:embed/>
                </p:oleObj>
              </mc:Choice>
              <mc:Fallback>
                <p:oleObj name="公式" r:id="rId7" imgW="1930320" imgH="939600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48038" y="4214813"/>
                        <a:ext cx="5329237" cy="26431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7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2777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2777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2777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692150"/>
            <a:ext cx="8229600" cy="5473700"/>
          </a:xfrm>
        </p:spPr>
        <p:txBody>
          <a:bodyPr/>
          <a:lstStyle/>
          <a:p>
            <a:pPr marL="609600" indent="-609600" eaLnBrk="1" hangingPunct="1">
              <a:lnSpc>
                <a:spcPct val="145000"/>
              </a:lnSpc>
              <a:buFontTx/>
              <a:buNone/>
              <a:defRPr/>
            </a:pPr>
            <a:r>
              <a:rPr lang="zh-CN" altLang="en-US" sz="3600" b="1" dirty="0" smtClean="0">
                <a:latin typeface="Times New Roman" pitchFamily="18" charset="0"/>
              </a:rPr>
              <a:t>引理</a:t>
            </a:r>
            <a:r>
              <a:rPr lang="en-US" altLang="zh-CN" sz="3600" b="1" dirty="0" smtClean="0">
                <a:latin typeface="Times New Roman" pitchFamily="18" charset="0"/>
              </a:rPr>
              <a:t>:  </a:t>
            </a:r>
            <a:r>
              <a:rPr lang="zh-CN" altLang="en-US" sz="3600" b="1" dirty="0" smtClean="0">
                <a:latin typeface="Times New Roman" pitchFamily="18" charset="0"/>
              </a:rPr>
              <a:t>已知 </a:t>
            </a:r>
            <a:r>
              <a:rPr lang="en-US" altLang="zh-CN" sz="3600" b="1" dirty="0" smtClean="0">
                <a:latin typeface="Times New Roman" pitchFamily="18" charset="0"/>
              </a:rPr>
              <a:t>V</a:t>
            </a:r>
            <a:r>
              <a:rPr lang="en-US" altLang="zh-CN" sz="3600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1 </a:t>
            </a:r>
            <a:r>
              <a:rPr lang="en-US" altLang="zh-CN" sz="3600" b="1" dirty="0" smtClean="0">
                <a:latin typeface="Times New Roman" pitchFamily="18" charset="0"/>
              </a:rPr>
              <a:t>+ V</a:t>
            </a:r>
            <a:r>
              <a:rPr lang="en-US" altLang="zh-CN" sz="3600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2</a:t>
            </a:r>
            <a:r>
              <a:rPr lang="en-US" altLang="zh-CN" sz="3600" b="1" dirty="0" smtClean="0">
                <a:latin typeface="Times New Roman" pitchFamily="18" charset="0"/>
              </a:rPr>
              <a:t> + … + V</a:t>
            </a:r>
            <a:r>
              <a:rPr lang="en-US" altLang="zh-CN" sz="4000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k-1  </a:t>
            </a:r>
            <a:r>
              <a:rPr lang="zh-CN" altLang="en-US" sz="3600" b="1" dirty="0" smtClean="0">
                <a:latin typeface="Times New Roman" pitchFamily="18" charset="0"/>
              </a:rPr>
              <a:t>是直和</a:t>
            </a:r>
            <a:r>
              <a:rPr lang="en-US" altLang="zh-CN" sz="3600" b="1" dirty="0" smtClean="0">
                <a:latin typeface="Times New Roman" pitchFamily="18" charset="0"/>
              </a:rPr>
              <a:t>,  </a:t>
            </a:r>
          </a:p>
          <a:p>
            <a:pPr marL="609600" indent="-609600" eaLnBrk="1" hangingPunct="1">
              <a:lnSpc>
                <a:spcPct val="145000"/>
              </a:lnSpc>
              <a:buFontTx/>
              <a:buNone/>
              <a:defRPr/>
            </a:pPr>
            <a:r>
              <a:rPr lang="en-US" altLang="zh-CN" sz="3600" b="1" dirty="0" smtClean="0">
                <a:latin typeface="Times New Roman" pitchFamily="18" charset="0"/>
              </a:rPr>
              <a:t>      </a:t>
            </a:r>
            <a:r>
              <a:rPr lang="zh-CN" altLang="en-US" sz="3600" b="1" dirty="0" smtClean="0">
                <a:latin typeface="Times New Roman" pitchFamily="18" charset="0"/>
              </a:rPr>
              <a:t>则   </a:t>
            </a:r>
            <a:r>
              <a:rPr lang="en-US" altLang="zh-CN" sz="3600" b="1" dirty="0" smtClean="0">
                <a:latin typeface="Times New Roman" pitchFamily="18" charset="0"/>
              </a:rPr>
              <a:t>V</a:t>
            </a:r>
            <a:r>
              <a:rPr lang="en-US" altLang="zh-CN" sz="3600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1 </a:t>
            </a:r>
            <a:r>
              <a:rPr lang="en-US" altLang="zh-CN" sz="3600" b="1" dirty="0" smtClean="0">
                <a:latin typeface="Times New Roman" pitchFamily="18" charset="0"/>
              </a:rPr>
              <a:t>+ V</a:t>
            </a:r>
            <a:r>
              <a:rPr lang="en-US" altLang="zh-CN" sz="3600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2</a:t>
            </a:r>
            <a:r>
              <a:rPr lang="en-US" altLang="zh-CN" sz="3600" b="1" dirty="0" smtClean="0">
                <a:latin typeface="Times New Roman" pitchFamily="18" charset="0"/>
              </a:rPr>
              <a:t> + … + </a:t>
            </a:r>
            <a:r>
              <a:rPr lang="en-US" altLang="zh-CN" sz="3600" b="1" dirty="0" err="1" smtClean="0">
                <a:latin typeface="Times New Roman" pitchFamily="18" charset="0"/>
              </a:rPr>
              <a:t>V</a:t>
            </a:r>
            <a:r>
              <a:rPr lang="en-US" altLang="zh-CN" sz="4000" b="1" baseline="-30000" dirty="0" err="1" smtClean="0">
                <a:solidFill>
                  <a:srgbClr val="000000"/>
                </a:solidFill>
                <a:latin typeface="Times New Roman" pitchFamily="18" charset="0"/>
              </a:rPr>
              <a:t>k</a:t>
            </a:r>
            <a:r>
              <a:rPr lang="en-US" altLang="zh-CN" sz="4000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  </a:t>
            </a:r>
            <a:r>
              <a:rPr lang="zh-CN" altLang="en-US" sz="3600" b="1" dirty="0" smtClean="0">
                <a:latin typeface="Times New Roman" pitchFamily="18" charset="0"/>
              </a:rPr>
              <a:t>是直和</a:t>
            </a:r>
          </a:p>
          <a:p>
            <a:pPr marL="609600" indent="-609600" algn="just" eaLnBrk="1" hangingPunct="1">
              <a:lnSpc>
                <a:spcPct val="145000"/>
              </a:lnSpc>
              <a:buFontTx/>
              <a:buNone/>
              <a:defRPr/>
            </a:pPr>
            <a:r>
              <a:rPr lang="zh-CN" altLang="en-US" sz="3600" b="1" dirty="0" smtClean="0">
                <a:latin typeface="Times New Roman" pitchFamily="18" charset="0"/>
              </a:rPr>
              <a:t>     </a:t>
            </a:r>
            <a:r>
              <a:rPr lang="en-US" altLang="zh-CN" sz="3600" b="1" dirty="0" smtClean="0">
                <a:latin typeface="Times New Roman" pitchFamily="18" charset="0"/>
                <a:sym typeface="Symbol" pitchFamily="18" charset="2"/>
              </a:rPr>
              <a:t> </a:t>
            </a:r>
            <a:r>
              <a:rPr lang="zh-CN" altLang="en-US" sz="3600" b="1" dirty="0" smtClean="0">
                <a:latin typeface="Times New Roman" pitchFamily="18" charset="0"/>
              </a:rPr>
              <a:t> </a:t>
            </a:r>
            <a:r>
              <a:rPr lang="en-US" altLang="zh-CN" sz="3600" b="1" dirty="0" smtClean="0">
                <a:latin typeface="Times New Roman" pitchFamily="18" charset="0"/>
              </a:rPr>
              <a:t>( V</a:t>
            </a:r>
            <a:r>
              <a:rPr lang="en-US" altLang="zh-CN" sz="3600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1  </a:t>
            </a:r>
            <a:r>
              <a:rPr lang="en-US" altLang="zh-CN" sz="3600" b="1" dirty="0" smtClean="0">
                <a:latin typeface="Times New Roman" pitchFamily="18" charset="0"/>
              </a:rPr>
              <a:t>+ … + V</a:t>
            </a:r>
            <a:r>
              <a:rPr lang="en-US" altLang="zh-CN" sz="4000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k-1 </a:t>
            </a:r>
            <a:r>
              <a:rPr lang="en-US" altLang="zh-CN" sz="3600" b="1" dirty="0" smtClean="0">
                <a:latin typeface="Times New Roman" pitchFamily="18" charset="0"/>
              </a:rPr>
              <a:t>) </a:t>
            </a:r>
            <a:r>
              <a:rPr lang="en-US" altLang="zh-CN" sz="3600" b="1" dirty="0" smtClean="0">
                <a:latin typeface="Times New Roman" pitchFamily="18" charset="0"/>
                <a:sym typeface="Symbol" pitchFamily="18" charset="2"/>
              </a:rPr>
              <a:t></a:t>
            </a:r>
            <a:r>
              <a:rPr lang="en-US" altLang="zh-CN" sz="3600" b="1" dirty="0" smtClean="0">
                <a:latin typeface="Times New Roman" pitchFamily="18" charset="0"/>
              </a:rPr>
              <a:t> </a:t>
            </a:r>
            <a:r>
              <a:rPr lang="en-US" altLang="zh-CN" sz="3600" b="1" dirty="0" err="1" smtClean="0">
                <a:latin typeface="Times New Roman" pitchFamily="18" charset="0"/>
              </a:rPr>
              <a:t>V</a:t>
            </a:r>
            <a:r>
              <a:rPr lang="en-US" altLang="zh-CN" sz="4000" b="1" baseline="-30000" dirty="0" err="1" smtClean="0">
                <a:solidFill>
                  <a:srgbClr val="000000"/>
                </a:solidFill>
                <a:latin typeface="Times New Roman" pitchFamily="18" charset="0"/>
              </a:rPr>
              <a:t>k</a:t>
            </a:r>
            <a:r>
              <a:rPr lang="en-US" altLang="zh-CN" sz="4000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altLang="zh-CN" sz="3600" b="1" dirty="0" smtClean="0">
                <a:latin typeface="Times New Roman" pitchFamily="18" charset="0"/>
              </a:rPr>
              <a:t>= { 0 } </a:t>
            </a:r>
            <a:r>
              <a:rPr lang="en-US" altLang="zh-CN" sz="3600" b="1" dirty="0" smtClean="0">
                <a:latin typeface="Times New Roman" pitchFamily="18" charset="0"/>
                <a:sym typeface="Symbol" pitchFamily="18" charset="2"/>
              </a:rPr>
              <a:t>.</a:t>
            </a:r>
          </a:p>
          <a:p>
            <a:pPr marL="609600" indent="-609600" algn="just" eaLnBrk="1" hangingPunct="1">
              <a:lnSpc>
                <a:spcPct val="145000"/>
              </a:lnSpc>
              <a:buFontTx/>
              <a:buNone/>
              <a:defRPr/>
            </a:pPr>
            <a:r>
              <a:rPr lang="en-US" altLang="zh-CN" sz="3600" b="1" dirty="0" smtClean="0">
                <a:latin typeface="Times New Roman" pitchFamily="18" charset="0"/>
                <a:sym typeface="Symbol" pitchFamily="18" charset="2"/>
              </a:rPr>
              <a:t> </a:t>
            </a:r>
            <a:r>
              <a:rPr lang="zh-CN" altLang="en-US" sz="3600" b="1" dirty="0" smtClean="0">
                <a:latin typeface="Times New Roman" pitchFamily="18" charset="0"/>
                <a:sym typeface="Symbol" pitchFamily="18" charset="2"/>
              </a:rPr>
              <a:t>即</a:t>
            </a:r>
            <a:endParaRPr lang="en-US" altLang="zh-CN" sz="3600" b="1" dirty="0" smtClean="0">
              <a:latin typeface="Times New Roman" pitchFamily="18" charset="0"/>
              <a:sym typeface="Symbol" pitchFamily="18" charset="2"/>
            </a:endParaRPr>
          </a:p>
          <a:p>
            <a:pPr marL="609600" indent="-609600" eaLnBrk="1" hangingPunct="1">
              <a:lnSpc>
                <a:spcPct val="145000"/>
              </a:lnSpc>
              <a:buFontTx/>
              <a:buNone/>
              <a:defRPr/>
            </a:pPr>
            <a:r>
              <a:rPr lang="en-US" altLang="zh-CN" sz="3600" b="1" dirty="0" smtClean="0">
                <a:latin typeface="Times New Roman" pitchFamily="18" charset="0"/>
                <a:sym typeface="Symbol" pitchFamily="18" charset="2"/>
              </a:rPr>
              <a:t>  </a:t>
            </a:r>
            <a:r>
              <a:rPr lang="en-US" altLang="zh-CN" sz="3600" b="1" dirty="0" smtClean="0">
                <a:latin typeface="Times New Roman" pitchFamily="18" charset="0"/>
              </a:rPr>
              <a:t>V</a:t>
            </a:r>
            <a:r>
              <a:rPr lang="en-US" altLang="zh-CN" sz="3600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1  </a:t>
            </a:r>
            <a:r>
              <a:rPr lang="en-US" altLang="zh-CN" sz="3600" b="1" dirty="0" smtClean="0">
                <a:latin typeface="Times New Roman" pitchFamily="18" charset="0"/>
                <a:sym typeface="Symbol" pitchFamily="18" charset="2"/>
              </a:rPr>
              <a:t></a:t>
            </a:r>
            <a:r>
              <a:rPr lang="en-US" altLang="zh-CN" sz="3600" b="1" dirty="0" smtClean="0">
                <a:latin typeface="Times New Roman" pitchFamily="18" charset="0"/>
              </a:rPr>
              <a:t> …</a:t>
            </a:r>
            <a:r>
              <a:rPr lang="en-US" altLang="zh-CN" sz="3600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altLang="zh-CN" sz="3600" b="1" dirty="0" smtClean="0">
                <a:latin typeface="Times New Roman" pitchFamily="18" charset="0"/>
                <a:sym typeface="Symbol" pitchFamily="18" charset="2"/>
              </a:rPr>
              <a:t></a:t>
            </a:r>
            <a:r>
              <a:rPr lang="en-US" altLang="zh-CN" sz="3600" b="1" dirty="0" smtClean="0">
                <a:latin typeface="Times New Roman" pitchFamily="18" charset="0"/>
              </a:rPr>
              <a:t> </a:t>
            </a:r>
            <a:r>
              <a:rPr lang="en-US" altLang="zh-CN" sz="3600" b="1" dirty="0" err="1" smtClean="0">
                <a:latin typeface="Times New Roman" pitchFamily="18" charset="0"/>
              </a:rPr>
              <a:t>V</a:t>
            </a:r>
            <a:r>
              <a:rPr lang="en-US" altLang="zh-CN" sz="4000" b="1" baseline="-30000" dirty="0" err="1" smtClean="0">
                <a:solidFill>
                  <a:srgbClr val="000000"/>
                </a:solidFill>
                <a:latin typeface="Times New Roman" pitchFamily="18" charset="0"/>
              </a:rPr>
              <a:t>k</a:t>
            </a:r>
            <a:r>
              <a:rPr lang="en-US" altLang="zh-CN" sz="4000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altLang="zh-CN" sz="4000" b="1" dirty="0" smtClean="0">
                <a:latin typeface="Times New Roman" pitchFamily="18" charset="0"/>
              </a:rPr>
              <a:t>= </a:t>
            </a:r>
            <a:r>
              <a:rPr lang="en-US" altLang="zh-CN" sz="3600" b="1" dirty="0" smtClean="0">
                <a:latin typeface="Times New Roman" pitchFamily="18" charset="0"/>
              </a:rPr>
              <a:t>( V</a:t>
            </a:r>
            <a:r>
              <a:rPr lang="en-US" altLang="zh-CN" sz="3600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1 </a:t>
            </a:r>
            <a:r>
              <a:rPr lang="en-US" altLang="zh-CN" sz="3600" b="1" dirty="0" smtClean="0">
                <a:latin typeface="Times New Roman" pitchFamily="18" charset="0"/>
                <a:sym typeface="Symbol" pitchFamily="18" charset="2"/>
              </a:rPr>
              <a:t></a:t>
            </a:r>
            <a:r>
              <a:rPr lang="en-US" altLang="zh-CN" sz="3600" b="1" dirty="0" smtClean="0">
                <a:latin typeface="Times New Roman" pitchFamily="18" charset="0"/>
              </a:rPr>
              <a:t> …</a:t>
            </a:r>
            <a:r>
              <a:rPr lang="en-US" altLang="zh-CN" sz="3600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altLang="zh-CN" sz="3600" b="1" dirty="0" smtClean="0">
                <a:latin typeface="Times New Roman" pitchFamily="18" charset="0"/>
                <a:sym typeface="Symbol" pitchFamily="18" charset="2"/>
              </a:rPr>
              <a:t></a:t>
            </a:r>
            <a:r>
              <a:rPr lang="en-US" altLang="zh-CN" sz="3600" b="1" dirty="0" smtClean="0">
                <a:latin typeface="Times New Roman" pitchFamily="18" charset="0"/>
              </a:rPr>
              <a:t> V</a:t>
            </a:r>
            <a:r>
              <a:rPr lang="en-US" altLang="zh-CN" sz="3600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k-1 </a:t>
            </a:r>
            <a:r>
              <a:rPr lang="en-US" altLang="zh-CN" sz="3600" b="1" dirty="0" smtClean="0">
                <a:latin typeface="Times New Roman" pitchFamily="18" charset="0"/>
              </a:rPr>
              <a:t>)</a:t>
            </a:r>
            <a:r>
              <a:rPr lang="en-US" altLang="zh-CN" sz="3600" b="1" dirty="0" smtClean="0">
                <a:latin typeface="Times New Roman" pitchFamily="18" charset="0"/>
                <a:sym typeface="Symbol" pitchFamily="18" charset="2"/>
              </a:rPr>
              <a:t> </a:t>
            </a:r>
            <a:r>
              <a:rPr lang="en-US" altLang="zh-CN" sz="3600" b="1" dirty="0" smtClean="0">
                <a:latin typeface="Times New Roman" pitchFamily="18" charset="0"/>
              </a:rPr>
              <a:t> </a:t>
            </a:r>
            <a:r>
              <a:rPr lang="en-US" altLang="zh-CN" sz="3600" b="1" dirty="0" err="1" smtClean="0">
                <a:latin typeface="Times New Roman" pitchFamily="18" charset="0"/>
              </a:rPr>
              <a:t>V</a:t>
            </a:r>
            <a:r>
              <a:rPr lang="en-US" altLang="zh-CN" sz="4000" b="1" baseline="-30000" dirty="0" err="1" smtClean="0">
                <a:solidFill>
                  <a:srgbClr val="000000"/>
                </a:solidFill>
                <a:latin typeface="Times New Roman" pitchFamily="18" charset="0"/>
              </a:rPr>
              <a:t>k</a:t>
            </a:r>
            <a:r>
              <a:rPr lang="en-US" altLang="zh-CN" sz="3600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 </a:t>
            </a:r>
            <a:endParaRPr lang="en-US" altLang="zh-CN" sz="3600" b="1" dirty="0" smtClean="0">
              <a:latin typeface="Times New Roman" pitchFamily="18" charset="0"/>
              <a:sym typeface="Symbol" pitchFamily="18" charset="2"/>
            </a:endParaRPr>
          </a:p>
          <a:p>
            <a:pPr eaLnBrk="1" hangingPunct="1">
              <a:lnSpc>
                <a:spcPct val="135000"/>
              </a:lnSpc>
              <a:buFontTx/>
              <a:buNone/>
              <a:defRPr/>
            </a:pPr>
            <a:r>
              <a:rPr lang="zh-CN" altLang="en-US" sz="3600" b="1" dirty="0" smtClean="0">
                <a:latin typeface="Times New Roman" pitchFamily="18" charset="0"/>
                <a:ea typeface="华文楷体" pitchFamily="2" charset="-122"/>
              </a:rPr>
              <a:t>    </a:t>
            </a:r>
            <a:endParaRPr lang="en-US" altLang="zh-CN" sz="3600" b="1" dirty="0" smtClean="0">
              <a:latin typeface="Times New Roman" pitchFamily="18" charset="0"/>
              <a:sym typeface="Symbol" pitchFamily="18" charset="2"/>
            </a:endParaRPr>
          </a:p>
          <a:p>
            <a:pPr marL="609600" indent="-609600" eaLnBrk="1" hangingPunct="1">
              <a:lnSpc>
                <a:spcPct val="145000"/>
              </a:lnSpc>
              <a:buFontTx/>
              <a:buNone/>
              <a:defRPr/>
            </a:pPr>
            <a:endParaRPr lang="en-US" altLang="zh-CN" sz="3600" b="1" dirty="0" smtClean="0">
              <a:latin typeface="Times New Roman" pitchFamily="18" charset="0"/>
              <a:sym typeface="Symbol" pitchFamily="18" charset="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218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18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218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218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18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218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85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2205038"/>
            <a:ext cx="8229600" cy="3960812"/>
          </a:xfrm>
        </p:spPr>
        <p:txBody>
          <a:bodyPr/>
          <a:lstStyle/>
          <a:p>
            <a:pPr marL="609600" indent="-609600" eaLnBrk="1" hangingPunct="1">
              <a:lnSpc>
                <a:spcPct val="150000"/>
              </a:lnSpc>
              <a:buFontTx/>
              <a:buNone/>
            </a:pPr>
            <a:r>
              <a:rPr lang="zh-CN" altLang="en-US" sz="3600" b="1" smtClean="0">
                <a:latin typeface="Times New Roman" pitchFamily="18" charset="0"/>
              </a:rPr>
              <a:t>定理</a:t>
            </a:r>
            <a:r>
              <a:rPr lang="en-US" altLang="zh-CN" sz="3600" b="1" smtClean="0">
                <a:latin typeface="Times New Roman" pitchFamily="18" charset="0"/>
              </a:rPr>
              <a:t>:   V</a:t>
            </a:r>
            <a:r>
              <a:rPr lang="en-US" altLang="zh-CN" sz="3600" b="1" baseline="-30000" smtClean="0">
                <a:solidFill>
                  <a:srgbClr val="000000"/>
                </a:solidFill>
                <a:latin typeface="Times New Roman" pitchFamily="18" charset="0"/>
              </a:rPr>
              <a:t>1 </a:t>
            </a:r>
            <a:r>
              <a:rPr lang="en-US" altLang="zh-CN" sz="3600" b="1" smtClean="0">
                <a:latin typeface="Times New Roman" pitchFamily="18" charset="0"/>
              </a:rPr>
              <a:t>+ V</a:t>
            </a:r>
            <a:r>
              <a:rPr lang="en-US" altLang="zh-CN" sz="3600" b="1" baseline="-30000" smtClean="0">
                <a:solidFill>
                  <a:srgbClr val="000000"/>
                </a:solidFill>
                <a:latin typeface="Times New Roman" pitchFamily="18" charset="0"/>
              </a:rPr>
              <a:t>2</a:t>
            </a:r>
            <a:r>
              <a:rPr lang="en-US" altLang="zh-CN" sz="3600" b="1" smtClean="0">
                <a:latin typeface="Times New Roman" pitchFamily="18" charset="0"/>
              </a:rPr>
              <a:t> + … + V</a:t>
            </a:r>
            <a:r>
              <a:rPr lang="en-US" altLang="zh-CN" sz="4000" b="1" baseline="-30000" smtClean="0">
                <a:solidFill>
                  <a:srgbClr val="000000"/>
                </a:solidFill>
                <a:latin typeface="Times New Roman" pitchFamily="18" charset="0"/>
              </a:rPr>
              <a:t>s  </a:t>
            </a:r>
            <a:r>
              <a:rPr lang="zh-CN" altLang="en-US" sz="3600" b="1" smtClean="0">
                <a:latin typeface="Times New Roman" pitchFamily="18" charset="0"/>
              </a:rPr>
              <a:t>是直和</a:t>
            </a:r>
            <a:endParaRPr lang="en-US" altLang="zh-CN" sz="3600" b="1" smtClean="0">
              <a:latin typeface="Times New Roman" pitchFamily="18" charset="0"/>
            </a:endParaRPr>
          </a:p>
          <a:p>
            <a:pPr marL="609600" indent="-609600" eaLnBrk="1" hangingPunct="1">
              <a:lnSpc>
                <a:spcPct val="150000"/>
              </a:lnSpc>
              <a:buFontTx/>
              <a:buNone/>
            </a:pPr>
            <a:r>
              <a:rPr lang="en-US" altLang="zh-CN" sz="3600" b="1" smtClean="0">
                <a:latin typeface="Times New Roman" pitchFamily="18" charset="0"/>
              </a:rPr>
              <a:t> </a:t>
            </a:r>
            <a:r>
              <a:rPr lang="zh-CN" altLang="en-US" sz="3600" b="1" smtClean="0">
                <a:latin typeface="Times New Roman" pitchFamily="18" charset="0"/>
              </a:rPr>
              <a:t>当且仅当对每个  </a:t>
            </a:r>
            <a:r>
              <a:rPr lang="en-US" altLang="zh-CN" sz="3600" b="1" smtClean="0">
                <a:latin typeface="Times New Roman" pitchFamily="18" charset="0"/>
              </a:rPr>
              <a:t>k</a:t>
            </a:r>
            <a:r>
              <a:rPr lang="zh-CN" altLang="en-US" sz="3600" b="1" smtClean="0">
                <a:latin typeface="Times New Roman" pitchFamily="18" charset="0"/>
              </a:rPr>
              <a:t>  </a:t>
            </a:r>
            <a:r>
              <a:rPr lang="en-US" altLang="zh-CN" sz="3600" b="1" smtClean="0">
                <a:latin typeface="Times New Roman" pitchFamily="18" charset="0"/>
              </a:rPr>
              <a:t>= 2 , 3 , … , s ,  </a:t>
            </a:r>
            <a:r>
              <a:rPr lang="zh-CN" altLang="en-US" sz="3600" b="1" smtClean="0">
                <a:latin typeface="Times New Roman" pitchFamily="18" charset="0"/>
              </a:rPr>
              <a:t>有</a:t>
            </a:r>
          </a:p>
          <a:p>
            <a:pPr marL="609600" indent="-609600" eaLnBrk="1" hangingPunct="1">
              <a:lnSpc>
                <a:spcPct val="150000"/>
              </a:lnSpc>
              <a:buFontTx/>
              <a:buNone/>
            </a:pPr>
            <a:r>
              <a:rPr lang="zh-CN" altLang="en-US" sz="3600" b="1" smtClean="0">
                <a:latin typeface="Times New Roman" pitchFamily="18" charset="0"/>
              </a:rPr>
              <a:t>        </a:t>
            </a:r>
            <a:r>
              <a:rPr lang="en-US" altLang="zh-CN" sz="3600" b="1" smtClean="0">
                <a:latin typeface="Times New Roman" pitchFamily="18" charset="0"/>
              </a:rPr>
              <a:t>( V</a:t>
            </a:r>
            <a:r>
              <a:rPr lang="en-US" altLang="zh-CN" sz="3600" b="1" baseline="-30000" smtClean="0">
                <a:solidFill>
                  <a:srgbClr val="000000"/>
                </a:solidFill>
                <a:latin typeface="Times New Roman" pitchFamily="18" charset="0"/>
              </a:rPr>
              <a:t>1 </a:t>
            </a:r>
            <a:r>
              <a:rPr lang="en-US" altLang="zh-CN" sz="3600" b="1" smtClean="0">
                <a:latin typeface="Times New Roman" pitchFamily="18" charset="0"/>
              </a:rPr>
              <a:t>+ … + V</a:t>
            </a:r>
            <a:r>
              <a:rPr lang="en-US" altLang="zh-CN" sz="4000" b="1" baseline="-30000" smtClean="0">
                <a:solidFill>
                  <a:srgbClr val="000000"/>
                </a:solidFill>
                <a:latin typeface="Times New Roman" pitchFamily="18" charset="0"/>
              </a:rPr>
              <a:t>k-1 </a:t>
            </a:r>
            <a:r>
              <a:rPr lang="en-US" altLang="zh-CN" sz="3600" b="1" smtClean="0">
                <a:latin typeface="Times New Roman" pitchFamily="18" charset="0"/>
              </a:rPr>
              <a:t>) </a:t>
            </a:r>
            <a:r>
              <a:rPr lang="en-US" altLang="zh-CN" sz="3600" b="1" smtClean="0">
                <a:latin typeface="Times New Roman" pitchFamily="18" charset="0"/>
                <a:sym typeface="Symbol" pitchFamily="18" charset="2"/>
              </a:rPr>
              <a:t></a:t>
            </a:r>
            <a:r>
              <a:rPr lang="en-US" altLang="zh-CN" sz="3600" b="1" smtClean="0">
                <a:latin typeface="Times New Roman" pitchFamily="18" charset="0"/>
              </a:rPr>
              <a:t> V</a:t>
            </a:r>
            <a:r>
              <a:rPr lang="en-US" altLang="zh-CN" sz="4000" b="1" baseline="-30000" smtClean="0">
                <a:solidFill>
                  <a:srgbClr val="000000"/>
                </a:solidFill>
                <a:latin typeface="Times New Roman" pitchFamily="18" charset="0"/>
              </a:rPr>
              <a:t>k </a:t>
            </a:r>
            <a:r>
              <a:rPr lang="en-US" altLang="zh-CN" sz="3600" b="1" smtClean="0">
                <a:latin typeface="Times New Roman" pitchFamily="18" charset="0"/>
              </a:rPr>
              <a:t>= { 0 } </a:t>
            </a:r>
          </a:p>
        </p:txBody>
      </p:sp>
      <p:pic>
        <p:nvPicPr>
          <p:cNvPr id="718851" name="Picture 3" descr="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70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8852" name="Rectangle 4"/>
          <p:cNvSpPr>
            <a:spLocks noGrp="1" noChangeArrowheads="1"/>
          </p:cNvSpPr>
          <p:nvPr>
            <p:ph type="title"/>
          </p:nvPr>
        </p:nvSpPr>
        <p:spPr>
          <a:xfrm>
            <a:off x="539750" y="44450"/>
            <a:ext cx="8229600" cy="1143000"/>
          </a:xfrm>
          <a:noFill/>
        </p:spPr>
        <p:txBody>
          <a:bodyPr/>
          <a:lstStyle/>
          <a:p>
            <a:pPr eaLnBrk="1" hangingPunct="1"/>
            <a:r>
              <a:rPr lang="zh-CN" altLang="en-US" b="1" smtClean="0">
                <a:solidFill>
                  <a:schemeClr val="bg1"/>
                </a:solidFill>
              </a:rPr>
              <a:t>直和的几何意义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761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395288" y="765175"/>
            <a:ext cx="8229600" cy="5472113"/>
          </a:xfrm>
        </p:spPr>
        <p:txBody>
          <a:bodyPr/>
          <a:lstStyle/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</a:rPr>
              <a:t>例</a:t>
            </a:r>
            <a:r>
              <a:rPr lang="en-US" altLang="zh-CN" b="1" smtClean="0">
                <a:latin typeface="Times New Roman" pitchFamily="18" charset="0"/>
              </a:rPr>
              <a:t>:   </a:t>
            </a:r>
            <a:r>
              <a:rPr lang="zh-CN" altLang="en-US" b="1" smtClean="0">
                <a:latin typeface="Times New Roman" pitchFamily="18" charset="0"/>
              </a:rPr>
              <a:t>设 </a:t>
            </a:r>
            <a:r>
              <a:rPr lang="en-US" altLang="zh-CN" b="1" smtClean="0">
                <a:latin typeface="Times New Roman" pitchFamily="18" charset="0"/>
              </a:rPr>
              <a:t>V = M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n</a:t>
            </a:r>
            <a:r>
              <a:rPr lang="en-US" altLang="zh-CN" b="1" smtClean="0">
                <a:latin typeface="Times New Roman" pitchFamily="18" charset="0"/>
              </a:rPr>
              <a:t>( F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5</a:t>
            </a:r>
            <a:r>
              <a:rPr lang="en-US" altLang="zh-CN" b="1" smtClean="0">
                <a:latin typeface="Times New Roman" pitchFamily="18" charset="0"/>
              </a:rPr>
              <a:t> ) .  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</a:rPr>
              <a:t>V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1</a:t>
            </a:r>
            <a:r>
              <a:rPr lang="en-US" altLang="zh-CN" b="1" smtClean="0">
                <a:latin typeface="Times New Roman" pitchFamily="18" charset="0"/>
              </a:rPr>
              <a:t>= { A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V | </a:t>
            </a:r>
            <a:r>
              <a:rPr lang="en-US" altLang="zh-CN" b="1" smtClean="0">
                <a:latin typeface="Times New Roman" pitchFamily="18" charset="0"/>
              </a:rPr>
              <a:t>A</a:t>
            </a:r>
            <a:r>
              <a:rPr lang="en-US" altLang="zh-CN" b="1" baseline="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zh-CN" b="1" smtClean="0">
                <a:latin typeface="Times New Roman" pitchFamily="18" charset="0"/>
              </a:rPr>
              <a:t> = A } ,  V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2</a:t>
            </a:r>
            <a:r>
              <a:rPr lang="en-US" altLang="zh-CN" b="1" smtClean="0">
                <a:latin typeface="Times New Roman" pitchFamily="18" charset="0"/>
              </a:rPr>
              <a:t>= { A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V | </a:t>
            </a:r>
            <a:r>
              <a:rPr lang="en-US" altLang="zh-CN" b="1" smtClean="0">
                <a:latin typeface="Times New Roman" pitchFamily="18" charset="0"/>
              </a:rPr>
              <a:t>A</a:t>
            </a:r>
            <a:r>
              <a:rPr lang="en-US" altLang="zh-CN" b="1" baseline="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zh-CN" b="1" smtClean="0">
                <a:latin typeface="Times New Roman" pitchFamily="18" charset="0"/>
              </a:rPr>
              <a:t> = </a:t>
            </a:r>
            <a:r>
              <a:rPr lang="en-US" altLang="zh-CN" b="1" smtClean="0">
                <a:latin typeface="Times New Roman" pitchFamily="18" charset="0"/>
                <a:sym typeface="MT Extra" pitchFamily="18" charset="2"/>
              </a:rPr>
              <a:t>–</a:t>
            </a:r>
            <a:r>
              <a:rPr lang="en-US" altLang="zh-CN" b="1" smtClean="0">
                <a:latin typeface="Times New Roman" pitchFamily="18" charset="0"/>
              </a:rPr>
              <a:t>A } 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</a:rPr>
              <a:t>则有    </a:t>
            </a:r>
            <a:r>
              <a:rPr lang="en-US" altLang="zh-CN" b="1" smtClean="0">
                <a:latin typeface="Times New Roman" pitchFamily="18" charset="0"/>
              </a:rPr>
              <a:t>V = V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1</a:t>
            </a:r>
            <a:r>
              <a:rPr lang="en-US" altLang="zh-CN" b="1" smtClean="0">
                <a:latin typeface="Times New Roman" pitchFamily="18" charset="0"/>
              </a:rPr>
              <a:t>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</a:t>
            </a:r>
            <a:r>
              <a:rPr lang="en-US" altLang="zh-CN" b="1" smtClean="0">
                <a:latin typeface="Times New Roman" pitchFamily="18" charset="0"/>
              </a:rPr>
              <a:t> V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2</a:t>
            </a:r>
            <a:r>
              <a:rPr lang="en-US" altLang="zh-CN" b="1" smtClean="0">
                <a:latin typeface="Times New Roman" pitchFamily="18" charset="0"/>
              </a:rPr>
              <a:t> .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</a:rPr>
              <a:t>证</a:t>
            </a:r>
            <a:r>
              <a:rPr lang="en-US" altLang="zh-CN" b="1" smtClean="0">
                <a:latin typeface="Times New Roman" pitchFamily="18" charset="0"/>
              </a:rPr>
              <a:t>:  1)  V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1</a:t>
            </a:r>
            <a:r>
              <a:rPr lang="en-US" altLang="zh-CN" b="1" smtClean="0">
                <a:latin typeface="Times New Roman" pitchFamily="18" charset="0"/>
              </a:rPr>
              <a:t> 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+ </a:t>
            </a:r>
            <a:r>
              <a:rPr lang="en-US" altLang="zh-CN" b="1" smtClean="0">
                <a:latin typeface="Times New Roman" pitchFamily="18" charset="0"/>
              </a:rPr>
              <a:t> V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2</a:t>
            </a:r>
            <a:r>
              <a:rPr lang="en-US" altLang="zh-CN" b="1" smtClean="0">
                <a:latin typeface="Times New Roman" pitchFamily="18" charset="0"/>
              </a:rPr>
              <a:t>  =  V ;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</a:rPr>
              <a:t>        2)  V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1</a:t>
            </a:r>
            <a:r>
              <a:rPr lang="en-US" altLang="zh-CN" b="1" smtClean="0">
                <a:latin typeface="Times New Roman" pitchFamily="18" charset="0"/>
              </a:rPr>
              <a:t>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</a:t>
            </a:r>
            <a:r>
              <a:rPr lang="en-US" altLang="zh-CN" b="1" smtClean="0">
                <a:latin typeface="Times New Roman" pitchFamily="18" charset="0"/>
              </a:rPr>
              <a:t> V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2</a:t>
            </a:r>
            <a:r>
              <a:rPr lang="en-US" altLang="zh-CN" b="1" smtClean="0">
                <a:latin typeface="Times New Roman" pitchFamily="18" charset="0"/>
              </a:rPr>
              <a:t>  = { 0 } . </a:t>
            </a:r>
          </a:p>
        </p:txBody>
      </p:sp>
      <p:graphicFrame>
        <p:nvGraphicFramePr>
          <p:cNvPr id="5487619" name="Object 3"/>
          <p:cNvGraphicFramePr>
            <a:graphicFrameLocks noChangeAspect="1"/>
          </p:cNvGraphicFramePr>
          <p:nvPr/>
        </p:nvGraphicFramePr>
        <p:xfrm>
          <a:off x="5219700" y="4941888"/>
          <a:ext cx="3324225" cy="1049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3315" name="公式" r:id="rId3" imgW="1358640" imgH="431640" progId="Equation.3">
                  <p:embed/>
                </p:oleObj>
              </mc:Choice>
              <mc:Fallback>
                <p:oleObj name="公式" r:id="rId3" imgW="1358640" imgH="43164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19700" y="4941888"/>
                        <a:ext cx="3324225" cy="10493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17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87620" name="Object 4"/>
          <p:cNvGraphicFramePr>
            <a:graphicFrameLocks noChangeAspect="1"/>
          </p:cNvGraphicFramePr>
          <p:nvPr/>
        </p:nvGraphicFramePr>
        <p:xfrm>
          <a:off x="5148263" y="3213100"/>
          <a:ext cx="3603625" cy="1049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3316" name="公式" r:id="rId5" imgW="1473120" imgH="431640" progId="Equation.3">
                  <p:embed/>
                </p:oleObj>
              </mc:Choice>
              <mc:Fallback>
                <p:oleObj name="公式" r:id="rId5" imgW="1473120" imgH="43164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48263" y="3213100"/>
                        <a:ext cx="3603625" cy="1049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17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76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4876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4876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4876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7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4876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4876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4876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76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4876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4876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4876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7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4876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4876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4876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87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1628775"/>
            <a:ext cx="8229600" cy="4679950"/>
          </a:xfrm>
        </p:spPr>
        <p:txBody>
          <a:bodyPr/>
          <a:lstStyle/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</a:rPr>
              <a:t>   </a:t>
            </a:r>
            <a:r>
              <a:rPr lang="zh-CN" altLang="en-US" b="1" smtClean="0">
                <a:latin typeface="Times New Roman" pitchFamily="18" charset="0"/>
              </a:rPr>
              <a:t>若向量组 </a:t>
            </a:r>
            <a:r>
              <a:rPr lang="zh-CN" altLang="en-US" b="1" smtClean="0">
                <a:solidFill>
                  <a:srgbClr val="000099"/>
                </a:solidFill>
                <a:latin typeface="Times New Roman" pitchFamily="18" charset="0"/>
                <a:sym typeface="Symbol" pitchFamily="18" charset="2"/>
              </a:rPr>
              <a:t></a:t>
            </a:r>
            <a:r>
              <a:rPr lang="en-US" altLang="zh-CN" b="1" baseline="-30000" smtClean="0">
                <a:solidFill>
                  <a:srgbClr val="000099"/>
                </a:solidFill>
                <a:latin typeface="Times New Roman" pitchFamily="18" charset="0"/>
              </a:rPr>
              <a:t>1</a:t>
            </a:r>
            <a:r>
              <a:rPr lang="en-US" altLang="zh-CN" b="1" i="1" smtClean="0">
                <a:solidFill>
                  <a:srgbClr val="000099"/>
                </a:solidFill>
                <a:latin typeface="Times New Roman" pitchFamily="18" charset="0"/>
                <a:sym typeface="Euclid Math One"/>
              </a:rPr>
              <a:t> </a:t>
            </a:r>
            <a:r>
              <a:rPr lang="en-US" altLang="zh-CN" b="1" smtClean="0">
                <a:solidFill>
                  <a:srgbClr val="000099"/>
                </a:solidFill>
                <a:latin typeface="Times New Roman" pitchFamily="18" charset="0"/>
              </a:rPr>
              <a:t>,</a:t>
            </a:r>
            <a:r>
              <a:rPr lang="en-US" altLang="zh-CN" b="1" baseline="-30000" smtClean="0">
                <a:solidFill>
                  <a:srgbClr val="000099"/>
                </a:solidFill>
                <a:latin typeface="Times New Roman" pitchFamily="18" charset="0"/>
              </a:rPr>
              <a:t> </a:t>
            </a:r>
            <a:r>
              <a:rPr lang="en-US" altLang="zh-CN" b="1" smtClean="0">
                <a:solidFill>
                  <a:srgbClr val="000099"/>
                </a:solidFill>
                <a:latin typeface="Times New Roman" pitchFamily="18" charset="0"/>
                <a:sym typeface="Symbol" pitchFamily="18" charset="2"/>
              </a:rPr>
              <a:t>…</a:t>
            </a:r>
            <a:r>
              <a:rPr lang="en-US" altLang="zh-CN" b="1" smtClean="0">
                <a:solidFill>
                  <a:srgbClr val="000099"/>
                </a:solidFill>
                <a:sym typeface="Symbol" pitchFamily="18" charset="2"/>
              </a:rPr>
              <a:t> </a:t>
            </a:r>
            <a:r>
              <a:rPr lang="en-US" altLang="zh-CN" b="1" smtClean="0">
                <a:solidFill>
                  <a:srgbClr val="000099"/>
                </a:solidFill>
                <a:latin typeface="Times New Roman" pitchFamily="18" charset="0"/>
              </a:rPr>
              <a:t>,</a:t>
            </a:r>
            <a:r>
              <a:rPr lang="en-US" altLang="zh-CN" sz="3600" b="1" baseline="-30000" smtClean="0">
                <a:solidFill>
                  <a:srgbClr val="000099"/>
                </a:solidFill>
                <a:latin typeface="Times New Roman" pitchFamily="18" charset="0"/>
              </a:rPr>
              <a:t> </a:t>
            </a:r>
            <a:r>
              <a:rPr lang="en-US" altLang="zh-CN" b="1" smtClean="0">
                <a:solidFill>
                  <a:srgbClr val="000099"/>
                </a:solidFill>
                <a:latin typeface="Times New Roman" pitchFamily="18" charset="0"/>
                <a:sym typeface="Symbol" pitchFamily="18" charset="2"/>
              </a:rPr>
              <a:t></a:t>
            </a:r>
            <a:r>
              <a:rPr lang="en-US" altLang="zh-CN" sz="3600" b="1" baseline="-30000" smtClean="0">
                <a:solidFill>
                  <a:srgbClr val="000099"/>
                </a:solidFill>
                <a:latin typeface="Times New Roman" pitchFamily="18" charset="0"/>
              </a:rPr>
              <a:t>s </a:t>
            </a:r>
            <a:r>
              <a:rPr lang="zh-CN" altLang="en-US" b="1" smtClean="0">
                <a:latin typeface="Times New Roman" pitchFamily="18" charset="0"/>
              </a:rPr>
              <a:t>线性表出某个向量</a:t>
            </a:r>
            <a:endParaRPr lang="en-US" altLang="zh-CN" b="1" smtClean="0">
              <a:latin typeface="Times New Roman" pitchFamily="18" charset="0"/>
            </a:endParaRP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</a:rPr>
              <a:t>  (</a:t>
            </a:r>
            <a:r>
              <a:rPr lang="zh-CN" altLang="en-US" b="1" smtClean="0">
                <a:latin typeface="Times New Roman" pitchFamily="18" charset="0"/>
              </a:rPr>
              <a:t>比如零向量</a:t>
            </a:r>
            <a:r>
              <a:rPr lang="en-US" altLang="zh-CN" b="1" smtClean="0">
                <a:latin typeface="Times New Roman" pitchFamily="18" charset="0"/>
              </a:rPr>
              <a:t>) </a:t>
            </a:r>
            <a:r>
              <a:rPr lang="zh-CN" altLang="en-US" b="1" smtClean="0">
                <a:latin typeface="Times New Roman" pitchFamily="18" charset="0"/>
              </a:rPr>
              <a:t>的方式唯一 </a:t>
            </a:r>
            <a:r>
              <a:rPr lang="en-US" altLang="zh-CN" b="1" smtClean="0">
                <a:latin typeface="Times New Roman" pitchFamily="18" charset="0"/>
              </a:rPr>
              <a:t>,  </a:t>
            </a:r>
            <a:r>
              <a:rPr lang="zh-CN" altLang="en-US" b="1" smtClean="0">
                <a:latin typeface="Times New Roman" pitchFamily="18" charset="0"/>
              </a:rPr>
              <a:t>则该向量组</a:t>
            </a:r>
            <a:endParaRPr lang="en-US" altLang="zh-CN" b="1" smtClean="0">
              <a:latin typeface="Times New Roman" pitchFamily="18" charset="0"/>
            </a:endParaRP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</a:rPr>
              <a:t>  </a:t>
            </a:r>
            <a:r>
              <a:rPr lang="zh-CN" altLang="en-US" b="1" smtClean="0">
                <a:latin typeface="Times New Roman" pitchFamily="18" charset="0"/>
              </a:rPr>
              <a:t>表出任何向量 </a:t>
            </a:r>
            <a:r>
              <a:rPr lang="en-US" altLang="zh-CN" b="1" smtClean="0">
                <a:latin typeface="Times New Roman" pitchFamily="18" charset="0"/>
              </a:rPr>
              <a:t>(</a:t>
            </a:r>
            <a:r>
              <a:rPr lang="zh-CN" altLang="en-US" b="1" smtClean="0">
                <a:latin typeface="Times New Roman" pitchFamily="18" charset="0"/>
              </a:rPr>
              <a:t>能表出的话</a:t>
            </a:r>
            <a:r>
              <a:rPr lang="en-US" altLang="zh-CN" b="1" smtClean="0">
                <a:latin typeface="Times New Roman" pitchFamily="18" charset="0"/>
              </a:rPr>
              <a:t>) </a:t>
            </a:r>
            <a:r>
              <a:rPr lang="zh-CN" altLang="en-US" b="1" smtClean="0">
                <a:latin typeface="Times New Roman" pitchFamily="18" charset="0"/>
              </a:rPr>
              <a:t>的方式都</a:t>
            </a:r>
            <a:endParaRPr lang="en-US" altLang="zh-CN" b="1" smtClean="0">
              <a:latin typeface="Times New Roman" pitchFamily="18" charset="0"/>
            </a:endParaRP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</a:rPr>
              <a:t>   </a:t>
            </a:r>
            <a:r>
              <a:rPr lang="zh-CN" altLang="en-US" b="1" smtClean="0">
                <a:latin typeface="Times New Roman" pitchFamily="18" charset="0"/>
              </a:rPr>
              <a:t>唯一 </a:t>
            </a:r>
            <a:r>
              <a:rPr lang="en-US" altLang="zh-CN" b="1" smtClean="0">
                <a:latin typeface="Times New Roman" pitchFamily="18" charset="0"/>
              </a:rPr>
              <a:t>.  </a:t>
            </a:r>
            <a:r>
              <a:rPr lang="zh-CN" altLang="en-US" b="1" smtClean="0">
                <a:latin typeface="Times New Roman" pitchFamily="18" charset="0"/>
              </a:rPr>
              <a:t>  此时称 </a:t>
            </a:r>
            <a:r>
              <a:rPr lang="zh-CN" altLang="en-US" b="1" smtClean="0">
                <a:solidFill>
                  <a:srgbClr val="000099"/>
                </a:solidFill>
                <a:latin typeface="Times New Roman" pitchFamily="18" charset="0"/>
                <a:sym typeface="Symbol" pitchFamily="18" charset="2"/>
              </a:rPr>
              <a:t></a:t>
            </a:r>
            <a:r>
              <a:rPr lang="en-US" altLang="zh-CN" b="1" baseline="-30000" smtClean="0">
                <a:solidFill>
                  <a:srgbClr val="000099"/>
                </a:solidFill>
                <a:latin typeface="Times New Roman" pitchFamily="18" charset="0"/>
              </a:rPr>
              <a:t>1</a:t>
            </a:r>
            <a:r>
              <a:rPr lang="en-US" altLang="zh-CN" b="1" i="1" smtClean="0">
                <a:solidFill>
                  <a:srgbClr val="000099"/>
                </a:solidFill>
                <a:latin typeface="Times New Roman" pitchFamily="18" charset="0"/>
                <a:sym typeface="Euclid Math One"/>
              </a:rPr>
              <a:t> </a:t>
            </a:r>
            <a:r>
              <a:rPr lang="en-US" altLang="zh-CN" b="1" smtClean="0">
                <a:solidFill>
                  <a:srgbClr val="000099"/>
                </a:solidFill>
                <a:latin typeface="Times New Roman" pitchFamily="18" charset="0"/>
              </a:rPr>
              <a:t>,</a:t>
            </a:r>
            <a:r>
              <a:rPr lang="en-US" altLang="zh-CN" b="1" baseline="-30000" smtClean="0">
                <a:solidFill>
                  <a:srgbClr val="000099"/>
                </a:solidFill>
                <a:latin typeface="Times New Roman" pitchFamily="18" charset="0"/>
              </a:rPr>
              <a:t> </a:t>
            </a:r>
            <a:r>
              <a:rPr lang="en-US" altLang="zh-CN" b="1" smtClean="0">
                <a:solidFill>
                  <a:srgbClr val="000099"/>
                </a:solidFill>
                <a:latin typeface="Times New Roman" pitchFamily="18" charset="0"/>
                <a:sym typeface="Symbol" pitchFamily="18" charset="2"/>
              </a:rPr>
              <a:t>…</a:t>
            </a:r>
            <a:r>
              <a:rPr lang="en-US" altLang="zh-CN" b="1" smtClean="0">
                <a:solidFill>
                  <a:srgbClr val="000099"/>
                </a:solidFill>
                <a:sym typeface="Symbol" pitchFamily="18" charset="2"/>
              </a:rPr>
              <a:t> </a:t>
            </a:r>
            <a:r>
              <a:rPr lang="en-US" altLang="zh-CN" b="1" smtClean="0">
                <a:solidFill>
                  <a:srgbClr val="000099"/>
                </a:solidFill>
                <a:latin typeface="Times New Roman" pitchFamily="18" charset="0"/>
              </a:rPr>
              <a:t>,</a:t>
            </a:r>
            <a:r>
              <a:rPr lang="en-US" altLang="zh-CN" sz="3600" b="1" baseline="-30000" smtClean="0">
                <a:solidFill>
                  <a:srgbClr val="000099"/>
                </a:solidFill>
                <a:latin typeface="Times New Roman" pitchFamily="18" charset="0"/>
              </a:rPr>
              <a:t> </a:t>
            </a:r>
            <a:r>
              <a:rPr lang="en-US" altLang="zh-CN" b="1" smtClean="0">
                <a:solidFill>
                  <a:srgbClr val="000099"/>
                </a:solidFill>
                <a:latin typeface="Times New Roman" pitchFamily="18" charset="0"/>
                <a:sym typeface="Symbol" pitchFamily="18" charset="2"/>
              </a:rPr>
              <a:t></a:t>
            </a:r>
            <a:r>
              <a:rPr lang="en-US" altLang="zh-CN" sz="3600" b="1" baseline="-30000" smtClean="0">
                <a:solidFill>
                  <a:srgbClr val="000099"/>
                </a:solidFill>
                <a:latin typeface="Times New Roman" pitchFamily="18" charset="0"/>
              </a:rPr>
              <a:t>s </a:t>
            </a:r>
            <a:r>
              <a:rPr lang="en-US" altLang="zh-CN" b="1" smtClean="0">
                <a:latin typeface="Times New Roman" pitchFamily="18" charset="0"/>
              </a:rPr>
              <a:t> </a:t>
            </a:r>
            <a:r>
              <a:rPr lang="zh-CN" altLang="en-US" b="1" smtClean="0">
                <a:latin typeface="Times New Roman" pitchFamily="18" charset="0"/>
              </a:rPr>
              <a:t>线性无关</a:t>
            </a:r>
            <a:r>
              <a:rPr lang="en-US" altLang="zh-CN" b="1" smtClean="0">
                <a:latin typeface="Times New Roman" pitchFamily="18" charset="0"/>
              </a:rPr>
              <a:t>.  </a:t>
            </a:r>
          </a:p>
        </p:txBody>
      </p:sp>
      <p:pic>
        <p:nvPicPr>
          <p:cNvPr id="719875" name="Picture 3" descr="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70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9876" name="Rectangle 4"/>
          <p:cNvSpPr>
            <a:spLocks noGrp="1" noChangeArrowheads="1"/>
          </p:cNvSpPr>
          <p:nvPr>
            <p:ph type="title"/>
          </p:nvPr>
        </p:nvSpPr>
        <p:spPr>
          <a:xfrm>
            <a:off x="468313" y="0"/>
            <a:ext cx="8229600" cy="1143000"/>
          </a:xfrm>
          <a:noFill/>
        </p:spPr>
        <p:txBody>
          <a:bodyPr/>
          <a:lstStyle/>
          <a:p>
            <a:pPr eaLnBrk="1" hangingPunct="1"/>
            <a:r>
              <a:rPr lang="en-US" altLang="zh-CN" smtClean="0"/>
              <a:t> </a:t>
            </a:r>
            <a:r>
              <a:rPr lang="zh-CN" altLang="en-US" sz="4000" b="1" smtClean="0">
                <a:solidFill>
                  <a:schemeClr val="bg1"/>
                </a:solidFill>
              </a:rPr>
              <a:t>线性无关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4565650"/>
          </a:xfrm>
        </p:spPr>
        <p:txBody>
          <a:bodyPr/>
          <a:lstStyle/>
          <a:p>
            <a:pPr eaLnBrk="1" hangingPunct="1">
              <a:lnSpc>
                <a:spcPct val="145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</a:rPr>
              <a:t>  设 </a:t>
            </a:r>
            <a:r>
              <a:rPr lang="en-US" altLang="zh-CN" b="1" smtClean="0">
                <a:latin typeface="Times New Roman" pitchFamily="18" charset="0"/>
              </a:rPr>
              <a:t>V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1 </a:t>
            </a:r>
            <a:r>
              <a:rPr lang="en-US" altLang="zh-CN" b="1" smtClean="0">
                <a:latin typeface="Times New Roman" pitchFamily="18" charset="0"/>
              </a:rPr>
              <a:t>, V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2</a:t>
            </a:r>
            <a:r>
              <a:rPr lang="en-US" altLang="zh-CN" b="1" smtClean="0">
                <a:latin typeface="Times New Roman" pitchFamily="18" charset="0"/>
              </a:rPr>
              <a:t> , … , V</a:t>
            </a:r>
            <a:r>
              <a:rPr lang="en-US" altLang="zh-CN" sz="3600" b="1" baseline="-30000" smtClean="0">
                <a:solidFill>
                  <a:srgbClr val="000000"/>
                </a:solidFill>
                <a:latin typeface="Times New Roman" pitchFamily="18" charset="0"/>
              </a:rPr>
              <a:t>s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zh-CN" altLang="en-US" b="1" smtClean="0">
                <a:latin typeface="Times New Roman" pitchFamily="18" charset="0"/>
              </a:rPr>
              <a:t>是线性空间 </a:t>
            </a:r>
            <a:r>
              <a:rPr lang="en-US" altLang="zh-CN" b="1" smtClean="0">
                <a:latin typeface="Times New Roman" pitchFamily="18" charset="0"/>
              </a:rPr>
              <a:t>V </a:t>
            </a:r>
            <a:r>
              <a:rPr lang="zh-CN" altLang="en-US" b="1" smtClean="0">
                <a:latin typeface="Times New Roman" pitchFamily="18" charset="0"/>
              </a:rPr>
              <a:t>的子空间</a:t>
            </a:r>
            <a:r>
              <a:rPr lang="en-US" altLang="zh-CN" b="1" smtClean="0">
                <a:latin typeface="Times New Roman" pitchFamily="18" charset="0"/>
              </a:rPr>
              <a:t>. </a:t>
            </a:r>
          </a:p>
          <a:p>
            <a:pPr eaLnBrk="1" hangingPunct="1">
              <a:lnSpc>
                <a:spcPct val="145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</a:rPr>
              <a:t>  若</a:t>
            </a:r>
            <a:r>
              <a:rPr lang="en-US" altLang="zh-CN" b="1" smtClean="0">
                <a:latin typeface="Times New Roman" pitchFamily="18" charset="0"/>
              </a:rPr>
              <a:t>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 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altLang="zh-CN" b="1" smtClean="0">
                <a:latin typeface="Times New Roman" pitchFamily="18" charset="0"/>
              </a:rPr>
              <a:t>V </a:t>
            </a:r>
            <a:r>
              <a:rPr lang="zh-CN" altLang="en-US" b="1" smtClean="0">
                <a:latin typeface="Times New Roman" pitchFamily="18" charset="0"/>
              </a:rPr>
              <a:t>可写成</a:t>
            </a:r>
          </a:p>
          <a:p>
            <a:pPr eaLnBrk="1" hangingPunct="1">
              <a:lnSpc>
                <a:spcPct val="145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</a:rPr>
              <a:t>         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  </a:t>
            </a:r>
            <a:r>
              <a:rPr lang="en-US" altLang="zh-CN" b="1" smtClean="0">
                <a:latin typeface="Times New Roman" pitchFamily="18" charset="0"/>
              </a:rPr>
              <a:t>=</a:t>
            </a:r>
            <a:r>
              <a:rPr lang="zh-CN" altLang="en-US" b="1" smtClean="0">
                <a:latin typeface="Times New Roman" pitchFamily="18" charset="0"/>
              </a:rPr>
              <a:t> </a:t>
            </a:r>
            <a:r>
              <a:rPr lang="zh-CN" altLang="en-US" b="1" smtClean="0">
                <a:latin typeface="Times New Roman" pitchFamily="18" charset="0"/>
                <a:sym typeface="Symbol" pitchFamily="18" charset="2"/>
              </a:rPr>
              <a:t> 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1 </a:t>
            </a:r>
            <a:r>
              <a:rPr lang="en-US" altLang="zh-CN" b="1" smtClean="0">
                <a:latin typeface="Times New Roman" pitchFamily="18" charset="0"/>
              </a:rPr>
              <a:t>+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 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2 </a:t>
            </a:r>
            <a:r>
              <a:rPr lang="en-US" altLang="zh-CN" b="1" smtClean="0">
                <a:latin typeface="Times New Roman" pitchFamily="18" charset="0"/>
              </a:rPr>
              <a:t>+ … +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 </a:t>
            </a:r>
            <a:r>
              <a:rPr lang="en-US" altLang="zh-CN" sz="3600" b="1" baseline="-30000" smtClean="0">
                <a:solidFill>
                  <a:srgbClr val="000000"/>
                </a:solidFill>
                <a:latin typeface="Times New Roman" pitchFamily="18" charset="0"/>
              </a:rPr>
              <a:t>s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  </a:t>
            </a:r>
            <a:r>
              <a:rPr lang="en-US" altLang="zh-CN" b="1" smtClean="0">
                <a:latin typeface="Times New Roman" pitchFamily="18" charset="0"/>
              </a:rPr>
              <a:t>,   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 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i 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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altLang="zh-CN" b="1" smtClean="0">
                <a:latin typeface="Times New Roman" pitchFamily="18" charset="0"/>
              </a:rPr>
              <a:t>V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i</a:t>
            </a:r>
          </a:p>
          <a:p>
            <a:pPr eaLnBrk="1" hangingPunct="1">
              <a:lnSpc>
                <a:spcPct val="145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</a:rPr>
              <a:t>  则称  </a:t>
            </a:r>
            <a:r>
              <a:rPr lang="en-US" altLang="zh-CN" b="1" smtClean="0">
                <a:latin typeface="Times New Roman" pitchFamily="18" charset="0"/>
              </a:rPr>
              <a:t>V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1 </a:t>
            </a:r>
            <a:r>
              <a:rPr lang="en-US" altLang="zh-CN" b="1" smtClean="0">
                <a:latin typeface="Times New Roman" pitchFamily="18" charset="0"/>
              </a:rPr>
              <a:t>, V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2</a:t>
            </a:r>
            <a:r>
              <a:rPr lang="en-US" altLang="zh-CN" b="1" smtClean="0">
                <a:latin typeface="Times New Roman" pitchFamily="18" charset="0"/>
              </a:rPr>
              <a:t> , … , V</a:t>
            </a:r>
            <a:r>
              <a:rPr lang="en-US" altLang="zh-CN" sz="3600" b="1" baseline="-30000" smtClean="0">
                <a:solidFill>
                  <a:srgbClr val="000000"/>
                </a:solidFill>
                <a:latin typeface="Times New Roman" pitchFamily="18" charset="0"/>
              </a:rPr>
              <a:t>s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zh-CN" altLang="en-US" b="1" smtClean="0">
                <a:latin typeface="Times New Roman" pitchFamily="18" charset="0"/>
              </a:rPr>
              <a:t> 可表出 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</a:t>
            </a:r>
            <a:r>
              <a:rPr lang="en-US" altLang="zh-CN" b="1" smtClean="0">
                <a:latin typeface="Times New Roman" pitchFamily="18" charset="0"/>
              </a:rPr>
              <a:t> ,  </a:t>
            </a:r>
          </a:p>
          <a:p>
            <a:pPr eaLnBrk="1" hangingPunct="1">
              <a:lnSpc>
                <a:spcPct val="145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</a:rPr>
              <a:t>  ( </a:t>
            </a:r>
            <a:r>
              <a:rPr lang="zh-CN" altLang="en-US" b="1" smtClean="0">
                <a:latin typeface="Times New Roman" pitchFamily="18" charset="0"/>
                <a:sym typeface="Symbol" pitchFamily="18" charset="2"/>
              </a:rPr>
              <a:t> 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1 </a:t>
            </a:r>
            <a:r>
              <a:rPr lang="en-US" altLang="zh-CN" b="1" smtClean="0">
                <a:latin typeface="Times New Roman" pitchFamily="18" charset="0"/>
              </a:rPr>
              <a:t>,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 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2 </a:t>
            </a:r>
            <a:r>
              <a:rPr lang="en-US" altLang="zh-CN" b="1" smtClean="0">
                <a:latin typeface="Times New Roman" pitchFamily="18" charset="0"/>
              </a:rPr>
              <a:t>, … ,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 </a:t>
            </a:r>
            <a:r>
              <a:rPr lang="en-US" altLang="zh-CN" sz="3600" b="1" baseline="-30000" smtClean="0">
                <a:solidFill>
                  <a:srgbClr val="000000"/>
                </a:solidFill>
                <a:latin typeface="Times New Roman" pitchFamily="18" charset="0"/>
              </a:rPr>
              <a:t>s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altLang="zh-CN" b="1" smtClean="0">
                <a:latin typeface="Times New Roman" pitchFamily="18" charset="0"/>
              </a:rPr>
              <a:t>) </a:t>
            </a:r>
            <a:r>
              <a:rPr lang="zh-CN" altLang="en-US" b="1" smtClean="0">
                <a:latin typeface="Times New Roman" pitchFamily="18" charset="0"/>
              </a:rPr>
              <a:t>是一种表出方式 </a:t>
            </a:r>
            <a:r>
              <a:rPr lang="en-US" altLang="zh-CN" b="1" smtClean="0">
                <a:latin typeface="Times New Roman" pitchFamily="18" charset="0"/>
              </a:rPr>
              <a:t>.</a:t>
            </a:r>
          </a:p>
        </p:txBody>
      </p:sp>
      <p:pic>
        <p:nvPicPr>
          <p:cNvPr id="720899" name="Picture 3" descr="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70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20900" name="Rectangle 4"/>
          <p:cNvSpPr>
            <a:spLocks noGrp="1" noChangeArrowheads="1"/>
          </p:cNvSpPr>
          <p:nvPr>
            <p:ph type="title"/>
          </p:nvPr>
        </p:nvSpPr>
        <p:spPr>
          <a:xfrm>
            <a:off x="539750" y="44450"/>
            <a:ext cx="8229600" cy="1143000"/>
          </a:xfrm>
          <a:noFill/>
        </p:spPr>
        <p:txBody>
          <a:bodyPr/>
          <a:lstStyle/>
          <a:p>
            <a:pPr eaLnBrk="1" hangingPunct="1"/>
            <a:r>
              <a:rPr lang="zh-CN" altLang="en-US" sz="4000" b="1" smtClean="0">
                <a:solidFill>
                  <a:schemeClr val="bg1"/>
                </a:solidFill>
              </a:rPr>
              <a:t>子空间的直和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7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957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957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957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737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692150"/>
            <a:ext cx="8229600" cy="5434013"/>
          </a:xfrm>
        </p:spPr>
        <p:txBody>
          <a:bodyPr/>
          <a:lstStyle/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</a:rPr>
              <a:t>   </a:t>
            </a:r>
            <a:r>
              <a:rPr lang="zh-CN" altLang="en-US" b="1" smtClean="0">
                <a:latin typeface="Times New Roman" pitchFamily="18" charset="0"/>
              </a:rPr>
              <a:t>若 </a:t>
            </a:r>
            <a:r>
              <a:rPr lang="en-US" altLang="zh-CN" b="1" smtClean="0">
                <a:latin typeface="Times New Roman" pitchFamily="18" charset="0"/>
              </a:rPr>
              <a:t>V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1 </a:t>
            </a:r>
            <a:r>
              <a:rPr lang="en-US" altLang="zh-CN" b="1" smtClean="0">
                <a:latin typeface="Times New Roman" pitchFamily="18" charset="0"/>
              </a:rPr>
              <a:t>, V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2</a:t>
            </a:r>
            <a:r>
              <a:rPr lang="en-US" altLang="zh-CN" b="1" smtClean="0">
                <a:latin typeface="Times New Roman" pitchFamily="18" charset="0"/>
              </a:rPr>
              <a:t> , … , V</a:t>
            </a:r>
            <a:r>
              <a:rPr lang="en-US" altLang="zh-CN" sz="3600" b="1" baseline="-30000" smtClean="0">
                <a:solidFill>
                  <a:srgbClr val="000000"/>
                </a:solidFill>
                <a:latin typeface="Times New Roman" pitchFamily="18" charset="0"/>
              </a:rPr>
              <a:t>s </a:t>
            </a:r>
            <a:r>
              <a:rPr lang="zh-CN" altLang="en-US" b="1" smtClean="0">
                <a:latin typeface="Times New Roman" pitchFamily="18" charset="0"/>
              </a:rPr>
              <a:t>表示某个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</a:t>
            </a:r>
            <a:r>
              <a:rPr lang="en-US" altLang="zh-CN" b="1" smtClean="0">
                <a:latin typeface="Times New Roman" pitchFamily="18" charset="0"/>
              </a:rPr>
              <a:t> </a:t>
            </a:r>
            <a:r>
              <a:rPr lang="zh-CN" altLang="en-US" b="1" smtClean="0">
                <a:latin typeface="Times New Roman" pitchFamily="18" charset="0"/>
              </a:rPr>
              <a:t>的方式唯一</a:t>
            </a:r>
            <a:r>
              <a:rPr lang="en-US" altLang="zh-CN" b="1" smtClean="0">
                <a:latin typeface="Times New Roman" pitchFamily="18" charset="0"/>
              </a:rPr>
              <a:t>, 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</a:rPr>
              <a:t>   则 </a:t>
            </a:r>
            <a:r>
              <a:rPr lang="en-US" altLang="zh-CN" b="1" smtClean="0">
                <a:latin typeface="Times New Roman" pitchFamily="18" charset="0"/>
              </a:rPr>
              <a:t>V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1 </a:t>
            </a:r>
            <a:r>
              <a:rPr lang="en-US" altLang="zh-CN" b="1" smtClean="0">
                <a:latin typeface="Times New Roman" pitchFamily="18" charset="0"/>
              </a:rPr>
              <a:t>, … , V</a:t>
            </a:r>
            <a:r>
              <a:rPr lang="en-US" altLang="zh-CN" sz="3600" b="1" baseline="-30000" smtClean="0">
                <a:solidFill>
                  <a:srgbClr val="000000"/>
                </a:solidFill>
                <a:latin typeface="Times New Roman" pitchFamily="18" charset="0"/>
              </a:rPr>
              <a:t>s </a:t>
            </a:r>
            <a:r>
              <a:rPr lang="zh-CN" altLang="en-US" b="1" smtClean="0">
                <a:latin typeface="Times New Roman" pitchFamily="18" charset="0"/>
              </a:rPr>
              <a:t>表示零向量的方式唯一 </a:t>
            </a:r>
            <a:endParaRPr lang="en-US" altLang="zh-CN" sz="3600" b="1" baseline="-30000" smtClean="0">
              <a:solidFill>
                <a:srgbClr val="000000"/>
              </a:solidFill>
              <a:latin typeface="Times New Roman" pitchFamily="18" charset="0"/>
            </a:endParaRP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  <a:sym typeface="Symbol" pitchFamily="18" charset="2"/>
              </a:rPr>
              <a:t>             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1  </a:t>
            </a:r>
            <a:r>
              <a:rPr lang="en-US" altLang="zh-CN" b="1" smtClean="0">
                <a:latin typeface="Times New Roman" pitchFamily="18" charset="0"/>
              </a:rPr>
              <a:t>+ 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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2  </a:t>
            </a:r>
            <a:r>
              <a:rPr lang="en-US" altLang="zh-CN" b="1" smtClean="0">
                <a:latin typeface="Times New Roman" pitchFamily="18" charset="0"/>
              </a:rPr>
              <a:t>+ … + 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</a:t>
            </a:r>
            <a:r>
              <a:rPr lang="en-US" altLang="zh-CN" sz="3600" b="1" baseline="-30000" smtClean="0">
                <a:solidFill>
                  <a:srgbClr val="000000"/>
                </a:solidFill>
                <a:latin typeface="Times New Roman" pitchFamily="18" charset="0"/>
              </a:rPr>
              <a:t>s   </a:t>
            </a:r>
            <a:r>
              <a:rPr lang="en-US" altLang="zh-CN" b="1" smtClean="0">
                <a:latin typeface="Times New Roman" pitchFamily="18" charset="0"/>
              </a:rPr>
              <a:t>=  0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  ,      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i 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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altLang="zh-CN" b="1" smtClean="0">
                <a:latin typeface="Times New Roman" pitchFamily="18" charset="0"/>
              </a:rPr>
              <a:t>V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i</a:t>
            </a:r>
            <a:endParaRPr lang="en-US" altLang="zh-CN" b="1" smtClean="0">
              <a:latin typeface="Times New Roman" pitchFamily="18" charset="0"/>
              <a:sym typeface="Symbol" pitchFamily="18" charset="2"/>
            </a:endParaRP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             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1  </a:t>
            </a:r>
            <a:r>
              <a:rPr lang="en-US" altLang="zh-CN" b="1" smtClean="0">
                <a:latin typeface="Times New Roman" pitchFamily="18" charset="0"/>
              </a:rPr>
              <a:t>+ 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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2  </a:t>
            </a:r>
            <a:r>
              <a:rPr lang="en-US" altLang="zh-CN" b="1" smtClean="0">
                <a:latin typeface="Times New Roman" pitchFamily="18" charset="0"/>
              </a:rPr>
              <a:t>+ …  + 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</a:t>
            </a:r>
            <a:r>
              <a:rPr lang="en-US" altLang="zh-CN" sz="3600" b="1" baseline="-30000" smtClean="0">
                <a:solidFill>
                  <a:srgbClr val="000000"/>
                </a:solidFill>
                <a:latin typeface="Times New Roman" pitchFamily="18" charset="0"/>
              </a:rPr>
              <a:t>s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 </a:t>
            </a:r>
            <a:r>
              <a:rPr lang="en-US" altLang="zh-CN" sz="3600" b="1" baseline="-30000" smtClean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altLang="zh-CN" b="1" smtClean="0">
                <a:latin typeface="Times New Roman" pitchFamily="18" charset="0"/>
              </a:rPr>
              <a:t>= 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  ,       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i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 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altLang="zh-CN" b="1" smtClean="0">
                <a:latin typeface="Times New Roman" pitchFamily="18" charset="0"/>
              </a:rPr>
              <a:t>V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i</a:t>
            </a:r>
            <a:endParaRPr lang="en-US" altLang="zh-CN" b="1" smtClean="0">
              <a:latin typeface="Times New Roman" pitchFamily="18" charset="0"/>
              <a:sym typeface="Symbol" pitchFamily="18" charset="2"/>
            </a:endParaRP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        ( 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1 </a:t>
            </a:r>
            <a:r>
              <a:rPr lang="en-US" altLang="zh-CN" b="1" smtClean="0">
                <a:latin typeface="Times New Roman" pitchFamily="18" charset="0"/>
              </a:rPr>
              <a:t>+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 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1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 ) </a:t>
            </a:r>
            <a:r>
              <a:rPr lang="en-US" altLang="zh-CN" b="1" smtClean="0">
                <a:latin typeface="Times New Roman" pitchFamily="18" charset="0"/>
              </a:rPr>
              <a:t>+  … +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( 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s </a:t>
            </a:r>
            <a:r>
              <a:rPr lang="en-US" altLang="zh-CN" b="1" smtClean="0">
                <a:latin typeface="Times New Roman" pitchFamily="18" charset="0"/>
              </a:rPr>
              <a:t>+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 </a:t>
            </a:r>
            <a:r>
              <a:rPr lang="en-US" altLang="zh-CN" sz="3600" b="1" baseline="-30000" smtClean="0">
                <a:solidFill>
                  <a:srgbClr val="000000"/>
                </a:solidFill>
                <a:latin typeface="Times New Roman" pitchFamily="18" charset="0"/>
              </a:rPr>
              <a:t>s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) </a:t>
            </a:r>
            <a:r>
              <a:rPr lang="en-US" altLang="zh-CN" b="1" smtClean="0">
                <a:latin typeface="Times New Roman" pitchFamily="18" charset="0"/>
              </a:rPr>
              <a:t>=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 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</a:rPr>
              <a:t>    表示 </a:t>
            </a:r>
            <a:r>
              <a:rPr lang="en-US" altLang="zh-CN" b="1" smtClean="0">
                <a:latin typeface="Times New Roman" pitchFamily="18" charset="0"/>
              </a:rPr>
              <a:t>0 </a:t>
            </a:r>
            <a:r>
              <a:rPr lang="zh-CN" altLang="en-US" b="1" smtClean="0">
                <a:latin typeface="Times New Roman" pitchFamily="18" charset="0"/>
              </a:rPr>
              <a:t>不唯一  </a:t>
            </a:r>
            <a:r>
              <a:rPr lang="zh-CN" altLang="en-US" b="1" smtClean="0">
                <a:latin typeface="Times New Roman" pitchFamily="18" charset="0"/>
                <a:sym typeface="Symbol" pitchFamily="18" charset="2"/>
              </a:rPr>
              <a:t>可推出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  </a:t>
            </a:r>
            <a:r>
              <a:rPr lang="zh-CN" altLang="en-US" b="1" smtClean="0">
                <a:latin typeface="Times New Roman" pitchFamily="18" charset="0"/>
              </a:rPr>
              <a:t>表示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</a:t>
            </a:r>
            <a:r>
              <a:rPr lang="en-US" altLang="zh-CN" b="1" smtClean="0">
                <a:latin typeface="Times New Roman" pitchFamily="18" charset="0"/>
              </a:rPr>
              <a:t> </a:t>
            </a:r>
            <a:r>
              <a:rPr lang="zh-CN" altLang="en-US" b="1" smtClean="0">
                <a:latin typeface="Times New Roman" pitchFamily="18" charset="0"/>
              </a:rPr>
              <a:t>不唯一 </a:t>
            </a:r>
            <a:endParaRPr lang="en-US" altLang="zh-CN" b="1" smtClean="0">
              <a:latin typeface="Times New Roman" pitchFamily="18" charset="0"/>
              <a:sym typeface="Symbol" pitchFamily="18" charset="2"/>
            </a:endParaRPr>
          </a:p>
        </p:txBody>
      </p:sp>
      <p:sp>
        <p:nvSpPr>
          <p:cNvPr id="5477380" name="Line 4"/>
          <p:cNvSpPr>
            <a:spLocks noChangeShapeType="1"/>
          </p:cNvSpPr>
          <p:nvPr/>
        </p:nvSpPr>
        <p:spPr bwMode="auto">
          <a:xfrm>
            <a:off x="1187450" y="4149725"/>
            <a:ext cx="6121400" cy="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73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4773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4773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4773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73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4773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4773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4773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7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5477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73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4773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4773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4773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73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54773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4773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4773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77380" grpId="0" animBg="1"/>
    </p:bldLst>
  </p:timing>
</p:sld>
</file>

<file path=ppt/slides/slide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737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692150"/>
            <a:ext cx="8229600" cy="5434013"/>
          </a:xfrm>
        </p:spPr>
        <p:txBody>
          <a:bodyPr/>
          <a:lstStyle/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</a:rPr>
              <a:t>   </a:t>
            </a:r>
            <a:r>
              <a:rPr lang="zh-CN" altLang="en-US" b="1" smtClean="0">
                <a:latin typeface="Times New Roman" pitchFamily="18" charset="0"/>
              </a:rPr>
              <a:t>若 </a:t>
            </a:r>
            <a:r>
              <a:rPr lang="en-US" altLang="zh-CN" b="1" smtClean="0">
                <a:latin typeface="Times New Roman" pitchFamily="18" charset="0"/>
              </a:rPr>
              <a:t>V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1 </a:t>
            </a:r>
            <a:r>
              <a:rPr lang="en-US" altLang="zh-CN" b="1" smtClean="0">
                <a:latin typeface="Times New Roman" pitchFamily="18" charset="0"/>
              </a:rPr>
              <a:t>, V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2</a:t>
            </a:r>
            <a:r>
              <a:rPr lang="en-US" altLang="zh-CN" b="1" smtClean="0">
                <a:latin typeface="Times New Roman" pitchFamily="18" charset="0"/>
              </a:rPr>
              <a:t> , … , V</a:t>
            </a:r>
            <a:r>
              <a:rPr lang="en-US" altLang="zh-CN" sz="3600" b="1" baseline="-30000" smtClean="0">
                <a:solidFill>
                  <a:srgbClr val="000000"/>
                </a:solidFill>
                <a:latin typeface="Times New Roman" pitchFamily="18" charset="0"/>
              </a:rPr>
              <a:t>s </a:t>
            </a:r>
            <a:r>
              <a:rPr lang="zh-CN" altLang="en-US" b="1" smtClean="0">
                <a:latin typeface="Times New Roman" pitchFamily="18" charset="0"/>
              </a:rPr>
              <a:t>表示零向量的方式唯一</a:t>
            </a:r>
            <a:r>
              <a:rPr lang="en-US" altLang="zh-CN" b="1" smtClean="0">
                <a:latin typeface="Times New Roman" pitchFamily="18" charset="0"/>
              </a:rPr>
              <a:t>, 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</a:rPr>
              <a:t>   则 </a:t>
            </a:r>
            <a:r>
              <a:rPr lang="en-US" altLang="zh-CN" b="1" smtClean="0">
                <a:latin typeface="Times New Roman" pitchFamily="18" charset="0"/>
              </a:rPr>
              <a:t>V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1 </a:t>
            </a:r>
            <a:r>
              <a:rPr lang="en-US" altLang="zh-CN" b="1" smtClean="0">
                <a:latin typeface="Times New Roman" pitchFamily="18" charset="0"/>
              </a:rPr>
              <a:t>, … , V</a:t>
            </a:r>
            <a:r>
              <a:rPr lang="en-US" altLang="zh-CN" sz="3600" b="1" baseline="-30000" smtClean="0">
                <a:solidFill>
                  <a:srgbClr val="000000"/>
                </a:solidFill>
                <a:latin typeface="Times New Roman" pitchFamily="18" charset="0"/>
              </a:rPr>
              <a:t>s </a:t>
            </a:r>
            <a:r>
              <a:rPr lang="zh-CN" altLang="en-US" b="1" smtClean="0">
                <a:latin typeface="Times New Roman" pitchFamily="18" charset="0"/>
              </a:rPr>
              <a:t>表示任何向量的方式唯一 </a:t>
            </a:r>
            <a:endParaRPr lang="en-US" altLang="zh-CN" sz="3600" b="1" baseline="-30000" smtClean="0">
              <a:solidFill>
                <a:srgbClr val="000000"/>
              </a:solidFill>
              <a:latin typeface="Times New Roman" pitchFamily="18" charset="0"/>
            </a:endParaRP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  <a:sym typeface="Symbol" pitchFamily="18" charset="2"/>
              </a:rPr>
              <a:t>             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1  </a:t>
            </a:r>
            <a:r>
              <a:rPr lang="en-US" altLang="zh-CN" b="1" smtClean="0">
                <a:latin typeface="Times New Roman" pitchFamily="18" charset="0"/>
              </a:rPr>
              <a:t>+ 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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2  </a:t>
            </a:r>
            <a:r>
              <a:rPr lang="en-US" altLang="zh-CN" b="1" smtClean="0">
                <a:latin typeface="Times New Roman" pitchFamily="18" charset="0"/>
              </a:rPr>
              <a:t>+ … + 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</a:t>
            </a:r>
            <a:r>
              <a:rPr lang="en-US" altLang="zh-CN" sz="3600" b="1" baseline="-30000" smtClean="0">
                <a:solidFill>
                  <a:srgbClr val="000000"/>
                </a:solidFill>
                <a:latin typeface="Times New Roman" pitchFamily="18" charset="0"/>
              </a:rPr>
              <a:t>s   </a:t>
            </a:r>
            <a:r>
              <a:rPr lang="en-US" altLang="zh-CN" b="1" smtClean="0">
                <a:latin typeface="Times New Roman" pitchFamily="18" charset="0"/>
              </a:rPr>
              <a:t>= 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  ,      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i 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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altLang="zh-CN" b="1" smtClean="0">
                <a:latin typeface="Times New Roman" pitchFamily="18" charset="0"/>
              </a:rPr>
              <a:t>V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i</a:t>
            </a:r>
            <a:endParaRPr lang="en-US" altLang="zh-CN" b="1" smtClean="0">
              <a:latin typeface="Times New Roman" pitchFamily="18" charset="0"/>
              <a:sym typeface="Symbol" pitchFamily="18" charset="2"/>
            </a:endParaRP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             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1  </a:t>
            </a:r>
            <a:r>
              <a:rPr lang="en-US" altLang="zh-CN" b="1" smtClean="0">
                <a:latin typeface="Times New Roman" pitchFamily="18" charset="0"/>
              </a:rPr>
              <a:t>+ 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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2  </a:t>
            </a:r>
            <a:r>
              <a:rPr lang="en-US" altLang="zh-CN" b="1" smtClean="0">
                <a:latin typeface="Times New Roman" pitchFamily="18" charset="0"/>
              </a:rPr>
              <a:t>+ …  + 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</a:t>
            </a:r>
            <a:r>
              <a:rPr lang="en-US" altLang="zh-CN" sz="3600" b="1" baseline="-30000" smtClean="0">
                <a:solidFill>
                  <a:srgbClr val="000000"/>
                </a:solidFill>
                <a:latin typeface="Times New Roman" pitchFamily="18" charset="0"/>
              </a:rPr>
              <a:t>s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 </a:t>
            </a:r>
            <a:r>
              <a:rPr lang="en-US" altLang="zh-CN" sz="3600" b="1" baseline="-30000" smtClean="0">
                <a:solidFill>
                  <a:srgbClr val="000000"/>
                </a:solidFill>
                <a:latin typeface="Times New Roman" pitchFamily="18" charset="0"/>
              </a:rPr>
              <a:t>  </a:t>
            </a:r>
            <a:r>
              <a:rPr lang="en-US" altLang="zh-CN" b="1" smtClean="0">
                <a:latin typeface="Times New Roman" pitchFamily="18" charset="0"/>
              </a:rPr>
              <a:t>= 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  ,      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i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 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altLang="zh-CN" b="1" smtClean="0">
                <a:latin typeface="Times New Roman" pitchFamily="18" charset="0"/>
              </a:rPr>
              <a:t>V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i</a:t>
            </a:r>
            <a:endParaRPr lang="en-US" altLang="zh-CN" b="1" smtClean="0">
              <a:latin typeface="Times New Roman" pitchFamily="18" charset="0"/>
              <a:sym typeface="Symbol" pitchFamily="18" charset="2"/>
            </a:endParaRP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       ( 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1 </a:t>
            </a:r>
            <a:r>
              <a:rPr lang="en-US" altLang="zh-CN" smtClean="0">
                <a:sym typeface="MT Extra" pitchFamily="18" charset="2"/>
              </a:rPr>
              <a:t>–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 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1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 ) </a:t>
            </a:r>
            <a:r>
              <a:rPr lang="en-US" altLang="zh-CN" b="1" smtClean="0">
                <a:latin typeface="Times New Roman" pitchFamily="18" charset="0"/>
              </a:rPr>
              <a:t>+  … +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( 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s </a:t>
            </a:r>
            <a:r>
              <a:rPr lang="en-US" altLang="zh-CN" smtClean="0">
                <a:sym typeface="MT Extra" pitchFamily="18" charset="2"/>
              </a:rPr>
              <a:t>–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 </a:t>
            </a:r>
            <a:r>
              <a:rPr lang="en-US" altLang="zh-CN" sz="3600" b="1" baseline="-30000" smtClean="0">
                <a:solidFill>
                  <a:srgbClr val="000000"/>
                </a:solidFill>
                <a:latin typeface="Times New Roman" pitchFamily="18" charset="0"/>
              </a:rPr>
              <a:t>s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 ) </a:t>
            </a:r>
            <a:r>
              <a:rPr lang="en-US" altLang="zh-CN" b="1" smtClean="0">
                <a:latin typeface="Times New Roman" pitchFamily="18" charset="0"/>
              </a:rPr>
              <a:t>= 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0 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</a:rPr>
              <a:t>  表示 </a:t>
            </a:r>
            <a:r>
              <a:rPr lang="en-US" altLang="zh-CN" b="1" smtClean="0">
                <a:latin typeface="Times New Roman" pitchFamily="18" charset="0"/>
              </a:rPr>
              <a:t>0 </a:t>
            </a:r>
            <a:r>
              <a:rPr lang="zh-CN" altLang="en-US" b="1" smtClean="0">
                <a:latin typeface="Times New Roman" pitchFamily="18" charset="0"/>
              </a:rPr>
              <a:t>唯一</a:t>
            </a:r>
            <a:r>
              <a:rPr lang="zh-CN" altLang="en-US" b="1" smtClean="0">
                <a:latin typeface="Times New Roman" pitchFamily="18" charset="0"/>
                <a:sym typeface="Symbol" pitchFamily="18" charset="2"/>
              </a:rPr>
              <a:t>可推出   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1 </a:t>
            </a:r>
            <a:r>
              <a:rPr lang="en-US" altLang="zh-CN" b="1" smtClean="0">
                <a:latin typeface="Times New Roman" pitchFamily="18" charset="0"/>
              </a:rPr>
              <a:t>=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 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1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 ,</a:t>
            </a:r>
            <a:r>
              <a:rPr lang="en-US" altLang="zh-CN" b="1" smtClean="0">
                <a:latin typeface="Times New Roman" pitchFamily="18" charset="0"/>
              </a:rPr>
              <a:t>   … ,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  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s </a:t>
            </a:r>
            <a:r>
              <a:rPr lang="en-US" altLang="zh-CN" b="1" smtClean="0">
                <a:latin typeface="Times New Roman" pitchFamily="18" charset="0"/>
              </a:rPr>
              <a:t>=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 </a:t>
            </a:r>
            <a:r>
              <a:rPr lang="en-US" altLang="zh-CN" sz="3600" b="1" baseline="-30000" smtClean="0">
                <a:solidFill>
                  <a:srgbClr val="000000"/>
                </a:solidFill>
                <a:latin typeface="Times New Roman" pitchFamily="18" charset="0"/>
              </a:rPr>
              <a:t>s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 </a:t>
            </a:r>
            <a:endParaRPr lang="en-US" altLang="zh-CN" b="1" smtClean="0">
              <a:latin typeface="Times New Roman" pitchFamily="18" charset="0"/>
            </a:endParaRPr>
          </a:p>
        </p:txBody>
      </p:sp>
      <p:sp>
        <p:nvSpPr>
          <p:cNvPr id="5477380" name="Line 4"/>
          <p:cNvSpPr>
            <a:spLocks noChangeShapeType="1"/>
          </p:cNvSpPr>
          <p:nvPr/>
        </p:nvSpPr>
        <p:spPr bwMode="auto">
          <a:xfrm>
            <a:off x="1187450" y="4149725"/>
            <a:ext cx="6121400" cy="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73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4773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4773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4773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73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4773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4773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4773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7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5477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73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4773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4773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4773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73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0"/>
                                        <p:tgtEl>
                                          <p:spTgt spid="54773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77380" grpId="0" animBg="1"/>
    </p:bldLst>
  </p:timing>
</p:sld>
</file>

<file path=ppt/slides/slide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97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4565650"/>
          </a:xfrm>
        </p:spPr>
        <p:txBody>
          <a:bodyPr/>
          <a:lstStyle/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</a:rPr>
              <a:t>若 </a:t>
            </a:r>
            <a:r>
              <a:rPr lang="en-US" altLang="zh-CN" b="1" smtClean="0">
                <a:latin typeface="Times New Roman" pitchFamily="18" charset="0"/>
              </a:rPr>
              <a:t>V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1 </a:t>
            </a:r>
            <a:r>
              <a:rPr lang="en-US" altLang="zh-CN" b="1" smtClean="0">
                <a:latin typeface="Times New Roman" pitchFamily="18" charset="0"/>
              </a:rPr>
              <a:t>, V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2</a:t>
            </a:r>
            <a:r>
              <a:rPr lang="en-US" altLang="zh-CN" b="1" smtClean="0">
                <a:latin typeface="Times New Roman" pitchFamily="18" charset="0"/>
              </a:rPr>
              <a:t> , … , V</a:t>
            </a:r>
            <a:r>
              <a:rPr lang="en-US" altLang="zh-CN" sz="3600" b="1" baseline="-30000" smtClean="0">
                <a:solidFill>
                  <a:srgbClr val="000000"/>
                </a:solidFill>
                <a:latin typeface="Times New Roman" pitchFamily="18" charset="0"/>
              </a:rPr>
              <a:t>s </a:t>
            </a:r>
            <a:r>
              <a:rPr lang="zh-CN" altLang="en-US" b="1" smtClean="0">
                <a:latin typeface="Times New Roman" pitchFamily="18" charset="0"/>
              </a:rPr>
              <a:t>表示某个向量 </a:t>
            </a:r>
            <a:r>
              <a:rPr lang="en-US" altLang="zh-CN" b="1" smtClean="0">
                <a:latin typeface="Times New Roman" pitchFamily="18" charset="0"/>
              </a:rPr>
              <a:t>(</a:t>
            </a:r>
            <a:r>
              <a:rPr lang="zh-CN" altLang="en-US" b="1" smtClean="0">
                <a:latin typeface="Times New Roman" pitchFamily="18" charset="0"/>
              </a:rPr>
              <a:t>比如零向量</a:t>
            </a:r>
            <a:r>
              <a:rPr lang="en-US" altLang="zh-CN" b="1" smtClean="0">
                <a:latin typeface="Times New Roman" pitchFamily="18" charset="0"/>
              </a:rPr>
              <a:t>) 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</a:rPr>
              <a:t>的方式唯一 </a:t>
            </a:r>
            <a:r>
              <a:rPr lang="en-US" altLang="zh-CN" b="1" smtClean="0">
                <a:latin typeface="Times New Roman" pitchFamily="18" charset="0"/>
              </a:rPr>
              <a:t>,  </a:t>
            </a:r>
            <a:r>
              <a:rPr lang="zh-CN" altLang="en-US" b="1" smtClean="0">
                <a:latin typeface="Times New Roman" pitchFamily="18" charset="0"/>
              </a:rPr>
              <a:t>则 </a:t>
            </a:r>
            <a:r>
              <a:rPr lang="en-US" altLang="zh-CN" b="1" smtClean="0">
                <a:latin typeface="Times New Roman" pitchFamily="18" charset="0"/>
              </a:rPr>
              <a:t>V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1 </a:t>
            </a:r>
            <a:r>
              <a:rPr lang="en-US" altLang="zh-CN" b="1" smtClean="0">
                <a:latin typeface="Times New Roman" pitchFamily="18" charset="0"/>
              </a:rPr>
              <a:t>, … ,V</a:t>
            </a:r>
            <a:r>
              <a:rPr lang="en-US" altLang="zh-CN" sz="3600" b="1" baseline="-30000" smtClean="0">
                <a:solidFill>
                  <a:srgbClr val="000000"/>
                </a:solidFill>
                <a:latin typeface="Times New Roman" pitchFamily="18" charset="0"/>
              </a:rPr>
              <a:t>s </a:t>
            </a:r>
            <a:r>
              <a:rPr lang="zh-CN" altLang="en-US" b="1" smtClean="0">
                <a:latin typeface="Times New Roman" pitchFamily="18" charset="0"/>
              </a:rPr>
              <a:t>表示 </a:t>
            </a:r>
            <a:r>
              <a:rPr lang="en-US" altLang="zh-CN" b="1" smtClean="0">
                <a:latin typeface="Times New Roman" pitchFamily="18" charset="0"/>
              </a:rPr>
              <a:t>V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1 </a:t>
            </a:r>
            <a:r>
              <a:rPr lang="en-US" altLang="zh-CN" b="1" smtClean="0">
                <a:latin typeface="Times New Roman" pitchFamily="18" charset="0"/>
              </a:rPr>
              <a:t>+ … + V</a:t>
            </a:r>
            <a:r>
              <a:rPr lang="en-US" altLang="zh-CN" sz="3600" b="1" baseline="-30000" smtClean="0">
                <a:solidFill>
                  <a:srgbClr val="000000"/>
                </a:solidFill>
                <a:latin typeface="Times New Roman" pitchFamily="18" charset="0"/>
              </a:rPr>
              <a:t>s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 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</a:rPr>
              <a:t>中任何向量的方式都唯一 </a:t>
            </a:r>
            <a:r>
              <a:rPr lang="en-US" altLang="zh-CN" b="1" smtClean="0">
                <a:latin typeface="Times New Roman" pitchFamily="18" charset="0"/>
              </a:rPr>
              <a:t>.  </a:t>
            </a:r>
            <a:r>
              <a:rPr lang="zh-CN" altLang="en-US" b="1" smtClean="0">
                <a:latin typeface="Times New Roman" pitchFamily="18" charset="0"/>
              </a:rPr>
              <a:t>  此时称</a:t>
            </a:r>
            <a:r>
              <a:rPr lang="en-US" altLang="zh-CN" b="1" smtClean="0">
                <a:latin typeface="Times New Roman" pitchFamily="18" charset="0"/>
              </a:rPr>
              <a:t>  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</a:rPr>
              <a:t>    V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1 </a:t>
            </a:r>
            <a:r>
              <a:rPr lang="en-US" altLang="zh-CN" b="1" smtClean="0">
                <a:latin typeface="Times New Roman" pitchFamily="18" charset="0"/>
              </a:rPr>
              <a:t>+ V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2</a:t>
            </a:r>
            <a:r>
              <a:rPr lang="en-US" altLang="zh-CN" b="1" smtClean="0">
                <a:latin typeface="Times New Roman" pitchFamily="18" charset="0"/>
              </a:rPr>
              <a:t> + … + V</a:t>
            </a:r>
            <a:r>
              <a:rPr lang="en-US" altLang="zh-CN" sz="3600" b="1" baseline="-30000" smtClean="0">
                <a:solidFill>
                  <a:srgbClr val="000000"/>
                </a:solidFill>
                <a:latin typeface="Times New Roman" pitchFamily="18" charset="0"/>
              </a:rPr>
              <a:t>s   </a:t>
            </a:r>
            <a:r>
              <a:rPr lang="zh-CN" altLang="en-US" b="1" smtClean="0">
                <a:latin typeface="Times New Roman" pitchFamily="18" charset="0"/>
              </a:rPr>
              <a:t>是直和 </a:t>
            </a:r>
            <a:r>
              <a:rPr lang="en-US" altLang="zh-CN" b="1" smtClean="0">
                <a:latin typeface="Times New Roman" pitchFamily="18" charset="0"/>
              </a:rPr>
              <a:t>, </a:t>
            </a:r>
            <a:r>
              <a:rPr lang="zh-CN" altLang="en-US" b="1" smtClean="0">
                <a:latin typeface="Times New Roman" pitchFamily="18" charset="0"/>
              </a:rPr>
              <a:t>  记为  </a:t>
            </a:r>
            <a:endParaRPr lang="en-US" altLang="zh-CN" b="1" smtClean="0">
              <a:latin typeface="Times New Roman" pitchFamily="18" charset="0"/>
            </a:endParaRP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</a:rPr>
              <a:t>                  V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1 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</a:t>
            </a:r>
            <a:r>
              <a:rPr lang="en-US" altLang="zh-CN" b="1" smtClean="0">
                <a:latin typeface="Times New Roman" pitchFamily="18" charset="0"/>
              </a:rPr>
              <a:t> V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2</a:t>
            </a:r>
            <a:r>
              <a:rPr lang="en-US" altLang="zh-CN" b="1" smtClean="0">
                <a:latin typeface="Times New Roman" pitchFamily="18" charset="0"/>
              </a:rPr>
              <a:t> 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</a:t>
            </a:r>
            <a:r>
              <a:rPr lang="en-US" altLang="zh-CN" b="1" smtClean="0">
                <a:latin typeface="Times New Roman" pitchFamily="18" charset="0"/>
              </a:rPr>
              <a:t> …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</a:t>
            </a:r>
            <a:r>
              <a:rPr lang="en-US" altLang="zh-CN" b="1" smtClean="0">
                <a:latin typeface="Times New Roman" pitchFamily="18" charset="0"/>
              </a:rPr>
              <a:t> V</a:t>
            </a:r>
            <a:r>
              <a:rPr lang="en-US" altLang="zh-CN" sz="3600" b="1" baseline="-30000" smtClean="0">
                <a:solidFill>
                  <a:srgbClr val="000000"/>
                </a:solidFill>
                <a:latin typeface="Times New Roman" pitchFamily="18" charset="0"/>
              </a:rPr>
              <a:t>s  </a:t>
            </a:r>
            <a:r>
              <a:rPr lang="en-US" altLang="zh-CN" b="1" smtClean="0">
                <a:latin typeface="Times New Roman" pitchFamily="18" charset="0"/>
              </a:rPr>
              <a:t>.                 </a:t>
            </a:r>
          </a:p>
        </p:txBody>
      </p:sp>
      <p:pic>
        <p:nvPicPr>
          <p:cNvPr id="723971" name="Picture 3" descr="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70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23972" name="Rectangle 4"/>
          <p:cNvSpPr>
            <a:spLocks noGrp="1" noChangeArrowheads="1"/>
          </p:cNvSpPr>
          <p:nvPr>
            <p:ph type="title"/>
          </p:nvPr>
        </p:nvSpPr>
        <p:spPr>
          <a:xfrm>
            <a:off x="539750" y="44450"/>
            <a:ext cx="8229600" cy="1143000"/>
          </a:xfrm>
          <a:noFill/>
        </p:spPr>
        <p:txBody>
          <a:bodyPr/>
          <a:lstStyle/>
          <a:p>
            <a:pPr eaLnBrk="1" hangingPunct="1"/>
            <a:r>
              <a:rPr lang="zh-CN" altLang="en-US" sz="4000" b="1" smtClean="0">
                <a:solidFill>
                  <a:schemeClr val="bg1"/>
                </a:solidFill>
              </a:rPr>
              <a:t>子空间的直和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898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zh-CN" altLang="en-US" b="1" dirty="0" smtClean="0">
                <a:ea typeface="新宋体" pitchFamily="49" charset="-122"/>
              </a:rPr>
              <a:t>作业：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10 </a:t>
            </a:r>
            <a:r>
              <a:rPr lang="zh-CN" altLang="en-US" b="1" dirty="0" smtClean="0"/>
              <a:t>月 </a:t>
            </a:r>
            <a:r>
              <a:rPr lang="en-US" altLang="zh-CN" b="1" dirty="0" smtClean="0"/>
              <a:t>24 </a:t>
            </a:r>
            <a:r>
              <a:rPr lang="zh-CN" altLang="en-US" b="1" dirty="0" smtClean="0"/>
              <a:t>日 交</a:t>
            </a:r>
          </a:p>
        </p:txBody>
      </p:sp>
      <p:sp>
        <p:nvSpPr>
          <p:cNvPr id="421891" name="Rectangle 3"/>
          <p:cNvSpPr>
            <a:spLocks noGrp="1" noChangeArrowheads="1"/>
          </p:cNvSpPr>
          <p:nvPr>
            <p:ph type="body" idx="4294967295"/>
          </p:nvPr>
        </p:nvSpPr>
        <p:spPr>
          <a:solidFill>
            <a:srgbClr val="00FF00">
              <a:alpha val="70195"/>
            </a:srgbClr>
          </a:solidFill>
        </p:spPr>
        <p:txBody>
          <a:bodyPr/>
          <a:lstStyle/>
          <a:p>
            <a:pPr marL="609600" indent="-609600" eaLnBrk="1" hangingPunct="1">
              <a:lnSpc>
                <a:spcPct val="150000"/>
              </a:lnSpc>
              <a:buFontTx/>
              <a:buNone/>
              <a:defRPr/>
            </a:pPr>
            <a:r>
              <a:rPr lang="en-US" altLang="zh-CN" sz="4000" b="1" dirty="0" smtClean="0"/>
              <a:t>   </a:t>
            </a:r>
            <a:r>
              <a:rPr lang="en-US" altLang="zh-CN" sz="4000" b="1" dirty="0" smtClean="0">
                <a:latin typeface="Times New Roman" pitchFamily="18" charset="0"/>
              </a:rPr>
              <a:t>§2.5      4           §2.6      3</a:t>
            </a:r>
            <a:endParaRPr lang="en-US" altLang="zh-CN" sz="4000" b="1" dirty="0" smtClean="0"/>
          </a:p>
          <a:p>
            <a:pPr eaLnBrk="1" hangingPunct="1">
              <a:lnSpc>
                <a:spcPct val="150000"/>
              </a:lnSpc>
              <a:buNone/>
              <a:defRPr/>
            </a:pPr>
            <a:r>
              <a:rPr lang="en-US" altLang="zh-CN" sz="4000" b="1" dirty="0" smtClean="0"/>
              <a:t>   </a:t>
            </a:r>
            <a:r>
              <a:rPr lang="en-US" altLang="zh-CN" sz="4000" b="1" dirty="0" smtClean="0">
                <a:latin typeface="Times New Roman" pitchFamily="18" charset="0"/>
              </a:rPr>
              <a:t>§3.1      2,    5</a:t>
            </a:r>
            <a:r>
              <a:rPr lang="en-US" altLang="zh-CN" sz="4000" b="1" dirty="0" smtClean="0"/>
              <a:t>    §</a:t>
            </a:r>
            <a:r>
              <a:rPr lang="en-US" altLang="zh-CN" sz="4000" b="1" dirty="0" smtClean="0">
                <a:latin typeface="Times New Roman" pitchFamily="18" charset="0"/>
              </a:rPr>
              <a:t>3.2      1</a:t>
            </a:r>
            <a:endParaRPr lang="en-US" altLang="zh-CN" sz="4400" b="1" dirty="0" smtClean="0">
              <a:latin typeface="Times New Roman" pitchFamily="18" charset="0"/>
            </a:endParaRPr>
          </a:p>
          <a:p>
            <a:pPr eaLnBrk="1" hangingPunct="1">
              <a:lnSpc>
                <a:spcPct val="150000"/>
              </a:lnSpc>
              <a:buFontTx/>
              <a:buNone/>
              <a:defRPr/>
            </a:pPr>
            <a:r>
              <a:rPr lang="en-US" altLang="zh-CN" sz="4000" b="1" dirty="0" smtClean="0"/>
              <a:t>   §</a:t>
            </a:r>
            <a:r>
              <a:rPr lang="en-US" altLang="zh-CN" sz="4000" b="1" dirty="0" smtClean="0">
                <a:latin typeface="Times New Roman" pitchFamily="18" charset="0"/>
              </a:rPr>
              <a:t>3.3      2,   5,   8,   9,  12</a:t>
            </a:r>
          </a:p>
        </p:txBody>
      </p:sp>
    </p:spTree>
    <p:extLst>
      <p:ext uri="{BB962C8B-B14F-4D97-AF65-F5344CB8AC3E}">
        <p14:creationId xmlns:p14="http://schemas.microsoft.com/office/powerpoint/2010/main" val="1900928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857858" name="Rectangle 2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57200" y="1981200"/>
                <a:ext cx="8229600" cy="4040188"/>
              </a:xfrm>
            </p:spPr>
            <p:txBody>
              <a:bodyPr/>
              <a:lstStyle/>
              <a:p>
                <a:pPr eaLnBrk="1" hangingPunct="1">
                  <a:lnSpc>
                    <a:spcPct val="135000"/>
                  </a:lnSpc>
                  <a:buFontTx/>
                  <a:buNone/>
                </a:pPr>
                <a:r>
                  <a:rPr lang="en-US" altLang="zh-CN" sz="3600" b="1" dirty="0" smtClean="0">
                    <a:latin typeface="Times New Roman" pitchFamily="18" charset="0"/>
                    <a:ea typeface="华文楷体" pitchFamily="2" charset="-122"/>
                  </a:rPr>
                  <a:t>   </a:t>
                </a:r>
                <a:r>
                  <a:rPr lang="zh-CN" altLang="en-US" sz="3600" b="1" dirty="0" smtClean="0">
                    <a:latin typeface="Times New Roman" pitchFamily="18" charset="0"/>
                    <a:ea typeface="华文楷体" pitchFamily="2" charset="-122"/>
                  </a:rPr>
                  <a:t>设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600" b="1" i="1">
                            <a:latin typeface="Cambria Math"/>
                            <a:ea typeface="华文楷体" pitchFamily="2" charset="-122"/>
                          </a:rPr>
                        </m:ctrlPr>
                      </m:sSubPr>
                      <m:e>
                        <m:r>
                          <a:rPr lang="zh-CN" altLang="en-US" sz="3600" b="1" i="0">
                            <a:latin typeface="Cambria Math"/>
                            <a:ea typeface="华文楷体" pitchFamily="2" charset="-122"/>
                          </a:rPr>
                          <m:t>𝛂</m:t>
                        </m:r>
                      </m:e>
                      <m:sub>
                        <m:r>
                          <a:rPr lang="en-US" altLang="zh-CN" sz="3600" b="1" i="1">
                            <a:latin typeface="Cambria Math"/>
                            <a:ea typeface="华文楷体" pitchFamily="2" charset="-122"/>
                          </a:rPr>
                          <m:t>𝟏</m:t>
                        </m:r>
                        <m:r>
                          <a:rPr lang="en-US" altLang="zh-CN" sz="3600" b="1" i="1">
                            <a:latin typeface="Cambria Math"/>
                            <a:ea typeface="华文楷体" pitchFamily="2" charset="-122"/>
                          </a:rPr>
                          <m:t> </m:t>
                        </m:r>
                      </m:sub>
                    </m:sSub>
                    <m:r>
                      <a:rPr lang="en-US" altLang="zh-CN" sz="3600" b="1" i="1">
                        <a:latin typeface="Cambria Math"/>
                        <a:ea typeface="华文楷体" pitchFamily="2" charset="-122"/>
                      </a:rPr>
                      <m:t>,</m:t>
                    </m:r>
                    <m:sSub>
                      <m:sSubPr>
                        <m:ctrlPr>
                          <a:rPr lang="en-US" altLang="zh-CN" sz="3600" b="1" i="1">
                            <a:latin typeface="Cambria Math"/>
                            <a:ea typeface="华文楷体" pitchFamily="2" charset="-122"/>
                          </a:rPr>
                        </m:ctrlPr>
                      </m:sSubPr>
                      <m:e>
                        <m:r>
                          <a:rPr lang="zh-CN" altLang="en-US" sz="3600" b="1" i="0">
                            <a:latin typeface="Cambria Math"/>
                            <a:ea typeface="华文楷体" pitchFamily="2" charset="-122"/>
                          </a:rPr>
                          <m:t>𝛂</m:t>
                        </m:r>
                      </m:e>
                      <m:sub>
                        <m:r>
                          <a:rPr lang="en-US" altLang="zh-CN" sz="3600" b="1" i="1">
                            <a:latin typeface="Cambria Math"/>
                            <a:ea typeface="华文楷体" pitchFamily="2" charset="-122"/>
                          </a:rPr>
                          <m:t>𝟐</m:t>
                        </m:r>
                        <m:r>
                          <a:rPr lang="en-US" altLang="zh-CN" sz="3600" b="1" i="1">
                            <a:latin typeface="Cambria Math"/>
                            <a:ea typeface="华文楷体" pitchFamily="2" charset="-122"/>
                          </a:rPr>
                          <m:t> </m:t>
                        </m:r>
                      </m:sub>
                    </m:sSub>
                    <m:r>
                      <a:rPr lang="en-US" altLang="zh-CN" sz="3600" b="1" i="1">
                        <a:latin typeface="Cambria Math"/>
                        <a:ea typeface="华文楷体" pitchFamily="2" charset="-122"/>
                      </a:rPr>
                      <m:t>,⋯,</m:t>
                    </m:r>
                    <m:sSub>
                      <m:sSubPr>
                        <m:ctrlPr>
                          <a:rPr lang="en-US" altLang="zh-CN" sz="3600" b="1" i="1">
                            <a:latin typeface="Cambria Math"/>
                            <a:ea typeface="华文楷体" pitchFamily="2" charset="-122"/>
                          </a:rPr>
                        </m:ctrlPr>
                      </m:sSubPr>
                      <m:e>
                        <m:r>
                          <a:rPr lang="zh-CN" altLang="en-US" sz="3600" b="1" i="0">
                            <a:latin typeface="Cambria Math"/>
                            <a:ea typeface="华文楷体" pitchFamily="2" charset="-122"/>
                          </a:rPr>
                          <m:t>𝛂</m:t>
                        </m:r>
                      </m:e>
                      <m:sub>
                        <m:r>
                          <a:rPr lang="en-US" altLang="zh-CN" sz="3600" b="1" i="1">
                            <a:latin typeface="Cambria Math"/>
                            <a:ea typeface="华文楷体" pitchFamily="2" charset="-122"/>
                          </a:rPr>
                          <m:t>𝒔</m:t>
                        </m:r>
                        <m:r>
                          <a:rPr lang="en-US" altLang="zh-CN" sz="3600" b="1" i="1">
                            <a:latin typeface="Cambria Math"/>
                            <a:ea typeface="华文楷体" pitchFamily="2" charset="-122"/>
                          </a:rPr>
                          <m:t> </m:t>
                        </m:r>
                      </m:sub>
                    </m:sSub>
                    <m:r>
                      <a:rPr lang="en-US" altLang="zh-CN" sz="3600" b="1" i="1" smtClean="0">
                        <a:latin typeface="Cambria Math"/>
                        <a:ea typeface="Cambria Math"/>
                      </a:rPr>
                      <m:t>∈</m:t>
                    </m:r>
                    <m:r>
                      <a:rPr lang="en-US" altLang="zh-CN" sz="3600" b="1" i="0" smtClean="0">
                        <a:latin typeface="Cambria Math"/>
                        <a:ea typeface="华文楷体" pitchFamily="2" charset="-122"/>
                      </a:rPr>
                      <m:t> </m:t>
                    </m:r>
                    <m:r>
                      <a:rPr lang="en-US" altLang="zh-CN" sz="3600" b="1" i="0" dirty="0" smtClean="0">
                        <a:latin typeface="Cambria Math"/>
                        <a:ea typeface="华文楷体" pitchFamily="2" charset="-122"/>
                      </a:rPr>
                      <m:t>𝐕</m:t>
                    </m:r>
                  </m:oMath>
                </a14:m>
                <a:r>
                  <a:rPr lang="zh-CN" altLang="en-US" sz="3600" b="1" dirty="0" smtClean="0">
                    <a:latin typeface="Times New Roman" pitchFamily="18" charset="0"/>
                  </a:rPr>
                  <a:t> </a:t>
                </a:r>
                <a:r>
                  <a:rPr lang="en-US" altLang="zh-CN" sz="3600" b="1" dirty="0" smtClean="0">
                    <a:latin typeface="Times New Roman" pitchFamily="18" charset="0"/>
                  </a:rPr>
                  <a:t>.   </a:t>
                </a:r>
                <a:r>
                  <a:rPr lang="zh-CN" altLang="en-US" sz="3600" b="1" dirty="0" smtClean="0">
                    <a:latin typeface="Times New Roman" pitchFamily="18" charset="0"/>
                    <a:ea typeface="华文楷体" pitchFamily="2" charset="-122"/>
                  </a:rPr>
                  <a:t>若从</a:t>
                </a:r>
              </a:p>
              <a:p>
                <a:pPr lvl="0" eaLnBrk="1" hangingPunct="1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600" b="1" i="1">
                              <a:solidFill>
                                <a:srgbClr val="000000"/>
                              </a:solidFill>
                              <a:latin typeface="Cambria Math"/>
                              <a:ea typeface="华文楷体" pitchFamily="2" charset="-122"/>
                            </a:rPr>
                          </m:ctrlPr>
                        </m:sSubPr>
                        <m:e>
                          <m:r>
                            <a:rPr lang="en-US" altLang="zh-CN" sz="3600" b="1" i="1">
                              <a:solidFill>
                                <a:srgbClr val="000000"/>
                              </a:solidFill>
                              <a:latin typeface="Cambria Math"/>
                              <a:ea typeface="华文楷体" pitchFamily="2" charset="-122"/>
                            </a:rPr>
                            <m:t>𝒌</m:t>
                          </m:r>
                        </m:e>
                        <m:sub>
                          <m:r>
                            <a:rPr lang="en-US" altLang="zh-CN" sz="3600" b="1" i="1">
                              <a:solidFill>
                                <a:srgbClr val="000000"/>
                              </a:solidFill>
                              <a:latin typeface="Cambria Math"/>
                              <a:ea typeface="华文楷体" pitchFamily="2" charset="-122"/>
                            </a:rPr>
                            <m:t>𝟏</m:t>
                          </m:r>
                        </m:sub>
                      </m:sSub>
                      <m:sSub>
                        <m:sSubPr>
                          <m:ctrlPr>
                            <a:rPr lang="en-US" altLang="zh-CN" sz="3600" b="1" i="1">
                              <a:solidFill>
                                <a:srgbClr val="000000"/>
                              </a:solidFill>
                              <a:latin typeface="Cambria Math"/>
                              <a:ea typeface="华文楷体" pitchFamily="2" charset="-122"/>
                            </a:rPr>
                          </m:ctrlPr>
                        </m:sSubPr>
                        <m:e>
                          <m:r>
                            <a:rPr lang="zh-CN" altLang="en-US" sz="3600" b="1" i="0">
                              <a:solidFill>
                                <a:srgbClr val="000000"/>
                              </a:solidFill>
                              <a:latin typeface="Cambria Math"/>
                              <a:ea typeface="华文楷体" pitchFamily="2" charset="-122"/>
                            </a:rPr>
                            <m:t>𝛂</m:t>
                          </m:r>
                        </m:e>
                        <m:sub>
                          <m:r>
                            <a:rPr lang="en-US" altLang="zh-CN" sz="3600" b="1" i="1">
                              <a:solidFill>
                                <a:srgbClr val="000000"/>
                              </a:solidFill>
                              <a:latin typeface="Cambria Math"/>
                              <a:ea typeface="华文楷体" pitchFamily="2" charset="-122"/>
                            </a:rPr>
                            <m:t>𝟏</m:t>
                          </m:r>
                        </m:sub>
                      </m:sSub>
                      <m:r>
                        <a:rPr lang="en-US" altLang="zh-CN" sz="3600" b="1" i="1">
                          <a:solidFill>
                            <a:srgbClr val="000000"/>
                          </a:solidFill>
                          <a:latin typeface="Cambria Math"/>
                          <a:ea typeface="华文楷体" pitchFamily="2" charset="-122"/>
                        </a:rPr>
                        <m:t>+</m:t>
                      </m:r>
                      <m:sSub>
                        <m:sSubPr>
                          <m:ctrlPr>
                            <a:rPr lang="en-US" altLang="zh-CN" sz="3600" b="1" i="1">
                              <a:solidFill>
                                <a:srgbClr val="000000"/>
                              </a:solidFill>
                              <a:latin typeface="Cambria Math"/>
                              <a:ea typeface="华文楷体" pitchFamily="2" charset="-122"/>
                            </a:rPr>
                          </m:ctrlPr>
                        </m:sSubPr>
                        <m:e>
                          <m:r>
                            <a:rPr lang="en-US" altLang="zh-CN" sz="3600" b="1" i="1">
                              <a:solidFill>
                                <a:srgbClr val="000000"/>
                              </a:solidFill>
                              <a:latin typeface="Cambria Math"/>
                              <a:ea typeface="华文楷体" pitchFamily="2" charset="-122"/>
                            </a:rPr>
                            <m:t>𝒌</m:t>
                          </m:r>
                        </m:e>
                        <m:sub>
                          <m:r>
                            <a:rPr lang="en-US" altLang="zh-CN" sz="3600" b="1" i="1">
                              <a:solidFill>
                                <a:srgbClr val="000000"/>
                              </a:solidFill>
                              <a:latin typeface="Cambria Math"/>
                              <a:ea typeface="华文楷体" pitchFamily="2" charset="-122"/>
                            </a:rPr>
                            <m:t>𝟐</m:t>
                          </m:r>
                        </m:sub>
                      </m:sSub>
                      <m:sSub>
                        <m:sSubPr>
                          <m:ctrlPr>
                            <a:rPr lang="en-US" altLang="zh-CN" sz="3600" b="1" i="1">
                              <a:solidFill>
                                <a:srgbClr val="000000"/>
                              </a:solidFill>
                              <a:latin typeface="Cambria Math"/>
                              <a:ea typeface="华文楷体" pitchFamily="2" charset="-122"/>
                            </a:rPr>
                          </m:ctrlPr>
                        </m:sSubPr>
                        <m:e>
                          <m:r>
                            <a:rPr lang="zh-CN" altLang="en-US" sz="3600" b="1" i="0">
                              <a:solidFill>
                                <a:srgbClr val="000000"/>
                              </a:solidFill>
                              <a:latin typeface="Cambria Math"/>
                              <a:ea typeface="华文楷体" pitchFamily="2" charset="-122"/>
                            </a:rPr>
                            <m:t>𝛂</m:t>
                          </m:r>
                        </m:e>
                        <m:sub>
                          <m:r>
                            <a:rPr lang="en-US" altLang="zh-CN" sz="3600" b="1" i="1">
                              <a:solidFill>
                                <a:srgbClr val="000000"/>
                              </a:solidFill>
                              <a:latin typeface="Cambria Math"/>
                              <a:ea typeface="华文楷体" pitchFamily="2" charset="-122"/>
                            </a:rPr>
                            <m:t>𝟐</m:t>
                          </m:r>
                        </m:sub>
                      </m:sSub>
                      <m:r>
                        <a:rPr lang="en-US" altLang="zh-CN" sz="3600" b="1" i="1">
                          <a:solidFill>
                            <a:srgbClr val="000000"/>
                          </a:solidFill>
                          <a:latin typeface="Cambria Math"/>
                          <a:ea typeface="华文楷体" pitchFamily="2" charset="-122"/>
                        </a:rPr>
                        <m:t>+⋯+</m:t>
                      </m:r>
                      <m:sSub>
                        <m:sSubPr>
                          <m:ctrlPr>
                            <a:rPr lang="en-US" altLang="zh-CN" sz="3600" b="1" i="1">
                              <a:solidFill>
                                <a:srgbClr val="000000"/>
                              </a:solidFill>
                              <a:latin typeface="Cambria Math"/>
                              <a:ea typeface="华文楷体" pitchFamily="2" charset="-122"/>
                            </a:rPr>
                          </m:ctrlPr>
                        </m:sSubPr>
                        <m:e>
                          <m:r>
                            <a:rPr lang="en-US" altLang="zh-CN" sz="3600" b="1" i="1">
                              <a:solidFill>
                                <a:srgbClr val="000000"/>
                              </a:solidFill>
                              <a:latin typeface="Cambria Math"/>
                              <a:ea typeface="华文楷体" pitchFamily="2" charset="-122"/>
                            </a:rPr>
                            <m:t>𝒌</m:t>
                          </m:r>
                        </m:e>
                        <m:sub>
                          <m:r>
                            <a:rPr lang="en-US" altLang="zh-CN" sz="3600" b="1" i="1">
                              <a:solidFill>
                                <a:srgbClr val="000000"/>
                              </a:solidFill>
                              <a:latin typeface="Cambria Math"/>
                              <a:ea typeface="华文楷体" pitchFamily="2" charset="-122"/>
                            </a:rPr>
                            <m:t>𝒔</m:t>
                          </m:r>
                        </m:sub>
                      </m:sSub>
                      <m:sSub>
                        <m:sSubPr>
                          <m:ctrlPr>
                            <a:rPr lang="en-US" altLang="zh-CN" sz="3600" b="1" i="1">
                              <a:solidFill>
                                <a:srgbClr val="000000"/>
                              </a:solidFill>
                              <a:latin typeface="Cambria Math"/>
                              <a:ea typeface="华文楷体" pitchFamily="2" charset="-122"/>
                            </a:rPr>
                          </m:ctrlPr>
                        </m:sSubPr>
                        <m:e>
                          <m:r>
                            <a:rPr lang="zh-CN" altLang="en-US" sz="3600" b="1" i="0">
                              <a:solidFill>
                                <a:srgbClr val="000000"/>
                              </a:solidFill>
                              <a:latin typeface="Cambria Math"/>
                              <a:ea typeface="华文楷体" pitchFamily="2" charset="-122"/>
                            </a:rPr>
                            <m:t>𝛂</m:t>
                          </m:r>
                        </m:e>
                        <m:sub>
                          <m:r>
                            <a:rPr lang="en-US" altLang="zh-CN" sz="3600" b="1" i="1">
                              <a:solidFill>
                                <a:srgbClr val="000000"/>
                              </a:solidFill>
                              <a:latin typeface="Cambria Math"/>
                              <a:ea typeface="华文楷体" pitchFamily="2" charset="-122"/>
                            </a:rPr>
                            <m:t>𝒔</m:t>
                          </m:r>
                        </m:sub>
                      </m:sSub>
                      <m:r>
                        <a:rPr lang="en-US" altLang="zh-CN" sz="3600" b="1" i="1">
                          <a:solidFill>
                            <a:srgbClr val="000000"/>
                          </a:solidFill>
                          <a:latin typeface="Cambria Math"/>
                          <a:ea typeface="华文楷体" pitchFamily="2" charset="-122"/>
                        </a:rPr>
                        <m:t>=</m:t>
                      </m:r>
                      <m:r>
                        <a:rPr lang="en-US" altLang="zh-CN" sz="3600" b="1" i="1">
                          <a:solidFill>
                            <a:srgbClr val="000000"/>
                          </a:solidFill>
                          <a:latin typeface="Cambria Math"/>
                          <a:ea typeface="华文楷体" pitchFamily="2" charset="-122"/>
                        </a:rPr>
                        <m:t>𝟎</m:t>
                      </m:r>
                    </m:oMath>
                  </m:oMathPara>
                </a14:m>
                <a:endParaRPr lang="zh-CN" altLang="en-US" sz="3600" b="1" dirty="0" smtClean="0">
                  <a:latin typeface="Times New Roman" pitchFamily="18" charset="0"/>
                </a:endParaRPr>
              </a:p>
              <a:p>
                <a:pPr eaLnBrk="1" hangingPunct="1">
                  <a:lnSpc>
                    <a:spcPct val="135000"/>
                  </a:lnSpc>
                  <a:buFontTx/>
                  <a:buNone/>
                </a:pPr>
                <a:r>
                  <a:rPr lang="zh-CN" altLang="en-US" sz="3600" b="1" dirty="0" smtClean="0">
                    <a:latin typeface="华文楷体" pitchFamily="2" charset="-122"/>
                    <a:ea typeface="华文楷体" pitchFamily="2" charset="-122"/>
                  </a:rPr>
                  <a:t> 能推出表出系数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600" b="1" i="1">
                            <a:latin typeface="Cambria Math"/>
                            <a:ea typeface="华文楷体" pitchFamily="2" charset="-122"/>
                          </a:rPr>
                        </m:ctrlPr>
                      </m:sSubPr>
                      <m:e>
                        <m:r>
                          <a:rPr lang="en-US" altLang="zh-CN" sz="3600" b="1" i="1" smtClean="0">
                            <a:latin typeface="Cambria Math"/>
                            <a:ea typeface="华文楷体" pitchFamily="2" charset="-122"/>
                          </a:rPr>
                          <m:t> </m:t>
                        </m:r>
                        <m:r>
                          <a:rPr lang="en-US" altLang="zh-CN" sz="3600" b="1" i="1">
                            <a:latin typeface="Cambria Math"/>
                            <a:ea typeface="华文楷体" pitchFamily="2" charset="-122"/>
                          </a:rPr>
                          <m:t>𝒌</m:t>
                        </m:r>
                      </m:e>
                      <m:sub>
                        <m:r>
                          <a:rPr lang="en-US" altLang="zh-CN" sz="3600" b="1" i="1">
                            <a:latin typeface="Cambria Math"/>
                            <a:ea typeface="华文楷体" pitchFamily="2" charset="-122"/>
                          </a:rPr>
                          <m:t>𝟏</m:t>
                        </m:r>
                        <m:r>
                          <a:rPr lang="en-US" altLang="zh-CN" sz="3600" b="1" i="1" smtClean="0">
                            <a:latin typeface="Cambria Math"/>
                            <a:ea typeface="华文楷体" pitchFamily="2" charset="-122"/>
                          </a:rPr>
                          <m:t> </m:t>
                        </m:r>
                      </m:sub>
                    </m:sSub>
                    <m:r>
                      <a:rPr lang="en-US" altLang="zh-CN" sz="3600" b="1" i="1">
                        <a:latin typeface="Cambria Math"/>
                        <a:ea typeface="华文楷体" pitchFamily="2" charset="-122"/>
                      </a:rPr>
                      <m:t>,</m:t>
                    </m:r>
                    <m:sSub>
                      <m:sSubPr>
                        <m:ctrlPr>
                          <a:rPr lang="en-US" altLang="zh-CN" sz="3600" b="1" i="1">
                            <a:latin typeface="Cambria Math"/>
                            <a:ea typeface="华文楷体" pitchFamily="2" charset="-122"/>
                          </a:rPr>
                        </m:ctrlPr>
                      </m:sSubPr>
                      <m:e>
                        <m:r>
                          <a:rPr lang="en-US" altLang="zh-CN" sz="3600" b="1" i="1">
                            <a:latin typeface="Cambria Math"/>
                            <a:ea typeface="华文楷体" pitchFamily="2" charset="-122"/>
                          </a:rPr>
                          <m:t>𝒌</m:t>
                        </m:r>
                      </m:e>
                      <m:sub>
                        <m:r>
                          <a:rPr lang="en-US" altLang="zh-CN" sz="3600" b="1" i="1">
                            <a:latin typeface="Cambria Math"/>
                            <a:ea typeface="华文楷体" pitchFamily="2" charset="-122"/>
                          </a:rPr>
                          <m:t>𝟐</m:t>
                        </m:r>
                        <m:r>
                          <a:rPr lang="en-US" altLang="zh-CN" sz="3600" b="1" i="1" smtClean="0">
                            <a:latin typeface="Cambria Math"/>
                            <a:ea typeface="华文楷体" pitchFamily="2" charset="-122"/>
                          </a:rPr>
                          <m:t> </m:t>
                        </m:r>
                      </m:sub>
                    </m:sSub>
                    <m:r>
                      <a:rPr lang="en-US" altLang="zh-CN" sz="3600" b="1" i="1">
                        <a:latin typeface="Cambria Math"/>
                        <a:ea typeface="华文楷体" pitchFamily="2" charset="-122"/>
                      </a:rPr>
                      <m:t>,⋯,</m:t>
                    </m:r>
                    <m:sSub>
                      <m:sSubPr>
                        <m:ctrlPr>
                          <a:rPr lang="en-US" altLang="zh-CN" sz="3600" b="1" i="1">
                            <a:latin typeface="Cambria Math"/>
                            <a:ea typeface="华文楷体" pitchFamily="2" charset="-122"/>
                          </a:rPr>
                        </m:ctrlPr>
                      </m:sSubPr>
                      <m:e>
                        <m:r>
                          <a:rPr lang="en-US" altLang="zh-CN" sz="3600" b="1" i="1">
                            <a:latin typeface="Cambria Math"/>
                            <a:ea typeface="华文楷体" pitchFamily="2" charset="-122"/>
                          </a:rPr>
                          <m:t>𝒌</m:t>
                        </m:r>
                      </m:e>
                      <m:sub>
                        <m:r>
                          <a:rPr lang="en-US" altLang="zh-CN" sz="3600" b="1" i="1">
                            <a:latin typeface="Cambria Math"/>
                            <a:ea typeface="华文楷体" pitchFamily="2" charset="-122"/>
                          </a:rPr>
                          <m:t>𝒔</m:t>
                        </m:r>
                      </m:sub>
                    </m:sSub>
                  </m:oMath>
                </a14:m>
                <a:r>
                  <a:rPr lang="zh-CN" altLang="en-US" sz="3600" b="1" dirty="0" smtClean="0">
                    <a:latin typeface="华文楷体" pitchFamily="2" charset="-122"/>
                    <a:ea typeface="华文楷体" pitchFamily="2" charset="-122"/>
                  </a:rPr>
                  <a:t> 都为</a:t>
                </a:r>
                <a:r>
                  <a:rPr lang="zh-CN" altLang="en-US" sz="3600" b="1" dirty="0" smtClean="0">
                    <a:latin typeface="Times New Roman" pitchFamily="18" charset="0"/>
                    <a:ea typeface="华文楷体" pitchFamily="2" charset="-122"/>
                  </a:rPr>
                  <a:t>零</a:t>
                </a:r>
                <a:r>
                  <a:rPr lang="zh-CN" altLang="en-US" sz="3600" b="1" dirty="0" smtClean="0">
                    <a:latin typeface="Times New Roman" pitchFamily="18" charset="0"/>
                  </a:rPr>
                  <a:t> </a:t>
                </a:r>
                <a:r>
                  <a:rPr lang="en-US" altLang="zh-CN" sz="3600" b="1" dirty="0" smtClean="0">
                    <a:latin typeface="Times New Roman" pitchFamily="18" charset="0"/>
                  </a:rPr>
                  <a:t>, </a:t>
                </a:r>
              </a:p>
              <a:p>
                <a:pPr eaLnBrk="1" hangingPunct="1">
                  <a:lnSpc>
                    <a:spcPct val="135000"/>
                  </a:lnSpc>
                  <a:buFontTx/>
                  <a:buNone/>
                </a:pPr>
                <a:r>
                  <a:rPr lang="en-US" altLang="zh-CN" sz="3600" b="1" dirty="0" smtClean="0">
                    <a:latin typeface="Times New Roman" pitchFamily="18" charset="0"/>
                  </a:rPr>
                  <a:t> </a:t>
                </a:r>
                <a:r>
                  <a:rPr lang="zh-CN" altLang="en-US" sz="3600" b="1" dirty="0" smtClean="0">
                    <a:latin typeface="华文楷体" pitchFamily="2" charset="-122"/>
                    <a:ea typeface="华文楷体" pitchFamily="2" charset="-122"/>
                  </a:rPr>
                  <a:t>则称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600" b="1" i="1">
                            <a:latin typeface="Cambria Math"/>
                            <a:ea typeface="华文楷体" pitchFamily="2" charset="-122"/>
                          </a:rPr>
                        </m:ctrlPr>
                      </m:sSubPr>
                      <m:e>
                        <m:r>
                          <a:rPr lang="zh-CN" altLang="en-US" sz="3600" b="1" i="0">
                            <a:latin typeface="Cambria Math"/>
                            <a:ea typeface="华文楷体" pitchFamily="2" charset="-122"/>
                          </a:rPr>
                          <m:t>𝛂</m:t>
                        </m:r>
                      </m:e>
                      <m:sub>
                        <m:r>
                          <a:rPr lang="en-US" altLang="zh-CN" sz="3600" b="1" i="1">
                            <a:latin typeface="Cambria Math"/>
                            <a:ea typeface="华文楷体" pitchFamily="2" charset="-122"/>
                          </a:rPr>
                          <m:t>𝟏</m:t>
                        </m:r>
                        <m:r>
                          <a:rPr lang="en-US" altLang="zh-CN" sz="3600" b="1" i="1">
                            <a:latin typeface="Cambria Math"/>
                            <a:ea typeface="华文楷体" pitchFamily="2" charset="-122"/>
                          </a:rPr>
                          <m:t> </m:t>
                        </m:r>
                      </m:sub>
                    </m:sSub>
                    <m:r>
                      <a:rPr lang="en-US" altLang="zh-CN" sz="3600" b="1" i="1">
                        <a:latin typeface="Cambria Math"/>
                        <a:ea typeface="华文楷体" pitchFamily="2" charset="-122"/>
                      </a:rPr>
                      <m:t>,</m:t>
                    </m:r>
                    <m:sSub>
                      <m:sSubPr>
                        <m:ctrlPr>
                          <a:rPr lang="en-US" altLang="zh-CN" sz="3600" b="1" i="1">
                            <a:latin typeface="Cambria Math"/>
                            <a:ea typeface="华文楷体" pitchFamily="2" charset="-122"/>
                          </a:rPr>
                        </m:ctrlPr>
                      </m:sSubPr>
                      <m:e>
                        <m:r>
                          <a:rPr lang="zh-CN" altLang="en-US" sz="3600" b="1" i="0">
                            <a:latin typeface="Cambria Math"/>
                            <a:ea typeface="华文楷体" pitchFamily="2" charset="-122"/>
                          </a:rPr>
                          <m:t>𝛂</m:t>
                        </m:r>
                      </m:e>
                      <m:sub>
                        <m:r>
                          <a:rPr lang="en-US" altLang="zh-CN" sz="3600" b="1" i="1">
                            <a:latin typeface="Cambria Math"/>
                            <a:ea typeface="华文楷体" pitchFamily="2" charset="-122"/>
                          </a:rPr>
                          <m:t>𝟐</m:t>
                        </m:r>
                        <m:r>
                          <a:rPr lang="en-US" altLang="zh-CN" sz="3600" b="1" i="1">
                            <a:latin typeface="Cambria Math"/>
                            <a:ea typeface="华文楷体" pitchFamily="2" charset="-122"/>
                          </a:rPr>
                          <m:t> </m:t>
                        </m:r>
                      </m:sub>
                    </m:sSub>
                    <m:r>
                      <a:rPr lang="en-US" altLang="zh-CN" sz="3600" b="1" i="1">
                        <a:latin typeface="Cambria Math"/>
                        <a:ea typeface="华文楷体" pitchFamily="2" charset="-122"/>
                      </a:rPr>
                      <m:t>,⋯,</m:t>
                    </m:r>
                    <m:sSub>
                      <m:sSubPr>
                        <m:ctrlPr>
                          <a:rPr lang="en-US" altLang="zh-CN" sz="3600" b="1" i="1">
                            <a:latin typeface="Cambria Math"/>
                            <a:ea typeface="华文楷体" pitchFamily="2" charset="-122"/>
                          </a:rPr>
                        </m:ctrlPr>
                      </m:sSubPr>
                      <m:e>
                        <m:r>
                          <a:rPr lang="zh-CN" altLang="en-US" sz="3600" b="1" i="0">
                            <a:latin typeface="Cambria Math"/>
                            <a:ea typeface="华文楷体" pitchFamily="2" charset="-122"/>
                          </a:rPr>
                          <m:t>𝛂</m:t>
                        </m:r>
                      </m:e>
                      <m:sub>
                        <m:r>
                          <a:rPr lang="en-US" altLang="zh-CN" sz="3600" b="1" i="1">
                            <a:latin typeface="Cambria Math"/>
                            <a:ea typeface="华文楷体" pitchFamily="2" charset="-122"/>
                          </a:rPr>
                          <m:t>𝒔</m:t>
                        </m:r>
                        <m:r>
                          <a:rPr lang="en-US" altLang="zh-CN" sz="3600" b="1" i="1">
                            <a:latin typeface="Cambria Math"/>
                            <a:ea typeface="华文楷体" pitchFamily="2" charset="-122"/>
                          </a:rPr>
                          <m:t> </m:t>
                        </m:r>
                      </m:sub>
                    </m:sSub>
                  </m:oMath>
                </a14:m>
                <a:r>
                  <a:rPr lang="zh-CN" altLang="en-US" sz="3600" b="1" dirty="0" smtClean="0">
                    <a:latin typeface="华文楷体" pitchFamily="2" charset="-122"/>
                    <a:ea typeface="华文楷体" pitchFamily="2" charset="-122"/>
                  </a:rPr>
                  <a:t>线性无关 </a:t>
                </a:r>
                <a:r>
                  <a:rPr lang="en-US" altLang="zh-CN" sz="3600" b="1" dirty="0" smtClean="0">
                    <a:latin typeface="Times New Roman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4857858" name="Rectang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1981200"/>
                <a:ext cx="8229600" cy="4040188"/>
              </a:xfrm>
              <a:blipFill rotWithShape="1">
                <a:blip r:embed="rId2"/>
                <a:stretch>
                  <a:fillRect l="-815" r="-9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511" name="Picture 7" descr="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70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12" name="Rectangle 8"/>
          <p:cNvSpPr>
            <a:spLocks noGrp="1" noChangeArrowheads="1"/>
          </p:cNvSpPr>
          <p:nvPr>
            <p:ph type="title"/>
          </p:nvPr>
        </p:nvSpPr>
        <p:spPr>
          <a:xfrm>
            <a:off x="539750" y="0"/>
            <a:ext cx="8229600" cy="1143000"/>
          </a:xfrm>
        </p:spPr>
        <p:txBody>
          <a:bodyPr/>
          <a:lstStyle/>
          <a:p>
            <a:pPr eaLnBrk="1" hangingPunct="1"/>
            <a:r>
              <a:rPr lang="zh-CN" altLang="en-US" b="1" smtClean="0">
                <a:solidFill>
                  <a:schemeClr val="bg1"/>
                </a:solidFill>
                <a:latin typeface="华文楷体" pitchFamily="2" charset="-122"/>
                <a:ea typeface="华文楷体" pitchFamily="2" charset="-122"/>
              </a:rPr>
              <a:t>线性无关的</a:t>
            </a:r>
            <a:r>
              <a:rPr lang="zh-CN" altLang="en-US" b="1" smtClean="0">
                <a:solidFill>
                  <a:schemeClr val="bg1"/>
                </a:solidFill>
                <a:ea typeface="华文楷体" pitchFamily="2" charset="-122"/>
              </a:rPr>
              <a:t>定义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99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1844675"/>
            <a:ext cx="8229600" cy="4321175"/>
          </a:xfrm>
        </p:spPr>
        <p:txBody>
          <a:bodyPr/>
          <a:lstStyle/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</a:rPr>
              <a:t>  子空间 </a:t>
            </a:r>
            <a:r>
              <a:rPr lang="en-US" altLang="zh-CN" b="1" smtClean="0">
                <a:latin typeface="Times New Roman" pitchFamily="18" charset="0"/>
              </a:rPr>
              <a:t>V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1 </a:t>
            </a:r>
            <a:r>
              <a:rPr lang="en-US" altLang="zh-CN" b="1" smtClean="0">
                <a:latin typeface="Times New Roman" pitchFamily="18" charset="0"/>
              </a:rPr>
              <a:t>, V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2</a:t>
            </a:r>
            <a:r>
              <a:rPr lang="en-US" altLang="zh-CN" b="1" smtClean="0">
                <a:latin typeface="Times New Roman" pitchFamily="18" charset="0"/>
              </a:rPr>
              <a:t> , … , V</a:t>
            </a:r>
            <a:r>
              <a:rPr lang="en-US" altLang="zh-CN" sz="3600" b="1" baseline="-30000" smtClean="0">
                <a:solidFill>
                  <a:srgbClr val="000000"/>
                </a:solidFill>
                <a:latin typeface="Times New Roman" pitchFamily="18" charset="0"/>
              </a:rPr>
              <a:t>s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zh-CN" altLang="en-US" b="1" smtClean="0">
                <a:latin typeface="Times New Roman" pitchFamily="18" charset="0"/>
              </a:rPr>
              <a:t>是直和 当且仅当</a:t>
            </a:r>
            <a:r>
              <a:rPr lang="en-US" altLang="zh-CN" b="1" smtClean="0">
                <a:latin typeface="Times New Roman" pitchFamily="18" charset="0"/>
              </a:rPr>
              <a:t> 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</a:rPr>
              <a:t>   V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1 </a:t>
            </a:r>
            <a:r>
              <a:rPr lang="en-US" altLang="zh-CN" b="1" smtClean="0">
                <a:latin typeface="Times New Roman" pitchFamily="18" charset="0"/>
              </a:rPr>
              <a:t>, V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2</a:t>
            </a:r>
            <a:r>
              <a:rPr lang="en-US" altLang="zh-CN" b="1" smtClean="0">
                <a:latin typeface="Times New Roman" pitchFamily="18" charset="0"/>
              </a:rPr>
              <a:t> , … , V</a:t>
            </a:r>
            <a:r>
              <a:rPr lang="en-US" altLang="zh-CN" sz="3600" b="1" baseline="-30000" smtClean="0">
                <a:solidFill>
                  <a:srgbClr val="000000"/>
                </a:solidFill>
                <a:latin typeface="Times New Roman" pitchFamily="18" charset="0"/>
              </a:rPr>
              <a:t>s </a:t>
            </a:r>
            <a:r>
              <a:rPr lang="zh-CN" altLang="en-US" b="1" smtClean="0">
                <a:latin typeface="Times New Roman" pitchFamily="18" charset="0"/>
              </a:rPr>
              <a:t>表示零向量的方式唯一               </a:t>
            </a:r>
            <a:endParaRPr lang="en-US" altLang="zh-CN" b="1" smtClean="0">
              <a:latin typeface="Times New Roman" pitchFamily="18" charset="0"/>
            </a:endParaRP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</a:rPr>
              <a:t>   </a:t>
            </a:r>
            <a:r>
              <a:rPr lang="zh-CN" altLang="en-US" b="1" smtClean="0">
                <a:latin typeface="Times New Roman" pitchFamily="18" charset="0"/>
              </a:rPr>
              <a:t>即由  </a:t>
            </a:r>
            <a:r>
              <a:rPr lang="zh-CN" altLang="en-US" b="1" smtClean="0">
                <a:latin typeface="Times New Roman" pitchFamily="18" charset="0"/>
                <a:sym typeface="Symbol" pitchFamily="18" charset="2"/>
              </a:rPr>
              <a:t> 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1 </a:t>
            </a:r>
            <a:r>
              <a:rPr lang="en-US" altLang="zh-CN" b="1" smtClean="0">
                <a:latin typeface="Times New Roman" pitchFamily="18" charset="0"/>
              </a:rPr>
              <a:t>+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 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2 </a:t>
            </a:r>
            <a:r>
              <a:rPr lang="en-US" altLang="zh-CN" b="1" smtClean="0">
                <a:latin typeface="Times New Roman" pitchFamily="18" charset="0"/>
              </a:rPr>
              <a:t>+ … +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 </a:t>
            </a:r>
            <a:r>
              <a:rPr lang="en-US" altLang="zh-CN" sz="3600" b="1" baseline="-30000" smtClean="0">
                <a:solidFill>
                  <a:srgbClr val="000000"/>
                </a:solidFill>
                <a:latin typeface="Times New Roman" pitchFamily="18" charset="0"/>
              </a:rPr>
              <a:t>s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altLang="zh-CN" b="1" smtClean="0">
                <a:latin typeface="Times New Roman" pitchFamily="18" charset="0"/>
              </a:rPr>
              <a:t>= 0 ,   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 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i 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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altLang="zh-CN" b="1" smtClean="0">
                <a:latin typeface="Times New Roman" pitchFamily="18" charset="0"/>
              </a:rPr>
              <a:t>V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i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</a:rPr>
              <a:t>   可推出        </a:t>
            </a:r>
            <a:r>
              <a:rPr lang="zh-CN" altLang="en-US" b="1" smtClean="0">
                <a:latin typeface="Times New Roman" pitchFamily="18" charset="0"/>
                <a:sym typeface="Symbol" pitchFamily="18" charset="2"/>
              </a:rPr>
              <a:t> 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1 </a:t>
            </a:r>
            <a:r>
              <a:rPr lang="en-US" altLang="zh-CN" b="1" smtClean="0">
                <a:latin typeface="Times New Roman" pitchFamily="18" charset="0"/>
              </a:rPr>
              <a:t>=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 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2 </a:t>
            </a:r>
            <a:r>
              <a:rPr lang="en-US" altLang="zh-CN" b="1" smtClean="0">
                <a:latin typeface="Times New Roman" pitchFamily="18" charset="0"/>
              </a:rPr>
              <a:t>= … =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 </a:t>
            </a:r>
            <a:r>
              <a:rPr lang="en-US" altLang="zh-CN" sz="3600" b="1" baseline="-30000" smtClean="0">
                <a:solidFill>
                  <a:srgbClr val="000000"/>
                </a:solidFill>
                <a:latin typeface="Times New Roman" pitchFamily="18" charset="0"/>
              </a:rPr>
              <a:t>s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altLang="zh-CN" b="1" smtClean="0">
                <a:latin typeface="Times New Roman" pitchFamily="18" charset="0"/>
              </a:rPr>
              <a:t>= 0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</a:rPr>
              <a:t> </a:t>
            </a:r>
          </a:p>
        </p:txBody>
      </p:sp>
      <p:pic>
        <p:nvPicPr>
          <p:cNvPr id="724995" name="Picture 3" descr="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70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24996" name="Rectangle 4"/>
          <p:cNvSpPr>
            <a:spLocks noGrp="1" noChangeArrowheads="1"/>
          </p:cNvSpPr>
          <p:nvPr>
            <p:ph type="title"/>
          </p:nvPr>
        </p:nvSpPr>
        <p:spPr>
          <a:xfrm>
            <a:off x="539750" y="44450"/>
            <a:ext cx="8229600" cy="1143000"/>
          </a:xfrm>
          <a:noFill/>
        </p:spPr>
        <p:txBody>
          <a:bodyPr/>
          <a:lstStyle/>
          <a:p>
            <a:pPr eaLnBrk="1" hangingPunct="1"/>
            <a:r>
              <a:rPr lang="zh-CN" altLang="en-US" sz="4000" b="1" smtClean="0">
                <a:solidFill>
                  <a:schemeClr val="bg1"/>
                </a:solidFill>
              </a:rPr>
              <a:t>子空间的直和的判定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20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549275"/>
            <a:ext cx="8229600" cy="5616575"/>
          </a:xfrm>
        </p:spPr>
        <p:txBody>
          <a:bodyPr/>
          <a:lstStyle/>
          <a:p>
            <a:pPr marL="609600" indent="-609600" eaLnBrk="1" hangingPunct="1">
              <a:lnSpc>
                <a:spcPct val="145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</a:rPr>
              <a:t>定理</a:t>
            </a:r>
            <a:r>
              <a:rPr lang="en-US" altLang="zh-CN" b="1" smtClean="0">
                <a:latin typeface="Times New Roman" pitchFamily="18" charset="0"/>
              </a:rPr>
              <a:t>: </a:t>
            </a:r>
            <a:r>
              <a:rPr lang="zh-CN" altLang="en-US" b="1" smtClean="0">
                <a:latin typeface="Times New Roman" pitchFamily="18" charset="0"/>
              </a:rPr>
              <a:t>以下诸命题等价</a:t>
            </a:r>
          </a:p>
          <a:p>
            <a:pPr marL="609600" indent="-609600" eaLnBrk="1" hangingPunct="1">
              <a:lnSpc>
                <a:spcPct val="145000"/>
              </a:lnSpc>
              <a:buFontTx/>
              <a:buAutoNum type="arabicParenR"/>
            </a:pPr>
            <a:r>
              <a:rPr lang="zh-CN" altLang="en-US" b="1" smtClean="0">
                <a:latin typeface="Times New Roman" pitchFamily="18" charset="0"/>
              </a:rPr>
              <a:t> </a:t>
            </a:r>
            <a:r>
              <a:rPr lang="en-US" altLang="zh-CN" b="1" smtClean="0">
                <a:latin typeface="Times New Roman" pitchFamily="18" charset="0"/>
              </a:rPr>
              <a:t>V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1 </a:t>
            </a:r>
            <a:r>
              <a:rPr lang="en-US" altLang="zh-CN" b="1" smtClean="0">
                <a:latin typeface="Times New Roman" pitchFamily="18" charset="0"/>
              </a:rPr>
              <a:t>+ V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2</a:t>
            </a:r>
            <a:r>
              <a:rPr lang="en-US" altLang="zh-CN" b="1" smtClean="0">
                <a:latin typeface="Times New Roman" pitchFamily="18" charset="0"/>
              </a:rPr>
              <a:t> + … + V</a:t>
            </a:r>
            <a:r>
              <a:rPr lang="en-US" altLang="zh-CN" sz="3600" b="1" baseline="-30000" smtClean="0">
                <a:solidFill>
                  <a:srgbClr val="000000"/>
                </a:solidFill>
                <a:latin typeface="Times New Roman" pitchFamily="18" charset="0"/>
              </a:rPr>
              <a:t>s </a:t>
            </a:r>
            <a:r>
              <a:rPr lang="zh-CN" altLang="en-US" b="1" smtClean="0">
                <a:latin typeface="Times New Roman" pitchFamily="18" charset="0"/>
              </a:rPr>
              <a:t>是直和</a:t>
            </a:r>
            <a:r>
              <a:rPr lang="en-US" altLang="zh-CN" b="1" smtClean="0">
                <a:latin typeface="Times New Roman" pitchFamily="18" charset="0"/>
              </a:rPr>
              <a:t>; </a:t>
            </a:r>
          </a:p>
          <a:p>
            <a:pPr marL="609600" indent="-609600" eaLnBrk="1" hangingPunct="1">
              <a:lnSpc>
                <a:spcPct val="145000"/>
              </a:lnSpc>
              <a:buFontTx/>
              <a:buAutoNum type="arabicParenR"/>
            </a:pPr>
            <a:r>
              <a:rPr lang="zh-CN" altLang="en-US" b="1" smtClean="0">
                <a:latin typeface="Times New Roman" pitchFamily="18" charset="0"/>
              </a:rPr>
              <a:t>将各个 </a:t>
            </a:r>
            <a:r>
              <a:rPr lang="en-US" altLang="zh-CN" b="1" smtClean="0">
                <a:latin typeface="Times New Roman" pitchFamily="18" charset="0"/>
              </a:rPr>
              <a:t>V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i </a:t>
            </a:r>
            <a:r>
              <a:rPr lang="zh-CN" altLang="en-US" b="1" smtClean="0">
                <a:latin typeface="Times New Roman" pitchFamily="18" charset="0"/>
              </a:rPr>
              <a:t>的基底合并起来</a:t>
            </a:r>
            <a:r>
              <a:rPr lang="en-US" altLang="zh-CN" b="1" smtClean="0">
                <a:latin typeface="Times New Roman" pitchFamily="18" charset="0"/>
              </a:rPr>
              <a:t>, </a:t>
            </a:r>
            <a:r>
              <a:rPr lang="zh-CN" altLang="en-US" b="1" smtClean="0">
                <a:latin typeface="Times New Roman" pitchFamily="18" charset="0"/>
              </a:rPr>
              <a:t>得到</a:t>
            </a:r>
          </a:p>
          <a:p>
            <a:pPr marL="609600" indent="-609600" eaLnBrk="1" hangingPunct="1">
              <a:lnSpc>
                <a:spcPct val="145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</a:rPr>
              <a:t>          </a:t>
            </a:r>
            <a:r>
              <a:rPr lang="en-US" altLang="zh-CN" b="1" smtClean="0">
                <a:latin typeface="Times New Roman" pitchFamily="18" charset="0"/>
              </a:rPr>
              <a:t>V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1 </a:t>
            </a:r>
            <a:r>
              <a:rPr lang="en-US" altLang="zh-CN" b="1" smtClean="0">
                <a:latin typeface="Times New Roman" pitchFamily="18" charset="0"/>
              </a:rPr>
              <a:t>+ V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2</a:t>
            </a:r>
            <a:r>
              <a:rPr lang="en-US" altLang="zh-CN" b="1" smtClean="0">
                <a:latin typeface="Times New Roman" pitchFamily="18" charset="0"/>
              </a:rPr>
              <a:t> + … + V</a:t>
            </a:r>
            <a:r>
              <a:rPr lang="en-US" altLang="zh-CN" sz="3600" b="1" baseline="-30000" smtClean="0">
                <a:solidFill>
                  <a:srgbClr val="000000"/>
                </a:solidFill>
                <a:latin typeface="Times New Roman" pitchFamily="18" charset="0"/>
              </a:rPr>
              <a:t>s </a:t>
            </a:r>
            <a:r>
              <a:rPr lang="zh-CN" altLang="en-US" b="1" smtClean="0">
                <a:latin typeface="Times New Roman" pitchFamily="18" charset="0"/>
              </a:rPr>
              <a:t>的基底</a:t>
            </a:r>
            <a:r>
              <a:rPr lang="en-US" altLang="zh-CN" b="1" smtClean="0">
                <a:latin typeface="Times New Roman" pitchFamily="18" charset="0"/>
              </a:rPr>
              <a:t>;</a:t>
            </a:r>
          </a:p>
          <a:p>
            <a:pPr marL="609600" indent="-609600" eaLnBrk="1" hangingPunct="1">
              <a:lnSpc>
                <a:spcPct val="145000"/>
              </a:lnSpc>
              <a:buFontTx/>
              <a:buNone/>
            </a:pPr>
            <a:endParaRPr lang="en-US" altLang="zh-CN" b="1" smtClean="0">
              <a:latin typeface="Times New Roman" pitchFamily="18" charset="0"/>
            </a:endParaRPr>
          </a:p>
        </p:txBody>
      </p:sp>
      <p:graphicFrame>
        <p:nvGraphicFramePr>
          <p:cNvPr id="5406726" name="Object 6"/>
          <p:cNvGraphicFramePr>
            <a:graphicFrameLocks noChangeAspect="1"/>
          </p:cNvGraphicFramePr>
          <p:nvPr/>
        </p:nvGraphicFramePr>
        <p:xfrm>
          <a:off x="1619250" y="5589588"/>
          <a:ext cx="554038" cy="585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4631" name="公式" r:id="rId3" imgW="228600" imgH="241200" progId="Equation.3">
                  <p:embed/>
                </p:oleObj>
              </mc:Choice>
              <mc:Fallback>
                <p:oleObj name="公式" r:id="rId3" imgW="228600" imgH="2412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9250" y="5589588"/>
                        <a:ext cx="554038" cy="5857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406727" name="AutoShape 7"/>
          <p:cNvSpPr>
            <a:spLocks/>
          </p:cNvSpPr>
          <p:nvPr/>
        </p:nvSpPr>
        <p:spPr bwMode="auto">
          <a:xfrm rot="-5400000">
            <a:off x="1652588" y="4116388"/>
            <a:ext cx="366712" cy="2449512"/>
          </a:xfrm>
          <a:prstGeom prst="leftBrace">
            <a:avLst>
              <a:gd name="adj1" fmla="val 55664"/>
              <a:gd name="adj2" fmla="val 50000"/>
            </a:avLst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graphicFrame>
        <p:nvGraphicFramePr>
          <p:cNvPr id="5406728" name="Object 8"/>
          <p:cNvGraphicFramePr>
            <a:graphicFrameLocks noChangeAspect="1"/>
          </p:cNvGraphicFramePr>
          <p:nvPr/>
        </p:nvGraphicFramePr>
        <p:xfrm>
          <a:off x="684213" y="4508500"/>
          <a:ext cx="2503487" cy="747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4632" name="公式" r:id="rId5" imgW="850680" imgH="253800" progId="Equation.3">
                  <p:embed/>
                </p:oleObj>
              </mc:Choice>
              <mc:Fallback>
                <p:oleObj name="公式" r:id="rId5" imgW="850680" imgH="25380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4213" y="4508500"/>
                        <a:ext cx="2503487" cy="747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06729" name="Object 9"/>
          <p:cNvGraphicFramePr>
            <a:graphicFrameLocks noChangeAspect="1"/>
          </p:cNvGraphicFramePr>
          <p:nvPr/>
        </p:nvGraphicFramePr>
        <p:xfrm>
          <a:off x="4500563" y="5589588"/>
          <a:ext cx="585787" cy="585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4633" name="公式" r:id="rId7" imgW="241200" imgH="241200" progId="Equation.3">
                  <p:embed/>
                </p:oleObj>
              </mc:Choice>
              <mc:Fallback>
                <p:oleObj name="公式" r:id="rId7" imgW="241200" imgH="241200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00563" y="5589588"/>
                        <a:ext cx="585787" cy="5857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406730" name="AutoShape 10"/>
          <p:cNvSpPr>
            <a:spLocks/>
          </p:cNvSpPr>
          <p:nvPr/>
        </p:nvSpPr>
        <p:spPr bwMode="auto">
          <a:xfrm rot="-5400000">
            <a:off x="4532312" y="4692651"/>
            <a:ext cx="366713" cy="1439862"/>
          </a:xfrm>
          <a:prstGeom prst="leftBrace">
            <a:avLst>
              <a:gd name="adj1" fmla="val 32720"/>
              <a:gd name="adj2" fmla="val 50000"/>
            </a:avLst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graphicFrame>
        <p:nvGraphicFramePr>
          <p:cNvPr id="5406731" name="Object 11"/>
          <p:cNvGraphicFramePr>
            <a:graphicFrameLocks noChangeAspect="1"/>
          </p:cNvGraphicFramePr>
          <p:nvPr/>
        </p:nvGraphicFramePr>
        <p:xfrm>
          <a:off x="3995738" y="4581525"/>
          <a:ext cx="1620837" cy="73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4634" name="公式" r:id="rId9" imgW="558720" imgH="253800" progId="Equation.3">
                  <p:embed/>
                </p:oleObj>
              </mc:Choice>
              <mc:Fallback>
                <p:oleObj name="公式" r:id="rId9" imgW="558720" imgH="253800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95738" y="4581525"/>
                        <a:ext cx="1620837" cy="736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06732" name="Object 12"/>
          <p:cNvGraphicFramePr>
            <a:graphicFrameLocks noChangeAspect="1"/>
          </p:cNvGraphicFramePr>
          <p:nvPr/>
        </p:nvGraphicFramePr>
        <p:xfrm>
          <a:off x="6948488" y="5589588"/>
          <a:ext cx="585787" cy="615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4635" name="公式" r:id="rId11" imgW="241200" imgH="253800" progId="Equation.3">
                  <p:embed/>
                </p:oleObj>
              </mc:Choice>
              <mc:Fallback>
                <p:oleObj name="公式" r:id="rId11" imgW="241200" imgH="253800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48488" y="5589588"/>
                        <a:ext cx="585787" cy="615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406733" name="AutoShape 13"/>
          <p:cNvSpPr>
            <a:spLocks/>
          </p:cNvSpPr>
          <p:nvPr/>
        </p:nvSpPr>
        <p:spPr bwMode="auto">
          <a:xfrm rot="-5400000">
            <a:off x="6980237" y="4692651"/>
            <a:ext cx="366713" cy="1439862"/>
          </a:xfrm>
          <a:prstGeom prst="leftBrace">
            <a:avLst>
              <a:gd name="adj1" fmla="val 32720"/>
              <a:gd name="adj2" fmla="val 50000"/>
            </a:avLst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graphicFrame>
        <p:nvGraphicFramePr>
          <p:cNvPr id="5406734" name="Object 14"/>
          <p:cNvGraphicFramePr>
            <a:graphicFrameLocks noChangeAspect="1"/>
          </p:cNvGraphicFramePr>
          <p:nvPr/>
        </p:nvGraphicFramePr>
        <p:xfrm>
          <a:off x="6516688" y="4581525"/>
          <a:ext cx="1435100" cy="698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4636" name="公式" r:id="rId13" imgW="520560" imgH="253800" progId="Equation.3">
                  <p:embed/>
                </p:oleObj>
              </mc:Choice>
              <mc:Fallback>
                <p:oleObj name="公式" r:id="rId13" imgW="520560" imgH="253800" progId="Equation.3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16688" y="4581525"/>
                        <a:ext cx="1435100" cy="698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Freeform 3"/>
          <p:cNvSpPr>
            <a:spLocks/>
          </p:cNvSpPr>
          <p:nvPr/>
        </p:nvSpPr>
        <p:spPr bwMode="auto">
          <a:xfrm>
            <a:off x="6084888" y="1773238"/>
            <a:ext cx="2317750" cy="1728787"/>
          </a:xfrm>
          <a:custGeom>
            <a:avLst/>
            <a:gdLst>
              <a:gd name="T0" fmla="*/ 2147483647 w 1460"/>
              <a:gd name="T1" fmla="*/ 2147483647 h 1089"/>
              <a:gd name="T2" fmla="*/ 2147483647 w 1460"/>
              <a:gd name="T3" fmla="*/ 2147483647 h 1089"/>
              <a:gd name="T4" fmla="*/ 2147483647 w 1460"/>
              <a:gd name="T5" fmla="*/ 2147483647 h 1089"/>
              <a:gd name="T6" fmla="*/ 2147483647 w 1460"/>
              <a:gd name="T7" fmla="*/ 2147483647 h 1089"/>
              <a:gd name="T8" fmla="*/ 2147483647 w 1460"/>
              <a:gd name="T9" fmla="*/ 2147483647 h 1089"/>
              <a:gd name="T10" fmla="*/ 2147483647 w 1460"/>
              <a:gd name="T11" fmla="*/ 2147483647 h 1089"/>
              <a:gd name="T12" fmla="*/ 2147483647 w 1460"/>
              <a:gd name="T13" fmla="*/ 0 h 1089"/>
              <a:gd name="T14" fmla="*/ 0 w 1460"/>
              <a:gd name="T15" fmla="*/ 2147483647 h 1089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1460"/>
              <a:gd name="T25" fmla="*/ 0 h 1089"/>
              <a:gd name="T26" fmla="*/ 1460 w 1460"/>
              <a:gd name="T27" fmla="*/ 1089 h 1089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1460" h="1089">
                <a:moveTo>
                  <a:pt x="273" y="1089"/>
                </a:moveTo>
                <a:cubicBezTo>
                  <a:pt x="586" y="1040"/>
                  <a:pt x="900" y="991"/>
                  <a:pt x="1089" y="908"/>
                </a:cubicBezTo>
                <a:cubicBezTo>
                  <a:pt x="1278" y="825"/>
                  <a:pt x="1354" y="688"/>
                  <a:pt x="1407" y="590"/>
                </a:cubicBezTo>
                <a:cubicBezTo>
                  <a:pt x="1460" y="492"/>
                  <a:pt x="1437" y="394"/>
                  <a:pt x="1407" y="318"/>
                </a:cubicBezTo>
                <a:cubicBezTo>
                  <a:pt x="1377" y="242"/>
                  <a:pt x="1301" y="181"/>
                  <a:pt x="1225" y="136"/>
                </a:cubicBezTo>
                <a:cubicBezTo>
                  <a:pt x="1149" y="91"/>
                  <a:pt x="1097" y="69"/>
                  <a:pt x="953" y="46"/>
                </a:cubicBezTo>
                <a:cubicBezTo>
                  <a:pt x="809" y="23"/>
                  <a:pt x="522" y="0"/>
                  <a:pt x="363" y="0"/>
                </a:cubicBezTo>
                <a:cubicBezTo>
                  <a:pt x="204" y="0"/>
                  <a:pt x="102" y="23"/>
                  <a:pt x="0" y="46"/>
                </a:cubicBezTo>
              </a:path>
            </a:pathLst>
          </a:custGeom>
          <a:noFill/>
          <a:ln w="63500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6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4067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4067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6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4067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4067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6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4067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4067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6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4067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4067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6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4067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4067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6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4067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4067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0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6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54067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54067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6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54067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54067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6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54067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54067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06727" grpId="0" animBg="1"/>
      <p:bldP spid="5406730" grpId="0" animBg="1"/>
      <p:bldP spid="5406733" grpId="0" animBg="1"/>
      <p:bldP spid="15" grpId="0" animBg="1"/>
    </p:bldLst>
  </p:timing>
</p:sld>
</file>

<file path=ppt/slides/slide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225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549275"/>
            <a:ext cx="8229600" cy="5616575"/>
          </a:xfrm>
        </p:spPr>
        <p:txBody>
          <a:bodyPr/>
          <a:lstStyle/>
          <a:p>
            <a:pPr marL="609600" indent="-609600" eaLnBrk="1" hangingPunct="1">
              <a:lnSpc>
                <a:spcPct val="145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</a:rPr>
              <a:t>定理</a:t>
            </a:r>
            <a:r>
              <a:rPr lang="en-US" altLang="zh-CN" b="1" smtClean="0">
                <a:latin typeface="Times New Roman" pitchFamily="18" charset="0"/>
              </a:rPr>
              <a:t>: </a:t>
            </a:r>
            <a:r>
              <a:rPr lang="zh-CN" altLang="en-US" b="1" smtClean="0">
                <a:latin typeface="Times New Roman" pitchFamily="18" charset="0"/>
              </a:rPr>
              <a:t>以下诸命题等价</a:t>
            </a:r>
          </a:p>
          <a:p>
            <a:pPr marL="609600" indent="-609600" eaLnBrk="1" hangingPunct="1">
              <a:lnSpc>
                <a:spcPct val="145000"/>
              </a:lnSpc>
              <a:buFontTx/>
              <a:buAutoNum type="arabicParenR"/>
            </a:pPr>
            <a:r>
              <a:rPr lang="zh-CN" altLang="en-US" b="1" smtClean="0">
                <a:latin typeface="Times New Roman" pitchFamily="18" charset="0"/>
              </a:rPr>
              <a:t> </a:t>
            </a:r>
            <a:r>
              <a:rPr lang="en-US" altLang="zh-CN" b="1" smtClean="0">
                <a:latin typeface="Times New Roman" pitchFamily="18" charset="0"/>
              </a:rPr>
              <a:t>V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1 </a:t>
            </a:r>
            <a:r>
              <a:rPr lang="en-US" altLang="zh-CN" b="1" smtClean="0">
                <a:latin typeface="Times New Roman" pitchFamily="18" charset="0"/>
              </a:rPr>
              <a:t>+ V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2</a:t>
            </a:r>
            <a:r>
              <a:rPr lang="en-US" altLang="zh-CN" b="1" smtClean="0">
                <a:latin typeface="Times New Roman" pitchFamily="18" charset="0"/>
              </a:rPr>
              <a:t> + … + V</a:t>
            </a:r>
            <a:r>
              <a:rPr lang="en-US" altLang="zh-CN" sz="3600" b="1" baseline="-30000" smtClean="0">
                <a:solidFill>
                  <a:srgbClr val="000000"/>
                </a:solidFill>
                <a:latin typeface="Times New Roman" pitchFamily="18" charset="0"/>
              </a:rPr>
              <a:t>s </a:t>
            </a:r>
            <a:r>
              <a:rPr lang="zh-CN" altLang="en-US" b="1" smtClean="0">
                <a:latin typeface="Times New Roman" pitchFamily="18" charset="0"/>
              </a:rPr>
              <a:t>是直和</a:t>
            </a:r>
            <a:r>
              <a:rPr lang="en-US" altLang="zh-CN" b="1" smtClean="0">
                <a:latin typeface="Times New Roman" pitchFamily="18" charset="0"/>
              </a:rPr>
              <a:t>; </a:t>
            </a:r>
          </a:p>
          <a:p>
            <a:pPr marL="609600" indent="-609600" eaLnBrk="1" hangingPunct="1">
              <a:lnSpc>
                <a:spcPct val="145000"/>
              </a:lnSpc>
              <a:buFontTx/>
              <a:buAutoNum type="arabicParenR"/>
            </a:pPr>
            <a:r>
              <a:rPr lang="zh-CN" altLang="en-US" b="1" smtClean="0">
                <a:latin typeface="Times New Roman" pitchFamily="18" charset="0"/>
              </a:rPr>
              <a:t>将各个 </a:t>
            </a:r>
            <a:r>
              <a:rPr lang="en-US" altLang="zh-CN" b="1" smtClean="0">
                <a:latin typeface="Times New Roman" pitchFamily="18" charset="0"/>
              </a:rPr>
              <a:t>V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i </a:t>
            </a:r>
            <a:r>
              <a:rPr lang="zh-CN" altLang="en-US" b="1" smtClean="0">
                <a:latin typeface="Times New Roman" pitchFamily="18" charset="0"/>
              </a:rPr>
              <a:t>的基底合并起来</a:t>
            </a:r>
            <a:r>
              <a:rPr lang="en-US" altLang="zh-CN" b="1" smtClean="0">
                <a:latin typeface="Times New Roman" pitchFamily="18" charset="0"/>
              </a:rPr>
              <a:t>, </a:t>
            </a:r>
            <a:r>
              <a:rPr lang="zh-CN" altLang="en-US" b="1" smtClean="0">
                <a:latin typeface="Times New Roman" pitchFamily="18" charset="0"/>
              </a:rPr>
              <a:t>得到</a:t>
            </a:r>
          </a:p>
          <a:p>
            <a:pPr marL="609600" indent="-609600" eaLnBrk="1" hangingPunct="1">
              <a:lnSpc>
                <a:spcPct val="145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</a:rPr>
              <a:t>          </a:t>
            </a:r>
            <a:r>
              <a:rPr lang="en-US" altLang="zh-CN" b="1" smtClean="0">
                <a:latin typeface="Times New Roman" pitchFamily="18" charset="0"/>
              </a:rPr>
              <a:t>V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1 </a:t>
            </a:r>
            <a:r>
              <a:rPr lang="en-US" altLang="zh-CN" b="1" smtClean="0">
                <a:latin typeface="Times New Roman" pitchFamily="18" charset="0"/>
              </a:rPr>
              <a:t>+ V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2</a:t>
            </a:r>
            <a:r>
              <a:rPr lang="en-US" altLang="zh-CN" b="1" smtClean="0">
                <a:latin typeface="Times New Roman" pitchFamily="18" charset="0"/>
              </a:rPr>
              <a:t> + … + V</a:t>
            </a:r>
            <a:r>
              <a:rPr lang="en-US" altLang="zh-CN" sz="3600" b="1" baseline="-30000" smtClean="0">
                <a:solidFill>
                  <a:srgbClr val="000000"/>
                </a:solidFill>
                <a:latin typeface="Times New Roman" pitchFamily="18" charset="0"/>
              </a:rPr>
              <a:t>s </a:t>
            </a:r>
            <a:r>
              <a:rPr lang="zh-CN" altLang="en-US" b="1" smtClean="0">
                <a:latin typeface="Times New Roman" pitchFamily="18" charset="0"/>
              </a:rPr>
              <a:t>的基底</a:t>
            </a:r>
            <a:r>
              <a:rPr lang="en-US" altLang="zh-CN" b="1" smtClean="0">
                <a:latin typeface="Times New Roman" pitchFamily="18" charset="0"/>
              </a:rPr>
              <a:t>;</a:t>
            </a:r>
          </a:p>
          <a:p>
            <a:pPr marL="609600" indent="-609600" eaLnBrk="1" hangingPunct="1">
              <a:lnSpc>
                <a:spcPct val="145000"/>
              </a:lnSpc>
              <a:buFontTx/>
              <a:buNone/>
            </a:pPr>
            <a:endParaRPr lang="en-US" altLang="zh-CN" b="1" smtClean="0">
              <a:latin typeface="Times New Roman" pitchFamily="18" charset="0"/>
            </a:endParaRPr>
          </a:p>
        </p:txBody>
      </p:sp>
      <p:graphicFrame>
        <p:nvGraphicFramePr>
          <p:cNvPr id="5406726" name="Object 6"/>
          <p:cNvGraphicFramePr>
            <a:graphicFrameLocks noChangeAspect="1"/>
          </p:cNvGraphicFramePr>
          <p:nvPr/>
        </p:nvGraphicFramePr>
        <p:xfrm>
          <a:off x="1619250" y="5589588"/>
          <a:ext cx="554038" cy="585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5728" name="公式" r:id="rId3" imgW="228600" imgH="241200" progId="Equation.3">
                  <p:embed/>
                </p:oleObj>
              </mc:Choice>
              <mc:Fallback>
                <p:oleObj name="公式" r:id="rId3" imgW="228600" imgH="2412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9250" y="5589588"/>
                        <a:ext cx="554038" cy="5857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406727" name="AutoShape 7"/>
          <p:cNvSpPr>
            <a:spLocks/>
          </p:cNvSpPr>
          <p:nvPr/>
        </p:nvSpPr>
        <p:spPr bwMode="auto">
          <a:xfrm rot="-5400000">
            <a:off x="1652588" y="4116388"/>
            <a:ext cx="366712" cy="2449512"/>
          </a:xfrm>
          <a:prstGeom prst="leftBrace">
            <a:avLst>
              <a:gd name="adj1" fmla="val 55664"/>
              <a:gd name="adj2" fmla="val 50000"/>
            </a:avLst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graphicFrame>
        <p:nvGraphicFramePr>
          <p:cNvPr id="5406728" name="Object 8"/>
          <p:cNvGraphicFramePr>
            <a:graphicFrameLocks noChangeAspect="1"/>
          </p:cNvGraphicFramePr>
          <p:nvPr/>
        </p:nvGraphicFramePr>
        <p:xfrm>
          <a:off x="684213" y="4508500"/>
          <a:ext cx="2503487" cy="747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5729" name="公式" r:id="rId5" imgW="850680" imgH="253800" progId="Equation.3">
                  <p:embed/>
                </p:oleObj>
              </mc:Choice>
              <mc:Fallback>
                <p:oleObj name="公式" r:id="rId5" imgW="850680" imgH="25380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4213" y="4508500"/>
                        <a:ext cx="2503487" cy="747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06729" name="Object 9"/>
          <p:cNvGraphicFramePr>
            <a:graphicFrameLocks noChangeAspect="1"/>
          </p:cNvGraphicFramePr>
          <p:nvPr/>
        </p:nvGraphicFramePr>
        <p:xfrm>
          <a:off x="4500563" y="5589588"/>
          <a:ext cx="585787" cy="585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5730" name="公式" r:id="rId7" imgW="241200" imgH="241200" progId="Equation.3">
                  <p:embed/>
                </p:oleObj>
              </mc:Choice>
              <mc:Fallback>
                <p:oleObj name="公式" r:id="rId7" imgW="241200" imgH="241200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00563" y="5589588"/>
                        <a:ext cx="585787" cy="5857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406730" name="AutoShape 10"/>
          <p:cNvSpPr>
            <a:spLocks/>
          </p:cNvSpPr>
          <p:nvPr/>
        </p:nvSpPr>
        <p:spPr bwMode="auto">
          <a:xfrm rot="-5400000">
            <a:off x="4532312" y="4692651"/>
            <a:ext cx="366713" cy="1439862"/>
          </a:xfrm>
          <a:prstGeom prst="leftBrace">
            <a:avLst>
              <a:gd name="adj1" fmla="val 32720"/>
              <a:gd name="adj2" fmla="val 50000"/>
            </a:avLst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graphicFrame>
        <p:nvGraphicFramePr>
          <p:cNvPr id="5406731" name="Object 11"/>
          <p:cNvGraphicFramePr>
            <a:graphicFrameLocks noChangeAspect="1"/>
          </p:cNvGraphicFramePr>
          <p:nvPr/>
        </p:nvGraphicFramePr>
        <p:xfrm>
          <a:off x="3995738" y="4581525"/>
          <a:ext cx="1620837" cy="73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5731" name="公式" r:id="rId9" imgW="558720" imgH="253800" progId="Equation.3">
                  <p:embed/>
                </p:oleObj>
              </mc:Choice>
              <mc:Fallback>
                <p:oleObj name="公式" r:id="rId9" imgW="558720" imgH="253800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95738" y="4581525"/>
                        <a:ext cx="1620837" cy="736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06732" name="Object 12"/>
          <p:cNvGraphicFramePr>
            <a:graphicFrameLocks noChangeAspect="1"/>
          </p:cNvGraphicFramePr>
          <p:nvPr/>
        </p:nvGraphicFramePr>
        <p:xfrm>
          <a:off x="6948488" y="5589588"/>
          <a:ext cx="585787" cy="615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5732" name="公式" r:id="rId11" imgW="241200" imgH="253800" progId="Equation.3">
                  <p:embed/>
                </p:oleObj>
              </mc:Choice>
              <mc:Fallback>
                <p:oleObj name="公式" r:id="rId11" imgW="241200" imgH="253800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48488" y="5589588"/>
                        <a:ext cx="585787" cy="615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406733" name="AutoShape 13"/>
          <p:cNvSpPr>
            <a:spLocks/>
          </p:cNvSpPr>
          <p:nvPr/>
        </p:nvSpPr>
        <p:spPr bwMode="auto">
          <a:xfrm rot="-5400000">
            <a:off x="6980237" y="4692651"/>
            <a:ext cx="366713" cy="1439862"/>
          </a:xfrm>
          <a:prstGeom prst="leftBrace">
            <a:avLst>
              <a:gd name="adj1" fmla="val 32720"/>
              <a:gd name="adj2" fmla="val 50000"/>
            </a:avLst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graphicFrame>
        <p:nvGraphicFramePr>
          <p:cNvPr id="5406734" name="Object 14"/>
          <p:cNvGraphicFramePr>
            <a:graphicFrameLocks noChangeAspect="1"/>
          </p:cNvGraphicFramePr>
          <p:nvPr/>
        </p:nvGraphicFramePr>
        <p:xfrm>
          <a:off x="6516688" y="4581525"/>
          <a:ext cx="1435100" cy="698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5733" name="公式" r:id="rId13" imgW="520560" imgH="253800" progId="Equation.3">
                  <p:embed/>
                </p:oleObj>
              </mc:Choice>
              <mc:Fallback>
                <p:oleObj name="公式" r:id="rId13" imgW="520560" imgH="253800" progId="Equation.3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16688" y="4581525"/>
                        <a:ext cx="1435100" cy="698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406736" name="AutoShape 16"/>
          <p:cNvSpPr>
            <a:spLocks/>
          </p:cNvSpPr>
          <p:nvPr/>
        </p:nvSpPr>
        <p:spPr bwMode="auto">
          <a:xfrm rot="5400000">
            <a:off x="3993356" y="983457"/>
            <a:ext cx="366713" cy="6985000"/>
          </a:xfrm>
          <a:prstGeom prst="leftBrace">
            <a:avLst>
              <a:gd name="adj1" fmla="val 73986"/>
              <a:gd name="adj2" fmla="val 50000"/>
            </a:avLst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graphicFrame>
        <p:nvGraphicFramePr>
          <p:cNvPr id="5406737" name="Object 17" descr="花束"/>
          <p:cNvGraphicFramePr>
            <a:graphicFrameLocks noChangeAspect="1"/>
          </p:cNvGraphicFramePr>
          <p:nvPr/>
        </p:nvGraphicFramePr>
        <p:xfrm>
          <a:off x="2700338" y="3789363"/>
          <a:ext cx="2797175" cy="600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5734" name="公式" r:id="rId15" imgW="888840" imgH="190440" progId="Equation.3">
                  <p:embed/>
                </p:oleObj>
              </mc:Choice>
              <mc:Fallback>
                <p:oleObj name="公式" r:id="rId15" imgW="888840" imgH="190440" progId="Equation.3">
                  <p:embed/>
                  <p:pic>
                    <p:nvPicPr>
                      <p:cNvPr id="0" name="Object 17" descr="花束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00338" y="3789363"/>
                        <a:ext cx="2797175" cy="600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1">
                              <a:blip r:embed="rId17"/>
                              <a:srcRect/>
                              <a:tile tx="0" ty="0" sx="100000" sy="100000" flip="none" algn="tl"/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50800" algn="ctr">
                            <a:solidFill>
                              <a:srgbClr val="0000FF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406738" name="Freeform 18"/>
          <p:cNvSpPr>
            <a:spLocks/>
          </p:cNvSpPr>
          <p:nvPr/>
        </p:nvSpPr>
        <p:spPr bwMode="auto">
          <a:xfrm>
            <a:off x="6011863" y="1916113"/>
            <a:ext cx="1476375" cy="1368425"/>
          </a:xfrm>
          <a:custGeom>
            <a:avLst/>
            <a:gdLst>
              <a:gd name="T0" fmla="*/ 0 w 930"/>
              <a:gd name="T1" fmla="*/ 0 h 862"/>
              <a:gd name="T2" fmla="*/ 2147483647 w 930"/>
              <a:gd name="T3" fmla="*/ 2147483647 h 862"/>
              <a:gd name="T4" fmla="*/ 2147483647 w 930"/>
              <a:gd name="T5" fmla="*/ 2147483647 h 862"/>
              <a:gd name="T6" fmla="*/ 2147483647 w 930"/>
              <a:gd name="T7" fmla="*/ 2147483647 h 862"/>
              <a:gd name="T8" fmla="*/ 2147483647 w 930"/>
              <a:gd name="T9" fmla="*/ 2147483647 h 862"/>
              <a:gd name="T10" fmla="*/ 2147483647 w 930"/>
              <a:gd name="T11" fmla="*/ 2147483647 h 86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930"/>
              <a:gd name="T19" fmla="*/ 0 h 862"/>
              <a:gd name="T20" fmla="*/ 930 w 930"/>
              <a:gd name="T21" fmla="*/ 862 h 862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930" h="862">
                <a:moveTo>
                  <a:pt x="0" y="0"/>
                </a:moveTo>
                <a:cubicBezTo>
                  <a:pt x="287" y="23"/>
                  <a:pt x="575" y="46"/>
                  <a:pt x="726" y="91"/>
                </a:cubicBezTo>
                <a:cubicBezTo>
                  <a:pt x="877" y="136"/>
                  <a:pt x="884" y="212"/>
                  <a:pt x="907" y="272"/>
                </a:cubicBezTo>
                <a:cubicBezTo>
                  <a:pt x="930" y="332"/>
                  <a:pt x="915" y="393"/>
                  <a:pt x="862" y="454"/>
                </a:cubicBezTo>
                <a:cubicBezTo>
                  <a:pt x="809" y="515"/>
                  <a:pt x="726" y="567"/>
                  <a:pt x="590" y="635"/>
                </a:cubicBezTo>
                <a:cubicBezTo>
                  <a:pt x="454" y="703"/>
                  <a:pt x="249" y="782"/>
                  <a:pt x="45" y="862"/>
                </a:cubicBezTo>
              </a:path>
            </a:pathLst>
          </a:custGeom>
          <a:noFill/>
          <a:ln w="63500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6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54067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6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4067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4067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6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4067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4067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6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4067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4067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6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4067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4067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6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4067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4067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6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4067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4067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0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6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54067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54067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6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54067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54067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6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54067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54067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6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54067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54067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1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6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54067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54067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06727" grpId="0" animBg="1"/>
      <p:bldP spid="5406730" grpId="0" animBg="1"/>
      <p:bldP spid="5406733" grpId="0" animBg="1"/>
      <p:bldP spid="5406736" grpId="0" animBg="1"/>
      <p:bldP spid="5406738" grpId="0" animBg="1"/>
    </p:bldLst>
  </p:timing>
</p:sld>
</file>

<file path=ppt/slides/slide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6242" name="Object 3"/>
          <p:cNvGraphicFramePr>
            <a:graphicFrameLocks noChangeAspect="1"/>
          </p:cNvGraphicFramePr>
          <p:nvPr/>
        </p:nvGraphicFramePr>
        <p:xfrm>
          <a:off x="1619250" y="5589588"/>
          <a:ext cx="554038" cy="585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7113" name="公式" r:id="rId3" imgW="228600" imgH="241200" progId="Equation.3">
                  <p:embed/>
                </p:oleObj>
              </mc:Choice>
              <mc:Fallback>
                <p:oleObj name="公式" r:id="rId3" imgW="228600" imgH="2412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9250" y="5589588"/>
                        <a:ext cx="554038" cy="5857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6254" name="AutoShape 4"/>
          <p:cNvSpPr>
            <a:spLocks/>
          </p:cNvSpPr>
          <p:nvPr/>
        </p:nvSpPr>
        <p:spPr bwMode="auto">
          <a:xfrm rot="-5400000">
            <a:off x="1652588" y="4116388"/>
            <a:ext cx="366712" cy="2449512"/>
          </a:xfrm>
          <a:prstGeom prst="leftBrace">
            <a:avLst>
              <a:gd name="adj1" fmla="val 55664"/>
              <a:gd name="adj2" fmla="val 50000"/>
            </a:avLst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graphicFrame>
        <p:nvGraphicFramePr>
          <p:cNvPr id="266243" name="Object 5"/>
          <p:cNvGraphicFramePr>
            <a:graphicFrameLocks noChangeAspect="1"/>
          </p:cNvGraphicFramePr>
          <p:nvPr/>
        </p:nvGraphicFramePr>
        <p:xfrm>
          <a:off x="684213" y="4508500"/>
          <a:ext cx="2503487" cy="747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7114" name="公式" r:id="rId5" imgW="850680" imgH="253800" progId="Equation.3">
                  <p:embed/>
                </p:oleObj>
              </mc:Choice>
              <mc:Fallback>
                <p:oleObj name="公式" r:id="rId5" imgW="850680" imgH="2538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4213" y="4508500"/>
                        <a:ext cx="2503487" cy="747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6244" name="Object 6"/>
          <p:cNvGraphicFramePr>
            <a:graphicFrameLocks noChangeAspect="1"/>
          </p:cNvGraphicFramePr>
          <p:nvPr/>
        </p:nvGraphicFramePr>
        <p:xfrm>
          <a:off x="4500563" y="5589588"/>
          <a:ext cx="585787" cy="585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7115" name="公式" r:id="rId7" imgW="241200" imgH="241200" progId="Equation.3">
                  <p:embed/>
                </p:oleObj>
              </mc:Choice>
              <mc:Fallback>
                <p:oleObj name="公式" r:id="rId7" imgW="241200" imgH="2412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00563" y="5589588"/>
                        <a:ext cx="585787" cy="5857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6255" name="AutoShape 7"/>
          <p:cNvSpPr>
            <a:spLocks/>
          </p:cNvSpPr>
          <p:nvPr/>
        </p:nvSpPr>
        <p:spPr bwMode="auto">
          <a:xfrm rot="-5400000">
            <a:off x="4532312" y="4692651"/>
            <a:ext cx="366713" cy="1439862"/>
          </a:xfrm>
          <a:prstGeom prst="leftBrace">
            <a:avLst>
              <a:gd name="adj1" fmla="val 32720"/>
              <a:gd name="adj2" fmla="val 50000"/>
            </a:avLst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graphicFrame>
        <p:nvGraphicFramePr>
          <p:cNvPr id="266245" name="Object 8"/>
          <p:cNvGraphicFramePr>
            <a:graphicFrameLocks noChangeAspect="1"/>
          </p:cNvGraphicFramePr>
          <p:nvPr/>
        </p:nvGraphicFramePr>
        <p:xfrm>
          <a:off x="3995738" y="4581525"/>
          <a:ext cx="1620837" cy="73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7116" name="公式" r:id="rId9" imgW="558720" imgH="253800" progId="Equation.3">
                  <p:embed/>
                </p:oleObj>
              </mc:Choice>
              <mc:Fallback>
                <p:oleObj name="公式" r:id="rId9" imgW="558720" imgH="25380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95738" y="4581525"/>
                        <a:ext cx="1620837" cy="736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6246" name="Object 9"/>
          <p:cNvGraphicFramePr>
            <a:graphicFrameLocks noChangeAspect="1"/>
          </p:cNvGraphicFramePr>
          <p:nvPr/>
        </p:nvGraphicFramePr>
        <p:xfrm>
          <a:off x="6948488" y="5589588"/>
          <a:ext cx="585787" cy="615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7117" name="公式" r:id="rId11" imgW="241200" imgH="253800" progId="Equation.3">
                  <p:embed/>
                </p:oleObj>
              </mc:Choice>
              <mc:Fallback>
                <p:oleObj name="公式" r:id="rId11" imgW="241200" imgH="253800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48488" y="5589588"/>
                        <a:ext cx="585787" cy="615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6256" name="AutoShape 10"/>
          <p:cNvSpPr>
            <a:spLocks/>
          </p:cNvSpPr>
          <p:nvPr/>
        </p:nvSpPr>
        <p:spPr bwMode="auto">
          <a:xfrm rot="-5400000">
            <a:off x="6980237" y="4692651"/>
            <a:ext cx="366713" cy="1439862"/>
          </a:xfrm>
          <a:prstGeom prst="leftBrace">
            <a:avLst>
              <a:gd name="adj1" fmla="val 32720"/>
              <a:gd name="adj2" fmla="val 50000"/>
            </a:avLst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graphicFrame>
        <p:nvGraphicFramePr>
          <p:cNvPr id="266247" name="Object 11"/>
          <p:cNvGraphicFramePr>
            <a:graphicFrameLocks noChangeAspect="1"/>
          </p:cNvGraphicFramePr>
          <p:nvPr/>
        </p:nvGraphicFramePr>
        <p:xfrm>
          <a:off x="6516688" y="4581525"/>
          <a:ext cx="1435100" cy="698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7118" name="公式" r:id="rId13" imgW="520560" imgH="253800" progId="Equation.3">
                  <p:embed/>
                </p:oleObj>
              </mc:Choice>
              <mc:Fallback>
                <p:oleObj name="公式" r:id="rId13" imgW="520560" imgH="253800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16688" y="4581525"/>
                        <a:ext cx="1435100" cy="698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16974" name="Object 14" descr="花束"/>
          <p:cNvGraphicFramePr>
            <a:graphicFrameLocks noChangeAspect="1"/>
          </p:cNvGraphicFramePr>
          <p:nvPr/>
        </p:nvGraphicFramePr>
        <p:xfrm>
          <a:off x="323850" y="404813"/>
          <a:ext cx="1147763" cy="66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7119" name="公式" r:id="rId15" imgW="419040" imgH="241200" progId="Equation.3">
                  <p:embed/>
                </p:oleObj>
              </mc:Choice>
              <mc:Fallback>
                <p:oleObj name="公式" r:id="rId15" imgW="419040" imgH="241200" progId="Equation.3">
                  <p:embed/>
                  <p:pic>
                    <p:nvPicPr>
                      <p:cNvPr id="0" name="Object 14" descr="花束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850" y="404813"/>
                        <a:ext cx="1147763" cy="660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1">
                              <a:blip r:embed="rId17"/>
                              <a:srcRect/>
                              <a:tile tx="0" ty="0" sx="100000" sy="100000" flip="none" algn="tl"/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50800" algn="ctr">
                            <a:solidFill>
                              <a:srgbClr val="0000FF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16975" name="Object 15"/>
          <p:cNvGraphicFramePr>
            <a:graphicFrameLocks noChangeAspect="1"/>
          </p:cNvGraphicFramePr>
          <p:nvPr/>
        </p:nvGraphicFramePr>
        <p:xfrm>
          <a:off x="1331913" y="1341438"/>
          <a:ext cx="6778625" cy="695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7120" name="公式" r:id="rId18" imgW="2476440" imgH="253800" progId="Equation.3">
                  <p:embed/>
                </p:oleObj>
              </mc:Choice>
              <mc:Fallback>
                <p:oleObj name="公式" r:id="rId18" imgW="2476440" imgH="253800" progId="Equation.3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1913" y="1341438"/>
                        <a:ext cx="6778625" cy="695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16976" name="Object 16" descr="花束"/>
          <p:cNvGraphicFramePr>
            <a:graphicFrameLocks noChangeAspect="1"/>
          </p:cNvGraphicFramePr>
          <p:nvPr/>
        </p:nvGraphicFramePr>
        <p:xfrm>
          <a:off x="4427538" y="2276475"/>
          <a:ext cx="3454400" cy="677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7121" name="公式" r:id="rId20" imgW="1295280" imgH="253800" progId="Equation.3">
                  <p:embed/>
                </p:oleObj>
              </mc:Choice>
              <mc:Fallback>
                <p:oleObj name="公式" r:id="rId20" imgW="1295280" imgH="253800" progId="Equation.3">
                  <p:embed/>
                  <p:pic>
                    <p:nvPicPr>
                      <p:cNvPr id="0" name="Object 16" descr="花束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27538" y="2276475"/>
                        <a:ext cx="3454400" cy="6778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1">
                              <a:blip r:embed="rId17"/>
                              <a:srcRect/>
                              <a:tile tx="0" ty="0" sx="100000" sy="100000" flip="none" algn="tl"/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50800" algn="ctr">
                            <a:solidFill>
                              <a:srgbClr val="0000FF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416977" name="AutoShape 17"/>
          <p:cNvSpPr>
            <a:spLocks/>
          </p:cNvSpPr>
          <p:nvPr/>
        </p:nvSpPr>
        <p:spPr bwMode="auto">
          <a:xfrm rot="5400000">
            <a:off x="3236118" y="-851693"/>
            <a:ext cx="366713" cy="4032250"/>
          </a:xfrm>
          <a:prstGeom prst="leftBrace">
            <a:avLst>
              <a:gd name="adj1" fmla="val 91630"/>
              <a:gd name="adj2" fmla="val 50000"/>
            </a:avLst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graphicFrame>
        <p:nvGraphicFramePr>
          <p:cNvPr id="5416978" name="Object 18"/>
          <p:cNvGraphicFramePr>
            <a:graphicFrameLocks noChangeAspect="1"/>
          </p:cNvGraphicFramePr>
          <p:nvPr/>
        </p:nvGraphicFramePr>
        <p:xfrm>
          <a:off x="3132138" y="333375"/>
          <a:ext cx="554037" cy="585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7122" name="公式" r:id="rId22" imgW="228600" imgH="241200" progId="Equation.3">
                  <p:embed/>
                </p:oleObj>
              </mc:Choice>
              <mc:Fallback>
                <p:oleObj name="公式" r:id="rId22" imgW="228600" imgH="241200" progId="Equation.3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32138" y="333375"/>
                        <a:ext cx="554037" cy="5857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416979" name="AutoShape 19"/>
          <p:cNvSpPr>
            <a:spLocks/>
          </p:cNvSpPr>
          <p:nvPr/>
        </p:nvSpPr>
        <p:spPr bwMode="auto">
          <a:xfrm rot="5400000">
            <a:off x="6763543" y="84932"/>
            <a:ext cx="366713" cy="2159000"/>
          </a:xfrm>
          <a:prstGeom prst="leftBrace">
            <a:avLst>
              <a:gd name="adj1" fmla="val 49062"/>
              <a:gd name="adj2" fmla="val 50000"/>
            </a:avLst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graphicFrame>
        <p:nvGraphicFramePr>
          <p:cNvPr id="5416980" name="Object 20"/>
          <p:cNvGraphicFramePr>
            <a:graphicFrameLocks noChangeAspect="1"/>
          </p:cNvGraphicFramePr>
          <p:nvPr/>
        </p:nvGraphicFramePr>
        <p:xfrm>
          <a:off x="6732588" y="333375"/>
          <a:ext cx="585787" cy="585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7123" name="公式" r:id="rId23" imgW="241200" imgH="241200" progId="Equation.3">
                  <p:embed/>
                </p:oleObj>
              </mc:Choice>
              <mc:Fallback>
                <p:oleObj name="公式" r:id="rId23" imgW="241200" imgH="241200" progId="Equation.3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32588" y="333375"/>
                        <a:ext cx="585787" cy="5857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416981" name="AutoShape 21"/>
          <p:cNvSpPr>
            <a:spLocks/>
          </p:cNvSpPr>
          <p:nvPr/>
        </p:nvSpPr>
        <p:spPr bwMode="auto">
          <a:xfrm rot="-5400000">
            <a:off x="5612606" y="2099469"/>
            <a:ext cx="366713" cy="2016125"/>
          </a:xfrm>
          <a:prstGeom prst="leftBrace">
            <a:avLst>
              <a:gd name="adj1" fmla="val 45815"/>
              <a:gd name="adj2" fmla="val 50000"/>
            </a:avLst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graphicFrame>
        <p:nvGraphicFramePr>
          <p:cNvPr id="5416982" name="Object 22"/>
          <p:cNvGraphicFramePr>
            <a:graphicFrameLocks noChangeAspect="1"/>
          </p:cNvGraphicFramePr>
          <p:nvPr/>
        </p:nvGraphicFramePr>
        <p:xfrm>
          <a:off x="5508625" y="3357563"/>
          <a:ext cx="585788" cy="615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7124" name="公式" r:id="rId24" imgW="241200" imgH="253800" progId="Equation.3">
                  <p:embed/>
                </p:oleObj>
              </mc:Choice>
              <mc:Fallback>
                <p:oleObj name="公式" r:id="rId24" imgW="241200" imgH="253800" progId="Equation.3">
                  <p:embed/>
                  <p:pic>
                    <p:nvPicPr>
                      <p:cNvPr id="0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08625" y="3357563"/>
                        <a:ext cx="585788" cy="615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416986" name="Rectangle 26"/>
          <p:cNvSpPr>
            <a:spLocks noChangeArrowheads="1"/>
          </p:cNvSpPr>
          <p:nvPr/>
        </p:nvSpPr>
        <p:spPr bwMode="auto">
          <a:xfrm>
            <a:off x="250825" y="2565400"/>
            <a:ext cx="4103688" cy="1520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>
              <a:lnSpc>
                <a:spcPct val="130000"/>
              </a:lnSpc>
            </a:pPr>
            <a:r>
              <a:rPr kumimoji="0" lang="zh-CN" altLang="en-US" sz="360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</a:rPr>
              <a:t>由于</a:t>
            </a:r>
            <a:r>
              <a:rPr kumimoji="0" lang="zh-CN" altLang="en-US" sz="360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kumimoji="0" lang="en-US" altLang="zh-CN" sz="3600">
                <a:solidFill>
                  <a:srgbClr val="000000"/>
                </a:solidFill>
                <a:latin typeface="Times New Roman" pitchFamily="18" charset="0"/>
              </a:rPr>
              <a:t>V</a:t>
            </a:r>
            <a:r>
              <a:rPr kumimoji="0" lang="en-US" altLang="zh-CN" sz="3600" baseline="-30000">
                <a:solidFill>
                  <a:srgbClr val="000000"/>
                </a:solidFill>
                <a:latin typeface="Times New Roman" pitchFamily="18" charset="0"/>
              </a:rPr>
              <a:t>1 </a:t>
            </a:r>
            <a:r>
              <a:rPr kumimoji="0" lang="en-US" altLang="zh-CN" sz="3600">
                <a:solidFill>
                  <a:srgbClr val="000000"/>
                </a:solidFill>
                <a:latin typeface="Times New Roman" pitchFamily="18" charset="0"/>
              </a:rPr>
              <a:t>+ V</a:t>
            </a:r>
            <a:r>
              <a:rPr kumimoji="0" lang="en-US" altLang="zh-CN" sz="3600" baseline="-30000">
                <a:solidFill>
                  <a:srgbClr val="000000"/>
                </a:solidFill>
                <a:latin typeface="Times New Roman" pitchFamily="18" charset="0"/>
              </a:rPr>
              <a:t>2</a:t>
            </a:r>
            <a:r>
              <a:rPr kumimoji="0" lang="en-US" altLang="zh-CN" sz="3600">
                <a:solidFill>
                  <a:srgbClr val="000000"/>
                </a:solidFill>
                <a:latin typeface="Times New Roman" pitchFamily="18" charset="0"/>
              </a:rPr>
              <a:t> + V</a:t>
            </a:r>
            <a:r>
              <a:rPr kumimoji="0" lang="en-US" altLang="zh-CN" sz="4000" baseline="-30000">
                <a:solidFill>
                  <a:srgbClr val="000000"/>
                </a:solidFill>
                <a:latin typeface="Times New Roman" pitchFamily="18" charset="0"/>
              </a:rPr>
              <a:t>3 </a:t>
            </a:r>
            <a:r>
              <a:rPr kumimoji="0" lang="en-US" altLang="zh-CN" sz="3600">
                <a:solidFill>
                  <a:srgbClr val="000000"/>
                </a:solidFill>
                <a:latin typeface="Times New Roman" pitchFamily="18" charset="0"/>
              </a:rPr>
              <a:t> </a:t>
            </a:r>
          </a:p>
          <a:p>
            <a:pPr algn="ctr" eaLnBrk="1" hangingPunct="1">
              <a:lnSpc>
                <a:spcPct val="130000"/>
              </a:lnSpc>
            </a:pPr>
            <a:r>
              <a:rPr kumimoji="0" lang="zh-CN" altLang="en-US" sz="360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</a:rPr>
              <a:t>是直和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6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4169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4169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6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4169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4169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4169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6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54169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4169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4169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69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4169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4169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8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6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4169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4169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6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4169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4169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9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6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54169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54169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6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54169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54169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0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6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54169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54169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6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54169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54169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54169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16977" grpId="0" animBg="1"/>
      <p:bldP spid="5416979" grpId="0" animBg="1"/>
      <p:bldP spid="5416981" grpId="0" animBg="1"/>
      <p:bldP spid="5416986" grpId="0"/>
    </p:bldLst>
  </p:timing>
</p:sld>
</file>

<file path=ppt/slides/slide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7266" name="Object 11" descr="花束"/>
          <p:cNvGraphicFramePr>
            <a:graphicFrameLocks noChangeAspect="1"/>
          </p:cNvGraphicFramePr>
          <p:nvPr/>
        </p:nvGraphicFramePr>
        <p:xfrm>
          <a:off x="323850" y="404813"/>
          <a:ext cx="1147763" cy="66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7990" name="公式" r:id="rId3" imgW="419040" imgH="241200" progId="Equation.3">
                  <p:embed/>
                </p:oleObj>
              </mc:Choice>
              <mc:Fallback>
                <p:oleObj name="公式" r:id="rId3" imgW="419040" imgH="241200" progId="Equation.3">
                  <p:embed/>
                  <p:pic>
                    <p:nvPicPr>
                      <p:cNvPr id="0" name="Object 11" descr="花束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850" y="404813"/>
                        <a:ext cx="1147763" cy="660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1">
                              <a:blip r:embed="rId5"/>
                              <a:srcRect/>
                              <a:tile tx="0" ty="0" sx="100000" sy="100000" flip="none" algn="tl"/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50800" algn="ctr">
                            <a:solidFill>
                              <a:srgbClr val="0000FF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7267" name="Object 12"/>
          <p:cNvGraphicFramePr>
            <a:graphicFrameLocks noChangeAspect="1"/>
          </p:cNvGraphicFramePr>
          <p:nvPr/>
        </p:nvGraphicFramePr>
        <p:xfrm>
          <a:off x="1331913" y="1341438"/>
          <a:ext cx="6778625" cy="695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7991" name="公式" r:id="rId6" imgW="2476440" imgH="253800" progId="Equation.3">
                  <p:embed/>
                </p:oleObj>
              </mc:Choice>
              <mc:Fallback>
                <p:oleObj name="公式" r:id="rId6" imgW="2476440" imgH="253800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1913" y="1341438"/>
                        <a:ext cx="6778625" cy="695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7268" name="Object 13" descr="花束"/>
          <p:cNvGraphicFramePr>
            <a:graphicFrameLocks noChangeAspect="1"/>
          </p:cNvGraphicFramePr>
          <p:nvPr/>
        </p:nvGraphicFramePr>
        <p:xfrm>
          <a:off x="4427538" y="2276475"/>
          <a:ext cx="3454400" cy="677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7992" name="公式" r:id="rId8" imgW="1295280" imgH="253800" progId="Equation.3">
                  <p:embed/>
                </p:oleObj>
              </mc:Choice>
              <mc:Fallback>
                <p:oleObj name="公式" r:id="rId8" imgW="1295280" imgH="253800" progId="Equation.3">
                  <p:embed/>
                  <p:pic>
                    <p:nvPicPr>
                      <p:cNvPr id="0" name="Object 13" descr="花束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27538" y="2276475"/>
                        <a:ext cx="3454400" cy="6778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1">
                              <a:blip r:embed="rId5"/>
                              <a:srcRect/>
                              <a:tile tx="0" ty="0" sx="100000" sy="100000" flip="none" algn="tl"/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50800" algn="ctr">
                            <a:solidFill>
                              <a:srgbClr val="0000FF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7276" name="AutoShape 14"/>
          <p:cNvSpPr>
            <a:spLocks/>
          </p:cNvSpPr>
          <p:nvPr/>
        </p:nvSpPr>
        <p:spPr bwMode="auto">
          <a:xfrm rot="5400000">
            <a:off x="3236118" y="-851693"/>
            <a:ext cx="366713" cy="4032250"/>
          </a:xfrm>
          <a:prstGeom prst="leftBrace">
            <a:avLst>
              <a:gd name="adj1" fmla="val 91630"/>
              <a:gd name="adj2" fmla="val 50000"/>
            </a:avLst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graphicFrame>
        <p:nvGraphicFramePr>
          <p:cNvPr id="267269" name="Object 15"/>
          <p:cNvGraphicFramePr>
            <a:graphicFrameLocks noChangeAspect="1"/>
          </p:cNvGraphicFramePr>
          <p:nvPr/>
        </p:nvGraphicFramePr>
        <p:xfrm>
          <a:off x="3132138" y="333375"/>
          <a:ext cx="554037" cy="585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7993" name="公式" r:id="rId10" imgW="228600" imgH="241200" progId="Equation.3">
                  <p:embed/>
                </p:oleObj>
              </mc:Choice>
              <mc:Fallback>
                <p:oleObj name="公式" r:id="rId10" imgW="228600" imgH="241200" progId="Equation.3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32138" y="333375"/>
                        <a:ext cx="554037" cy="5857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7277" name="AutoShape 16"/>
          <p:cNvSpPr>
            <a:spLocks/>
          </p:cNvSpPr>
          <p:nvPr/>
        </p:nvSpPr>
        <p:spPr bwMode="auto">
          <a:xfrm rot="5400000">
            <a:off x="6763543" y="84932"/>
            <a:ext cx="366713" cy="2159000"/>
          </a:xfrm>
          <a:prstGeom prst="leftBrace">
            <a:avLst>
              <a:gd name="adj1" fmla="val 49062"/>
              <a:gd name="adj2" fmla="val 50000"/>
            </a:avLst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graphicFrame>
        <p:nvGraphicFramePr>
          <p:cNvPr id="267270" name="Object 17"/>
          <p:cNvGraphicFramePr>
            <a:graphicFrameLocks noChangeAspect="1"/>
          </p:cNvGraphicFramePr>
          <p:nvPr/>
        </p:nvGraphicFramePr>
        <p:xfrm>
          <a:off x="6732588" y="333375"/>
          <a:ext cx="585787" cy="585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7994" name="公式" r:id="rId12" imgW="241200" imgH="241200" progId="Equation.3">
                  <p:embed/>
                </p:oleObj>
              </mc:Choice>
              <mc:Fallback>
                <p:oleObj name="公式" r:id="rId12" imgW="241200" imgH="241200" progId="Equation.3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32588" y="333375"/>
                        <a:ext cx="585787" cy="5857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7278" name="AutoShape 18"/>
          <p:cNvSpPr>
            <a:spLocks/>
          </p:cNvSpPr>
          <p:nvPr/>
        </p:nvSpPr>
        <p:spPr bwMode="auto">
          <a:xfrm rot="-5400000">
            <a:off x="5612606" y="2099469"/>
            <a:ext cx="366713" cy="2016125"/>
          </a:xfrm>
          <a:prstGeom prst="leftBrace">
            <a:avLst>
              <a:gd name="adj1" fmla="val 45815"/>
              <a:gd name="adj2" fmla="val 50000"/>
            </a:avLst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graphicFrame>
        <p:nvGraphicFramePr>
          <p:cNvPr id="267271" name="Object 19"/>
          <p:cNvGraphicFramePr>
            <a:graphicFrameLocks noChangeAspect="1"/>
          </p:cNvGraphicFramePr>
          <p:nvPr/>
        </p:nvGraphicFramePr>
        <p:xfrm>
          <a:off x="5508625" y="3357563"/>
          <a:ext cx="585788" cy="615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7995" name="公式" r:id="rId14" imgW="241200" imgH="253800" progId="Equation.3">
                  <p:embed/>
                </p:oleObj>
              </mc:Choice>
              <mc:Fallback>
                <p:oleObj name="公式" r:id="rId14" imgW="241200" imgH="253800" progId="Equation.3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08625" y="3357563"/>
                        <a:ext cx="585788" cy="615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18004" name="Object 20"/>
          <p:cNvGraphicFramePr>
            <a:graphicFrameLocks noChangeAspect="1"/>
          </p:cNvGraphicFramePr>
          <p:nvPr/>
        </p:nvGraphicFramePr>
        <p:xfrm>
          <a:off x="395288" y="4076700"/>
          <a:ext cx="4648200" cy="655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7996" name="公式" r:id="rId16" imgW="1803240" imgH="253800" progId="Equation.3">
                  <p:embed/>
                </p:oleObj>
              </mc:Choice>
              <mc:Fallback>
                <p:oleObj name="公式" r:id="rId16" imgW="1803240" imgH="253800" progId="Equation.3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288" y="4076700"/>
                        <a:ext cx="4648200" cy="6556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18005" name="Object 21" descr="花束"/>
          <p:cNvGraphicFramePr>
            <a:graphicFrameLocks noChangeAspect="1"/>
          </p:cNvGraphicFramePr>
          <p:nvPr/>
        </p:nvGraphicFramePr>
        <p:xfrm>
          <a:off x="5219700" y="4076700"/>
          <a:ext cx="3594100" cy="677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7997" name="公式" r:id="rId18" imgW="1523880" imgH="253800" progId="Equation.3">
                  <p:embed/>
                </p:oleObj>
              </mc:Choice>
              <mc:Fallback>
                <p:oleObj name="公式" r:id="rId18" imgW="1523880" imgH="253800" progId="Equation.3">
                  <p:embed/>
                  <p:pic>
                    <p:nvPicPr>
                      <p:cNvPr id="0" name="Object 21" descr="花束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19700" y="4076700"/>
                        <a:ext cx="3594100" cy="6778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1">
                              <a:blip r:embed="rId5"/>
                              <a:srcRect/>
                              <a:tile tx="0" ty="0" sx="100000" sy="100000" flip="none" algn="tl"/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50800" algn="ctr">
                            <a:solidFill>
                              <a:srgbClr val="0000FF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18006" name="Object 22"/>
          <p:cNvGraphicFramePr>
            <a:graphicFrameLocks noChangeAspect="1"/>
          </p:cNvGraphicFramePr>
          <p:nvPr/>
        </p:nvGraphicFramePr>
        <p:xfrm>
          <a:off x="1692275" y="4868863"/>
          <a:ext cx="6319838" cy="679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7998" name="公式" r:id="rId20" imgW="2361960" imgH="253800" progId="Equation.3">
                  <p:embed/>
                </p:oleObj>
              </mc:Choice>
              <mc:Fallback>
                <p:oleObj name="公式" r:id="rId20" imgW="2361960" imgH="253800" progId="Equation.3">
                  <p:embed/>
                  <p:pic>
                    <p:nvPicPr>
                      <p:cNvPr id="0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92275" y="4868863"/>
                        <a:ext cx="6319838" cy="679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18007" name="Object 23" descr="花束"/>
          <p:cNvGraphicFramePr>
            <a:graphicFrameLocks noChangeAspect="1"/>
          </p:cNvGraphicFramePr>
          <p:nvPr/>
        </p:nvGraphicFramePr>
        <p:xfrm>
          <a:off x="1763713" y="5661025"/>
          <a:ext cx="6299200" cy="677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7999" name="公式" r:id="rId22" imgW="2361960" imgH="253800" progId="Equation.3">
                  <p:embed/>
                </p:oleObj>
              </mc:Choice>
              <mc:Fallback>
                <p:oleObj name="公式" r:id="rId22" imgW="2361960" imgH="253800" progId="Equation.3">
                  <p:embed/>
                  <p:pic>
                    <p:nvPicPr>
                      <p:cNvPr id="0" name="Object 23" descr="花束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63713" y="5661025"/>
                        <a:ext cx="6299200" cy="6778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1">
                              <a:blip r:embed="rId5"/>
                              <a:srcRect/>
                              <a:tile tx="0" ty="0" sx="100000" sy="100000" flip="none" algn="tl"/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50800" algn="ctr">
                            <a:solidFill>
                              <a:srgbClr val="0000FF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7279" name="Rectangle 24"/>
          <p:cNvSpPr>
            <a:spLocks noChangeArrowheads="1"/>
          </p:cNvSpPr>
          <p:nvPr/>
        </p:nvSpPr>
        <p:spPr bwMode="auto">
          <a:xfrm>
            <a:off x="250825" y="2565400"/>
            <a:ext cx="4103688" cy="1520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>
              <a:lnSpc>
                <a:spcPct val="130000"/>
              </a:lnSpc>
            </a:pPr>
            <a:r>
              <a:rPr kumimoji="0" lang="zh-CN" altLang="en-US" sz="360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</a:rPr>
              <a:t>由于</a:t>
            </a:r>
            <a:r>
              <a:rPr kumimoji="0" lang="zh-CN" altLang="en-US" sz="360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kumimoji="0" lang="en-US" altLang="zh-CN" sz="3600">
                <a:solidFill>
                  <a:srgbClr val="000000"/>
                </a:solidFill>
                <a:latin typeface="Times New Roman" pitchFamily="18" charset="0"/>
              </a:rPr>
              <a:t>V</a:t>
            </a:r>
            <a:r>
              <a:rPr kumimoji="0" lang="en-US" altLang="zh-CN" sz="3600" baseline="-30000">
                <a:solidFill>
                  <a:srgbClr val="000000"/>
                </a:solidFill>
                <a:latin typeface="Times New Roman" pitchFamily="18" charset="0"/>
              </a:rPr>
              <a:t>1 </a:t>
            </a:r>
            <a:r>
              <a:rPr kumimoji="0" lang="en-US" altLang="zh-CN" sz="3600">
                <a:solidFill>
                  <a:srgbClr val="000000"/>
                </a:solidFill>
                <a:latin typeface="Times New Roman" pitchFamily="18" charset="0"/>
              </a:rPr>
              <a:t>+ V</a:t>
            </a:r>
            <a:r>
              <a:rPr kumimoji="0" lang="en-US" altLang="zh-CN" sz="3600" baseline="-30000">
                <a:solidFill>
                  <a:srgbClr val="000000"/>
                </a:solidFill>
                <a:latin typeface="Times New Roman" pitchFamily="18" charset="0"/>
              </a:rPr>
              <a:t>2</a:t>
            </a:r>
            <a:r>
              <a:rPr kumimoji="0" lang="en-US" altLang="zh-CN" sz="3600">
                <a:solidFill>
                  <a:srgbClr val="000000"/>
                </a:solidFill>
                <a:latin typeface="Times New Roman" pitchFamily="18" charset="0"/>
              </a:rPr>
              <a:t> + V</a:t>
            </a:r>
            <a:r>
              <a:rPr kumimoji="0" lang="en-US" altLang="zh-CN" sz="4000" baseline="-30000">
                <a:solidFill>
                  <a:srgbClr val="000000"/>
                </a:solidFill>
                <a:latin typeface="Times New Roman" pitchFamily="18" charset="0"/>
              </a:rPr>
              <a:t>3 </a:t>
            </a:r>
            <a:r>
              <a:rPr kumimoji="0" lang="en-US" altLang="zh-CN" sz="3600">
                <a:solidFill>
                  <a:srgbClr val="000000"/>
                </a:solidFill>
                <a:latin typeface="Times New Roman" pitchFamily="18" charset="0"/>
              </a:rPr>
              <a:t> </a:t>
            </a:r>
          </a:p>
          <a:p>
            <a:pPr algn="ctr" eaLnBrk="1" hangingPunct="1">
              <a:lnSpc>
                <a:spcPct val="130000"/>
              </a:lnSpc>
            </a:pPr>
            <a:r>
              <a:rPr kumimoji="0" lang="zh-CN" altLang="en-US" sz="360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</a:rPr>
              <a:t>是直和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8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4180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4180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4180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8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4180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4180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4180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4180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8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4180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4180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54180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8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4180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4180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54180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593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549275"/>
            <a:ext cx="8229600" cy="5616575"/>
          </a:xfrm>
        </p:spPr>
        <p:txBody>
          <a:bodyPr/>
          <a:lstStyle/>
          <a:p>
            <a:pPr marL="609600" indent="-609600" eaLnBrk="1" hangingPunct="1">
              <a:lnSpc>
                <a:spcPct val="145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</a:rPr>
              <a:t>定理</a:t>
            </a:r>
            <a:r>
              <a:rPr lang="en-US" altLang="zh-CN" b="1" smtClean="0">
                <a:latin typeface="Times New Roman" pitchFamily="18" charset="0"/>
              </a:rPr>
              <a:t>: </a:t>
            </a:r>
            <a:r>
              <a:rPr lang="zh-CN" altLang="en-US" b="1" smtClean="0">
                <a:latin typeface="Times New Roman" pitchFamily="18" charset="0"/>
              </a:rPr>
              <a:t>以下诸命题等价</a:t>
            </a:r>
          </a:p>
          <a:p>
            <a:pPr marL="609600" indent="-609600" eaLnBrk="1" hangingPunct="1">
              <a:lnSpc>
                <a:spcPct val="145000"/>
              </a:lnSpc>
              <a:buFontTx/>
              <a:buAutoNum type="arabicParenR"/>
            </a:pPr>
            <a:r>
              <a:rPr lang="zh-CN" altLang="en-US" b="1" smtClean="0">
                <a:latin typeface="Times New Roman" pitchFamily="18" charset="0"/>
              </a:rPr>
              <a:t> </a:t>
            </a:r>
            <a:r>
              <a:rPr lang="en-US" altLang="zh-CN" b="1" smtClean="0">
                <a:latin typeface="Times New Roman" pitchFamily="18" charset="0"/>
              </a:rPr>
              <a:t>V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1 </a:t>
            </a:r>
            <a:r>
              <a:rPr lang="en-US" altLang="zh-CN" b="1" smtClean="0">
                <a:latin typeface="Times New Roman" pitchFamily="18" charset="0"/>
              </a:rPr>
              <a:t>+ V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2</a:t>
            </a:r>
            <a:r>
              <a:rPr lang="en-US" altLang="zh-CN" b="1" smtClean="0">
                <a:latin typeface="Times New Roman" pitchFamily="18" charset="0"/>
              </a:rPr>
              <a:t> + …+ V</a:t>
            </a:r>
            <a:r>
              <a:rPr lang="en-US" altLang="zh-CN" sz="3600" b="1" baseline="-30000" smtClean="0">
                <a:solidFill>
                  <a:srgbClr val="000000"/>
                </a:solidFill>
                <a:latin typeface="Times New Roman" pitchFamily="18" charset="0"/>
              </a:rPr>
              <a:t>s </a:t>
            </a:r>
            <a:r>
              <a:rPr lang="zh-CN" altLang="en-US" b="1" smtClean="0">
                <a:latin typeface="Times New Roman" pitchFamily="18" charset="0"/>
              </a:rPr>
              <a:t>是直和</a:t>
            </a:r>
            <a:r>
              <a:rPr lang="en-US" altLang="zh-CN" b="1" smtClean="0">
                <a:latin typeface="Times New Roman" pitchFamily="18" charset="0"/>
              </a:rPr>
              <a:t>; </a:t>
            </a:r>
          </a:p>
          <a:p>
            <a:pPr marL="609600" indent="-609600" eaLnBrk="1" hangingPunct="1">
              <a:lnSpc>
                <a:spcPct val="145000"/>
              </a:lnSpc>
              <a:buFontTx/>
              <a:buAutoNum type="arabicParenR"/>
            </a:pPr>
            <a:r>
              <a:rPr lang="zh-CN" altLang="en-US" b="1" smtClean="0">
                <a:latin typeface="Times New Roman" pitchFamily="18" charset="0"/>
              </a:rPr>
              <a:t>将各个 </a:t>
            </a:r>
            <a:r>
              <a:rPr lang="en-US" altLang="zh-CN" b="1" smtClean="0">
                <a:latin typeface="Times New Roman" pitchFamily="18" charset="0"/>
              </a:rPr>
              <a:t>V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i </a:t>
            </a:r>
            <a:r>
              <a:rPr lang="zh-CN" altLang="en-US" b="1" smtClean="0">
                <a:latin typeface="Times New Roman" pitchFamily="18" charset="0"/>
              </a:rPr>
              <a:t>的基底合并起来</a:t>
            </a:r>
            <a:r>
              <a:rPr lang="en-US" altLang="zh-CN" b="1" smtClean="0">
                <a:latin typeface="Times New Roman" pitchFamily="18" charset="0"/>
              </a:rPr>
              <a:t>, </a:t>
            </a:r>
            <a:r>
              <a:rPr lang="zh-CN" altLang="en-US" b="1" smtClean="0">
                <a:latin typeface="Times New Roman" pitchFamily="18" charset="0"/>
              </a:rPr>
              <a:t>得到</a:t>
            </a:r>
          </a:p>
          <a:p>
            <a:pPr marL="609600" indent="-609600" eaLnBrk="1" hangingPunct="1">
              <a:lnSpc>
                <a:spcPct val="145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</a:rPr>
              <a:t>          </a:t>
            </a:r>
            <a:r>
              <a:rPr lang="en-US" altLang="zh-CN" b="1" smtClean="0">
                <a:latin typeface="Times New Roman" pitchFamily="18" charset="0"/>
              </a:rPr>
              <a:t>V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1 </a:t>
            </a:r>
            <a:r>
              <a:rPr lang="en-US" altLang="zh-CN" b="1" smtClean="0">
                <a:latin typeface="Times New Roman" pitchFamily="18" charset="0"/>
              </a:rPr>
              <a:t>+ V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2</a:t>
            </a:r>
            <a:r>
              <a:rPr lang="en-US" altLang="zh-CN" b="1" smtClean="0">
                <a:latin typeface="Times New Roman" pitchFamily="18" charset="0"/>
              </a:rPr>
              <a:t> + …+ V</a:t>
            </a:r>
            <a:r>
              <a:rPr lang="en-US" altLang="zh-CN" sz="3600" b="1" baseline="-30000" smtClean="0">
                <a:solidFill>
                  <a:srgbClr val="000000"/>
                </a:solidFill>
                <a:latin typeface="Times New Roman" pitchFamily="18" charset="0"/>
              </a:rPr>
              <a:t>s </a:t>
            </a:r>
            <a:r>
              <a:rPr lang="zh-CN" altLang="en-US" b="1" smtClean="0">
                <a:latin typeface="Times New Roman" pitchFamily="18" charset="0"/>
              </a:rPr>
              <a:t>的基底</a:t>
            </a:r>
            <a:r>
              <a:rPr lang="en-US" altLang="zh-CN" b="1" smtClean="0">
                <a:latin typeface="Times New Roman" pitchFamily="18" charset="0"/>
              </a:rPr>
              <a:t>;</a:t>
            </a:r>
          </a:p>
          <a:p>
            <a:pPr marL="609600" indent="-609600" eaLnBrk="1" hangingPunct="1">
              <a:lnSpc>
                <a:spcPct val="145000"/>
              </a:lnSpc>
              <a:buFontTx/>
              <a:buAutoNum type="arabicParenR" startAt="3"/>
            </a:pPr>
            <a:r>
              <a:rPr lang="en-US" altLang="zh-CN" b="1" smtClean="0">
                <a:latin typeface="Times New Roman" pitchFamily="18" charset="0"/>
              </a:rPr>
              <a:t>dim( V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1 </a:t>
            </a:r>
            <a:r>
              <a:rPr lang="en-US" altLang="zh-CN" b="1" smtClean="0">
                <a:latin typeface="Times New Roman" pitchFamily="18" charset="0"/>
              </a:rPr>
              <a:t>+ V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2</a:t>
            </a:r>
            <a:r>
              <a:rPr lang="en-US" altLang="zh-CN" b="1" smtClean="0">
                <a:latin typeface="Times New Roman" pitchFamily="18" charset="0"/>
              </a:rPr>
              <a:t> + … + V</a:t>
            </a:r>
            <a:r>
              <a:rPr lang="en-US" altLang="zh-CN" sz="3600" b="1" baseline="-30000" smtClean="0">
                <a:solidFill>
                  <a:srgbClr val="000000"/>
                </a:solidFill>
                <a:latin typeface="Times New Roman" pitchFamily="18" charset="0"/>
              </a:rPr>
              <a:t>s </a:t>
            </a:r>
            <a:r>
              <a:rPr lang="en-US" altLang="zh-CN" b="1" smtClean="0">
                <a:latin typeface="Times New Roman" pitchFamily="18" charset="0"/>
              </a:rPr>
              <a:t>) </a:t>
            </a:r>
          </a:p>
          <a:p>
            <a:pPr marL="609600" indent="-609600" eaLnBrk="1" hangingPunct="1">
              <a:lnSpc>
                <a:spcPct val="145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</a:rPr>
              <a:t>                = dimV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1 </a:t>
            </a:r>
            <a:r>
              <a:rPr lang="en-US" altLang="zh-CN" b="1" smtClean="0">
                <a:latin typeface="Times New Roman" pitchFamily="18" charset="0"/>
              </a:rPr>
              <a:t>+ dimV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2 </a:t>
            </a:r>
            <a:r>
              <a:rPr lang="en-US" altLang="zh-CN" b="1" smtClean="0">
                <a:latin typeface="Times New Roman" pitchFamily="18" charset="0"/>
              </a:rPr>
              <a:t>+ … + dim V</a:t>
            </a:r>
            <a:r>
              <a:rPr lang="en-US" altLang="zh-CN" sz="3600" b="1" baseline="-30000" smtClean="0">
                <a:solidFill>
                  <a:srgbClr val="000000"/>
                </a:solidFill>
                <a:latin typeface="Times New Roman" pitchFamily="18" charset="0"/>
              </a:rPr>
              <a:t>s </a:t>
            </a:r>
            <a:endParaRPr lang="en-US" altLang="zh-CN" b="1" smtClean="0">
              <a:latin typeface="Times New Roman" pitchFamily="18" charset="0"/>
            </a:endParaRPr>
          </a:p>
          <a:p>
            <a:pPr marL="609600" indent="-609600" eaLnBrk="1" hangingPunct="1">
              <a:lnSpc>
                <a:spcPct val="145000"/>
              </a:lnSpc>
              <a:buFontTx/>
              <a:buNone/>
            </a:pPr>
            <a:endParaRPr lang="en-US" altLang="zh-CN" b="1" smtClean="0">
              <a:latin typeface="Times New Roman" pitchFamily="18" charset="0"/>
            </a:endParaRPr>
          </a:p>
        </p:txBody>
      </p:sp>
      <p:sp>
        <p:nvSpPr>
          <p:cNvPr id="5415939" name="Freeform 3"/>
          <p:cNvSpPr>
            <a:spLocks/>
          </p:cNvSpPr>
          <p:nvPr/>
        </p:nvSpPr>
        <p:spPr bwMode="auto">
          <a:xfrm>
            <a:off x="5651500" y="1700213"/>
            <a:ext cx="2317750" cy="1728787"/>
          </a:xfrm>
          <a:custGeom>
            <a:avLst/>
            <a:gdLst>
              <a:gd name="T0" fmla="*/ 2147483647 w 1460"/>
              <a:gd name="T1" fmla="*/ 2147483647 h 1089"/>
              <a:gd name="T2" fmla="*/ 2147483647 w 1460"/>
              <a:gd name="T3" fmla="*/ 2147483647 h 1089"/>
              <a:gd name="T4" fmla="*/ 2147483647 w 1460"/>
              <a:gd name="T5" fmla="*/ 2147483647 h 1089"/>
              <a:gd name="T6" fmla="*/ 2147483647 w 1460"/>
              <a:gd name="T7" fmla="*/ 2147483647 h 1089"/>
              <a:gd name="T8" fmla="*/ 2147483647 w 1460"/>
              <a:gd name="T9" fmla="*/ 2147483647 h 1089"/>
              <a:gd name="T10" fmla="*/ 2147483647 w 1460"/>
              <a:gd name="T11" fmla="*/ 2147483647 h 1089"/>
              <a:gd name="T12" fmla="*/ 2147483647 w 1460"/>
              <a:gd name="T13" fmla="*/ 0 h 1089"/>
              <a:gd name="T14" fmla="*/ 0 w 1460"/>
              <a:gd name="T15" fmla="*/ 2147483647 h 1089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1460"/>
              <a:gd name="T25" fmla="*/ 0 h 1089"/>
              <a:gd name="T26" fmla="*/ 1460 w 1460"/>
              <a:gd name="T27" fmla="*/ 1089 h 1089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1460" h="1089">
                <a:moveTo>
                  <a:pt x="273" y="1089"/>
                </a:moveTo>
                <a:cubicBezTo>
                  <a:pt x="586" y="1040"/>
                  <a:pt x="900" y="991"/>
                  <a:pt x="1089" y="908"/>
                </a:cubicBezTo>
                <a:cubicBezTo>
                  <a:pt x="1278" y="825"/>
                  <a:pt x="1354" y="688"/>
                  <a:pt x="1407" y="590"/>
                </a:cubicBezTo>
                <a:cubicBezTo>
                  <a:pt x="1460" y="492"/>
                  <a:pt x="1437" y="394"/>
                  <a:pt x="1407" y="318"/>
                </a:cubicBezTo>
                <a:cubicBezTo>
                  <a:pt x="1377" y="242"/>
                  <a:pt x="1301" y="181"/>
                  <a:pt x="1225" y="136"/>
                </a:cubicBezTo>
                <a:cubicBezTo>
                  <a:pt x="1149" y="91"/>
                  <a:pt x="1097" y="69"/>
                  <a:pt x="953" y="46"/>
                </a:cubicBezTo>
                <a:cubicBezTo>
                  <a:pt x="809" y="23"/>
                  <a:pt x="522" y="0"/>
                  <a:pt x="363" y="0"/>
                </a:cubicBezTo>
                <a:cubicBezTo>
                  <a:pt x="204" y="0"/>
                  <a:pt x="102" y="23"/>
                  <a:pt x="0" y="46"/>
                </a:cubicBezTo>
              </a:path>
            </a:pathLst>
          </a:custGeom>
          <a:noFill/>
          <a:ln w="63500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zh-CN" altLang="en-US"/>
          </a:p>
        </p:txBody>
      </p:sp>
      <p:sp>
        <p:nvSpPr>
          <p:cNvPr id="168965" name="Freeform 5"/>
          <p:cNvSpPr>
            <a:spLocks/>
          </p:cNvSpPr>
          <p:nvPr/>
        </p:nvSpPr>
        <p:spPr bwMode="auto">
          <a:xfrm>
            <a:off x="6588125" y="3500438"/>
            <a:ext cx="1789113" cy="1657350"/>
          </a:xfrm>
          <a:custGeom>
            <a:avLst/>
            <a:gdLst>
              <a:gd name="T0" fmla="*/ 0 w 1127"/>
              <a:gd name="T1" fmla="*/ 0 h 1044"/>
              <a:gd name="T2" fmla="*/ 2147483647 w 1127"/>
              <a:gd name="T3" fmla="*/ 2147483647 h 1044"/>
              <a:gd name="T4" fmla="*/ 2147483647 w 1127"/>
              <a:gd name="T5" fmla="*/ 2147483647 h 1044"/>
              <a:gd name="T6" fmla="*/ 2147483647 w 1127"/>
              <a:gd name="T7" fmla="*/ 2147483647 h 1044"/>
              <a:gd name="T8" fmla="*/ 2147483647 w 1127"/>
              <a:gd name="T9" fmla="*/ 2147483647 h 104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127"/>
              <a:gd name="T16" fmla="*/ 0 h 1044"/>
              <a:gd name="T17" fmla="*/ 1127 w 1127"/>
              <a:gd name="T18" fmla="*/ 1044 h 104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127" h="1044">
                <a:moveTo>
                  <a:pt x="0" y="0"/>
                </a:moveTo>
                <a:cubicBezTo>
                  <a:pt x="295" y="64"/>
                  <a:pt x="590" y="129"/>
                  <a:pt x="771" y="227"/>
                </a:cubicBezTo>
                <a:cubicBezTo>
                  <a:pt x="952" y="325"/>
                  <a:pt x="1051" y="476"/>
                  <a:pt x="1089" y="590"/>
                </a:cubicBezTo>
                <a:cubicBezTo>
                  <a:pt x="1127" y="704"/>
                  <a:pt x="1058" y="832"/>
                  <a:pt x="998" y="908"/>
                </a:cubicBezTo>
                <a:cubicBezTo>
                  <a:pt x="938" y="984"/>
                  <a:pt x="832" y="1014"/>
                  <a:pt x="726" y="1044"/>
                </a:cubicBezTo>
              </a:path>
            </a:pathLst>
          </a:custGeom>
          <a:noFill/>
          <a:ln w="63500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zh-CN" altLang="en-US"/>
          </a:p>
        </p:txBody>
      </p:sp>
      <p:sp>
        <p:nvSpPr>
          <p:cNvPr id="168966" name="Freeform 6"/>
          <p:cNvSpPr>
            <a:spLocks/>
          </p:cNvSpPr>
          <p:nvPr/>
        </p:nvSpPr>
        <p:spPr bwMode="auto">
          <a:xfrm>
            <a:off x="900113" y="3141663"/>
            <a:ext cx="828675" cy="2016125"/>
          </a:xfrm>
          <a:custGeom>
            <a:avLst/>
            <a:gdLst>
              <a:gd name="T0" fmla="*/ 2147483647 w 522"/>
              <a:gd name="T1" fmla="*/ 2147483647 h 1270"/>
              <a:gd name="T2" fmla="*/ 2147483647 w 522"/>
              <a:gd name="T3" fmla="*/ 2147483647 h 1270"/>
              <a:gd name="T4" fmla="*/ 2147483647 w 522"/>
              <a:gd name="T5" fmla="*/ 2147483647 h 1270"/>
              <a:gd name="T6" fmla="*/ 2147483647 w 522"/>
              <a:gd name="T7" fmla="*/ 2147483647 h 1270"/>
              <a:gd name="T8" fmla="*/ 2147483647 w 522"/>
              <a:gd name="T9" fmla="*/ 2147483647 h 1270"/>
              <a:gd name="T10" fmla="*/ 2147483647 w 522"/>
              <a:gd name="T11" fmla="*/ 0 h 127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522"/>
              <a:gd name="T19" fmla="*/ 0 h 1270"/>
              <a:gd name="T20" fmla="*/ 522 w 522"/>
              <a:gd name="T21" fmla="*/ 1270 h 127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522" h="1270">
                <a:moveTo>
                  <a:pt x="522" y="1270"/>
                </a:moveTo>
                <a:cubicBezTo>
                  <a:pt x="424" y="1243"/>
                  <a:pt x="326" y="1217"/>
                  <a:pt x="250" y="1134"/>
                </a:cubicBezTo>
                <a:cubicBezTo>
                  <a:pt x="174" y="1051"/>
                  <a:pt x="107" y="892"/>
                  <a:pt x="69" y="771"/>
                </a:cubicBezTo>
                <a:cubicBezTo>
                  <a:pt x="31" y="650"/>
                  <a:pt x="0" y="521"/>
                  <a:pt x="23" y="408"/>
                </a:cubicBezTo>
                <a:cubicBezTo>
                  <a:pt x="46" y="295"/>
                  <a:pt x="144" y="159"/>
                  <a:pt x="205" y="91"/>
                </a:cubicBezTo>
                <a:cubicBezTo>
                  <a:pt x="266" y="23"/>
                  <a:pt x="326" y="11"/>
                  <a:pt x="386" y="0"/>
                </a:cubicBezTo>
              </a:path>
            </a:pathLst>
          </a:custGeom>
          <a:noFill/>
          <a:ln w="63500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zh-CN" altLang="en-US"/>
          </a:p>
        </p:txBody>
      </p:sp>
      <p:sp>
        <p:nvSpPr>
          <p:cNvPr id="726022" name="Freeform 18"/>
          <p:cNvSpPr>
            <a:spLocks/>
          </p:cNvSpPr>
          <p:nvPr/>
        </p:nvSpPr>
        <p:spPr bwMode="auto">
          <a:xfrm>
            <a:off x="6011863" y="1916113"/>
            <a:ext cx="1476375" cy="1368425"/>
          </a:xfrm>
          <a:custGeom>
            <a:avLst/>
            <a:gdLst>
              <a:gd name="T0" fmla="*/ 0 w 930"/>
              <a:gd name="T1" fmla="*/ 0 h 862"/>
              <a:gd name="T2" fmla="*/ 2147483647 w 930"/>
              <a:gd name="T3" fmla="*/ 2147483647 h 862"/>
              <a:gd name="T4" fmla="*/ 2147483647 w 930"/>
              <a:gd name="T5" fmla="*/ 2147483647 h 862"/>
              <a:gd name="T6" fmla="*/ 2147483647 w 930"/>
              <a:gd name="T7" fmla="*/ 2147483647 h 862"/>
              <a:gd name="T8" fmla="*/ 2147483647 w 930"/>
              <a:gd name="T9" fmla="*/ 2147483647 h 862"/>
              <a:gd name="T10" fmla="*/ 2147483647 w 930"/>
              <a:gd name="T11" fmla="*/ 2147483647 h 86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930"/>
              <a:gd name="T19" fmla="*/ 0 h 862"/>
              <a:gd name="T20" fmla="*/ 930 w 930"/>
              <a:gd name="T21" fmla="*/ 862 h 862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930" h="862">
                <a:moveTo>
                  <a:pt x="0" y="0"/>
                </a:moveTo>
                <a:cubicBezTo>
                  <a:pt x="287" y="23"/>
                  <a:pt x="575" y="46"/>
                  <a:pt x="726" y="91"/>
                </a:cubicBezTo>
                <a:cubicBezTo>
                  <a:pt x="877" y="136"/>
                  <a:pt x="884" y="212"/>
                  <a:pt x="907" y="272"/>
                </a:cubicBezTo>
                <a:cubicBezTo>
                  <a:pt x="930" y="332"/>
                  <a:pt x="915" y="393"/>
                  <a:pt x="862" y="454"/>
                </a:cubicBezTo>
                <a:cubicBezTo>
                  <a:pt x="809" y="515"/>
                  <a:pt x="726" y="567"/>
                  <a:pt x="590" y="635"/>
                </a:cubicBezTo>
                <a:cubicBezTo>
                  <a:pt x="454" y="703"/>
                  <a:pt x="249" y="782"/>
                  <a:pt x="45" y="862"/>
                </a:cubicBezTo>
              </a:path>
            </a:pathLst>
          </a:custGeom>
          <a:noFill/>
          <a:ln w="63500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5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54159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59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4159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4159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4159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59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4159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4159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4159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689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689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15939" grpId="0" animBg="1"/>
      <p:bldP spid="168965" grpId="0" animBg="1"/>
      <p:bldP spid="168966" grpId="0" animBg="1"/>
    </p:bldLst>
  </p:timing>
</p:sld>
</file>

<file path=ppt/slides/slide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297" name="Freeform 2"/>
          <p:cNvSpPr>
            <a:spLocks/>
          </p:cNvSpPr>
          <p:nvPr/>
        </p:nvSpPr>
        <p:spPr bwMode="auto">
          <a:xfrm>
            <a:off x="2411413" y="4005263"/>
            <a:ext cx="4392612" cy="2374900"/>
          </a:xfrm>
          <a:custGeom>
            <a:avLst/>
            <a:gdLst>
              <a:gd name="T0" fmla="*/ 0 w 3130"/>
              <a:gd name="T1" fmla="*/ 2147483647 h 1905"/>
              <a:gd name="T2" fmla="*/ 2147483647 w 3130"/>
              <a:gd name="T3" fmla="*/ 0 h 1905"/>
              <a:gd name="T4" fmla="*/ 2147483647 w 3130"/>
              <a:gd name="T5" fmla="*/ 2147483647 h 1905"/>
              <a:gd name="T6" fmla="*/ 2147483647 w 3130"/>
              <a:gd name="T7" fmla="*/ 2147483647 h 1905"/>
              <a:gd name="T8" fmla="*/ 0 w 3130"/>
              <a:gd name="T9" fmla="*/ 2147483647 h 190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130"/>
              <a:gd name="T16" fmla="*/ 0 h 1905"/>
              <a:gd name="T17" fmla="*/ 3130 w 3130"/>
              <a:gd name="T18" fmla="*/ 1905 h 190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130" h="1905">
                <a:moveTo>
                  <a:pt x="0" y="1225"/>
                </a:moveTo>
                <a:lnTo>
                  <a:pt x="1723" y="0"/>
                </a:lnTo>
                <a:lnTo>
                  <a:pt x="3130" y="544"/>
                </a:lnTo>
                <a:lnTo>
                  <a:pt x="1360" y="1905"/>
                </a:lnTo>
                <a:lnTo>
                  <a:pt x="0" y="1225"/>
                </a:lnTo>
                <a:close/>
              </a:path>
            </a:pathLst>
          </a:custGeom>
          <a:solidFill>
            <a:srgbClr val="FFCC00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175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268290" name="Object 3"/>
          <p:cNvGraphicFramePr>
            <a:graphicFrameLocks noChangeAspect="1"/>
          </p:cNvGraphicFramePr>
          <p:nvPr/>
        </p:nvGraphicFramePr>
        <p:xfrm>
          <a:off x="3995738" y="4941888"/>
          <a:ext cx="508000" cy="55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8797" name="公式" r:id="rId3" imgW="126720" imgH="139680" progId="Equation.3">
                  <p:embed/>
                </p:oleObj>
              </mc:Choice>
              <mc:Fallback>
                <p:oleObj name="公式" r:id="rId3" imgW="126720" imgH="13968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95738" y="4941888"/>
                        <a:ext cx="508000" cy="558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8291" name="Object 4"/>
          <p:cNvGraphicFramePr>
            <a:graphicFrameLocks noChangeAspect="1"/>
          </p:cNvGraphicFramePr>
          <p:nvPr/>
        </p:nvGraphicFramePr>
        <p:xfrm>
          <a:off x="6732588" y="4365625"/>
          <a:ext cx="531812" cy="592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8798" name="公式" r:id="rId5" imgW="215640" imgH="241200" progId="Equation.3">
                  <p:embed/>
                </p:oleObj>
              </mc:Choice>
              <mc:Fallback>
                <p:oleObj name="公式" r:id="rId5" imgW="215640" imgH="2412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32588" y="4365625"/>
                        <a:ext cx="531812" cy="592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17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08773" name="Object 5"/>
          <p:cNvGraphicFramePr>
            <a:graphicFrameLocks noChangeAspect="1"/>
          </p:cNvGraphicFramePr>
          <p:nvPr/>
        </p:nvGraphicFramePr>
        <p:xfrm>
          <a:off x="2916238" y="3068638"/>
          <a:ext cx="595312" cy="592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8799" name="公式" r:id="rId7" imgW="241200" imgH="241200" progId="Equation.3">
                  <p:embed/>
                </p:oleObj>
              </mc:Choice>
              <mc:Fallback>
                <p:oleObj name="公式" r:id="rId7" imgW="241200" imgH="2412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16238" y="3068638"/>
                        <a:ext cx="595312" cy="5921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17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08774" name="Object 6"/>
          <p:cNvGraphicFramePr>
            <a:graphicFrameLocks noChangeAspect="1"/>
          </p:cNvGraphicFramePr>
          <p:nvPr/>
        </p:nvGraphicFramePr>
        <p:xfrm>
          <a:off x="4500563" y="549275"/>
          <a:ext cx="3702050" cy="657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8800" name="公式" r:id="rId9" imgW="1422360" imgH="253800" progId="Equation.3">
                  <p:embed/>
                </p:oleObj>
              </mc:Choice>
              <mc:Fallback>
                <p:oleObj name="公式" r:id="rId9" imgW="1422360" imgH="2538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00563" y="549275"/>
                        <a:ext cx="3702050" cy="657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17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408775" name="Freeform 7"/>
          <p:cNvSpPr>
            <a:spLocks/>
          </p:cNvSpPr>
          <p:nvPr/>
        </p:nvSpPr>
        <p:spPr bwMode="auto">
          <a:xfrm>
            <a:off x="3635375" y="3213100"/>
            <a:ext cx="1944688" cy="3025775"/>
          </a:xfrm>
          <a:custGeom>
            <a:avLst/>
            <a:gdLst>
              <a:gd name="T0" fmla="*/ 2147483647 w 1224"/>
              <a:gd name="T1" fmla="*/ 2147483647 h 1724"/>
              <a:gd name="T2" fmla="*/ 0 w 1224"/>
              <a:gd name="T3" fmla="*/ 0 h 1724"/>
              <a:gd name="T4" fmla="*/ 2147483647 w 1224"/>
              <a:gd name="T5" fmla="*/ 2147483647 h 1724"/>
              <a:gd name="T6" fmla="*/ 2147483647 w 1224"/>
              <a:gd name="T7" fmla="*/ 2147483647 h 1724"/>
              <a:gd name="T8" fmla="*/ 2147483647 w 1224"/>
              <a:gd name="T9" fmla="*/ 2147483647 h 172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24"/>
              <a:gd name="T16" fmla="*/ 0 h 1724"/>
              <a:gd name="T17" fmla="*/ 1224 w 1224"/>
              <a:gd name="T18" fmla="*/ 1724 h 172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224" h="1724">
                <a:moveTo>
                  <a:pt x="45" y="1179"/>
                </a:moveTo>
                <a:lnTo>
                  <a:pt x="0" y="0"/>
                </a:lnTo>
                <a:lnTo>
                  <a:pt x="1179" y="499"/>
                </a:lnTo>
                <a:lnTo>
                  <a:pt x="1224" y="1724"/>
                </a:lnTo>
                <a:lnTo>
                  <a:pt x="45" y="1179"/>
                </a:lnTo>
                <a:close/>
              </a:path>
            </a:pathLst>
          </a:custGeom>
          <a:solidFill>
            <a:srgbClr val="FF0000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175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408776" name="Line 8"/>
          <p:cNvSpPr>
            <a:spLocks noChangeShapeType="1"/>
          </p:cNvSpPr>
          <p:nvPr/>
        </p:nvSpPr>
        <p:spPr bwMode="auto">
          <a:xfrm>
            <a:off x="3492500" y="4652963"/>
            <a:ext cx="2376488" cy="1081087"/>
          </a:xfrm>
          <a:prstGeom prst="line">
            <a:avLst/>
          </a:prstGeom>
          <a:noFill/>
          <a:ln w="60325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5408777" name="Object 9"/>
          <p:cNvGraphicFramePr>
            <a:graphicFrameLocks noChangeAspect="1"/>
          </p:cNvGraphicFramePr>
          <p:nvPr/>
        </p:nvGraphicFramePr>
        <p:xfrm>
          <a:off x="5967413" y="5516563"/>
          <a:ext cx="2897187" cy="627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8801" name="公式" r:id="rId11" imgW="990360" imgH="215640" progId="Equation.3">
                  <p:embed/>
                </p:oleObj>
              </mc:Choice>
              <mc:Fallback>
                <p:oleObj name="公式" r:id="rId11" imgW="990360" imgH="215640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67413" y="5516563"/>
                        <a:ext cx="2897187" cy="6270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17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08778" name="Object 10"/>
          <p:cNvGraphicFramePr>
            <a:graphicFrameLocks noChangeAspect="1"/>
          </p:cNvGraphicFramePr>
          <p:nvPr/>
        </p:nvGraphicFramePr>
        <p:xfrm>
          <a:off x="2371725" y="1585913"/>
          <a:ext cx="44196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8802" name="公式" r:id="rId13" imgW="1307880" imgH="203040" progId="Equation.3">
                  <p:embed/>
                </p:oleObj>
              </mc:Choice>
              <mc:Fallback>
                <p:oleObj name="公式" r:id="rId13" imgW="1307880" imgH="203040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71725" y="1585913"/>
                        <a:ext cx="4419600" cy="685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17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8296" name="Object 11"/>
          <p:cNvGraphicFramePr>
            <a:graphicFrameLocks noChangeAspect="1"/>
          </p:cNvGraphicFramePr>
          <p:nvPr/>
        </p:nvGraphicFramePr>
        <p:xfrm>
          <a:off x="395288" y="476250"/>
          <a:ext cx="3816350" cy="72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8803" name="公式" r:id="rId15" imgW="1130040" imgH="215640" progId="Equation.3">
                  <p:embed/>
                </p:oleObj>
              </mc:Choice>
              <mc:Fallback>
                <p:oleObj name="公式" r:id="rId15" imgW="1130040" imgH="215640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288" y="476250"/>
                        <a:ext cx="3816350" cy="723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17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8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54087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54087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0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8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4087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4087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4087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8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2000"/>
                                        <p:tgtEl>
                                          <p:spTgt spid="54087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8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4087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4087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54087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8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4087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4087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8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4087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4087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08775" grpId="0" animBg="1"/>
      <p:bldP spid="5408776" grpId="0" animBg="1"/>
    </p:bldLst>
  </p:timing>
</p:sld>
</file>

<file path=ppt/slides/slide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323" name="Freeform 2"/>
          <p:cNvSpPr>
            <a:spLocks/>
          </p:cNvSpPr>
          <p:nvPr/>
        </p:nvSpPr>
        <p:spPr bwMode="auto">
          <a:xfrm>
            <a:off x="2339975" y="3357563"/>
            <a:ext cx="4392613" cy="2374900"/>
          </a:xfrm>
          <a:custGeom>
            <a:avLst/>
            <a:gdLst>
              <a:gd name="T0" fmla="*/ 0 w 3130"/>
              <a:gd name="T1" fmla="*/ 2147483647 h 1905"/>
              <a:gd name="T2" fmla="*/ 2147483647 w 3130"/>
              <a:gd name="T3" fmla="*/ 0 h 1905"/>
              <a:gd name="T4" fmla="*/ 2147483647 w 3130"/>
              <a:gd name="T5" fmla="*/ 2147483647 h 1905"/>
              <a:gd name="T6" fmla="*/ 2147483647 w 3130"/>
              <a:gd name="T7" fmla="*/ 2147483647 h 1905"/>
              <a:gd name="T8" fmla="*/ 0 w 3130"/>
              <a:gd name="T9" fmla="*/ 2147483647 h 190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130"/>
              <a:gd name="T16" fmla="*/ 0 h 1905"/>
              <a:gd name="T17" fmla="*/ 3130 w 3130"/>
              <a:gd name="T18" fmla="*/ 1905 h 190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130" h="1905">
                <a:moveTo>
                  <a:pt x="0" y="1225"/>
                </a:moveTo>
                <a:lnTo>
                  <a:pt x="1723" y="0"/>
                </a:lnTo>
                <a:lnTo>
                  <a:pt x="3130" y="544"/>
                </a:lnTo>
                <a:lnTo>
                  <a:pt x="1360" y="1905"/>
                </a:lnTo>
                <a:lnTo>
                  <a:pt x="0" y="1225"/>
                </a:lnTo>
                <a:close/>
              </a:path>
            </a:pathLst>
          </a:custGeom>
          <a:solidFill>
            <a:srgbClr val="FFCC00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175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269314" name="Object 3"/>
          <p:cNvGraphicFramePr>
            <a:graphicFrameLocks noChangeAspect="1"/>
          </p:cNvGraphicFramePr>
          <p:nvPr/>
        </p:nvGraphicFramePr>
        <p:xfrm>
          <a:off x="3779838" y="4581525"/>
          <a:ext cx="508000" cy="55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9966" name="公式" r:id="rId3" imgW="126720" imgH="139680" progId="Equation.3">
                  <p:embed/>
                </p:oleObj>
              </mc:Choice>
              <mc:Fallback>
                <p:oleObj name="公式" r:id="rId3" imgW="126720" imgH="13968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79838" y="4581525"/>
                        <a:ext cx="508000" cy="558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9324" name="Line 4"/>
          <p:cNvSpPr>
            <a:spLocks noChangeShapeType="1"/>
          </p:cNvSpPr>
          <p:nvPr/>
        </p:nvSpPr>
        <p:spPr bwMode="auto">
          <a:xfrm flipV="1">
            <a:off x="4356100" y="2349500"/>
            <a:ext cx="360363" cy="2378075"/>
          </a:xfrm>
          <a:prstGeom prst="line">
            <a:avLst/>
          </a:prstGeom>
          <a:noFill/>
          <a:ln w="76200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269315" name="Object 5"/>
          <p:cNvGraphicFramePr>
            <a:graphicFrameLocks noChangeAspect="1"/>
          </p:cNvGraphicFramePr>
          <p:nvPr/>
        </p:nvGraphicFramePr>
        <p:xfrm>
          <a:off x="6732588" y="3860800"/>
          <a:ext cx="531812" cy="592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9967" name="公式" r:id="rId5" imgW="215640" imgH="241200" progId="Equation.3">
                  <p:embed/>
                </p:oleObj>
              </mc:Choice>
              <mc:Fallback>
                <p:oleObj name="公式" r:id="rId5" imgW="215640" imgH="2412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32588" y="3860800"/>
                        <a:ext cx="531812" cy="592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17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9316" name="Object 6"/>
          <p:cNvGraphicFramePr>
            <a:graphicFrameLocks noChangeAspect="1"/>
          </p:cNvGraphicFramePr>
          <p:nvPr/>
        </p:nvGraphicFramePr>
        <p:xfrm>
          <a:off x="3995738" y="2276475"/>
          <a:ext cx="595312" cy="592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9968" name="公式" r:id="rId7" imgW="241200" imgH="241200" progId="Equation.3">
                  <p:embed/>
                </p:oleObj>
              </mc:Choice>
              <mc:Fallback>
                <p:oleObj name="公式" r:id="rId7" imgW="241200" imgH="2412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95738" y="2276475"/>
                        <a:ext cx="595312" cy="592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17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409803" name="Line 11"/>
          <p:cNvSpPr>
            <a:spLocks noChangeShapeType="1"/>
          </p:cNvSpPr>
          <p:nvPr/>
        </p:nvSpPr>
        <p:spPr bwMode="auto">
          <a:xfrm flipV="1">
            <a:off x="4356100" y="3716338"/>
            <a:ext cx="144463" cy="1011237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5409804" name="Object 12"/>
          <p:cNvGraphicFramePr>
            <a:graphicFrameLocks noChangeAspect="1"/>
          </p:cNvGraphicFramePr>
          <p:nvPr/>
        </p:nvGraphicFramePr>
        <p:xfrm>
          <a:off x="3851275" y="3716338"/>
          <a:ext cx="585788" cy="66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9969" name="公式" r:id="rId9" imgW="190440" imgH="215640" progId="Equation.3">
                  <p:embed/>
                </p:oleObj>
              </mc:Choice>
              <mc:Fallback>
                <p:oleObj name="公式" r:id="rId9" imgW="190440" imgH="215640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51275" y="3716338"/>
                        <a:ext cx="585788" cy="660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17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409805" name="Line 13"/>
          <p:cNvSpPr>
            <a:spLocks noChangeShapeType="1"/>
          </p:cNvSpPr>
          <p:nvPr/>
        </p:nvSpPr>
        <p:spPr bwMode="auto">
          <a:xfrm flipV="1">
            <a:off x="4356100" y="4149725"/>
            <a:ext cx="1728788" cy="57785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5409806" name="Object 14"/>
          <p:cNvGraphicFramePr>
            <a:graphicFrameLocks noChangeAspect="1"/>
          </p:cNvGraphicFramePr>
          <p:nvPr/>
        </p:nvGraphicFramePr>
        <p:xfrm>
          <a:off x="5364163" y="4292600"/>
          <a:ext cx="525462" cy="633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9970" name="公式" r:id="rId11" imgW="177480" imgH="215640" progId="Equation.3">
                  <p:embed/>
                </p:oleObj>
              </mc:Choice>
              <mc:Fallback>
                <p:oleObj name="公式" r:id="rId11" imgW="177480" imgH="215640" progId="Equation.3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64163" y="4292600"/>
                        <a:ext cx="525462" cy="6334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17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09807" name="Object 15"/>
          <p:cNvGraphicFramePr>
            <a:graphicFrameLocks noChangeAspect="1"/>
          </p:cNvGraphicFramePr>
          <p:nvPr/>
        </p:nvGraphicFramePr>
        <p:xfrm>
          <a:off x="1042988" y="1412875"/>
          <a:ext cx="7770812" cy="704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9971" name="公式" r:id="rId13" imgW="2349360" imgH="215640" progId="Equation.3">
                  <p:embed/>
                </p:oleObj>
              </mc:Choice>
              <mc:Fallback>
                <p:oleObj name="公式" r:id="rId13" imgW="2349360" imgH="215640" progId="Equation.3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2988" y="1412875"/>
                        <a:ext cx="7770812" cy="704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17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09808" name="Object 16"/>
          <p:cNvGraphicFramePr>
            <a:graphicFrameLocks noChangeAspect="1"/>
          </p:cNvGraphicFramePr>
          <p:nvPr/>
        </p:nvGraphicFramePr>
        <p:xfrm>
          <a:off x="2771775" y="5516563"/>
          <a:ext cx="3435350" cy="70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9972" name="公式" r:id="rId15" imgW="1041120" imgH="215640" progId="Equation.3">
                  <p:embed/>
                </p:oleObj>
              </mc:Choice>
              <mc:Fallback>
                <p:oleObj name="公式" r:id="rId15" imgW="1041120" imgH="215640" progId="Equation.3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71775" y="5516563"/>
                        <a:ext cx="3435350" cy="708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17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9321" name="Object 18"/>
          <p:cNvGraphicFramePr>
            <a:graphicFrameLocks noChangeAspect="1"/>
          </p:cNvGraphicFramePr>
          <p:nvPr/>
        </p:nvGraphicFramePr>
        <p:xfrm>
          <a:off x="395288" y="476250"/>
          <a:ext cx="3816350" cy="72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9973" name="公式" r:id="rId17" imgW="1130040" imgH="215640" progId="Equation.3">
                  <p:embed/>
                </p:oleObj>
              </mc:Choice>
              <mc:Fallback>
                <p:oleObj name="公式" r:id="rId17" imgW="1130040" imgH="215640" progId="Equation.3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288" y="476250"/>
                        <a:ext cx="3816350" cy="723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17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09811" name="Object 19"/>
          <p:cNvGraphicFramePr>
            <a:graphicFrameLocks noChangeAspect="1"/>
          </p:cNvGraphicFramePr>
          <p:nvPr/>
        </p:nvGraphicFramePr>
        <p:xfrm>
          <a:off x="333375" y="2420938"/>
          <a:ext cx="3189288" cy="695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9974" name="公式" r:id="rId19" imgW="977760" imgH="215640" progId="Equation.3">
                  <p:embed/>
                </p:oleObj>
              </mc:Choice>
              <mc:Fallback>
                <p:oleObj name="公式" r:id="rId19" imgW="977760" imgH="215640" progId="Equation.3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3375" y="2420938"/>
                        <a:ext cx="3189288" cy="695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17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9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54098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9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9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4098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4098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9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1000"/>
                                        <p:tgtEl>
                                          <p:spTgt spid="54098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18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9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4098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4098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9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4098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4098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4098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9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4098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4098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54098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9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4098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54098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09803" grpId="0" animBg="1"/>
      <p:bldP spid="5409805" grpId="0" animBg="1"/>
    </p:bldLst>
  </p:timing>
</p:sld>
</file>

<file path=ppt/slides/slide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347" name="Freeform 2"/>
          <p:cNvSpPr>
            <a:spLocks/>
          </p:cNvSpPr>
          <p:nvPr/>
        </p:nvSpPr>
        <p:spPr bwMode="auto">
          <a:xfrm>
            <a:off x="2339975" y="3357563"/>
            <a:ext cx="4392613" cy="2374900"/>
          </a:xfrm>
          <a:custGeom>
            <a:avLst/>
            <a:gdLst>
              <a:gd name="T0" fmla="*/ 0 w 3130"/>
              <a:gd name="T1" fmla="*/ 2147483647 h 1905"/>
              <a:gd name="T2" fmla="*/ 2147483647 w 3130"/>
              <a:gd name="T3" fmla="*/ 0 h 1905"/>
              <a:gd name="T4" fmla="*/ 2147483647 w 3130"/>
              <a:gd name="T5" fmla="*/ 2147483647 h 1905"/>
              <a:gd name="T6" fmla="*/ 2147483647 w 3130"/>
              <a:gd name="T7" fmla="*/ 2147483647 h 1905"/>
              <a:gd name="T8" fmla="*/ 0 w 3130"/>
              <a:gd name="T9" fmla="*/ 2147483647 h 190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130"/>
              <a:gd name="T16" fmla="*/ 0 h 1905"/>
              <a:gd name="T17" fmla="*/ 3130 w 3130"/>
              <a:gd name="T18" fmla="*/ 1905 h 190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130" h="1905">
                <a:moveTo>
                  <a:pt x="0" y="1225"/>
                </a:moveTo>
                <a:lnTo>
                  <a:pt x="1723" y="0"/>
                </a:lnTo>
                <a:lnTo>
                  <a:pt x="3130" y="544"/>
                </a:lnTo>
                <a:lnTo>
                  <a:pt x="1360" y="1905"/>
                </a:lnTo>
                <a:lnTo>
                  <a:pt x="0" y="1225"/>
                </a:lnTo>
                <a:close/>
              </a:path>
            </a:pathLst>
          </a:custGeom>
          <a:solidFill>
            <a:srgbClr val="FFCC00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175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270338" name="Object 3"/>
          <p:cNvGraphicFramePr>
            <a:graphicFrameLocks noChangeAspect="1"/>
          </p:cNvGraphicFramePr>
          <p:nvPr/>
        </p:nvGraphicFramePr>
        <p:xfrm>
          <a:off x="3779838" y="4581525"/>
          <a:ext cx="508000" cy="55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0994" name="公式" r:id="rId3" imgW="126720" imgH="139680" progId="Equation.3">
                  <p:embed/>
                </p:oleObj>
              </mc:Choice>
              <mc:Fallback>
                <p:oleObj name="公式" r:id="rId3" imgW="126720" imgH="13968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79838" y="4581525"/>
                        <a:ext cx="508000" cy="558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0348" name="Line 4"/>
          <p:cNvSpPr>
            <a:spLocks noChangeShapeType="1"/>
          </p:cNvSpPr>
          <p:nvPr/>
        </p:nvSpPr>
        <p:spPr bwMode="auto">
          <a:xfrm flipV="1">
            <a:off x="4356100" y="2349500"/>
            <a:ext cx="360363" cy="2378075"/>
          </a:xfrm>
          <a:prstGeom prst="line">
            <a:avLst/>
          </a:prstGeom>
          <a:noFill/>
          <a:ln w="76200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270339" name="Object 5"/>
          <p:cNvGraphicFramePr>
            <a:graphicFrameLocks noChangeAspect="1"/>
          </p:cNvGraphicFramePr>
          <p:nvPr/>
        </p:nvGraphicFramePr>
        <p:xfrm>
          <a:off x="6732588" y="3860800"/>
          <a:ext cx="531812" cy="592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0995" name="公式" r:id="rId5" imgW="215640" imgH="241200" progId="Equation.3">
                  <p:embed/>
                </p:oleObj>
              </mc:Choice>
              <mc:Fallback>
                <p:oleObj name="公式" r:id="rId5" imgW="215640" imgH="2412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32588" y="3860800"/>
                        <a:ext cx="531812" cy="592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17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0340" name="Object 6"/>
          <p:cNvGraphicFramePr>
            <a:graphicFrameLocks noChangeAspect="1"/>
          </p:cNvGraphicFramePr>
          <p:nvPr/>
        </p:nvGraphicFramePr>
        <p:xfrm>
          <a:off x="3995738" y="2276475"/>
          <a:ext cx="595312" cy="592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0996" name="公式" r:id="rId7" imgW="241200" imgH="241200" progId="Equation.3">
                  <p:embed/>
                </p:oleObj>
              </mc:Choice>
              <mc:Fallback>
                <p:oleObj name="公式" r:id="rId7" imgW="241200" imgH="2412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95738" y="2276475"/>
                        <a:ext cx="595312" cy="592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17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410823" name="Line 7"/>
          <p:cNvSpPr>
            <a:spLocks noChangeShapeType="1"/>
          </p:cNvSpPr>
          <p:nvPr/>
        </p:nvSpPr>
        <p:spPr bwMode="auto">
          <a:xfrm flipV="1">
            <a:off x="4356100" y="3213100"/>
            <a:ext cx="1944688" cy="1512888"/>
          </a:xfrm>
          <a:prstGeom prst="line">
            <a:avLst/>
          </a:prstGeom>
          <a:noFill/>
          <a:ln w="635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5410824" name="Object 8"/>
          <p:cNvGraphicFramePr>
            <a:graphicFrameLocks noChangeAspect="1"/>
          </p:cNvGraphicFramePr>
          <p:nvPr/>
        </p:nvGraphicFramePr>
        <p:xfrm>
          <a:off x="6372225" y="2781300"/>
          <a:ext cx="376238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0997" name="公式" r:id="rId9" imgW="152280" imgH="164880" progId="Equation.3">
                  <p:embed/>
                </p:oleObj>
              </mc:Choice>
              <mc:Fallback>
                <p:oleObj name="公式" r:id="rId9" imgW="152280" imgH="16488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72225" y="2781300"/>
                        <a:ext cx="376238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17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410825" name="Line 9"/>
          <p:cNvSpPr>
            <a:spLocks noChangeShapeType="1"/>
          </p:cNvSpPr>
          <p:nvPr/>
        </p:nvSpPr>
        <p:spPr bwMode="auto">
          <a:xfrm flipV="1">
            <a:off x="6084888" y="3213100"/>
            <a:ext cx="215900" cy="936625"/>
          </a:xfrm>
          <a:prstGeom prst="line">
            <a:avLst/>
          </a:prstGeom>
          <a:noFill/>
          <a:ln w="50800">
            <a:solidFill>
              <a:srgbClr val="FF00FF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410826" name="Line 10"/>
          <p:cNvSpPr>
            <a:spLocks noChangeShapeType="1"/>
          </p:cNvSpPr>
          <p:nvPr/>
        </p:nvSpPr>
        <p:spPr bwMode="auto">
          <a:xfrm flipV="1">
            <a:off x="4500563" y="3213100"/>
            <a:ext cx="1800225" cy="503238"/>
          </a:xfrm>
          <a:prstGeom prst="line">
            <a:avLst/>
          </a:prstGeom>
          <a:noFill/>
          <a:ln w="50800">
            <a:solidFill>
              <a:srgbClr val="FF00FF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410827" name="Line 11"/>
          <p:cNvSpPr>
            <a:spLocks noChangeShapeType="1"/>
          </p:cNvSpPr>
          <p:nvPr/>
        </p:nvSpPr>
        <p:spPr bwMode="auto">
          <a:xfrm flipV="1">
            <a:off x="4356100" y="3716338"/>
            <a:ext cx="144463" cy="1011237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410829" name="Line 13"/>
          <p:cNvSpPr>
            <a:spLocks noChangeShapeType="1"/>
          </p:cNvSpPr>
          <p:nvPr/>
        </p:nvSpPr>
        <p:spPr bwMode="auto">
          <a:xfrm flipV="1">
            <a:off x="4356100" y="4149725"/>
            <a:ext cx="1728788" cy="57785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410833" name="Rectangle 17"/>
          <p:cNvSpPr>
            <a:spLocks noChangeArrowheads="1"/>
          </p:cNvSpPr>
          <p:nvPr/>
        </p:nvSpPr>
        <p:spPr bwMode="auto">
          <a:xfrm>
            <a:off x="3059113" y="5589588"/>
            <a:ext cx="3240087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kumimoji="0" lang="zh-CN" altLang="en-US" sz="3600">
                <a:solidFill>
                  <a:srgbClr val="000000"/>
                </a:solidFill>
                <a:ea typeface="华文楷体" pitchFamily="2" charset="-122"/>
              </a:rPr>
              <a:t>分解方式唯一</a:t>
            </a:r>
          </a:p>
        </p:txBody>
      </p:sp>
      <p:graphicFrame>
        <p:nvGraphicFramePr>
          <p:cNvPr id="270342" name="Object 18"/>
          <p:cNvGraphicFramePr>
            <a:graphicFrameLocks noChangeAspect="1"/>
          </p:cNvGraphicFramePr>
          <p:nvPr/>
        </p:nvGraphicFramePr>
        <p:xfrm>
          <a:off x="395288" y="476250"/>
          <a:ext cx="3816350" cy="72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0998" name="公式" r:id="rId11" imgW="1130040" imgH="215640" progId="Equation.3">
                  <p:embed/>
                </p:oleObj>
              </mc:Choice>
              <mc:Fallback>
                <p:oleObj name="公式" r:id="rId11" imgW="1130040" imgH="215640" progId="Equation.3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288" y="476250"/>
                        <a:ext cx="3816350" cy="723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17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0343" name="Object 19"/>
          <p:cNvGraphicFramePr>
            <a:graphicFrameLocks noChangeAspect="1"/>
          </p:cNvGraphicFramePr>
          <p:nvPr/>
        </p:nvGraphicFramePr>
        <p:xfrm>
          <a:off x="4356100" y="476250"/>
          <a:ext cx="3435350" cy="70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0999" name="公式" r:id="rId13" imgW="1041120" imgH="215640" progId="Equation.3">
                  <p:embed/>
                </p:oleObj>
              </mc:Choice>
              <mc:Fallback>
                <p:oleObj name="公式" r:id="rId13" imgW="1041120" imgH="215640" progId="Equation.3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56100" y="476250"/>
                        <a:ext cx="3435350" cy="708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17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10836" name="Object 20"/>
          <p:cNvGraphicFramePr>
            <a:graphicFrameLocks noChangeAspect="1"/>
          </p:cNvGraphicFramePr>
          <p:nvPr/>
        </p:nvGraphicFramePr>
        <p:xfrm>
          <a:off x="1403350" y="1484313"/>
          <a:ext cx="6721475" cy="704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1000" name="公式" r:id="rId15" imgW="2031840" imgH="215640" progId="Equation.3">
                  <p:embed/>
                </p:oleObj>
              </mc:Choice>
              <mc:Fallback>
                <p:oleObj name="公式" r:id="rId15" imgW="2031840" imgH="215640" progId="Equation.3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3350" y="1484313"/>
                        <a:ext cx="6721475" cy="704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17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10837" name="Object 21"/>
          <p:cNvGraphicFramePr>
            <a:graphicFrameLocks noChangeAspect="1"/>
          </p:cNvGraphicFramePr>
          <p:nvPr/>
        </p:nvGraphicFramePr>
        <p:xfrm>
          <a:off x="5364163" y="4292600"/>
          <a:ext cx="525462" cy="633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1001" name="公式" r:id="rId17" imgW="177480" imgH="215640" progId="Equation.3">
                  <p:embed/>
                </p:oleObj>
              </mc:Choice>
              <mc:Fallback>
                <p:oleObj name="公式" r:id="rId17" imgW="177480" imgH="215640" progId="Equation.3">
                  <p:embed/>
                  <p:pic>
                    <p:nvPicPr>
                      <p:cNvPr id="0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64163" y="4292600"/>
                        <a:ext cx="525462" cy="6334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17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10838" name="Object 22"/>
          <p:cNvGraphicFramePr>
            <a:graphicFrameLocks noChangeAspect="1"/>
          </p:cNvGraphicFramePr>
          <p:nvPr/>
        </p:nvGraphicFramePr>
        <p:xfrm>
          <a:off x="3851275" y="3716338"/>
          <a:ext cx="585788" cy="66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1002" name="公式" r:id="rId19" imgW="190440" imgH="215640" progId="Equation.3">
                  <p:embed/>
                </p:oleObj>
              </mc:Choice>
              <mc:Fallback>
                <p:oleObj name="公式" r:id="rId19" imgW="190440" imgH="215640" progId="Equation.3">
                  <p:embed/>
                  <p:pic>
                    <p:nvPicPr>
                      <p:cNvPr id="0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51275" y="3716338"/>
                        <a:ext cx="585788" cy="660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17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0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54108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9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0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4108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4108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0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4108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4108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4108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0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1000"/>
                                        <p:tgtEl>
                                          <p:spTgt spid="54108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0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1000"/>
                                        <p:tgtEl>
                                          <p:spTgt spid="54108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8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0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4108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4108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0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2000"/>
                                        <p:tgtEl>
                                          <p:spTgt spid="54108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3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0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1000"/>
                                        <p:tgtEl>
                                          <p:spTgt spid="54108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42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0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54108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54108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0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54108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54108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54108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10823" grpId="0" animBg="1"/>
      <p:bldP spid="5410825" grpId="0" animBg="1"/>
      <p:bldP spid="5410826" grpId="0" animBg="1"/>
      <p:bldP spid="5410827" grpId="0" animBg="1"/>
      <p:bldP spid="5410829" grpId="0" animBg="1"/>
      <p:bldP spid="5410833" grpId="0"/>
    </p:bldLst>
  </p:timing>
</p:sld>
</file>

<file path=ppt/slides/slide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335044" name="Object 4"/>
          <p:cNvGraphicFramePr>
            <a:graphicFrameLocks noChangeAspect="1"/>
          </p:cNvGraphicFramePr>
          <p:nvPr/>
        </p:nvGraphicFramePr>
        <p:xfrm>
          <a:off x="468313" y="2708275"/>
          <a:ext cx="4722812" cy="657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2083" name="公式" r:id="rId3" imgW="1473120" imgH="203040" progId="Equation.3">
                  <p:embed/>
                </p:oleObj>
              </mc:Choice>
              <mc:Fallback>
                <p:oleObj name="公式" r:id="rId3" imgW="1473120" imgH="20304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313" y="2708275"/>
                        <a:ext cx="4722812" cy="657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38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1363" name="Object 5"/>
          <p:cNvGraphicFramePr>
            <a:graphicFrameLocks noChangeAspect="1"/>
          </p:cNvGraphicFramePr>
          <p:nvPr/>
        </p:nvGraphicFramePr>
        <p:xfrm>
          <a:off x="539750" y="260350"/>
          <a:ext cx="3781425" cy="67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2084" name="公式" r:id="rId5" imgW="1143000" imgH="203040" progId="Equation.3">
                  <p:embed/>
                </p:oleObj>
              </mc:Choice>
              <mc:Fallback>
                <p:oleObj name="公式" r:id="rId5" imgW="1143000" imgH="20304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750" y="260350"/>
                        <a:ext cx="3781425" cy="673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1364" name="Object 6"/>
          <p:cNvGraphicFramePr>
            <a:graphicFrameLocks noChangeAspect="1"/>
          </p:cNvGraphicFramePr>
          <p:nvPr/>
        </p:nvGraphicFramePr>
        <p:xfrm>
          <a:off x="468313" y="1052513"/>
          <a:ext cx="5864225" cy="669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2085" name="公式" r:id="rId7" imgW="1777680" imgH="203040" progId="Equation.3">
                  <p:embed/>
                </p:oleObj>
              </mc:Choice>
              <mc:Fallback>
                <p:oleObj name="公式" r:id="rId7" imgW="1777680" imgH="20304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313" y="1052513"/>
                        <a:ext cx="5864225" cy="669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35047" name="Object 7"/>
          <p:cNvGraphicFramePr>
            <a:graphicFrameLocks noChangeAspect="1"/>
          </p:cNvGraphicFramePr>
          <p:nvPr/>
        </p:nvGraphicFramePr>
        <p:xfrm>
          <a:off x="468313" y="1916113"/>
          <a:ext cx="5319712" cy="684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2086" name="公式" r:id="rId9" imgW="1574640" imgH="203040" progId="Equation.3">
                  <p:embed/>
                </p:oleObj>
              </mc:Choice>
              <mc:Fallback>
                <p:oleObj name="公式" r:id="rId9" imgW="1574640" imgH="20304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313" y="1916113"/>
                        <a:ext cx="5319712" cy="6842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35048" name="Object 8"/>
          <p:cNvGraphicFramePr>
            <a:graphicFrameLocks noChangeAspect="1"/>
          </p:cNvGraphicFramePr>
          <p:nvPr/>
        </p:nvGraphicFramePr>
        <p:xfrm>
          <a:off x="6300788" y="1844675"/>
          <a:ext cx="2843212" cy="669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2087" name="公式" r:id="rId11" imgW="914400" imgH="215640" progId="Equation.3">
                  <p:embed/>
                </p:oleObj>
              </mc:Choice>
              <mc:Fallback>
                <p:oleObj name="公式" r:id="rId11" imgW="914400" imgH="21564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00788" y="1844675"/>
                        <a:ext cx="2843212" cy="669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35049" name="Object 9"/>
          <p:cNvGraphicFramePr>
            <a:graphicFrameLocks noChangeAspect="1"/>
          </p:cNvGraphicFramePr>
          <p:nvPr/>
        </p:nvGraphicFramePr>
        <p:xfrm>
          <a:off x="6300788" y="2636838"/>
          <a:ext cx="2843212" cy="669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2088" name="公式" r:id="rId13" imgW="914400" imgH="215640" progId="Equation.3">
                  <p:embed/>
                </p:oleObj>
              </mc:Choice>
              <mc:Fallback>
                <p:oleObj name="公式" r:id="rId13" imgW="914400" imgH="215640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00788" y="2636838"/>
                        <a:ext cx="2843212" cy="669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35051" name="Object 11"/>
          <p:cNvGraphicFramePr>
            <a:graphicFrameLocks noChangeAspect="1"/>
          </p:cNvGraphicFramePr>
          <p:nvPr/>
        </p:nvGraphicFramePr>
        <p:xfrm>
          <a:off x="539750" y="3644900"/>
          <a:ext cx="2379663" cy="655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2089" name="公式" r:id="rId15" imgW="736560" imgH="203040" progId="Equation.3">
                  <p:embed/>
                </p:oleObj>
              </mc:Choice>
              <mc:Fallback>
                <p:oleObj name="公式" r:id="rId15" imgW="736560" imgH="203040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750" y="3644900"/>
                        <a:ext cx="2379663" cy="6556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35052" name="Object 12"/>
          <p:cNvGraphicFramePr>
            <a:graphicFrameLocks noChangeAspect="1"/>
          </p:cNvGraphicFramePr>
          <p:nvPr/>
        </p:nvGraphicFramePr>
        <p:xfrm>
          <a:off x="539750" y="4365625"/>
          <a:ext cx="4791075" cy="684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2090" name="公式" r:id="rId17" imgW="1422360" imgH="203040" progId="Equation.3">
                  <p:embed/>
                </p:oleObj>
              </mc:Choice>
              <mc:Fallback>
                <p:oleObj name="公式" r:id="rId17" imgW="1422360" imgH="203040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750" y="4365625"/>
                        <a:ext cx="4791075" cy="6842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35053" name="Object 13"/>
          <p:cNvGraphicFramePr>
            <a:graphicFrameLocks noChangeAspect="1"/>
          </p:cNvGraphicFramePr>
          <p:nvPr/>
        </p:nvGraphicFramePr>
        <p:xfrm>
          <a:off x="539750" y="5157788"/>
          <a:ext cx="4583113" cy="646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2091" name="公式" r:id="rId19" imgW="1447560" imgH="203040" progId="Equation.3">
                  <p:embed/>
                </p:oleObj>
              </mc:Choice>
              <mc:Fallback>
                <p:oleObj name="公式" r:id="rId19" imgW="1447560" imgH="203040" progId="Equation.3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750" y="5157788"/>
                        <a:ext cx="4583113" cy="6461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35054" name="Object 14"/>
          <p:cNvGraphicFramePr>
            <a:graphicFrameLocks noChangeAspect="1"/>
          </p:cNvGraphicFramePr>
          <p:nvPr/>
        </p:nvGraphicFramePr>
        <p:xfrm>
          <a:off x="611188" y="5876925"/>
          <a:ext cx="3841750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2092" name="公式" r:id="rId21" imgW="1206360" imgH="203040" progId="Equation.3">
                  <p:embed/>
                </p:oleObj>
              </mc:Choice>
              <mc:Fallback>
                <p:oleObj name="公式" r:id="rId21" imgW="1206360" imgH="203040" progId="Equation.3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188" y="5876925"/>
                        <a:ext cx="3841750" cy="647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1372" name="矩形 14"/>
          <p:cNvSpPr>
            <a:spLocks noChangeArrowheads="1"/>
          </p:cNvSpPr>
          <p:nvPr/>
        </p:nvSpPr>
        <p:spPr bwMode="auto">
          <a:xfrm>
            <a:off x="0" y="0"/>
            <a:ext cx="9144000" cy="3500438"/>
          </a:xfrm>
          <a:prstGeom prst="rect">
            <a:avLst/>
          </a:prstGeom>
          <a:solidFill>
            <a:srgbClr val="009900">
              <a:alpha val="36862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5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3350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3350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3350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5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3350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3350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5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3350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3350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3350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5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3350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3350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5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3350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3350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5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0"/>
                                        <p:tgtEl>
                                          <p:spTgt spid="5335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5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1000"/>
                                        <p:tgtEl>
                                          <p:spTgt spid="5335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5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5335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1" name="Rectangle 2"/>
          <p:cNvSpPr>
            <a:spLocks noGrp="1" noChangeArrowheads="1"/>
          </p:cNvSpPr>
          <p:nvPr>
            <p:ph type="body" sz="half" idx="1"/>
          </p:nvPr>
        </p:nvSpPr>
        <p:spPr>
          <a:xfrm>
            <a:off x="539750" y="1052736"/>
            <a:ext cx="8069263" cy="5255989"/>
          </a:xfrm>
        </p:spPr>
        <p:txBody>
          <a:bodyPr/>
          <a:lstStyle/>
          <a:p>
            <a:pPr eaLnBrk="1" hangingPunct="1">
              <a:lnSpc>
                <a:spcPct val="130000"/>
              </a:lnSpc>
              <a:buFontTx/>
              <a:buNone/>
            </a:pPr>
            <a:r>
              <a:rPr lang="en-US" altLang="zh-CN" b="1" dirty="0" smtClean="0">
                <a:latin typeface="Times New Roman" pitchFamily="18" charset="0"/>
                <a:ea typeface="华文楷体" pitchFamily="2" charset="-122"/>
              </a:rPr>
              <a:t> </a:t>
            </a:r>
            <a:r>
              <a:rPr lang="zh-CN" altLang="en-US" sz="3600" b="1" dirty="0" smtClean="0">
                <a:latin typeface="Times New Roman" pitchFamily="18" charset="0"/>
                <a:ea typeface="华文楷体" pitchFamily="2" charset="-122"/>
              </a:rPr>
              <a:t>线性无关的向量组</a:t>
            </a:r>
            <a:r>
              <a:rPr lang="zh-CN" altLang="en-US" sz="3600" b="1" dirty="0" smtClean="0">
                <a:latin typeface="Times New Roman" pitchFamily="18" charset="0"/>
              </a:rPr>
              <a:t> </a:t>
            </a:r>
            <a:r>
              <a:rPr lang="zh-CN" altLang="en-US" sz="3600" b="1" dirty="0" smtClean="0">
                <a:latin typeface="Times New Roman" pitchFamily="18" charset="0"/>
                <a:ea typeface="华文楷体" pitchFamily="2" charset="-122"/>
              </a:rPr>
              <a:t>线性表出任何向量</a:t>
            </a:r>
            <a:endParaRPr lang="en-US" altLang="zh-CN" sz="3600" b="1" dirty="0" smtClean="0">
              <a:latin typeface="Times New Roman" pitchFamily="18" charset="0"/>
              <a:ea typeface="华文楷体" pitchFamily="2" charset="-122"/>
            </a:endParaRPr>
          </a:p>
          <a:p>
            <a:pPr eaLnBrk="1" hangingPunct="1">
              <a:lnSpc>
                <a:spcPct val="130000"/>
              </a:lnSpc>
              <a:buFontTx/>
              <a:buNone/>
            </a:pPr>
            <a:r>
              <a:rPr lang="en-US" altLang="zh-CN" sz="3600" b="1" dirty="0">
                <a:latin typeface="Times New Roman" pitchFamily="18" charset="0"/>
                <a:ea typeface="华文楷体" pitchFamily="2" charset="-122"/>
              </a:rPr>
              <a:t> </a:t>
            </a:r>
            <a:r>
              <a:rPr lang="en-US" altLang="zh-CN" sz="3600" b="1" dirty="0" smtClean="0">
                <a:latin typeface="Times New Roman" pitchFamily="18" charset="0"/>
                <a:ea typeface="华文楷体" pitchFamily="2" charset="-122"/>
              </a:rPr>
              <a:t>(</a:t>
            </a:r>
            <a:r>
              <a:rPr lang="zh-CN" altLang="en-US" sz="3600" b="1" dirty="0" smtClean="0">
                <a:latin typeface="Times New Roman" pitchFamily="18" charset="0"/>
                <a:ea typeface="华文楷体" pitchFamily="2" charset="-122"/>
              </a:rPr>
              <a:t>如果能表出的话</a:t>
            </a:r>
            <a:r>
              <a:rPr lang="en-US" altLang="zh-CN" sz="3600" b="1" dirty="0" smtClean="0">
                <a:latin typeface="Times New Roman" pitchFamily="18" charset="0"/>
                <a:ea typeface="华文楷体" pitchFamily="2" charset="-122"/>
              </a:rPr>
              <a:t>)</a:t>
            </a:r>
            <a:r>
              <a:rPr lang="zh-CN" altLang="en-US" sz="3600" b="1" dirty="0" smtClean="0">
                <a:latin typeface="Times New Roman" pitchFamily="18" charset="0"/>
                <a:ea typeface="华文楷体" pitchFamily="2" charset="-122"/>
              </a:rPr>
              <a:t>的方式都唯一</a:t>
            </a:r>
            <a:r>
              <a:rPr lang="en-US" altLang="zh-CN" sz="3600" b="1" dirty="0" smtClean="0">
                <a:latin typeface="Times New Roman" pitchFamily="18" charset="0"/>
              </a:rPr>
              <a:t>.</a:t>
            </a:r>
          </a:p>
          <a:p>
            <a:pPr eaLnBrk="1" hangingPunct="1">
              <a:lnSpc>
                <a:spcPct val="130000"/>
              </a:lnSpc>
              <a:buFontTx/>
              <a:buNone/>
            </a:pPr>
            <a:endParaRPr lang="en-US" altLang="zh-CN" b="1" dirty="0" smtClean="0">
              <a:latin typeface="Times New Roman" pitchFamily="18" charset="0"/>
            </a:endParaRPr>
          </a:p>
        </p:txBody>
      </p:sp>
      <p:sp>
        <p:nvSpPr>
          <p:cNvPr id="5158919" name="Line 7"/>
          <p:cNvSpPr>
            <a:spLocks noChangeShapeType="1"/>
          </p:cNvSpPr>
          <p:nvPr/>
        </p:nvSpPr>
        <p:spPr bwMode="auto">
          <a:xfrm>
            <a:off x="1187623" y="5373688"/>
            <a:ext cx="7345189" cy="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square" lIns="90000" tIns="46800" rIns="90000" bIns="46800">
            <a:spAutoFit/>
          </a:bodyPr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5158921" name="Freeform 9"/>
          <p:cNvSpPr>
            <a:spLocks/>
          </p:cNvSpPr>
          <p:nvPr/>
        </p:nvSpPr>
        <p:spPr bwMode="auto">
          <a:xfrm>
            <a:off x="7596188" y="4292600"/>
            <a:ext cx="719137" cy="1081088"/>
          </a:xfrm>
          <a:custGeom>
            <a:avLst/>
            <a:gdLst>
              <a:gd name="T0" fmla="*/ 2147483647 w 453"/>
              <a:gd name="T1" fmla="*/ 2147483647 h 681"/>
              <a:gd name="T2" fmla="*/ 2147483647 w 453"/>
              <a:gd name="T3" fmla="*/ 2147483647 h 681"/>
              <a:gd name="T4" fmla="*/ 2147483647 w 453"/>
              <a:gd name="T5" fmla="*/ 2147483647 h 681"/>
              <a:gd name="T6" fmla="*/ 0 w 453"/>
              <a:gd name="T7" fmla="*/ 0 h 681"/>
              <a:gd name="T8" fmla="*/ 0 60000 65536"/>
              <a:gd name="T9" fmla="*/ 0 60000 65536"/>
              <a:gd name="T10" fmla="*/ 0 60000 65536"/>
              <a:gd name="T11" fmla="*/ 0 60000 65536"/>
              <a:gd name="T12" fmla="*/ 0 w 453"/>
              <a:gd name="T13" fmla="*/ 0 h 681"/>
              <a:gd name="T14" fmla="*/ 453 w 453"/>
              <a:gd name="T15" fmla="*/ 681 h 68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53" h="681">
                <a:moveTo>
                  <a:pt x="453" y="681"/>
                </a:moveTo>
                <a:cubicBezTo>
                  <a:pt x="351" y="677"/>
                  <a:pt x="249" y="673"/>
                  <a:pt x="181" y="635"/>
                </a:cubicBezTo>
                <a:cubicBezTo>
                  <a:pt x="113" y="597"/>
                  <a:pt x="75" y="560"/>
                  <a:pt x="45" y="454"/>
                </a:cubicBezTo>
                <a:cubicBezTo>
                  <a:pt x="15" y="348"/>
                  <a:pt x="7" y="174"/>
                  <a:pt x="0" y="0"/>
                </a:cubicBezTo>
              </a:path>
            </a:pathLst>
          </a:custGeom>
          <a:noFill/>
          <a:ln w="381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5158923" name="Rectangle 11"/>
          <p:cNvSpPr>
            <a:spLocks noChangeArrowheads="1"/>
          </p:cNvSpPr>
          <p:nvPr/>
        </p:nvSpPr>
        <p:spPr bwMode="auto">
          <a:xfrm>
            <a:off x="-1" y="2874057"/>
            <a:ext cx="3707905" cy="586957"/>
          </a:xfrm>
          <a:prstGeom prst="rect">
            <a:avLst/>
          </a:prstGeom>
          <a:solidFill>
            <a:srgbClr val="FF0000">
              <a:alpha val="36862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kumimoji="0" lang="zh-CN" altLang="en-US" dirty="0">
                <a:solidFill>
                  <a:srgbClr val="000000"/>
                </a:solidFill>
                <a:latin typeface="华文楷体" pitchFamily="2" charset="-122"/>
                <a:ea typeface="华文楷体" pitchFamily="2" charset="-122"/>
              </a:rPr>
              <a:t>系</a:t>
            </a:r>
            <a:r>
              <a:rPr kumimoji="0" lang="zh-CN" altLang="en-US" dirty="0" smtClean="0">
                <a:solidFill>
                  <a:srgbClr val="000000"/>
                </a:solidFill>
                <a:latin typeface="华文楷体" pitchFamily="2" charset="-122"/>
                <a:ea typeface="华文楷体" pitchFamily="2" charset="-122"/>
              </a:rPr>
              <a:t>数必须都等于零</a:t>
            </a:r>
            <a:endParaRPr kumimoji="0" lang="zh-CN" altLang="en-US" dirty="0">
              <a:solidFill>
                <a:srgbClr val="000000"/>
              </a:solidFill>
              <a:latin typeface="华文楷体" pitchFamily="2" charset="-122"/>
              <a:ea typeface="华文楷体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/>
              <p:cNvSpPr/>
              <p:nvPr/>
            </p:nvSpPr>
            <p:spPr>
              <a:xfrm>
                <a:off x="1024451" y="3361701"/>
                <a:ext cx="6575546" cy="923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spcBef>
                    <a:spcPct val="2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3600" i="1" kern="0">
                              <a:solidFill>
                                <a:srgbClr val="000000"/>
                              </a:solidFill>
                              <a:latin typeface="Cambria Math"/>
                              <a:ea typeface="华文楷体" pitchFamily="2" charset="-122"/>
                            </a:rPr>
                          </m:ctrlPr>
                        </m:sSubPr>
                        <m:e>
                          <m:r>
                            <a:rPr kumimoji="0" lang="en-US" altLang="zh-CN" sz="3600" i="1" kern="0">
                              <a:solidFill>
                                <a:srgbClr val="000000"/>
                              </a:solidFill>
                              <a:latin typeface="Cambria Math"/>
                              <a:ea typeface="华文楷体" pitchFamily="2" charset="-122"/>
                            </a:rPr>
                            <m:t>𝒌</m:t>
                          </m:r>
                        </m:e>
                        <m:sub>
                          <m:r>
                            <a:rPr kumimoji="0" lang="en-US" altLang="zh-CN" sz="3600" i="1" kern="0">
                              <a:solidFill>
                                <a:srgbClr val="000000"/>
                              </a:solidFill>
                              <a:latin typeface="Cambria Math"/>
                              <a:ea typeface="华文楷体" pitchFamily="2" charset="-122"/>
                            </a:rPr>
                            <m:t>𝟏</m:t>
                          </m:r>
                        </m:sub>
                      </m:sSub>
                      <m:sSub>
                        <m:sSubPr>
                          <m:ctrlPr>
                            <a:rPr kumimoji="0" lang="en-US" altLang="zh-CN" sz="3600" i="1" kern="0">
                              <a:solidFill>
                                <a:srgbClr val="000000"/>
                              </a:solidFill>
                              <a:latin typeface="Cambria Math"/>
                              <a:ea typeface="华文楷体" pitchFamily="2" charset="-122"/>
                            </a:rPr>
                          </m:ctrlPr>
                        </m:sSubPr>
                        <m:e>
                          <m:r>
                            <a:rPr kumimoji="0" lang="zh-CN" altLang="en-US" sz="3600" b="1" i="0" kern="0">
                              <a:solidFill>
                                <a:srgbClr val="000000"/>
                              </a:solidFill>
                              <a:latin typeface="Cambria Math"/>
                              <a:ea typeface="华文楷体" pitchFamily="2" charset="-122"/>
                            </a:rPr>
                            <m:t>𝛂</m:t>
                          </m:r>
                        </m:e>
                        <m:sub>
                          <m:r>
                            <a:rPr kumimoji="0" lang="en-US" altLang="zh-CN" sz="3600" i="1" kern="0">
                              <a:solidFill>
                                <a:srgbClr val="000000"/>
                              </a:solidFill>
                              <a:latin typeface="Cambria Math"/>
                              <a:ea typeface="华文楷体" pitchFamily="2" charset="-122"/>
                            </a:rPr>
                            <m:t>𝟏</m:t>
                          </m:r>
                        </m:sub>
                      </m:sSub>
                      <m:r>
                        <a:rPr kumimoji="0" lang="en-US" altLang="zh-CN" sz="3600" i="1" kern="0">
                          <a:solidFill>
                            <a:srgbClr val="000000"/>
                          </a:solidFill>
                          <a:latin typeface="Cambria Math"/>
                          <a:ea typeface="华文楷体" pitchFamily="2" charset="-122"/>
                        </a:rPr>
                        <m:t>+</m:t>
                      </m:r>
                      <m:sSub>
                        <m:sSubPr>
                          <m:ctrlPr>
                            <a:rPr kumimoji="0" lang="en-US" altLang="zh-CN" sz="3600" i="1" kern="0">
                              <a:solidFill>
                                <a:srgbClr val="000000"/>
                              </a:solidFill>
                              <a:latin typeface="Cambria Math"/>
                              <a:ea typeface="华文楷体" pitchFamily="2" charset="-122"/>
                            </a:rPr>
                          </m:ctrlPr>
                        </m:sSubPr>
                        <m:e>
                          <m:r>
                            <a:rPr kumimoji="0" lang="en-US" altLang="zh-CN" sz="3600" i="1" kern="0">
                              <a:solidFill>
                                <a:srgbClr val="000000"/>
                              </a:solidFill>
                              <a:latin typeface="Cambria Math"/>
                              <a:ea typeface="华文楷体" pitchFamily="2" charset="-122"/>
                            </a:rPr>
                            <m:t>𝒌</m:t>
                          </m:r>
                        </m:e>
                        <m:sub>
                          <m:r>
                            <a:rPr kumimoji="0" lang="en-US" altLang="zh-CN" sz="3600" i="1" kern="0">
                              <a:solidFill>
                                <a:srgbClr val="000000"/>
                              </a:solidFill>
                              <a:latin typeface="Cambria Math"/>
                              <a:ea typeface="华文楷体" pitchFamily="2" charset="-122"/>
                            </a:rPr>
                            <m:t>𝟐</m:t>
                          </m:r>
                        </m:sub>
                      </m:sSub>
                      <m:sSub>
                        <m:sSubPr>
                          <m:ctrlPr>
                            <a:rPr kumimoji="0" lang="en-US" altLang="zh-CN" sz="3600" i="1" kern="0">
                              <a:solidFill>
                                <a:srgbClr val="000000"/>
                              </a:solidFill>
                              <a:latin typeface="Cambria Math"/>
                              <a:ea typeface="华文楷体" pitchFamily="2" charset="-122"/>
                            </a:rPr>
                          </m:ctrlPr>
                        </m:sSubPr>
                        <m:e>
                          <m:r>
                            <a:rPr kumimoji="0" lang="zh-CN" altLang="en-US" sz="3600" b="1" i="0" kern="0">
                              <a:solidFill>
                                <a:srgbClr val="000000"/>
                              </a:solidFill>
                              <a:latin typeface="Cambria Math"/>
                              <a:ea typeface="华文楷体" pitchFamily="2" charset="-122"/>
                            </a:rPr>
                            <m:t>𝛂</m:t>
                          </m:r>
                        </m:e>
                        <m:sub>
                          <m:r>
                            <a:rPr kumimoji="0" lang="en-US" altLang="zh-CN" sz="3600" i="1" kern="0">
                              <a:solidFill>
                                <a:srgbClr val="000000"/>
                              </a:solidFill>
                              <a:latin typeface="Cambria Math"/>
                              <a:ea typeface="华文楷体" pitchFamily="2" charset="-122"/>
                            </a:rPr>
                            <m:t>𝟐</m:t>
                          </m:r>
                        </m:sub>
                      </m:sSub>
                      <m:r>
                        <a:rPr kumimoji="0" lang="en-US" altLang="zh-CN" sz="3600" i="1" kern="0">
                          <a:solidFill>
                            <a:srgbClr val="000000"/>
                          </a:solidFill>
                          <a:latin typeface="Cambria Math"/>
                          <a:ea typeface="华文楷体" pitchFamily="2" charset="-122"/>
                        </a:rPr>
                        <m:t>+⋯+</m:t>
                      </m:r>
                      <m:sSub>
                        <m:sSubPr>
                          <m:ctrlPr>
                            <a:rPr kumimoji="0" lang="en-US" altLang="zh-CN" sz="3600" i="1" kern="0">
                              <a:solidFill>
                                <a:srgbClr val="000000"/>
                              </a:solidFill>
                              <a:latin typeface="Cambria Math"/>
                              <a:ea typeface="华文楷体" pitchFamily="2" charset="-122"/>
                            </a:rPr>
                          </m:ctrlPr>
                        </m:sSubPr>
                        <m:e>
                          <m:r>
                            <a:rPr kumimoji="0" lang="en-US" altLang="zh-CN" sz="3600" i="1" kern="0">
                              <a:solidFill>
                                <a:srgbClr val="000000"/>
                              </a:solidFill>
                              <a:latin typeface="Cambria Math"/>
                              <a:ea typeface="华文楷体" pitchFamily="2" charset="-122"/>
                            </a:rPr>
                            <m:t>𝒌</m:t>
                          </m:r>
                        </m:e>
                        <m:sub>
                          <m:r>
                            <a:rPr kumimoji="0" lang="en-US" altLang="zh-CN" sz="3600" i="1" kern="0">
                              <a:solidFill>
                                <a:srgbClr val="000000"/>
                              </a:solidFill>
                              <a:latin typeface="Cambria Math"/>
                              <a:ea typeface="华文楷体" pitchFamily="2" charset="-122"/>
                            </a:rPr>
                            <m:t>𝒔</m:t>
                          </m:r>
                        </m:sub>
                      </m:sSub>
                      <m:sSub>
                        <m:sSubPr>
                          <m:ctrlPr>
                            <a:rPr kumimoji="0" lang="en-US" altLang="zh-CN" sz="3600" i="1" kern="0">
                              <a:solidFill>
                                <a:srgbClr val="000000"/>
                              </a:solidFill>
                              <a:latin typeface="Cambria Math"/>
                              <a:ea typeface="华文楷体" pitchFamily="2" charset="-122"/>
                            </a:rPr>
                          </m:ctrlPr>
                        </m:sSubPr>
                        <m:e>
                          <m:r>
                            <a:rPr kumimoji="0" lang="zh-CN" altLang="en-US" sz="3600" b="1" i="0" kern="0">
                              <a:solidFill>
                                <a:srgbClr val="000000"/>
                              </a:solidFill>
                              <a:latin typeface="Cambria Math"/>
                              <a:ea typeface="华文楷体" pitchFamily="2" charset="-122"/>
                            </a:rPr>
                            <m:t>𝛂</m:t>
                          </m:r>
                        </m:e>
                        <m:sub>
                          <m:r>
                            <a:rPr kumimoji="0" lang="en-US" altLang="zh-CN" sz="3600" i="1" kern="0">
                              <a:solidFill>
                                <a:srgbClr val="000000"/>
                              </a:solidFill>
                              <a:latin typeface="Cambria Math"/>
                              <a:ea typeface="华文楷体" pitchFamily="2" charset="-122"/>
                            </a:rPr>
                            <m:t>𝒔</m:t>
                          </m:r>
                        </m:sub>
                      </m:sSub>
                      <m:r>
                        <a:rPr kumimoji="0" lang="en-US" altLang="zh-CN" sz="3600" i="1" kern="0">
                          <a:solidFill>
                            <a:srgbClr val="000000"/>
                          </a:solidFill>
                          <a:latin typeface="Cambria Math"/>
                          <a:ea typeface="华文楷体" pitchFamily="2" charset="-122"/>
                        </a:rPr>
                        <m:t>=</m:t>
                      </m:r>
                      <m:r>
                        <a:rPr kumimoji="0" lang="zh-CN" altLang="en-US" sz="3600" b="1" i="0" kern="0" smtClean="0">
                          <a:solidFill>
                            <a:srgbClr val="000000"/>
                          </a:solidFill>
                          <a:latin typeface="Cambria Math"/>
                          <a:ea typeface="华文楷体" pitchFamily="2" charset="-122"/>
                        </a:rPr>
                        <m:t>𝛃</m:t>
                      </m:r>
                    </m:oMath>
                  </m:oMathPara>
                </a14:m>
                <a:endParaRPr kumimoji="0" lang="zh-CN" altLang="en-US" sz="3600" kern="0" dirty="0">
                  <a:solidFill>
                    <a:srgbClr val="000000"/>
                  </a:solidFill>
                  <a:latin typeface="华文楷体" pitchFamily="2" charset="-122"/>
                  <a:ea typeface="华文楷体" pitchFamily="2" charset="-122"/>
                </a:endParaRPr>
              </a:p>
            </p:txBody>
          </p:sp>
        </mc:Choice>
        <mc:Fallback xmlns=""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4451" y="3361701"/>
                <a:ext cx="6575546" cy="92333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/>
              <p:cNvSpPr/>
              <p:nvPr/>
            </p:nvSpPr>
            <p:spPr>
              <a:xfrm>
                <a:off x="1020642" y="4292600"/>
                <a:ext cx="6575546" cy="923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spcBef>
                    <a:spcPct val="2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3600" i="1" kern="0" smtClean="0">
                              <a:solidFill>
                                <a:srgbClr val="000000"/>
                              </a:solidFill>
                              <a:latin typeface="Cambria Math"/>
                              <a:ea typeface="华文楷体" pitchFamily="2" charset="-122"/>
                            </a:rPr>
                          </m:ctrlPr>
                        </m:sSubPr>
                        <m:e>
                          <m:r>
                            <a:rPr kumimoji="0" lang="en-US" altLang="zh-CN" sz="3600" i="1" kern="0" smtClean="0">
                              <a:solidFill>
                                <a:srgbClr val="000000"/>
                              </a:solidFill>
                              <a:latin typeface="Cambria Math"/>
                              <a:ea typeface="华文楷体" pitchFamily="2" charset="-122"/>
                            </a:rPr>
                            <m:t>𝒍</m:t>
                          </m:r>
                        </m:e>
                        <m:sub>
                          <m:r>
                            <a:rPr kumimoji="0" lang="en-US" altLang="zh-CN" sz="3600" i="1" kern="0">
                              <a:solidFill>
                                <a:srgbClr val="000000"/>
                              </a:solidFill>
                              <a:latin typeface="Cambria Math"/>
                              <a:ea typeface="华文楷体" pitchFamily="2" charset="-122"/>
                            </a:rPr>
                            <m:t>𝟏</m:t>
                          </m:r>
                        </m:sub>
                      </m:sSub>
                      <m:sSub>
                        <m:sSubPr>
                          <m:ctrlPr>
                            <a:rPr kumimoji="0" lang="en-US" altLang="zh-CN" sz="3600" i="1" kern="0">
                              <a:solidFill>
                                <a:srgbClr val="000000"/>
                              </a:solidFill>
                              <a:latin typeface="Cambria Math"/>
                              <a:ea typeface="华文楷体" pitchFamily="2" charset="-122"/>
                            </a:rPr>
                          </m:ctrlPr>
                        </m:sSubPr>
                        <m:e>
                          <m:r>
                            <a:rPr kumimoji="0" lang="zh-CN" altLang="en-US" sz="3600" b="1" i="0" kern="0">
                              <a:solidFill>
                                <a:srgbClr val="000000"/>
                              </a:solidFill>
                              <a:latin typeface="Cambria Math"/>
                              <a:ea typeface="华文楷体" pitchFamily="2" charset="-122"/>
                            </a:rPr>
                            <m:t>𝛂</m:t>
                          </m:r>
                        </m:e>
                        <m:sub>
                          <m:r>
                            <a:rPr kumimoji="0" lang="en-US" altLang="zh-CN" sz="3600" i="1" kern="0">
                              <a:solidFill>
                                <a:srgbClr val="000000"/>
                              </a:solidFill>
                              <a:latin typeface="Cambria Math"/>
                              <a:ea typeface="华文楷体" pitchFamily="2" charset="-122"/>
                            </a:rPr>
                            <m:t>𝟏</m:t>
                          </m:r>
                        </m:sub>
                      </m:sSub>
                      <m:r>
                        <a:rPr kumimoji="0" lang="en-US" altLang="zh-CN" sz="3600" i="1" kern="0">
                          <a:solidFill>
                            <a:srgbClr val="000000"/>
                          </a:solidFill>
                          <a:latin typeface="Cambria Math"/>
                          <a:ea typeface="华文楷体" pitchFamily="2" charset="-122"/>
                        </a:rPr>
                        <m:t>+</m:t>
                      </m:r>
                      <m:r>
                        <a:rPr kumimoji="0" lang="en-US" altLang="zh-CN" sz="3600" i="1" kern="0" smtClean="0">
                          <a:solidFill>
                            <a:srgbClr val="000000"/>
                          </a:solidFill>
                          <a:latin typeface="Cambria Math"/>
                          <a:ea typeface="华文楷体" pitchFamily="2" charset="-122"/>
                        </a:rPr>
                        <m:t> </m:t>
                      </m:r>
                      <m:sSub>
                        <m:sSubPr>
                          <m:ctrlPr>
                            <a:rPr kumimoji="0" lang="en-US" altLang="zh-CN" sz="3600" i="1" kern="0">
                              <a:solidFill>
                                <a:srgbClr val="000000"/>
                              </a:solidFill>
                              <a:latin typeface="Cambria Math"/>
                              <a:ea typeface="华文楷体" pitchFamily="2" charset="-122"/>
                            </a:rPr>
                          </m:ctrlPr>
                        </m:sSubPr>
                        <m:e>
                          <m:r>
                            <a:rPr kumimoji="0" lang="en-US" altLang="zh-CN" sz="3600" i="1" kern="0" smtClean="0">
                              <a:solidFill>
                                <a:srgbClr val="000000"/>
                              </a:solidFill>
                              <a:latin typeface="Cambria Math"/>
                              <a:ea typeface="华文楷体" pitchFamily="2" charset="-122"/>
                            </a:rPr>
                            <m:t>𝒍</m:t>
                          </m:r>
                        </m:e>
                        <m:sub>
                          <m:r>
                            <a:rPr kumimoji="0" lang="en-US" altLang="zh-CN" sz="3600" i="1" kern="0">
                              <a:solidFill>
                                <a:srgbClr val="000000"/>
                              </a:solidFill>
                              <a:latin typeface="Cambria Math"/>
                              <a:ea typeface="华文楷体" pitchFamily="2" charset="-122"/>
                            </a:rPr>
                            <m:t>𝟐</m:t>
                          </m:r>
                        </m:sub>
                      </m:sSub>
                      <m:sSub>
                        <m:sSubPr>
                          <m:ctrlPr>
                            <a:rPr kumimoji="0" lang="en-US" altLang="zh-CN" sz="3600" i="1" kern="0">
                              <a:solidFill>
                                <a:srgbClr val="000000"/>
                              </a:solidFill>
                              <a:latin typeface="Cambria Math"/>
                              <a:ea typeface="华文楷体" pitchFamily="2" charset="-122"/>
                            </a:rPr>
                          </m:ctrlPr>
                        </m:sSubPr>
                        <m:e>
                          <m:r>
                            <a:rPr kumimoji="0" lang="zh-CN" altLang="en-US" sz="3600" b="1" i="0" kern="0">
                              <a:solidFill>
                                <a:srgbClr val="000000"/>
                              </a:solidFill>
                              <a:latin typeface="Cambria Math"/>
                              <a:ea typeface="华文楷体" pitchFamily="2" charset="-122"/>
                            </a:rPr>
                            <m:t>𝛂</m:t>
                          </m:r>
                        </m:e>
                        <m:sub>
                          <m:r>
                            <a:rPr kumimoji="0" lang="en-US" altLang="zh-CN" sz="3600" i="1" kern="0">
                              <a:solidFill>
                                <a:srgbClr val="000000"/>
                              </a:solidFill>
                              <a:latin typeface="Cambria Math"/>
                              <a:ea typeface="华文楷体" pitchFamily="2" charset="-122"/>
                            </a:rPr>
                            <m:t>𝟐</m:t>
                          </m:r>
                        </m:sub>
                      </m:sSub>
                      <m:r>
                        <a:rPr kumimoji="0" lang="en-US" altLang="zh-CN" sz="3600" i="1" kern="0">
                          <a:solidFill>
                            <a:srgbClr val="000000"/>
                          </a:solidFill>
                          <a:latin typeface="Cambria Math"/>
                          <a:ea typeface="华文楷体" pitchFamily="2" charset="-122"/>
                        </a:rPr>
                        <m:t>+⋯+</m:t>
                      </m:r>
                      <m:sSub>
                        <m:sSubPr>
                          <m:ctrlPr>
                            <a:rPr kumimoji="0" lang="en-US" altLang="zh-CN" sz="3600" i="1" kern="0">
                              <a:solidFill>
                                <a:srgbClr val="000000"/>
                              </a:solidFill>
                              <a:latin typeface="Cambria Math"/>
                              <a:ea typeface="华文楷体" pitchFamily="2" charset="-122"/>
                            </a:rPr>
                          </m:ctrlPr>
                        </m:sSubPr>
                        <m:e>
                          <m:r>
                            <a:rPr kumimoji="0" lang="en-US" altLang="zh-CN" sz="3600" i="1" kern="0" smtClean="0">
                              <a:solidFill>
                                <a:srgbClr val="000000"/>
                              </a:solidFill>
                              <a:latin typeface="Cambria Math"/>
                              <a:ea typeface="华文楷体" pitchFamily="2" charset="-122"/>
                            </a:rPr>
                            <m:t> </m:t>
                          </m:r>
                          <m:r>
                            <a:rPr kumimoji="0" lang="en-US" altLang="zh-CN" sz="3600" i="1" kern="0" smtClean="0">
                              <a:solidFill>
                                <a:srgbClr val="000000"/>
                              </a:solidFill>
                              <a:latin typeface="Cambria Math"/>
                              <a:ea typeface="华文楷体" pitchFamily="2" charset="-122"/>
                            </a:rPr>
                            <m:t>𝒍</m:t>
                          </m:r>
                        </m:e>
                        <m:sub>
                          <m:r>
                            <a:rPr kumimoji="0" lang="en-US" altLang="zh-CN" sz="3600" i="1" kern="0">
                              <a:solidFill>
                                <a:srgbClr val="000000"/>
                              </a:solidFill>
                              <a:latin typeface="Cambria Math"/>
                              <a:ea typeface="华文楷体" pitchFamily="2" charset="-122"/>
                            </a:rPr>
                            <m:t>𝒔</m:t>
                          </m:r>
                        </m:sub>
                      </m:sSub>
                      <m:sSub>
                        <m:sSubPr>
                          <m:ctrlPr>
                            <a:rPr kumimoji="0" lang="en-US" altLang="zh-CN" sz="3600" i="1" kern="0">
                              <a:solidFill>
                                <a:srgbClr val="000000"/>
                              </a:solidFill>
                              <a:latin typeface="Cambria Math"/>
                              <a:ea typeface="华文楷体" pitchFamily="2" charset="-122"/>
                            </a:rPr>
                          </m:ctrlPr>
                        </m:sSubPr>
                        <m:e>
                          <m:r>
                            <a:rPr kumimoji="0" lang="zh-CN" altLang="en-US" sz="3600" b="1" i="0" kern="0">
                              <a:solidFill>
                                <a:srgbClr val="000000"/>
                              </a:solidFill>
                              <a:latin typeface="Cambria Math"/>
                              <a:ea typeface="华文楷体" pitchFamily="2" charset="-122"/>
                            </a:rPr>
                            <m:t>𝛂</m:t>
                          </m:r>
                        </m:e>
                        <m:sub>
                          <m:r>
                            <a:rPr kumimoji="0" lang="en-US" altLang="zh-CN" sz="3600" i="1" kern="0">
                              <a:solidFill>
                                <a:srgbClr val="000000"/>
                              </a:solidFill>
                              <a:latin typeface="Cambria Math"/>
                              <a:ea typeface="华文楷体" pitchFamily="2" charset="-122"/>
                            </a:rPr>
                            <m:t>𝒔</m:t>
                          </m:r>
                        </m:sub>
                      </m:sSub>
                      <m:r>
                        <a:rPr kumimoji="0" lang="en-US" altLang="zh-CN" sz="3600" i="1" kern="0" smtClean="0">
                          <a:solidFill>
                            <a:srgbClr val="000000"/>
                          </a:solidFill>
                          <a:latin typeface="Cambria Math"/>
                          <a:ea typeface="华文楷体" pitchFamily="2" charset="-122"/>
                        </a:rPr>
                        <m:t> </m:t>
                      </m:r>
                      <m:r>
                        <a:rPr kumimoji="0" lang="en-US" altLang="zh-CN" sz="3600" i="1" kern="0">
                          <a:solidFill>
                            <a:srgbClr val="000000"/>
                          </a:solidFill>
                          <a:latin typeface="Cambria Math"/>
                          <a:ea typeface="华文楷体" pitchFamily="2" charset="-122"/>
                        </a:rPr>
                        <m:t>=</m:t>
                      </m:r>
                      <m:r>
                        <a:rPr kumimoji="0" lang="zh-CN" altLang="en-US" sz="3600" b="1" i="0" kern="0" smtClean="0">
                          <a:solidFill>
                            <a:srgbClr val="000000"/>
                          </a:solidFill>
                          <a:latin typeface="Cambria Math"/>
                          <a:ea typeface="华文楷体" pitchFamily="2" charset="-122"/>
                        </a:rPr>
                        <m:t>𝛃</m:t>
                      </m:r>
                    </m:oMath>
                  </m:oMathPara>
                </a14:m>
                <a:endParaRPr kumimoji="0" lang="zh-CN" altLang="en-US" sz="3600" kern="0" dirty="0">
                  <a:solidFill>
                    <a:srgbClr val="000000"/>
                  </a:solidFill>
                  <a:latin typeface="华文楷体" pitchFamily="2" charset="-122"/>
                  <a:ea typeface="华文楷体" pitchFamily="2" charset="-122"/>
                </a:endParaRPr>
              </a:p>
            </p:txBody>
          </p:sp>
        </mc:Choice>
        <mc:Fallback xmlns="">
          <p:sp>
            <p:nvSpPr>
              <p:cNvPr id="15" name="矩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0642" y="4292600"/>
                <a:ext cx="6575546" cy="92333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/>
              <p:cNvSpPr/>
              <p:nvPr/>
            </p:nvSpPr>
            <p:spPr>
              <a:xfrm>
                <a:off x="321512" y="5519035"/>
                <a:ext cx="8208912" cy="923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spcBef>
                    <a:spcPct val="2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3600" i="1" kern="0" smtClean="0">
                          <a:solidFill>
                            <a:srgbClr val="000000"/>
                          </a:solidFill>
                          <a:latin typeface="Cambria Math"/>
                          <a:ea typeface="华文楷体" pitchFamily="2" charset="-122"/>
                        </a:rPr>
                        <m:t>(</m:t>
                      </m:r>
                      <m:sSub>
                        <m:sSubPr>
                          <m:ctrlPr>
                            <a:rPr kumimoji="0" lang="en-US" altLang="zh-CN" sz="3600" i="1" kern="0">
                              <a:solidFill>
                                <a:srgbClr val="000000"/>
                              </a:solidFill>
                              <a:latin typeface="Cambria Math"/>
                              <a:ea typeface="华文楷体" pitchFamily="2" charset="-122"/>
                            </a:rPr>
                          </m:ctrlPr>
                        </m:sSubPr>
                        <m:e>
                          <m:r>
                            <a:rPr kumimoji="0" lang="en-US" altLang="zh-CN" sz="3600" i="1" kern="0">
                              <a:solidFill>
                                <a:srgbClr val="000000"/>
                              </a:solidFill>
                              <a:latin typeface="Cambria Math"/>
                              <a:ea typeface="华文楷体" pitchFamily="2" charset="-122"/>
                            </a:rPr>
                            <m:t>𝒌</m:t>
                          </m:r>
                        </m:e>
                        <m:sub>
                          <m:r>
                            <a:rPr kumimoji="0" lang="en-US" altLang="zh-CN" sz="3600" i="1" kern="0">
                              <a:solidFill>
                                <a:srgbClr val="000000"/>
                              </a:solidFill>
                              <a:latin typeface="Cambria Math"/>
                              <a:ea typeface="华文楷体" pitchFamily="2" charset="-122"/>
                            </a:rPr>
                            <m:t>𝟏</m:t>
                          </m:r>
                        </m:sub>
                      </m:sSub>
                      <m:r>
                        <a:rPr kumimoji="0" lang="en-US" altLang="zh-CN" sz="3600" i="1" kern="0" smtClean="0">
                          <a:solidFill>
                            <a:srgbClr val="000000"/>
                          </a:solidFill>
                          <a:latin typeface="Cambria Math"/>
                          <a:ea typeface="华文楷体" pitchFamily="2" charset="-122"/>
                        </a:rPr>
                        <m:t>−</m:t>
                      </m:r>
                      <m:sSub>
                        <m:sSubPr>
                          <m:ctrlPr>
                            <a:rPr kumimoji="0" lang="en-US" altLang="zh-CN" sz="3600" i="1" kern="0">
                              <a:solidFill>
                                <a:srgbClr val="000000"/>
                              </a:solidFill>
                              <a:latin typeface="Cambria Math"/>
                              <a:ea typeface="华文楷体" pitchFamily="2" charset="-122"/>
                            </a:rPr>
                          </m:ctrlPr>
                        </m:sSubPr>
                        <m:e>
                          <m:r>
                            <a:rPr kumimoji="0" lang="en-US" altLang="zh-CN" sz="3600" i="1" kern="0" smtClean="0">
                              <a:solidFill>
                                <a:srgbClr val="000000"/>
                              </a:solidFill>
                              <a:latin typeface="Cambria Math"/>
                              <a:ea typeface="华文楷体" pitchFamily="2" charset="-122"/>
                            </a:rPr>
                            <m:t>𝒍</m:t>
                          </m:r>
                        </m:e>
                        <m:sub>
                          <m:r>
                            <a:rPr kumimoji="0" lang="en-US" altLang="zh-CN" sz="3600" i="1" kern="0">
                              <a:solidFill>
                                <a:srgbClr val="000000"/>
                              </a:solidFill>
                              <a:latin typeface="Cambria Math"/>
                              <a:ea typeface="华文楷体" pitchFamily="2" charset="-122"/>
                            </a:rPr>
                            <m:t>𝟏</m:t>
                          </m:r>
                        </m:sub>
                      </m:sSub>
                      <m:r>
                        <a:rPr kumimoji="0" lang="en-US" altLang="zh-CN" sz="3600" i="1" kern="0" smtClean="0">
                          <a:solidFill>
                            <a:srgbClr val="000000"/>
                          </a:solidFill>
                          <a:latin typeface="Cambria Math"/>
                          <a:ea typeface="华文楷体" pitchFamily="2" charset="-122"/>
                        </a:rPr>
                        <m:t>)</m:t>
                      </m:r>
                      <m:sSub>
                        <m:sSubPr>
                          <m:ctrlPr>
                            <a:rPr kumimoji="0" lang="en-US" altLang="zh-CN" sz="3600" i="1" kern="0">
                              <a:solidFill>
                                <a:srgbClr val="000000"/>
                              </a:solidFill>
                              <a:latin typeface="Cambria Math"/>
                              <a:ea typeface="华文楷体" pitchFamily="2" charset="-122"/>
                            </a:rPr>
                          </m:ctrlPr>
                        </m:sSubPr>
                        <m:e>
                          <m:r>
                            <a:rPr kumimoji="0" lang="zh-CN" altLang="en-US" sz="3600" b="1" i="0" kern="0">
                              <a:solidFill>
                                <a:srgbClr val="000000"/>
                              </a:solidFill>
                              <a:latin typeface="Cambria Math"/>
                              <a:ea typeface="华文楷体" pitchFamily="2" charset="-122"/>
                            </a:rPr>
                            <m:t>𝛂</m:t>
                          </m:r>
                        </m:e>
                        <m:sub>
                          <m:r>
                            <a:rPr kumimoji="0" lang="en-US" altLang="zh-CN" sz="3600" i="1" kern="0">
                              <a:solidFill>
                                <a:srgbClr val="000000"/>
                              </a:solidFill>
                              <a:latin typeface="Cambria Math"/>
                              <a:ea typeface="华文楷体" pitchFamily="2" charset="-122"/>
                            </a:rPr>
                            <m:t>𝟏</m:t>
                          </m:r>
                        </m:sub>
                      </m:sSub>
                      <m:r>
                        <a:rPr kumimoji="0" lang="en-US" altLang="zh-CN" sz="3600" i="1" kern="0">
                          <a:solidFill>
                            <a:srgbClr val="000000"/>
                          </a:solidFill>
                          <a:latin typeface="Cambria Math"/>
                          <a:ea typeface="华文楷体" pitchFamily="2" charset="-122"/>
                        </a:rPr>
                        <m:t>+⋯+(</m:t>
                      </m:r>
                      <m:sSub>
                        <m:sSubPr>
                          <m:ctrlPr>
                            <a:rPr kumimoji="0" lang="en-US" altLang="zh-CN" sz="3600" i="1" kern="0">
                              <a:solidFill>
                                <a:srgbClr val="000000"/>
                              </a:solidFill>
                              <a:latin typeface="Cambria Math"/>
                              <a:ea typeface="华文楷体" pitchFamily="2" charset="-122"/>
                            </a:rPr>
                          </m:ctrlPr>
                        </m:sSubPr>
                        <m:e>
                          <m:r>
                            <a:rPr kumimoji="0" lang="en-US" altLang="zh-CN" sz="3600" i="1" kern="0">
                              <a:solidFill>
                                <a:srgbClr val="000000"/>
                              </a:solidFill>
                              <a:latin typeface="Cambria Math"/>
                              <a:ea typeface="华文楷体" pitchFamily="2" charset="-122"/>
                            </a:rPr>
                            <m:t>𝒌</m:t>
                          </m:r>
                        </m:e>
                        <m:sub>
                          <m:r>
                            <a:rPr kumimoji="0" lang="en-US" altLang="zh-CN" sz="3600" i="1" kern="0" smtClean="0">
                              <a:solidFill>
                                <a:srgbClr val="000000"/>
                              </a:solidFill>
                              <a:latin typeface="Cambria Math"/>
                              <a:ea typeface="华文楷体" pitchFamily="2" charset="-122"/>
                            </a:rPr>
                            <m:t>𝒔</m:t>
                          </m:r>
                        </m:sub>
                      </m:sSub>
                      <m:r>
                        <a:rPr kumimoji="0" lang="en-US" altLang="zh-CN" sz="3600" i="1" kern="0" smtClean="0">
                          <a:solidFill>
                            <a:srgbClr val="000000"/>
                          </a:solidFill>
                          <a:latin typeface="Cambria Math"/>
                          <a:ea typeface="华文楷体" pitchFamily="2" charset="-122"/>
                        </a:rPr>
                        <m:t>−</m:t>
                      </m:r>
                      <m:sSub>
                        <m:sSubPr>
                          <m:ctrlPr>
                            <a:rPr kumimoji="0" lang="en-US" altLang="zh-CN" sz="3600" i="1" kern="0">
                              <a:solidFill>
                                <a:srgbClr val="000000"/>
                              </a:solidFill>
                              <a:latin typeface="Cambria Math"/>
                              <a:ea typeface="华文楷体" pitchFamily="2" charset="-122"/>
                            </a:rPr>
                          </m:ctrlPr>
                        </m:sSubPr>
                        <m:e>
                          <m:r>
                            <a:rPr kumimoji="0" lang="en-US" altLang="zh-CN" sz="3600" i="1" kern="0">
                              <a:solidFill>
                                <a:srgbClr val="000000"/>
                              </a:solidFill>
                              <a:latin typeface="Cambria Math"/>
                              <a:ea typeface="华文楷体" pitchFamily="2" charset="-122"/>
                            </a:rPr>
                            <m:t>𝒍</m:t>
                          </m:r>
                        </m:e>
                        <m:sub>
                          <m:r>
                            <a:rPr kumimoji="0" lang="en-US" altLang="zh-CN" sz="3600" i="1" kern="0" smtClean="0">
                              <a:solidFill>
                                <a:srgbClr val="000000"/>
                              </a:solidFill>
                              <a:latin typeface="Cambria Math"/>
                              <a:ea typeface="华文楷体" pitchFamily="2" charset="-122"/>
                            </a:rPr>
                            <m:t>𝒔</m:t>
                          </m:r>
                        </m:sub>
                      </m:sSub>
                      <m:r>
                        <a:rPr kumimoji="0" lang="en-US" altLang="zh-CN" sz="3600" i="1" kern="0">
                          <a:solidFill>
                            <a:srgbClr val="000000"/>
                          </a:solidFill>
                          <a:latin typeface="Cambria Math"/>
                          <a:ea typeface="华文楷体" pitchFamily="2" charset="-122"/>
                        </a:rPr>
                        <m:t>)</m:t>
                      </m:r>
                      <m:sSub>
                        <m:sSubPr>
                          <m:ctrlPr>
                            <a:rPr kumimoji="0" lang="en-US" altLang="zh-CN" sz="3600" i="1" kern="0">
                              <a:solidFill>
                                <a:srgbClr val="000000"/>
                              </a:solidFill>
                              <a:latin typeface="Cambria Math"/>
                              <a:ea typeface="华文楷体" pitchFamily="2" charset="-122"/>
                            </a:rPr>
                          </m:ctrlPr>
                        </m:sSubPr>
                        <m:e>
                          <m:r>
                            <a:rPr kumimoji="0" lang="zh-CN" altLang="en-US" sz="3600" b="1" i="0" kern="0">
                              <a:solidFill>
                                <a:srgbClr val="000000"/>
                              </a:solidFill>
                              <a:latin typeface="Cambria Math"/>
                              <a:ea typeface="华文楷体" pitchFamily="2" charset="-122"/>
                            </a:rPr>
                            <m:t>𝛂</m:t>
                          </m:r>
                        </m:e>
                        <m:sub>
                          <m:r>
                            <a:rPr kumimoji="0" lang="en-US" altLang="zh-CN" sz="3600" i="1" kern="0" smtClean="0">
                              <a:solidFill>
                                <a:srgbClr val="000000"/>
                              </a:solidFill>
                              <a:latin typeface="Cambria Math"/>
                              <a:ea typeface="华文楷体" pitchFamily="2" charset="-122"/>
                            </a:rPr>
                            <m:t>𝒔</m:t>
                          </m:r>
                        </m:sub>
                      </m:sSub>
                      <m:r>
                        <a:rPr kumimoji="0" lang="en-US" altLang="zh-CN" sz="3600" i="1" kern="0">
                          <a:solidFill>
                            <a:srgbClr val="000000"/>
                          </a:solidFill>
                          <a:latin typeface="Cambria Math"/>
                          <a:ea typeface="华文楷体" pitchFamily="2" charset="-122"/>
                        </a:rPr>
                        <m:t>=</m:t>
                      </m:r>
                      <m:r>
                        <a:rPr kumimoji="0" lang="en-US" altLang="zh-CN" sz="3600" i="1" kern="0" smtClean="0">
                          <a:solidFill>
                            <a:srgbClr val="000000"/>
                          </a:solidFill>
                          <a:latin typeface="Cambria Math"/>
                          <a:ea typeface="华文楷体" pitchFamily="2" charset="-122"/>
                        </a:rPr>
                        <m:t>𝟎</m:t>
                      </m:r>
                    </m:oMath>
                  </m:oMathPara>
                </a14:m>
                <a:endParaRPr kumimoji="0" lang="zh-CN" altLang="en-US" sz="3600" kern="0" dirty="0">
                  <a:solidFill>
                    <a:srgbClr val="000000"/>
                  </a:solidFill>
                  <a:latin typeface="华文楷体" pitchFamily="2" charset="-122"/>
                  <a:ea typeface="华文楷体" pitchFamily="2" charset="-122"/>
                </a:endParaRPr>
              </a:p>
            </p:txBody>
          </p:sp>
        </mc:Choice>
        <mc:Fallback xmlns="">
          <p:sp>
            <p:nvSpPr>
              <p:cNvPr id="17" name="矩形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512" y="5519035"/>
                <a:ext cx="8208912" cy="92333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7886700" y="4389438"/>
            <a:ext cx="434975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kumimoji="0" lang="en-US" altLang="zh-CN" sz="4000" dirty="0">
                <a:solidFill>
                  <a:srgbClr val="000000"/>
                </a:solidFill>
                <a:latin typeface="Times New Roman" pitchFamily="18" charset="0"/>
                <a:sym typeface="MT Extra" pitchFamily="18" charset="2"/>
              </a:rPr>
              <a:t>–</a:t>
            </a:r>
          </a:p>
        </p:txBody>
      </p:sp>
      <p:sp>
        <p:nvSpPr>
          <p:cNvPr id="12" name="Freeform 12"/>
          <p:cNvSpPr>
            <a:spLocks/>
          </p:cNvSpPr>
          <p:nvPr/>
        </p:nvSpPr>
        <p:spPr bwMode="auto">
          <a:xfrm>
            <a:off x="547957" y="3461014"/>
            <a:ext cx="952988" cy="2240483"/>
          </a:xfrm>
          <a:custGeom>
            <a:avLst/>
            <a:gdLst>
              <a:gd name="T0" fmla="*/ 0 w 499"/>
              <a:gd name="T1" fmla="*/ 0 h 862"/>
              <a:gd name="T2" fmla="*/ 2147483647 w 499"/>
              <a:gd name="T3" fmla="*/ 2147483647 h 862"/>
              <a:gd name="T4" fmla="*/ 2147483647 w 499"/>
              <a:gd name="T5" fmla="*/ 2147483647 h 862"/>
              <a:gd name="T6" fmla="*/ 2147483647 w 499"/>
              <a:gd name="T7" fmla="*/ 2147483647 h 862"/>
              <a:gd name="T8" fmla="*/ 0 60000 65536"/>
              <a:gd name="T9" fmla="*/ 0 60000 65536"/>
              <a:gd name="T10" fmla="*/ 0 60000 65536"/>
              <a:gd name="T11" fmla="*/ 0 60000 65536"/>
              <a:gd name="T12" fmla="*/ 0 w 499"/>
              <a:gd name="T13" fmla="*/ 0 h 862"/>
              <a:gd name="T14" fmla="*/ 499 w 499"/>
              <a:gd name="T15" fmla="*/ 862 h 86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99" h="862">
                <a:moveTo>
                  <a:pt x="0" y="0"/>
                </a:moveTo>
                <a:cubicBezTo>
                  <a:pt x="8" y="144"/>
                  <a:pt x="16" y="288"/>
                  <a:pt x="46" y="409"/>
                </a:cubicBezTo>
                <a:cubicBezTo>
                  <a:pt x="76" y="530"/>
                  <a:pt x="107" y="651"/>
                  <a:pt x="182" y="726"/>
                </a:cubicBezTo>
                <a:cubicBezTo>
                  <a:pt x="257" y="801"/>
                  <a:pt x="378" y="831"/>
                  <a:pt x="499" y="862"/>
                </a:cubicBezTo>
              </a:path>
            </a:pathLst>
          </a:custGeom>
          <a:noFill/>
          <a:ln w="63500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90000" tIns="46800" rIns="90000" bIns="46800">
            <a:spAutoFit/>
          </a:bodyPr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669820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8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5158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8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51589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8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1589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1589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51589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58919" grpId="0" animBg="1"/>
      <p:bldP spid="5158921" grpId="0" animBg="1"/>
      <p:bldP spid="5158923" grpId="0" animBg="1"/>
      <p:bldP spid="17" grpId="0"/>
      <p:bldP spid="11" grpId="0"/>
      <p:bldP spid="12" grpId="0" animBg="1"/>
    </p:bldLst>
  </p:timing>
</p:sld>
</file>

<file path=ppt/slides/slide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435" name="Picture 2" descr="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62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4436" name="Rectangle 3"/>
          <p:cNvSpPr>
            <a:spLocks noChangeArrowheads="1"/>
          </p:cNvSpPr>
          <p:nvPr/>
        </p:nvSpPr>
        <p:spPr bwMode="auto">
          <a:xfrm>
            <a:off x="468313" y="0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eaLnBrk="1" hangingPunct="1"/>
            <a:r>
              <a:rPr kumimoji="0" lang="zh-CN" altLang="en-US" sz="4400">
                <a:solidFill>
                  <a:schemeClr val="bg1"/>
                </a:solidFill>
                <a:latin typeface="Arial" pitchFamily="34" charset="0"/>
              </a:rPr>
              <a:t>           扁平形齐次方程组</a:t>
            </a:r>
          </a:p>
        </p:txBody>
      </p:sp>
      <p:sp>
        <p:nvSpPr>
          <p:cNvPr id="274437" name="Rectangle 4"/>
          <p:cNvSpPr>
            <a:spLocks noChangeArrowheads="1"/>
          </p:cNvSpPr>
          <p:nvPr/>
        </p:nvSpPr>
        <p:spPr bwMode="auto">
          <a:xfrm>
            <a:off x="457200" y="1600200"/>
            <a:ext cx="8229600" cy="4852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10000"/>
              </a:lnSpc>
              <a:spcBef>
                <a:spcPct val="20000"/>
              </a:spcBef>
            </a:pPr>
            <a:endParaRPr kumimoji="0" lang="zh-CN" altLang="zh-CN" sz="3600">
              <a:latin typeface="Times New Roman" pitchFamily="18" charset="0"/>
            </a:endParaRPr>
          </a:p>
        </p:txBody>
      </p:sp>
      <p:sp>
        <p:nvSpPr>
          <p:cNvPr id="274438" name="Rectangle 5"/>
          <p:cNvSpPr>
            <a:spLocks noChangeArrowheads="1"/>
          </p:cNvSpPr>
          <p:nvPr/>
        </p:nvSpPr>
        <p:spPr bwMode="auto">
          <a:xfrm>
            <a:off x="468313" y="1916113"/>
            <a:ext cx="8229600" cy="423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25000"/>
              </a:lnSpc>
              <a:spcBef>
                <a:spcPct val="20000"/>
              </a:spcBef>
            </a:pPr>
            <a:r>
              <a:rPr kumimoji="0" lang="zh-CN" altLang="en-US">
                <a:latin typeface="Times New Roman" pitchFamily="18" charset="0"/>
              </a:rPr>
              <a:t> 在任意域上</a:t>
            </a:r>
            <a:r>
              <a:rPr kumimoji="0" lang="en-US" altLang="zh-CN">
                <a:latin typeface="Times New Roman" pitchFamily="18" charset="0"/>
              </a:rPr>
              <a:t>,  </a:t>
            </a:r>
            <a:r>
              <a:rPr kumimoji="0" lang="zh-CN" altLang="en-US">
                <a:latin typeface="Times New Roman" pitchFamily="18" charset="0"/>
              </a:rPr>
              <a:t>当未知量个数  </a:t>
            </a:r>
            <a:r>
              <a:rPr kumimoji="0" lang="en-US" altLang="zh-CN">
                <a:latin typeface="Times New Roman" pitchFamily="18" charset="0"/>
              </a:rPr>
              <a:t>&gt; </a:t>
            </a:r>
            <a:r>
              <a:rPr kumimoji="0" lang="zh-CN" altLang="en-US">
                <a:latin typeface="Times New Roman" pitchFamily="18" charset="0"/>
              </a:rPr>
              <a:t>方程个数时</a:t>
            </a:r>
            <a:r>
              <a:rPr kumimoji="0" lang="en-US" altLang="zh-CN">
                <a:latin typeface="Times New Roman" pitchFamily="18" charset="0"/>
              </a:rPr>
              <a:t>,  </a:t>
            </a:r>
          </a:p>
          <a:p>
            <a:pPr eaLnBrk="1" hangingPunct="1">
              <a:lnSpc>
                <a:spcPct val="125000"/>
              </a:lnSpc>
              <a:spcBef>
                <a:spcPct val="20000"/>
              </a:spcBef>
            </a:pPr>
            <a:r>
              <a:rPr kumimoji="0" lang="zh-CN" altLang="en-US">
                <a:latin typeface="Times New Roman" pitchFamily="18" charset="0"/>
              </a:rPr>
              <a:t> 齐次线性方程组一定有非零解</a:t>
            </a:r>
            <a:endParaRPr kumimoji="0" lang="en-US" altLang="zh-CN">
              <a:latin typeface="Times New Roman" pitchFamily="18" charset="0"/>
            </a:endParaRPr>
          </a:p>
        </p:txBody>
      </p:sp>
      <p:sp>
        <p:nvSpPr>
          <p:cNvPr id="2423814" name="Rectangle 6"/>
          <p:cNvSpPr>
            <a:spLocks noChangeArrowheads="1"/>
          </p:cNvSpPr>
          <p:nvPr/>
        </p:nvSpPr>
        <p:spPr bwMode="auto">
          <a:xfrm>
            <a:off x="1403350" y="3500438"/>
            <a:ext cx="5473700" cy="2233612"/>
          </a:xfrm>
          <a:prstGeom prst="rect">
            <a:avLst/>
          </a:prstGeom>
          <a:solidFill>
            <a:srgbClr val="3366FF">
              <a:alpha val="5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423818" name="Rectangle 10"/>
          <p:cNvSpPr>
            <a:spLocks noChangeArrowheads="1"/>
          </p:cNvSpPr>
          <p:nvPr/>
        </p:nvSpPr>
        <p:spPr bwMode="auto">
          <a:xfrm>
            <a:off x="1403350" y="3500438"/>
            <a:ext cx="504825" cy="2233612"/>
          </a:xfrm>
          <a:prstGeom prst="rect">
            <a:avLst/>
          </a:prstGeom>
          <a:solidFill>
            <a:srgbClr val="00FF00">
              <a:alpha val="5294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17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423819" name="Rectangle 11"/>
          <p:cNvSpPr>
            <a:spLocks noChangeArrowheads="1"/>
          </p:cNvSpPr>
          <p:nvPr/>
        </p:nvSpPr>
        <p:spPr bwMode="auto">
          <a:xfrm>
            <a:off x="2411413" y="3500438"/>
            <a:ext cx="865187" cy="2233612"/>
          </a:xfrm>
          <a:prstGeom prst="rect">
            <a:avLst/>
          </a:prstGeom>
          <a:solidFill>
            <a:srgbClr val="00FF00">
              <a:alpha val="5294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17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423820" name="Rectangle 12"/>
          <p:cNvSpPr>
            <a:spLocks noChangeArrowheads="1"/>
          </p:cNvSpPr>
          <p:nvPr/>
        </p:nvSpPr>
        <p:spPr bwMode="auto">
          <a:xfrm>
            <a:off x="3924300" y="3500438"/>
            <a:ext cx="865188" cy="2233612"/>
          </a:xfrm>
          <a:prstGeom prst="rect">
            <a:avLst/>
          </a:prstGeom>
          <a:solidFill>
            <a:srgbClr val="00FF00">
              <a:alpha val="5294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17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423821" name="Rectangle 13"/>
          <p:cNvSpPr>
            <a:spLocks noChangeArrowheads="1"/>
          </p:cNvSpPr>
          <p:nvPr/>
        </p:nvSpPr>
        <p:spPr bwMode="auto">
          <a:xfrm>
            <a:off x="5364163" y="3500438"/>
            <a:ext cx="865187" cy="2233612"/>
          </a:xfrm>
          <a:prstGeom prst="rect">
            <a:avLst/>
          </a:prstGeom>
          <a:solidFill>
            <a:srgbClr val="00FF00">
              <a:alpha val="5294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17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423823" name="Rectangle 15"/>
          <p:cNvSpPr>
            <a:spLocks noChangeArrowheads="1"/>
          </p:cNvSpPr>
          <p:nvPr/>
        </p:nvSpPr>
        <p:spPr bwMode="auto">
          <a:xfrm>
            <a:off x="7164388" y="3500438"/>
            <a:ext cx="792162" cy="2233612"/>
          </a:xfrm>
          <a:prstGeom prst="rect">
            <a:avLst/>
          </a:prstGeom>
          <a:solidFill>
            <a:srgbClr val="3366FF">
              <a:alpha val="5294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17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2423824" name="Object 2"/>
          <p:cNvGraphicFramePr>
            <a:graphicFrameLocks noChangeAspect="1"/>
          </p:cNvGraphicFramePr>
          <p:nvPr/>
        </p:nvGraphicFramePr>
        <p:xfrm>
          <a:off x="1042988" y="3500438"/>
          <a:ext cx="6783387" cy="2298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4516" name="公式" r:id="rId4" imgW="2082600" imgH="850680" progId="Equation.3">
                  <p:embed/>
                </p:oleObj>
              </mc:Choice>
              <mc:Fallback>
                <p:oleObj name="公式" r:id="rId4" imgW="2082600" imgH="85068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2988" y="3500438"/>
                        <a:ext cx="6783387" cy="2298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3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4238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4238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3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4238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4238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2000"/>
                                        <p:tgtEl>
                                          <p:spTgt spid="24238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423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3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4238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3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24238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3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24238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3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4238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3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24238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23814" grpId="0" animBg="1"/>
      <p:bldP spid="2423814" grpId="1" animBg="1"/>
      <p:bldP spid="2423818" grpId="0" animBg="1"/>
      <p:bldP spid="2423819" grpId="0" animBg="1"/>
      <p:bldP spid="2423820" grpId="0" animBg="1"/>
      <p:bldP spid="2423821" grpId="0" animBg="1"/>
      <p:bldP spid="2423823" grpId="0" animBg="1"/>
    </p:bldLst>
  </p:timing>
</p:sld>
</file>

<file path=ppt/slides/slide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12002" name="Rectangle 2"/>
              <p:cNvSpPr>
                <a:spLocks noGrp="1" noChangeArrowheads="1"/>
              </p:cNvSpPr>
              <p:nvPr>
                <p:ph type="body" idx="4294967295"/>
              </p:nvPr>
            </p:nvSpPr>
            <p:spPr>
              <a:xfrm>
                <a:off x="457200" y="765175"/>
                <a:ext cx="8229600" cy="5360988"/>
              </a:xfrm>
            </p:spPr>
            <p:txBody>
              <a:bodyPr/>
              <a:lstStyle/>
              <a:p>
                <a:pPr eaLnBrk="1" hangingPunct="1">
                  <a:lnSpc>
                    <a:spcPct val="135000"/>
                  </a:lnSpc>
                  <a:buFontTx/>
                  <a:buNone/>
                </a:pPr>
                <a:r>
                  <a:rPr lang="zh-CN" altLang="en-US" sz="3600" b="1" dirty="0" smtClean="0">
                    <a:latin typeface="华文楷体" pitchFamily="2" charset="-122"/>
                    <a:ea typeface="华文楷体" pitchFamily="2" charset="-122"/>
                  </a:rPr>
                  <a:t>例</a:t>
                </a:r>
                <a:r>
                  <a:rPr lang="en-US" altLang="zh-CN" sz="3600" b="1" dirty="0" smtClean="0">
                    <a:latin typeface="华文楷体" pitchFamily="2" charset="-122"/>
                    <a:ea typeface="华文楷体" pitchFamily="2" charset="-122"/>
                  </a:rPr>
                  <a:t>.  </a:t>
                </a:r>
                <a:r>
                  <a:rPr lang="zh-CN" altLang="en-US" sz="3600" b="1" dirty="0" smtClean="0">
                    <a:latin typeface="华文楷体" pitchFamily="2" charset="-122"/>
                    <a:ea typeface="华文楷体" pitchFamily="2" charset="-122"/>
                  </a:rPr>
                  <a:t>求曲面  </a:t>
                </a:r>
                <a:r>
                  <a:rPr lang="en-US" altLang="zh-CN" sz="3600" b="1" i="1" dirty="0" smtClean="0">
                    <a:latin typeface="Times New Roman" pitchFamily="18" charset="0"/>
                    <a:ea typeface="华文楷体" pitchFamily="2" charset="-122"/>
                  </a:rPr>
                  <a:t>f</a:t>
                </a:r>
                <a:r>
                  <a:rPr lang="en-US" altLang="zh-CN" sz="3600" b="1" dirty="0" smtClean="0">
                    <a:latin typeface="Times New Roman" pitchFamily="18" charset="0"/>
                    <a:ea typeface="华文楷体" pitchFamily="2" charset="-122"/>
                  </a:rPr>
                  <a:t> ( </a:t>
                </a:r>
                <a:r>
                  <a:rPr lang="en-US" altLang="zh-CN" sz="3600" b="1" i="1" dirty="0" smtClean="0">
                    <a:latin typeface="Times New Roman" pitchFamily="18" charset="0"/>
                    <a:ea typeface="华文楷体" pitchFamily="2" charset="-122"/>
                  </a:rPr>
                  <a:t>x</a:t>
                </a:r>
                <a:r>
                  <a:rPr lang="en-US" altLang="zh-CN" sz="3600" b="1" dirty="0" smtClean="0">
                    <a:latin typeface="Times New Roman" pitchFamily="18" charset="0"/>
                    <a:ea typeface="华文楷体" pitchFamily="2" charset="-122"/>
                  </a:rPr>
                  <a:t> , </a:t>
                </a:r>
                <a:r>
                  <a:rPr lang="en-US" altLang="zh-CN" sz="3600" b="1" i="1" dirty="0" smtClean="0">
                    <a:latin typeface="Times New Roman" pitchFamily="18" charset="0"/>
                    <a:ea typeface="华文楷体" pitchFamily="2" charset="-122"/>
                  </a:rPr>
                  <a:t>y</a:t>
                </a:r>
                <a:r>
                  <a:rPr lang="en-US" altLang="zh-CN" sz="3600" b="1" dirty="0" smtClean="0">
                    <a:latin typeface="Times New Roman" pitchFamily="18" charset="0"/>
                    <a:ea typeface="华文楷体" pitchFamily="2" charset="-122"/>
                  </a:rPr>
                  <a:t> , </a:t>
                </a:r>
                <a:r>
                  <a:rPr lang="en-US" altLang="zh-CN" sz="3600" b="1" i="1" dirty="0" smtClean="0">
                    <a:latin typeface="Times New Roman" pitchFamily="18" charset="0"/>
                    <a:ea typeface="华文楷体" pitchFamily="2" charset="-122"/>
                  </a:rPr>
                  <a:t>z</a:t>
                </a:r>
                <a:r>
                  <a:rPr lang="en-US" altLang="zh-CN" sz="3600" b="1" dirty="0" smtClean="0">
                    <a:latin typeface="Times New Roman" pitchFamily="18" charset="0"/>
                    <a:ea typeface="华文楷体" pitchFamily="2" charset="-122"/>
                  </a:rPr>
                  <a:t> ) = 0</a:t>
                </a:r>
                <a:r>
                  <a:rPr lang="en-US" altLang="zh-CN" sz="3600" b="1" dirty="0" smtClean="0">
                    <a:latin typeface="华文楷体" pitchFamily="2" charset="-122"/>
                    <a:ea typeface="华文楷体" pitchFamily="2" charset="-122"/>
                  </a:rPr>
                  <a:t> </a:t>
                </a:r>
                <a:r>
                  <a:rPr lang="zh-CN" altLang="en-US" sz="3600" b="1" dirty="0" smtClean="0">
                    <a:latin typeface="华文楷体" pitchFamily="2" charset="-122"/>
                    <a:ea typeface="华文楷体" pitchFamily="2" charset="-122"/>
                  </a:rPr>
                  <a:t>在一点 </a:t>
                </a:r>
              </a:p>
              <a:p>
                <a:pPr eaLnBrk="1" hangingPunct="1">
                  <a:lnSpc>
                    <a:spcPct val="135000"/>
                  </a:lnSpc>
                  <a:buFontTx/>
                  <a:buNone/>
                </a:pPr>
                <a:r>
                  <a:rPr lang="en-US" altLang="zh-CN" sz="3600" b="1" dirty="0" smtClean="0">
                    <a:latin typeface="华文楷体" pitchFamily="2" charset="-122"/>
                    <a:ea typeface="华文楷体" pitchFamily="2" charset="-122"/>
                  </a:rPr>
                  <a:t>                </a:t>
                </a:r>
                <a:r>
                  <a:rPr lang="en-US" altLang="zh-CN" sz="3600" b="1" dirty="0" smtClean="0">
                    <a:latin typeface="Times New Roman" pitchFamily="18" charset="0"/>
                    <a:ea typeface="华文楷体" pitchFamily="2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latin typeface="Cambria Math"/>
                            <a:ea typeface="华文楷体" pitchFamily="2" charset="-122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/>
                            <a:ea typeface="华文楷体" pitchFamily="2" charset="-122"/>
                          </a:rPr>
                          <m:t>𝑷</m:t>
                        </m:r>
                      </m:e>
                      <m:sub>
                        <m:r>
                          <a:rPr lang="en-US" altLang="zh-CN" b="1" i="1" smtClean="0">
                            <a:latin typeface="Cambria Math"/>
                            <a:ea typeface="华文楷体" pitchFamily="2" charset="-122"/>
                          </a:rPr>
                          <m:t>𝟎</m:t>
                        </m:r>
                      </m:sub>
                    </m:sSub>
                    <m:r>
                      <a:rPr lang="en-US" altLang="zh-CN" b="1" i="1" smtClean="0">
                        <a:latin typeface="Cambria Math"/>
                        <a:ea typeface="华文楷体" pitchFamily="2" charset="-122"/>
                      </a:rPr>
                      <m:t>=( </m:t>
                    </m:r>
                    <m:sSub>
                      <m:sSubPr>
                        <m:ctrlPr>
                          <a:rPr lang="en-US" altLang="zh-CN" b="1" i="1" smtClean="0">
                            <a:latin typeface="Cambria Math"/>
                            <a:ea typeface="华文楷体" pitchFamily="2" charset="-122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/>
                            <a:ea typeface="华文楷体" pitchFamily="2" charset="-122"/>
                          </a:rPr>
                          <m:t>𝒙</m:t>
                        </m:r>
                      </m:e>
                      <m:sub>
                        <m:r>
                          <a:rPr lang="en-US" altLang="zh-CN" b="1" i="1" smtClean="0">
                            <a:latin typeface="Cambria Math"/>
                            <a:ea typeface="华文楷体" pitchFamily="2" charset="-122"/>
                          </a:rPr>
                          <m:t>𝟎</m:t>
                        </m:r>
                      </m:sub>
                    </m:sSub>
                    <m:r>
                      <a:rPr lang="en-US" altLang="zh-CN" b="1" i="1" smtClean="0">
                        <a:latin typeface="Cambria Math"/>
                        <a:ea typeface="华文楷体" pitchFamily="2" charset="-122"/>
                      </a:rPr>
                      <m:t> , </m:t>
                    </m:r>
                    <m:sSub>
                      <m:sSubPr>
                        <m:ctrlPr>
                          <a:rPr lang="en-US" altLang="zh-CN" b="1" i="1" smtClean="0">
                            <a:latin typeface="Cambria Math"/>
                            <a:ea typeface="华文楷体" pitchFamily="2" charset="-122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/>
                            <a:ea typeface="华文楷体" pitchFamily="2" charset="-122"/>
                          </a:rPr>
                          <m:t>𝒚</m:t>
                        </m:r>
                      </m:e>
                      <m:sub>
                        <m:r>
                          <a:rPr lang="en-US" altLang="zh-CN" b="1" i="1" smtClean="0">
                            <a:latin typeface="Cambria Math"/>
                            <a:ea typeface="华文楷体" pitchFamily="2" charset="-122"/>
                          </a:rPr>
                          <m:t>𝟎</m:t>
                        </m:r>
                      </m:sub>
                    </m:sSub>
                    <m:r>
                      <a:rPr lang="en-US" altLang="zh-CN" b="1" i="1" smtClean="0">
                        <a:latin typeface="Cambria Math"/>
                        <a:ea typeface="华文楷体" pitchFamily="2" charset="-122"/>
                      </a:rPr>
                      <m:t> , </m:t>
                    </m:r>
                    <m:sSub>
                      <m:sSubPr>
                        <m:ctrlPr>
                          <a:rPr lang="en-US" altLang="zh-CN" b="1" i="1" smtClean="0">
                            <a:latin typeface="Cambria Math"/>
                            <a:ea typeface="华文楷体" pitchFamily="2" charset="-122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/>
                            <a:ea typeface="华文楷体" pitchFamily="2" charset="-122"/>
                          </a:rPr>
                          <m:t>𝒛</m:t>
                        </m:r>
                      </m:e>
                      <m:sub>
                        <m:r>
                          <a:rPr lang="en-US" altLang="zh-CN" b="1" i="1" smtClean="0">
                            <a:latin typeface="Cambria Math"/>
                            <a:ea typeface="华文楷体" pitchFamily="2" charset="-122"/>
                          </a:rPr>
                          <m:t>𝟎</m:t>
                        </m:r>
                      </m:sub>
                    </m:sSub>
                    <m:r>
                      <a:rPr lang="en-US" altLang="zh-CN" b="1" i="1" smtClean="0">
                        <a:latin typeface="Cambria Math"/>
                        <a:ea typeface="华文楷体" pitchFamily="2" charset="-122"/>
                      </a:rPr>
                      <m:t> )</m:t>
                    </m:r>
                  </m:oMath>
                </a14:m>
                <a:endParaRPr lang="en-US" altLang="zh-CN" b="1" dirty="0" smtClean="0">
                  <a:latin typeface="Times New Roman" pitchFamily="18" charset="0"/>
                  <a:ea typeface="华文楷体" pitchFamily="2" charset="-122"/>
                </a:endParaRPr>
              </a:p>
              <a:p>
                <a:pPr eaLnBrk="1" hangingPunct="1">
                  <a:lnSpc>
                    <a:spcPct val="135000"/>
                  </a:lnSpc>
                  <a:buFontTx/>
                  <a:buNone/>
                </a:pPr>
                <a:r>
                  <a:rPr lang="zh-CN" altLang="en-US" sz="3600" b="1" dirty="0" smtClean="0">
                    <a:latin typeface="华文楷体" pitchFamily="2" charset="-122"/>
                    <a:ea typeface="华文楷体" pitchFamily="2" charset="-122"/>
                  </a:rPr>
                  <a:t>      处的切平面</a:t>
                </a:r>
                <a:r>
                  <a:rPr lang="en-US" altLang="zh-CN" sz="3600" b="1" dirty="0" smtClean="0">
                    <a:latin typeface="华文楷体" pitchFamily="2" charset="-122"/>
                    <a:ea typeface="华文楷体" pitchFamily="2" charset="-122"/>
                  </a:rPr>
                  <a:t>.</a:t>
                </a:r>
              </a:p>
              <a:p>
                <a:pPr eaLnBrk="1" hangingPunct="1">
                  <a:lnSpc>
                    <a:spcPct val="135000"/>
                  </a:lnSpc>
                  <a:buFontTx/>
                  <a:buNone/>
                </a:pPr>
                <a:r>
                  <a:rPr lang="en-US" altLang="zh-CN" sz="3600" b="1" dirty="0" smtClean="0">
                    <a:latin typeface="华文楷体" pitchFamily="2" charset="-122"/>
                    <a:ea typeface="华文楷体" pitchFamily="2" charset="-122"/>
                  </a:rPr>
                  <a:t>  </a:t>
                </a:r>
                <a:r>
                  <a:rPr lang="zh-CN" altLang="en-US" sz="3600" b="1" dirty="0" smtClean="0">
                    <a:latin typeface="华文楷体" pitchFamily="2" charset="-122"/>
                    <a:ea typeface="华文楷体" pitchFamily="2" charset="-122"/>
                  </a:rPr>
                  <a:t>切平面的法向量为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CN" b="1" i="1" smtClean="0">
                            <a:latin typeface="Cambria Math"/>
                            <a:ea typeface="华文楷体" pitchFamily="2" charset="-122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/>
                            <a:ea typeface="华文楷体" pitchFamily="2" charset="-122"/>
                          </a:rPr>
                          <m:t> </m:t>
                        </m:r>
                        <m:sSub>
                          <m:sSubPr>
                            <m:ctrlPr>
                              <a:rPr lang="en-US" altLang="zh-CN" b="1" i="1" smtClean="0">
                                <a:latin typeface="Cambria Math"/>
                                <a:ea typeface="华文楷体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latin typeface="Cambria Math"/>
                                <a:ea typeface="华文楷体" pitchFamily="2" charset="-122"/>
                              </a:rPr>
                              <m:t>𝒇</m:t>
                            </m:r>
                          </m:e>
                          <m:sub>
                            <m:r>
                              <a:rPr lang="en-US" altLang="zh-CN" b="1" i="1" smtClean="0">
                                <a:latin typeface="Cambria Math"/>
                                <a:ea typeface="华文楷体" pitchFamily="2" charset="-122"/>
                              </a:rPr>
                              <m:t>𝒙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b="1" i="1" smtClean="0">
                                <a:latin typeface="Cambria Math"/>
                                <a:ea typeface="华文楷体" pitchFamily="2" charset="-122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b="1" i="1" smtClean="0">
                                    <a:latin typeface="Cambria Math"/>
                                    <a:ea typeface="华文楷体" pitchFamily="2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1" i="1" smtClean="0">
                                    <a:latin typeface="Cambria Math"/>
                                    <a:ea typeface="华文楷体" pitchFamily="2" charset="-122"/>
                                  </a:rPr>
                                  <m:t>𝑷</m:t>
                                </m:r>
                              </m:e>
                              <m:sub>
                                <m:r>
                                  <a:rPr lang="en-US" altLang="zh-CN" b="1" i="1" smtClean="0">
                                    <a:latin typeface="Cambria Math"/>
                                    <a:ea typeface="华文楷体" pitchFamily="2" charset="-122"/>
                                  </a:rPr>
                                  <m:t>𝟎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altLang="zh-CN" b="1" i="1" smtClean="0">
                                <a:latin typeface="Cambria Math"/>
                                <a:ea typeface="华文楷体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latin typeface="Cambria Math"/>
                                <a:ea typeface="华文楷体" pitchFamily="2" charset="-122"/>
                              </a:rPr>
                              <m:t>  </m:t>
                            </m:r>
                            <m:r>
                              <a:rPr lang="en-US" altLang="zh-CN" b="1" i="1" smtClean="0">
                                <a:latin typeface="Cambria Math"/>
                                <a:ea typeface="华文楷体" pitchFamily="2" charset="-122"/>
                              </a:rPr>
                              <m:t>𝒇</m:t>
                            </m:r>
                          </m:e>
                          <m:sub>
                            <m:r>
                              <a:rPr lang="en-US" altLang="zh-CN" b="1" i="1" smtClean="0">
                                <a:latin typeface="Cambria Math"/>
                                <a:ea typeface="华文楷体" pitchFamily="2" charset="-122"/>
                              </a:rPr>
                              <m:t>𝒚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b="1" i="1" smtClean="0">
                                <a:latin typeface="Cambria Math"/>
                                <a:ea typeface="华文楷体" pitchFamily="2" charset="-122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b="1" i="1" smtClean="0">
                                    <a:latin typeface="Cambria Math"/>
                                    <a:ea typeface="华文楷体" pitchFamily="2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1" i="1" smtClean="0">
                                    <a:latin typeface="Cambria Math"/>
                                    <a:ea typeface="华文楷体" pitchFamily="2" charset="-122"/>
                                  </a:rPr>
                                  <m:t>𝑷</m:t>
                                </m:r>
                              </m:e>
                              <m:sub>
                                <m:r>
                                  <a:rPr lang="en-US" altLang="zh-CN" b="1" i="1" smtClean="0">
                                    <a:latin typeface="Cambria Math"/>
                                    <a:ea typeface="华文楷体" pitchFamily="2" charset="-122"/>
                                  </a:rPr>
                                  <m:t>𝟎</m:t>
                                </m:r>
                              </m:sub>
                            </m:sSub>
                          </m:e>
                        </m:d>
                        <m:r>
                          <a:rPr lang="en-US" altLang="zh-CN" b="1" i="1" smtClean="0">
                            <a:latin typeface="Cambria Math"/>
                            <a:ea typeface="华文楷体" pitchFamily="2" charset="-122"/>
                          </a:rPr>
                          <m:t>  </m:t>
                        </m:r>
                        <m:sSub>
                          <m:sSubPr>
                            <m:ctrlPr>
                              <a:rPr lang="en-US" altLang="zh-CN" b="1" i="1" smtClean="0">
                                <a:latin typeface="Cambria Math"/>
                                <a:ea typeface="华文楷体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latin typeface="Cambria Math"/>
                                <a:ea typeface="华文楷体" pitchFamily="2" charset="-122"/>
                              </a:rPr>
                              <m:t>𝒇</m:t>
                            </m:r>
                          </m:e>
                          <m:sub>
                            <m:r>
                              <a:rPr lang="en-US" altLang="zh-CN" b="1" i="1" smtClean="0">
                                <a:latin typeface="Cambria Math"/>
                                <a:ea typeface="华文楷体" pitchFamily="2" charset="-122"/>
                              </a:rPr>
                              <m:t>𝒛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b="1" i="1" smtClean="0">
                                <a:latin typeface="Cambria Math"/>
                                <a:ea typeface="华文楷体" pitchFamily="2" charset="-122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b="1" i="1" smtClean="0">
                                    <a:latin typeface="Cambria Math"/>
                                    <a:ea typeface="华文楷体" pitchFamily="2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1" i="1" smtClean="0">
                                    <a:latin typeface="Cambria Math"/>
                                    <a:ea typeface="华文楷体" pitchFamily="2" charset="-122"/>
                                  </a:rPr>
                                  <m:t>𝑷</m:t>
                                </m:r>
                              </m:e>
                              <m:sub>
                                <m:r>
                                  <a:rPr lang="en-US" altLang="zh-CN" b="1" i="1" smtClean="0">
                                    <a:latin typeface="Cambria Math"/>
                                    <a:ea typeface="华文楷体" pitchFamily="2" charset="-122"/>
                                  </a:rPr>
                                  <m:t>𝟎</m:t>
                                </m:r>
                              </m:sub>
                            </m:sSub>
                          </m:e>
                        </m:d>
                        <m:r>
                          <a:rPr lang="en-US" altLang="zh-CN" b="1" i="1" smtClean="0">
                            <a:latin typeface="Cambria Math"/>
                            <a:ea typeface="华文楷体" pitchFamily="2" charset="-122"/>
                          </a:rPr>
                          <m:t> </m:t>
                        </m:r>
                      </m:e>
                    </m:d>
                  </m:oMath>
                </a14:m>
                <a:endParaRPr lang="en-US" altLang="zh-CN" sz="3600" b="1" dirty="0" smtClean="0">
                  <a:latin typeface="华文楷体" pitchFamily="2" charset="-122"/>
                  <a:ea typeface="华文楷体" pitchFamily="2" charset="-122"/>
                </a:endParaRPr>
              </a:p>
            </p:txBody>
          </p:sp>
        </mc:Choice>
        <mc:Fallback xmlns="">
          <p:sp>
            <p:nvSpPr>
              <p:cNvPr id="512002" name="Rectang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457200" y="765175"/>
                <a:ext cx="8229600" cy="5360988"/>
              </a:xfrm>
              <a:blipFill rotWithShape="1">
                <a:blip r:embed="rId2"/>
                <a:stretch>
                  <a:fillRect l="-22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27043" name="Picture 3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455428">
            <a:off x="6344490" y="4154807"/>
            <a:ext cx="2405062" cy="162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27044" name="AutoShape 4"/>
          <p:cNvSpPr>
            <a:spLocks noChangeArrowheads="1"/>
          </p:cNvSpPr>
          <p:nvPr/>
        </p:nvSpPr>
        <p:spPr bwMode="auto">
          <a:xfrm rot="-1815850">
            <a:off x="5830887" y="3954576"/>
            <a:ext cx="2520950" cy="914400"/>
          </a:xfrm>
          <a:prstGeom prst="parallelogram">
            <a:avLst>
              <a:gd name="adj" fmla="val 68924"/>
            </a:avLst>
          </a:prstGeom>
          <a:solidFill>
            <a:srgbClr val="FFCC99">
              <a:alpha val="36862"/>
            </a:srgbClr>
          </a:solidFill>
          <a:ln w="38100" algn="ctr">
            <a:solidFill>
              <a:srgbClr val="0000FF"/>
            </a:solidFill>
            <a:miter lim="800000"/>
            <a:headEnd/>
            <a:tailEnd/>
          </a:ln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512005" name="Line 5"/>
          <p:cNvSpPr>
            <a:spLocks noChangeShapeType="1"/>
          </p:cNvSpPr>
          <p:nvPr/>
        </p:nvSpPr>
        <p:spPr bwMode="auto">
          <a:xfrm flipH="1" flipV="1">
            <a:off x="6588125" y="3619614"/>
            <a:ext cx="503237" cy="792162"/>
          </a:xfrm>
          <a:prstGeom prst="line">
            <a:avLst/>
          </a:prstGeom>
          <a:noFill/>
          <a:ln w="539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zh-CN" altLang="en-US"/>
          </a:p>
        </p:txBody>
      </p:sp>
      <p:sp>
        <p:nvSpPr>
          <p:cNvPr id="727046" name="Rectangle 6"/>
          <p:cNvSpPr>
            <a:spLocks noChangeArrowheads="1"/>
          </p:cNvSpPr>
          <p:nvPr/>
        </p:nvSpPr>
        <p:spPr bwMode="auto">
          <a:xfrm>
            <a:off x="6281737" y="4284167"/>
            <a:ext cx="612775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kumimoji="0" lang="en-US" altLang="zh-CN" sz="3600" dirty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</a:rPr>
              <a:t>P</a:t>
            </a:r>
            <a:r>
              <a:rPr kumimoji="0" lang="en-US" altLang="zh-CN" sz="3600" baseline="-30000" dirty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</a:rPr>
              <a:t>0</a:t>
            </a:r>
            <a:endParaRPr kumimoji="0" lang="zh-CN" altLang="en-US" sz="3600" baseline="-30000" dirty="0">
              <a:solidFill>
                <a:srgbClr val="000000"/>
              </a:solidFill>
              <a:latin typeface="Times New Roman" pitchFamily="18" charset="0"/>
              <a:ea typeface="华文楷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5120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005" grpId="0" animBg="1"/>
    </p:bldLst>
  </p:timing>
</p:sld>
</file>

<file path=ppt/slides/slide4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066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zh-CN" sz="5400" b="1" smtClean="0"/>
              <a:t> </a:t>
            </a:r>
            <a:r>
              <a:rPr lang="zh-CN" altLang="en-US" b="1" smtClean="0"/>
              <a:t>作业：</a:t>
            </a:r>
            <a:r>
              <a:rPr lang="en-US" altLang="zh-CN" b="1" smtClean="0"/>
              <a:t>11 </a:t>
            </a:r>
            <a:r>
              <a:rPr lang="zh-CN" altLang="en-US" b="1" smtClean="0"/>
              <a:t>月 </a:t>
            </a:r>
            <a:r>
              <a:rPr lang="en-US" altLang="zh-CN" b="1" smtClean="0"/>
              <a:t>23 </a:t>
            </a:r>
            <a:r>
              <a:rPr lang="zh-CN" altLang="en-US" b="1" smtClean="0"/>
              <a:t>日 交</a:t>
            </a:r>
          </a:p>
        </p:txBody>
      </p:sp>
      <p:sp>
        <p:nvSpPr>
          <p:cNvPr id="72806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600200"/>
            <a:ext cx="8229600" cy="4781550"/>
          </a:xfrm>
          <a:solidFill>
            <a:srgbClr val="00FF00">
              <a:alpha val="70195"/>
            </a:srgbClr>
          </a:solidFill>
        </p:spPr>
        <p:txBody>
          <a:bodyPr/>
          <a:lstStyle/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sz="4000" b="1" smtClean="0"/>
              <a:t>  §</a:t>
            </a:r>
            <a:r>
              <a:rPr lang="en-US" altLang="zh-CN" sz="4000" b="1" smtClean="0">
                <a:latin typeface="Times New Roman" pitchFamily="18" charset="0"/>
                <a:cs typeface="Times New Roman" pitchFamily="18" charset="0"/>
              </a:rPr>
              <a:t>3.9      4,   6,   9,   14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sz="4000" b="1" smtClean="0">
                <a:latin typeface="Times New Roman" pitchFamily="18" charset="0"/>
              </a:rPr>
              <a:t>  </a:t>
            </a:r>
            <a:r>
              <a:rPr lang="en-US" altLang="zh-CN" sz="4000" b="1" smtClean="0"/>
              <a:t>§</a:t>
            </a:r>
            <a:r>
              <a:rPr lang="en-US" altLang="zh-CN" sz="4000" b="1" smtClean="0">
                <a:latin typeface="Times New Roman" pitchFamily="18" charset="0"/>
                <a:cs typeface="Times New Roman" pitchFamily="18" charset="0"/>
              </a:rPr>
              <a:t>4.1      4,    7,    8,    9</a:t>
            </a:r>
            <a:endParaRPr lang="en-US" altLang="zh-CN" sz="4000" b="1" smtClean="0">
              <a:latin typeface="Times New Roman" pitchFamily="18" charset="0"/>
            </a:endParaRP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sz="4000" b="1" smtClean="0">
                <a:latin typeface="Times New Roman" pitchFamily="18" charset="0"/>
              </a:rPr>
              <a:t>    </a:t>
            </a:r>
            <a:r>
              <a:rPr lang="zh-CN" altLang="en-US" sz="4000" b="1" smtClean="0">
                <a:latin typeface="Times New Roman" pitchFamily="18" charset="0"/>
              </a:rPr>
              <a:t>补充题</a:t>
            </a:r>
            <a:r>
              <a:rPr lang="en-US" altLang="zh-CN" sz="4000" b="1" smtClean="0">
                <a:latin typeface="Times New Roman" pitchFamily="18" charset="0"/>
              </a:rPr>
              <a:t>:  1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</a:rPr>
              <a:t>  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85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836613"/>
            <a:ext cx="8229600" cy="5256212"/>
          </a:xfrm>
        </p:spPr>
        <p:txBody>
          <a:bodyPr/>
          <a:lstStyle/>
          <a:p>
            <a:pPr eaLnBrk="1" hangingPunct="1">
              <a:lnSpc>
                <a:spcPct val="120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</a:rPr>
              <a:t>例</a:t>
            </a:r>
            <a:r>
              <a:rPr lang="en-US" altLang="zh-CN" b="1" smtClean="0">
                <a:latin typeface="Times New Roman" pitchFamily="18" charset="0"/>
              </a:rPr>
              <a:t>.   </a:t>
            </a:r>
            <a:r>
              <a:rPr lang="zh-CN" altLang="en-US" b="1" smtClean="0">
                <a:latin typeface="Times New Roman" pitchFamily="18" charset="0"/>
              </a:rPr>
              <a:t>已知矩阵                          满秩</a:t>
            </a:r>
            <a:r>
              <a:rPr lang="en-US" altLang="zh-CN" b="1" smtClean="0">
                <a:latin typeface="Times New Roman" pitchFamily="18" charset="0"/>
              </a:rPr>
              <a:t>, </a:t>
            </a:r>
            <a:r>
              <a:rPr lang="zh-CN" altLang="en-US" b="1" smtClean="0">
                <a:latin typeface="Times New Roman" pitchFamily="18" charset="0"/>
              </a:rPr>
              <a:t>则直线</a:t>
            </a:r>
          </a:p>
          <a:p>
            <a:pPr eaLnBrk="1" hangingPunct="1">
              <a:lnSpc>
                <a:spcPct val="120000"/>
              </a:lnSpc>
              <a:buFontTx/>
              <a:buNone/>
            </a:pPr>
            <a:endParaRPr lang="zh-CN" altLang="en-US" b="1" smtClean="0">
              <a:latin typeface="Times New Roman" pitchFamily="18" charset="0"/>
            </a:endParaRPr>
          </a:p>
          <a:p>
            <a:pPr eaLnBrk="1" hangingPunct="1">
              <a:lnSpc>
                <a:spcPct val="120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</a:rPr>
              <a:t>1)</a:t>
            </a:r>
          </a:p>
          <a:p>
            <a:pPr eaLnBrk="1" hangingPunct="1">
              <a:lnSpc>
                <a:spcPct val="120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</a:rPr>
              <a:t>与</a:t>
            </a:r>
          </a:p>
          <a:p>
            <a:pPr eaLnBrk="1" hangingPunct="1">
              <a:lnSpc>
                <a:spcPct val="120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</a:rPr>
              <a:t>2)</a:t>
            </a:r>
          </a:p>
          <a:p>
            <a:pPr eaLnBrk="1" hangingPunct="1">
              <a:lnSpc>
                <a:spcPct val="120000"/>
              </a:lnSpc>
              <a:buFontTx/>
              <a:buNone/>
            </a:pPr>
            <a:endParaRPr lang="en-US" altLang="zh-CN" b="1" smtClean="0">
              <a:latin typeface="Times New Roman" pitchFamily="18" charset="0"/>
            </a:endParaRPr>
          </a:p>
          <a:p>
            <a:pPr eaLnBrk="1" hangingPunct="1">
              <a:lnSpc>
                <a:spcPct val="120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</a:rPr>
              <a:t>A </a:t>
            </a:r>
            <a:r>
              <a:rPr lang="zh-CN" altLang="en-US" b="1" smtClean="0">
                <a:latin typeface="Times New Roman" pitchFamily="18" charset="0"/>
              </a:rPr>
              <a:t>交于一点  </a:t>
            </a:r>
            <a:r>
              <a:rPr lang="en-US" altLang="zh-CN" b="1" smtClean="0">
                <a:latin typeface="Times New Roman" pitchFamily="18" charset="0"/>
              </a:rPr>
              <a:t>B </a:t>
            </a:r>
            <a:r>
              <a:rPr lang="zh-CN" altLang="en-US" b="1" smtClean="0">
                <a:latin typeface="Times New Roman" pitchFamily="18" charset="0"/>
              </a:rPr>
              <a:t>重叠  </a:t>
            </a:r>
            <a:r>
              <a:rPr lang="en-US" altLang="zh-CN" b="1" smtClean="0">
                <a:latin typeface="Times New Roman" pitchFamily="18" charset="0"/>
              </a:rPr>
              <a:t>C </a:t>
            </a:r>
            <a:r>
              <a:rPr lang="zh-CN" altLang="en-US" b="1" smtClean="0">
                <a:latin typeface="Times New Roman" pitchFamily="18" charset="0"/>
              </a:rPr>
              <a:t>平行但不重叠  </a:t>
            </a:r>
            <a:r>
              <a:rPr lang="en-US" altLang="zh-CN" b="1" smtClean="0">
                <a:latin typeface="Times New Roman" pitchFamily="18" charset="0"/>
              </a:rPr>
              <a:t>D </a:t>
            </a:r>
            <a:r>
              <a:rPr lang="zh-CN" altLang="en-US" b="1" smtClean="0">
                <a:latin typeface="Times New Roman" pitchFamily="18" charset="0"/>
              </a:rPr>
              <a:t>异面</a:t>
            </a:r>
          </a:p>
        </p:txBody>
      </p:sp>
      <p:graphicFrame>
        <p:nvGraphicFramePr>
          <p:cNvPr id="276482" name="Object 3"/>
          <p:cNvGraphicFramePr>
            <a:graphicFrameLocks noChangeAspect="1"/>
          </p:cNvGraphicFramePr>
          <p:nvPr/>
        </p:nvGraphicFramePr>
        <p:xfrm>
          <a:off x="3203575" y="333375"/>
          <a:ext cx="2360613" cy="1760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700" name="公式" r:id="rId3" imgW="952200" imgH="711000" progId="Equation.3">
                  <p:embed/>
                </p:oleObj>
              </mc:Choice>
              <mc:Fallback>
                <p:oleObj name="公式" r:id="rId3" imgW="952200" imgH="7110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3575" y="333375"/>
                        <a:ext cx="2360613" cy="17605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6483" name="Object 4"/>
          <p:cNvGraphicFramePr>
            <a:graphicFrameLocks noChangeAspect="1"/>
          </p:cNvGraphicFramePr>
          <p:nvPr/>
        </p:nvGraphicFramePr>
        <p:xfrm>
          <a:off x="1116013" y="2133600"/>
          <a:ext cx="4090987" cy="1068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701" name="公式" r:id="rId5" imgW="1650960" imgH="431640" progId="Equation.3">
                  <p:embed/>
                </p:oleObj>
              </mc:Choice>
              <mc:Fallback>
                <p:oleObj name="公式" r:id="rId5" imgW="1650960" imgH="43164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2133600"/>
                        <a:ext cx="4090987" cy="1068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6484" name="Object 5"/>
          <p:cNvGraphicFramePr>
            <a:graphicFrameLocks noChangeAspect="1"/>
          </p:cNvGraphicFramePr>
          <p:nvPr/>
        </p:nvGraphicFramePr>
        <p:xfrm>
          <a:off x="1042988" y="3429000"/>
          <a:ext cx="4186237" cy="1068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702" name="公式" r:id="rId7" imgW="1688760" imgH="431640" progId="Equation.3">
                  <p:embed/>
                </p:oleObj>
              </mc:Choice>
              <mc:Fallback>
                <p:oleObj name="公式" r:id="rId7" imgW="1688760" imgH="43164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2988" y="3429000"/>
                        <a:ext cx="4186237" cy="1068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06662" name="Freeform 6"/>
          <p:cNvSpPr>
            <a:spLocks/>
          </p:cNvSpPr>
          <p:nvPr/>
        </p:nvSpPr>
        <p:spPr bwMode="auto">
          <a:xfrm>
            <a:off x="468313" y="4724400"/>
            <a:ext cx="1512887" cy="1417638"/>
          </a:xfrm>
          <a:custGeom>
            <a:avLst/>
            <a:gdLst>
              <a:gd name="T0" fmla="*/ 0 w 953"/>
              <a:gd name="T1" fmla="*/ 2147483647 h 893"/>
              <a:gd name="T2" fmla="*/ 2147483647 w 953"/>
              <a:gd name="T3" fmla="*/ 2147483647 h 893"/>
              <a:gd name="T4" fmla="*/ 2147483647 w 953"/>
              <a:gd name="T5" fmla="*/ 0 h 893"/>
              <a:gd name="T6" fmla="*/ 0 60000 65536"/>
              <a:gd name="T7" fmla="*/ 0 60000 65536"/>
              <a:gd name="T8" fmla="*/ 0 60000 65536"/>
              <a:gd name="T9" fmla="*/ 0 w 953"/>
              <a:gd name="T10" fmla="*/ 0 h 893"/>
              <a:gd name="T11" fmla="*/ 953 w 953"/>
              <a:gd name="T12" fmla="*/ 893 h 893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953" h="893">
                <a:moveTo>
                  <a:pt x="0" y="454"/>
                </a:moveTo>
                <a:cubicBezTo>
                  <a:pt x="79" y="673"/>
                  <a:pt x="158" y="893"/>
                  <a:pt x="317" y="817"/>
                </a:cubicBezTo>
                <a:cubicBezTo>
                  <a:pt x="476" y="741"/>
                  <a:pt x="714" y="370"/>
                  <a:pt x="953" y="0"/>
                </a:cubicBezTo>
              </a:path>
            </a:pathLst>
          </a:custGeom>
          <a:noFill/>
          <a:ln w="762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6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8066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06662" grpId="0" animBg="1"/>
    </p:bldLst>
  </p:timing>
</p:sld>
</file>

<file path=ppt/slides/slide4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86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endParaRPr lang="zh-CN" altLang="zh-CN" b="1" smtClean="0">
              <a:solidFill>
                <a:schemeClr val="hlink"/>
              </a:solidFill>
              <a:latin typeface="Times New Roman" pitchFamily="18" charset="0"/>
            </a:endParaRPr>
          </a:p>
        </p:txBody>
      </p:sp>
      <p:sp>
        <p:nvSpPr>
          <p:cNvPr id="7290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8313" y="1412875"/>
            <a:ext cx="8229600" cy="4495800"/>
          </a:xfrm>
        </p:spPr>
        <p:txBody>
          <a:bodyPr/>
          <a:lstStyle/>
          <a:p>
            <a:pPr marL="609600" indent="-609600" eaLnBrk="1" hangingPunct="1">
              <a:buFontTx/>
              <a:buNone/>
            </a:pPr>
            <a:r>
              <a:rPr lang="en-US" altLang="zh-CN" sz="2800" smtClean="0"/>
              <a:t>   </a:t>
            </a:r>
          </a:p>
          <a:p>
            <a:pPr marL="609600" indent="-609600" eaLnBrk="1" hangingPunct="1">
              <a:buFontTx/>
              <a:buNone/>
            </a:pPr>
            <a:r>
              <a:rPr lang="en-US" altLang="zh-CN" sz="3600" b="1" smtClean="0">
                <a:solidFill>
                  <a:srgbClr val="FFFF00"/>
                </a:solidFill>
                <a:latin typeface="Times New Roman" pitchFamily="18" charset="0"/>
              </a:rPr>
              <a:t>  </a:t>
            </a:r>
          </a:p>
          <a:p>
            <a:pPr marL="609600" indent="-609600" eaLnBrk="1" hangingPunct="1">
              <a:buFontTx/>
              <a:buNone/>
            </a:pPr>
            <a:r>
              <a:rPr lang="zh-CN" altLang="en-US" sz="4400" b="1" smtClean="0">
                <a:latin typeface="Times New Roman" pitchFamily="18" charset="0"/>
              </a:rPr>
              <a:t>                子空间的运算</a:t>
            </a:r>
            <a:endParaRPr lang="zh-CN" altLang="en-US" sz="4000" b="1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11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1700213"/>
            <a:ext cx="8229600" cy="4608512"/>
          </a:xfrm>
        </p:spPr>
        <p:txBody>
          <a:bodyPr/>
          <a:lstStyle/>
          <a:p>
            <a:pPr eaLnBrk="1" hangingPunct="1">
              <a:lnSpc>
                <a:spcPct val="135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</a:rPr>
              <a:t>  </a:t>
            </a:r>
            <a:r>
              <a:rPr lang="zh-CN" altLang="en-US" b="1" smtClean="0">
                <a:latin typeface="Times New Roman" pitchFamily="18" charset="0"/>
              </a:rPr>
              <a:t>若线性空间 </a:t>
            </a:r>
            <a:r>
              <a:rPr lang="en-US" altLang="zh-CN" b="1" smtClean="0">
                <a:latin typeface="Times New Roman" pitchFamily="18" charset="0"/>
              </a:rPr>
              <a:t>V </a:t>
            </a:r>
            <a:r>
              <a:rPr lang="zh-CN" altLang="en-US" b="1" smtClean="0">
                <a:latin typeface="Times New Roman" pitchFamily="18" charset="0"/>
              </a:rPr>
              <a:t>的子集 </a:t>
            </a:r>
            <a:r>
              <a:rPr lang="en-US" altLang="zh-CN" b="1" smtClean="0">
                <a:latin typeface="Times New Roman" pitchFamily="18" charset="0"/>
              </a:rPr>
              <a:t>W </a:t>
            </a:r>
            <a:r>
              <a:rPr lang="zh-CN" altLang="en-US" b="1" smtClean="0">
                <a:latin typeface="Times New Roman" pitchFamily="18" charset="0"/>
              </a:rPr>
              <a:t>满足</a:t>
            </a:r>
            <a:endParaRPr lang="en-US" altLang="zh-CN" b="1" smtClean="0">
              <a:latin typeface="Times New Roman" pitchFamily="18" charset="0"/>
            </a:endParaRPr>
          </a:p>
          <a:p>
            <a:pPr eaLnBrk="1" hangingPunct="1">
              <a:lnSpc>
                <a:spcPct val="135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</a:rPr>
              <a:t>    1)   0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</a:t>
            </a:r>
            <a:r>
              <a:rPr lang="en-US" altLang="zh-CN" b="1" smtClean="0">
                <a:latin typeface="Times New Roman" pitchFamily="18" charset="0"/>
              </a:rPr>
              <a:t> W</a:t>
            </a:r>
          </a:p>
          <a:p>
            <a:pPr eaLnBrk="1" hangingPunct="1">
              <a:lnSpc>
                <a:spcPct val="135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</a:rPr>
              <a:t>    2)  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 ,   </a:t>
            </a:r>
            <a:r>
              <a:rPr lang="en-US" altLang="zh-CN" b="1" smtClean="0">
                <a:latin typeface="Times New Roman" pitchFamily="18" charset="0"/>
              </a:rPr>
              <a:t> W      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         +  </a:t>
            </a:r>
            <a:r>
              <a:rPr lang="en-US" altLang="zh-CN" b="1" smtClean="0">
                <a:latin typeface="Times New Roman" pitchFamily="18" charset="0"/>
              </a:rPr>
              <a:t> W </a:t>
            </a:r>
          </a:p>
          <a:p>
            <a:pPr eaLnBrk="1" hangingPunct="1">
              <a:lnSpc>
                <a:spcPct val="135000"/>
              </a:lnSpc>
              <a:buFontTx/>
              <a:buNone/>
            </a:pPr>
            <a:r>
              <a:rPr lang="en-US" altLang="zh-CN" b="1" i="1" smtClean="0">
                <a:latin typeface="Times New Roman" pitchFamily="18" charset="0"/>
              </a:rPr>
              <a:t>    </a:t>
            </a:r>
            <a:r>
              <a:rPr lang="en-US" altLang="zh-CN" b="1" smtClean="0">
                <a:latin typeface="Times New Roman" pitchFamily="18" charset="0"/>
              </a:rPr>
              <a:t>3)</a:t>
            </a:r>
            <a:r>
              <a:rPr lang="en-US" altLang="zh-CN" b="1" i="1" smtClean="0">
                <a:latin typeface="Times New Roman" pitchFamily="18" charset="0"/>
              </a:rPr>
              <a:t>   k</a:t>
            </a:r>
            <a:r>
              <a:rPr lang="en-US" altLang="zh-CN" b="1" smtClean="0">
                <a:latin typeface="Times New Roman" pitchFamily="18" charset="0"/>
              </a:rPr>
              <a:t>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</a:t>
            </a:r>
            <a:r>
              <a:rPr lang="en-US" altLang="zh-CN" b="1" smtClean="0">
                <a:latin typeface="Times New Roman" pitchFamily="18" charset="0"/>
              </a:rPr>
              <a:t> K , 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 </a:t>
            </a:r>
            <a:r>
              <a:rPr lang="en-US" altLang="zh-CN" b="1" smtClean="0">
                <a:latin typeface="Times New Roman" pitchFamily="18" charset="0"/>
              </a:rPr>
              <a:t> W    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      </a:t>
            </a:r>
            <a:r>
              <a:rPr lang="en-US" altLang="zh-CN" b="1" i="1" smtClean="0">
                <a:latin typeface="Times New Roman" pitchFamily="18" charset="0"/>
              </a:rPr>
              <a:t>k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  </a:t>
            </a:r>
            <a:r>
              <a:rPr lang="en-US" altLang="zh-CN" b="1" smtClean="0">
                <a:latin typeface="Times New Roman" pitchFamily="18" charset="0"/>
              </a:rPr>
              <a:t> W</a:t>
            </a:r>
          </a:p>
          <a:p>
            <a:pPr eaLnBrk="1" hangingPunct="1">
              <a:lnSpc>
                <a:spcPct val="135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</a:rPr>
              <a:t>  则 </a:t>
            </a:r>
            <a:r>
              <a:rPr lang="en-US" altLang="zh-CN" b="1" smtClean="0">
                <a:latin typeface="Times New Roman" pitchFamily="18" charset="0"/>
              </a:rPr>
              <a:t>W </a:t>
            </a:r>
            <a:r>
              <a:rPr lang="zh-CN" altLang="en-US" b="1" smtClean="0">
                <a:latin typeface="Times New Roman" pitchFamily="18" charset="0"/>
              </a:rPr>
              <a:t>在 </a:t>
            </a:r>
            <a:r>
              <a:rPr lang="en-US" altLang="zh-CN" b="1" smtClean="0">
                <a:latin typeface="Times New Roman" pitchFamily="18" charset="0"/>
              </a:rPr>
              <a:t>V </a:t>
            </a:r>
            <a:r>
              <a:rPr lang="zh-CN" altLang="en-US" b="1" smtClean="0">
                <a:latin typeface="Times New Roman" pitchFamily="18" charset="0"/>
              </a:rPr>
              <a:t>的运算下也构成线性空间</a:t>
            </a:r>
            <a:r>
              <a:rPr lang="en-US" altLang="zh-CN" b="1" smtClean="0">
                <a:latin typeface="Times New Roman" pitchFamily="18" charset="0"/>
              </a:rPr>
              <a:t>,  </a:t>
            </a:r>
          </a:p>
          <a:p>
            <a:pPr eaLnBrk="1" hangingPunct="1">
              <a:lnSpc>
                <a:spcPct val="135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</a:rPr>
              <a:t>  </a:t>
            </a:r>
            <a:r>
              <a:rPr lang="en-US" altLang="zh-CN" b="1" smtClean="0">
                <a:latin typeface="Times New Roman" pitchFamily="18" charset="0"/>
              </a:rPr>
              <a:t>W </a:t>
            </a:r>
            <a:r>
              <a:rPr lang="zh-CN" altLang="en-US" b="1" smtClean="0">
                <a:latin typeface="Times New Roman" pitchFamily="18" charset="0"/>
              </a:rPr>
              <a:t>称为 </a:t>
            </a:r>
            <a:r>
              <a:rPr lang="en-US" altLang="zh-CN" b="1" smtClean="0">
                <a:latin typeface="Times New Roman" pitchFamily="18" charset="0"/>
                <a:sym typeface="Euclid Math One"/>
              </a:rPr>
              <a:t>V</a:t>
            </a:r>
            <a:r>
              <a:rPr lang="en-US" altLang="zh-CN" b="1" baseline="3000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zh-CN" altLang="en-US" b="1" smtClean="0">
                <a:latin typeface="Times New Roman" pitchFamily="18" charset="0"/>
              </a:rPr>
              <a:t>的线性子空间</a:t>
            </a:r>
            <a:r>
              <a:rPr lang="en-US" altLang="zh-CN" b="1" smtClean="0">
                <a:latin typeface="Times New Roman" pitchFamily="18" charset="0"/>
              </a:rPr>
              <a:t>.</a:t>
            </a:r>
          </a:p>
        </p:txBody>
      </p:sp>
      <p:pic>
        <p:nvPicPr>
          <p:cNvPr id="730115" name="Picture 4" descr="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70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30116" name="Rectangle 6"/>
          <p:cNvSpPr>
            <a:spLocks noGrp="1" noChangeArrowheads="1"/>
          </p:cNvSpPr>
          <p:nvPr>
            <p:ph type="title"/>
          </p:nvPr>
        </p:nvSpPr>
        <p:spPr>
          <a:xfrm>
            <a:off x="539750" y="44450"/>
            <a:ext cx="8229600" cy="1143000"/>
          </a:xfrm>
          <a:noFill/>
        </p:spPr>
        <p:txBody>
          <a:bodyPr/>
          <a:lstStyle/>
          <a:p>
            <a:pPr eaLnBrk="1" hangingPunct="1"/>
            <a:r>
              <a:rPr lang="zh-CN" altLang="en-US" sz="4000" b="1" smtClean="0">
                <a:solidFill>
                  <a:schemeClr val="bg1"/>
                </a:solidFill>
              </a:rPr>
              <a:t>线性子空间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13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68313" y="476250"/>
            <a:ext cx="8229600" cy="5905500"/>
          </a:xfrm>
        </p:spPr>
        <p:txBody>
          <a:bodyPr/>
          <a:lstStyle/>
          <a:p>
            <a:pPr eaLnBrk="1" hangingPunct="1">
              <a:lnSpc>
                <a:spcPct val="130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</a:rPr>
              <a:t>定理</a:t>
            </a:r>
            <a:r>
              <a:rPr lang="en-US" altLang="zh-CN" b="1" smtClean="0">
                <a:latin typeface="Times New Roman" pitchFamily="18" charset="0"/>
              </a:rPr>
              <a:t>: 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</a:rPr>
              <a:t>   若 </a:t>
            </a:r>
            <a:r>
              <a:rPr lang="en-US" altLang="zh-CN" b="1" smtClean="0">
                <a:latin typeface="Times New Roman" pitchFamily="18" charset="0"/>
              </a:rPr>
              <a:t>W </a:t>
            </a:r>
            <a:r>
              <a:rPr lang="zh-CN" altLang="en-US" b="1" smtClean="0">
                <a:latin typeface="Times New Roman" pitchFamily="18" charset="0"/>
              </a:rPr>
              <a:t>是有限维线性空间</a:t>
            </a:r>
            <a:r>
              <a:rPr lang="en-US" altLang="zh-CN" b="1" smtClean="0">
                <a:latin typeface="Times New Roman" pitchFamily="18" charset="0"/>
              </a:rPr>
              <a:t> V </a:t>
            </a:r>
            <a:r>
              <a:rPr lang="zh-CN" altLang="en-US" b="1" smtClean="0">
                <a:latin typeface="Times New Roman" pitchFamily="18" charset="0"/>
              </a:rPr>
              <a:t>的子空间</a:t>
            </a:r>
            <a:r>
              <a:rPr lang="en-US" altLang="zh-CN" b="1" smtClean="0">
                <a:latin typeface="Times New Roman" pitchFamily="18" charset="0"/>
              </a:rPr>
              <a:t>,  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</a:rPr>
              <a:t>   </a:t>
            </a:r>
            <a:r>
              <a:rPr lang="zh-CN" altLang="en-US" b="1" smtClean="0">
                <a:latin typeface="Times New Roman" pitchFamily="18" charset="0"/>
              </a:rPr>
              <a:t>则 </a:t>
            </a:r>
            <a:r>
              <a:rPr lang="en-US" altLang="zh-CN" b="1" smtClean="0">
                <a:latin typeface="Times New Roman" pitchFamily="18" charset="0"/>
              </a:rPr>
              <a:t>W </a:t>
            </a:r>
            <a:r>
              <a:rPr lang="zh-CN" altLang="en-US" b="1" smtClean="0">
                <a:latin typeface="Times New Roman" pitchFamily="18" charset="0"/>
              </a:rPr>
              <a:t>的任何基底都能扩充成 </a:t>
            </a:r>
            <a:r>
              <a:rPr lang="en-US" altLang="zh-CN" b="1" smtClean="0">
                <a:latin typeface="Times New Roman" pitchFamily="18" charset="0"/>
              </a:rPr>
              <a:t>V </a:t>
            </a:r>
            <a:r>
              <a:rPr lang="zh-CN" altLang="en-US" b="1" smtClean="0">
                <a:latin typeface="Times New Roman" pitchFamily="18" charset="0"/>
              </a:rPr>
              <a:t>的基底</a:t>
            </a:r>
            <a:r>
              <a:rPr lang="en-US" altLang="zh-CN" b="1" smtClean="0">
                <a:latin typeface="Times New Roman" pitchFamily="18" charset="0"/>
              </a:rPr>
              <a:t>.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</a:rPr>
              <a:t>   特别的</a:t>
            </a:r>
            <a:r>
              <a:rPr lang="en-US" altLang="zh-CN" b="1" smtClean="0">
                <a:latin typeface="Times New Roman" pitchFamily="18" charset="0"/>
              </a:rPr>
              <a:t>,  </a:t>
            </a:r>
            <a:r>
              <a:rPr lang="zh-CN" altLang="en-US" b="1" smtClean="0">
                <a:latin typeface="Times New Roman" pitchFamily="18" charset="0"/>
              </a:rPr>
              <a:t>我们有                               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</a:rPr>
              <a:t>                       </a:t>
            </a:r>
            <a:r>
              <a:rPr lang="en-US" altLang="zh-CN" b="1" smtClean="0">
                <a:latin typeface="Times New Roman" pitchFamily="18" charset="0"/>
              </a:rPr>
              <a:t>dim W 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</a:t>
            </a:r>
            <a:r>
              <a:rPr lang="en-US" altLang="zh-CN" b="1" smtClean="0">
                <a:latin typeface="Times New Roman" pitchFamily="18" charset="0"/>
              </a:rPr>
              <a:t>  dim V , 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</a:rPr>
              <a:t>  </a:t>
            </a:r>
            <a:r>
              <a:rPr lang="zh-CN" altLang="en-US" b="1" smtClean="0">
                <a:latin typeface="Times New Roman" pitchFamily="18" charset="0"/>
              </a:rPr>
              <a:t>且等号成立当且仅当 </a:t>
            </a:r>
            <a:r>
              <a:rPr lang="en-US" altLang="zh-CN" b="1" smtClean="0">
                <a:latin typeface="Times New Roman" pitchFamily="18" charset="0"/>
              </a:rPr>
              <a:t>W = V.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309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620713"/>
            <a:ext cx="8229600" cy="5688012"/>
          </a:xfrm>
        </p:spPr>
        <p:txBody>
          <a:bodyPr/>
          <a:lstStyle/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dirty="0" smtClean="0">
                <a:latin typeface="Times New Roman" pitchFamily="18" charset="0"/>
              </a:rPr>
              <a:t>  </a:t>
            </a:r>
            <a:r>
              <a:rPr lang="zh-CN" altLang="en-US" b="1" dirty="0" smtClean="0">
                <a:latin typeface="Times New Roman" pitchFamily="18" charset="0"/>
              </a:rPr>
              <a:t>给出子空间的几种方式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b="1" dirty="0" smtClean="0">
                <a:latin typeface="Times New Roman" pitchFamily="18" charset="0"/>
              </a:rPr>
              <a:t> </a:t>
            </a:r>
            <a:r>
              <a:rPr lang="en-US" altLang="zh-CN" b="1" dirty="0" smtClean="0">
                <a:latin typeface="Times New Roman" pitchFamily="18" charset="0"/>
              </a:rPr>
              <a:t>1) </a:t>
            </a:r>
            <a:r>
              <a:rPr lang="zh-CN" altLang="en-US" b="1" dirty="0" smtClean="0">
                <a:latin typeface="Times New Roman" pitchFamily="18" charset="0"/>
              </a:rPr>
              <a:t>指定子空间的一组生成元或基底：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b="1" dirty="0" smtClean="0">
                <a:latin typeface="Times New Roman" pitchFamily="18" charset="0"/>
              </a:rPr>
              <a:t>                 </a:t>
            </a:r>
            <a:r>
              <a:rPr lang="en-US" altLang="zh-CN" b="1" dirty="0" smtClean="0">
                <a:latin typeface="Times New Roman" pitchFamily="18" charset="0"/>
              </a:rPr>
              <a:t>W 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=  &lt;  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1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,</a:t>
            </a:r>
            <a:r>
              <a:rPr lang="en-US" altLang="zh-CN" b="1" dirty="0" smtClean="0">
                <a:latin typeface="Times New Roman" pitchFamily="18" charset="0"/>
                <a:sym typeface="Euclid Math One"/>
              </a:rPr>
              <a:t>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 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2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 ,  … ,</a:t>
            </a:r>
            <a:r>
              <a:rPr lang="en-US" altLang="zh-CN" b="1" dirty="0" smtClean="0">
                <a:latin typeface="Times New Roman" pitchFamily="18" charset="0"/>
                <a:sym typeface="Euclid Math One"/>
              </a:rPr>
              <a:t>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 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s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 &gt;</a:t>
            </a:r>
            <a:endParaRPr lang="en-US" altLang="zh-CN" b="1" dirty="0" smtClean="0">
              <a:latin typeface="Times New Roman" pitchFamily="18" charset="0"/>
            </a:endParaRP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dirty="0" smtClean="0">
                <a:latin typeface="Times New Roman" pitchFamily="18" charset="0"/>
              </a:rPr>
              <a:t> 2) </a:t>
            </a:r>
            <a:r>
              <a:rPr lang="zh-CN" altLang="en-US" b="1" dirty="0" smtClean="0">
                <a:latin typeface="Times New Roman" pitchFamily="18" charset="0"/>
              </a:rPr>
              <a:t>齐次线性方程组的解空间</a:t>
            </a:r>
            <a:r>
              <a:rPr lang="en-US" altLang="zh-CN" b="1" dirty="0" smtClean="0">
                <a:latin typeface="Times New Roman" pitchFamily="18" charset="0"/>
              </a:rPr>
              <a:t>;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dirty="0" smtClean="0">
                <a:latin typeface="Times New Roman" pitchFamily="18" charset="0"/>
              </a:rPr>
              <a:t> 3) </a:t>
            </a:r>
            <a:r>
              <a:rPr lang="zh-CN" altLang="en-US" b="1" dirty="0" smtClean="0">
                <a:latin typeface="Times New Roman" pitchFamily="18" charset="0"/>
              </a:rPr>
              <a:t>通过已知子空间作运算得到</a:t>
            </a:r>
            <a:r>
              <a:rPr lang="en-US" altLang="zh-CN" b="1" dirty="0" smtClean="0">
                <a:latin typeface="Times New Roman" pitchFamily="18" charset="0"/>
              </a:rPr>
              <a:t>: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dirty="0" smtClean="0">
                <a:latin typeface="Times New Roman" pitchFamily="18" charset="0"/>
              </a:rPr>
              <a:t>             V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1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</a:t>
            </a:r>
            <a:r>
              <a:rPr lang="en-US" altLang="zh-CN" b="1" dirty="0" smtClean="0">
                <a:latin typeface="Times New Roman" pitchFamily="18" charset="0"/>
              </a:rPr>
              <a:t> V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2  </a:t>
            </a:r>
            <a:r>
              <a:rPr lang="en-US" altLang="zh-CN" b="1" dirty="0" smtClean="0">
                <a:latin typeface="Times New Roman" pitchFamily="18" charset="0"/>
              </a:rPr>
              <a:t>,  V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1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+</a:t>
            </a:r>
            <a:r>
              <a:rPr lang="en-US" altLang="zh-CN" b="1" dirty="0" smtClean="0">
                <a:latin typeface="Times New Roman" pitchFamily="18" charset="0"/>
              </a:rPr>
              <a:t> V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2  </a:t>
            </a:r>
            <a:r>
              <a:rPr lang="en-US" altLang="zh-CN" b="1" dirty="0" smtClean="0">
                <a:latin typeface="Times New Roman" pitchFamily="18" charset="0"/>
              </a:rPr>
              <a:t>,   U</a:t>
            </a:r>
            <a:r>
              <a:rPr lang="en-US" altLang="zh-CN" sz="3600" b="1" baseline="30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⊥</a:t>
            </a:r>
            <a:r>
              <a:rPr lang="en-US" altLang="zh-CN" b="1" dirty="0" smtClean="0">
                <a:latin typeface="Times New Roman" pitchFamily="18" charset="0"/>
              </a:rPr>
              <a:t>,  …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309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95309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309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495309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309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495309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1042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130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</a:rPr>
              <a:t>定理</a:t>
            </a:r>
            <a:r>
              <a:rPr lang="en-US" altLang="zh-CN" b="1" smtClean="0">
                <a:latin typeface="Times New Roman" pitchFamily="18" charset="0"/>
              </a:rPr>
              <a:t>: </a:t>
            </a:r>
          </a:p>
          <a:p>
            <a:pPr eaLnBrk="1" hangingPunct="1">
              <a:lnSpc>
                <a:spcPct val="130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</a:rPr>
              <a:t>  </a:t>
            </a:r>
            <a:r>
              <a:rPr lang="zh-CN" altLang="en-US" b="1" smtClean="0">
                <a:latin typeface="Times New Roman" pitchFamily="18" charset="0"/>
              </a:rPr>
              <a:t>若 </a:t>
            </a:r>
            <a:r>
              <a:rPr lang="en-US" altLang="zh-CN" b="1" smtClean="0">
                <a:latin typeface="Times New Roman" pitchFamily="18" charset="0"/>
              </a:rPr>
              <a:t>V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1 </a:t>
            </a:r>
            <a:r>
              <a:rPr lang="en-US" altLang="zh-CN" b="1" smtClean="0">
                <a:latin typeface="Times New Roman" pitchFamily="18" charset="0"/>
              </a:rPr>
              <a:t>, V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2</a:t>
            </a:r>
            <a:r>
              <a:rPr lang="en-US" altLang="zh-CN" b="1" smtClean="0">
                <a:latin typeface="Times New Roman" pitchFamily="18" charset="0"/>
              </a:rPr>
              <a:t> </a:t>
            </a:r>
            <a:r>
              <a:rPr lang="zh-CN" altLang="en-US" b="1" smtClean="0">
                <a:latin typeface="Times New Roman" pitchFamily="18" charset="0"/>
              </a:rPr>
              <a:t>是 </a:t>
            </a:r>
            <a:r>
              <a:rPr lang="en-US" altLang="zh-CN" b="1" smtClean="0">
                <a:latin typeface="Times New Roman" pitchFamily="18" charset="0"/>
              </a:rPr>
              <a:t>V </a:t>
            </a:r>
            <a:r>
              <a:rPr lang="zh-CN" altLang="en-US" b="1" smtClean="0">
                <a:latin typeface="Times New Roman" pitchFamily="18" charset="0"/>
              </a:rPr>
              <a:t>的子空间</a:t>
            </a:r>
            <a:r>
              <a:rPr lang="en-US" altLang="zh-CN" b="1" smtClean="0">
                <a:latin typeface="Times New Roman" pitchFamily="18" charset="0"/>
              </a:rPr>
              <a:t>,  </a:t>
            </a:r>
            <a:r>
              <a:rPr lang="zh-CN" altLang="en-US" b="1" smtClean="0">
                <a:latin typeface="Times New Roman" pitchFamily="18" charset="0"/>
              </a:rPr>
              <a:t>则 </a:t>
            </a:r>
            <a:r>
              <a:rPr lang="en-US" altLang="zh-CN" b="1" smtClean="0">
                <a:latin typeface="Times New Roman" pitchFamily="18" charset="0"/>
              </a:rPr>
              <a:t>V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1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</a:t>
            </a:r>
            <a:r>
              <a:rPr lang="en-US" altLang="zh-CN" b="1" smtClean="0">
                <a:latin typeface="Times New Roman" pitchFamily="18" charset="0"/>
              </a:rPr>
              <a:t> V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2 </a:t>
            </a:r>
            <a:r>
              <a:rPr lang="zh-CN" altLang="en-US" b="1" smtClean="0">
                <a:latin typeface="Times New Roman" pitchFamily="18" charset="0"/>
              </a:rPr>
              <a:t>也</a:t>
            </a:r>
            <a:endParaRPr lang="en-US" altLang="zh-CN" b="1" smtClean="0">
              <a:latin typeface="Times New Roman" pitchFamily="18" charset="0"/>
            </a:endParaRPr>
          </a:p>
          <a:p>
            <a:pPr eaLnBrk="1" hangingPunct="1">
              <a:lnSpc>
                <a:spcPct val="130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</a:rPr>
              <a:t>  </a:t>
            </a:r>
            <a:r>
              <a:rPr lang="zh-CN" altLang="en-US" b="1" smtClean="0">
                <a:latin typeface="Times New Roman" pitchFamily="18" charset="0"/>
              </a:rPr>
              <a:t>是 </a:t>
            </a:r>
            <a:r>
              <a:rPr lang="en-US" altLang="zh-CN" b="1" smtClean="0">
                <a:latin typeface="Times New Roman" pitchFamily="18" charset="0"/>
              </a:rPr>
              <a:t>V </a:t>
            </a:r>
            <a:r>
              <a:rPr lang="zh-CN" altLang="en-US" b="1" smtClean="0">
                <a:latin typeface="Times New Roman" pitchFamily="18" charset="0"/>
              </a:rPr>
              <a:t>的子空间</a:t>
            </a:r>
            <a:r>
              <a:rPr lang="en-US" altLang="zh-CN" b="1" smtClean="0">
                <a:latin typeface="Times New Roman" pitchFamily="18" charset="0"/>
              </a:rPr>
              <a:t>.</a:t>
            </a:r>
          </a:p>
          <a:p>
            <a:pPr eaLnBrk="1" hangingPunct="1">
              <a:lnSpc>
                <a:spcPct val="130000"/>
              </a:lnSpc>
              <a:buFontTx/>
              <a:buNone/>
            </a:pPr>
            <a:endParaRPr lang="en-US" altLang="zh-CN" b="1" smtClean="0">
              <a:latin typeface="Times New Roman" pitchFamily="18" charset="0"/>
            </a:endParaRPr>
          </a:p>
          <a:p>
            <a:pPr eaLnBrk="1" hangingPunct="1">
              <a:lnSpc>
                <a:spcPct val="130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</a:rPr>
              <a:t>          V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1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</a:t>
            </a:r>
            <a:r>
              <a:rPr lang="en-US" altLang="zh-CN" b="1" smtClean="0">
                <a:latin typeface="Times New Roman" pitchFamily="18" charset="0"/>
              </a:rPr>
              <a:t> V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2 </a:t>
            </a:r>
            <a:r>
              <a:rPr lang="zh-CN" altLang="en-US" b="1" smtClean="0">
                <a:latin typeface="Times New Roman" pitchFamily="18" charset="0"/>
              </a:rPr>
              <a:t>也是 </a:t>
            </a:r>
            <a:r>
              <a:rPr lang="en-US" altLang="zh-CN" b="1" smtClean="0">
                <a:latin typeface="Times New Roman" pitchFamily="18" charset="0"/>
              </a:rPr>
              <a:t>V </a:t>
            </a:r>
            <a:r>
              <a:rPr lang="zh-CN" altLang="en-US" b="1" smtClean="0">
                <a:latin typeface="Times New Roman" pitchFamily="18" charset="0"/>
              </a:rPr>
              <a:t>的子空间吗 </a:t>
            </a:r>
            <a:r>
              <a:rPr lang="en-US" altLang="zh-CN" b="1" smtClean="0">
                <a:latin typeface="Times New Roman" pitchFamily="18" charset="0"/>
              </a:rPr>
              <a:t>?</a:t>
            </a:r>
          </a:p>
        </p:txBody>
      </p:sp>
      <p:pic>
        <p:nvPicPr>
          <p:cNvPr id="733187" name="Picture 3" descr="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70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33188" name="Rectangle 4"/>
          <p:cNvSpPr>
            <a:spLocks noGrp="1" noChangeArrowheads="1"/>
          </p:cNvSpPr>
          <p:nvPr>
            <p:ph type="title"/>
          </p:nvPr>
        </p:nvSpPr>
        <p:spPr>
          <a:xfrm>
            <a:off x="539750" y="44450"/>
            <a:ext cx="8229600" cy="1143000"/>
          </a:xfrm>
          <a:noFill/>
        </p:spPr>
        <p:txBody>
          <a:bodyPr/>
          <a:lstStyle/>
          <a:p>
            <a:pPr eaLnBrk="1" hangingPunct="1"/>
            <a:r>
              <a:rPr lang="zh-CN" altLang="en-US" sz="4000" b="1" smtClean="0">
                <a:solidFill>
                  <a:schemeClr val="bg1"/>
                </a:solidFill>
              </a:rPr>
              <a:t>子空间的交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10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9510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7506" name="Object 2"/>
          <p:cNvGraphicFramePr>
            <a:graphicFrameLocks noChangeAspect="1"/>
          </p:cNvGraphicFramePr>
          <p:nvPr/>
        </p:nvGraphicFramePr>
        <p:xfrm>
          <a:off x="1476375" y="836613"/>
          <a:ext cx="6145213" cy="681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7940" name="公式" r:id="rId3" imgW="1942920" imgH="215640" progId="Equation.3">
                  <p:embed/>
                </p:oleObj>
              </mc:Choice>
              <mc:Fallback>
                <p:oleObj name="公式" r:id="rId3" imgW="1942920" imgH="21564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6375" y="836613"/>
                        <a:ext cx="6145213" cy="681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17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948995" name="Freeform 3"/>
          <p:cNvSpPr>
            <a:spLocks/>
          </p:cNvSpPr>
          <p:nvPr/>
        </p:nvSpPr>
        <p:spPr bwMode="auto">
          <a:xfrm>
            <a:off x="2411413" y="2997200"/>
            <a:ext cx="4392612" cy="2374900"/>
          </a:xfrm>
          <a:custGeom>
            <a:avLst/>
            <a:gdLst>
              <a:gd name="T0" fmla="*/ 0 w 3130"/>
              <a:gd name="T1" fmla="*/ 2147483647 h 1905"/>
              <a:gd name="T2" fmla="*/ 2147483647 w 3130"/>
              <a:gd name="T3" fmla="*/ 0 h 1905"/>
              <a:gd name="T4" fmla="*/ 2147483647 w 3130"/>
              <a:gd name="T5" fmla="*/ 2147483647 h 1905"/>
              <a:gd name="T6" fmla="*/ 2147483647 w 3130"/>
              <a:gd name="T7" fmla="*/ 2147483647 h 1905"/>
              <a:gd name="T8" fmla="*/ 0 w 3130"/>
              <a:gd name="T9" fmla="*/ 2147483647 h 190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130"/>
              <a:gd name="T16" fmla="*/ 0 h 1905"/>
              <a:gd name="T17" fmla="*/ 3130 w 3130"/>
              <a:gd name="T18" fmla="*/ 1905 h 190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130" h="1905">
                <a:moveTo>
                  <a:pt x="0" y="1225"/>
                </a:moveTo>
                <a:lnTo>
                  <a:pt x="1723" y="0"/>
                </a:lnTo>
                <a:lnTo>
                  <a:pt x="3130" y="544"/>
                </a:lnTo>
                <a:lnTo>
                  <a:pt x="1360" y="1905"/>
                </a:lnTo>
                <a:lnTo>
                  <a:pt x="0" y="1225"/>
                </a:lnTo>
                <a:close/>
              </a:path>
            </a:pathLst>
          </a:custGeom>
          <a:solidFill>
            <a:srgbClr val="FF99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175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4948996" name="Object 4"/>
          <p:cNvGraphicFramePr>
            <a:graphicFrameLocks noChangeAspect="1"/>
          </p:cNvGraphicFramePr>
          <p:nvPr/>
        </p:nvGraphicFramePr>
        <p:xfrm>
          <a:off x="4071938" y="4000500"/>
          <a:ext cx="508000" cy="55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7941" name="公式" r:id="rId5" imgW="126720" imgH="139680" progId="Equation.3">
                  <p:embed/>
                </p:oleObj>
              </mc:Choice>
              <mc:Fallback>
                <p:oleObj name="公式" r:id="rId5" imgW="126720" imgH="13968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71938" y="4000500"/>
                        <a:ext cx="508000" cy="558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948997" name="Line 5"/>
          <p:cNvSpPr>
            <a:spLocks noChangeShapeType="1"/>
          </p:cNvSpPr>
          <p:nvPr/>
        </p:nvSpPr>
        <p:spPr bwMode="auto">
          <a:xfrm flipV="1">
            <a:off x="4714875" y="2071688"/>
            <a:ext cx="285750" cy="2020887"/>
          </a:xfrm>
          <a:prstGeom prst="line">
            <a:avLst/>
          </a:prstGeom>
          <a:noFill/>
          <a:ln w="76200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4948998" name="Object 6"/>
          <p:cNvGraphicFramePr>
            <a:graphicFrameLocks noChangeAspect="1"/>
          </p:cNvGraphicFramePr>
          <p:nvPr/>
        </p:nvGraphicFramePr>
        <p:xfrm>
          <a:off x="6372225" y="4005263"/>
          <a:ext cx="469900" cy="530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7942" name="公式" r:id="rId7" imgW="190440" imgH="215640" progId="Equation.3">
                  <p:embed/>
                </p:oleObj>
              </mc:Choice>
              <mc:Fallback>
                <p:oleObj name="公式" r:id="rId7" imgW="190440" imgH="21564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72225" y="4005263"/>
                        <a:ext cx="469900" cy="530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17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48999" name="Object 7"/>
          <p:cNvGraphicFramePr>
            <a:graphicFrameLocks noChangeAspect="1"/>
          </p:cNvGraphicFramePr>
          <p:nvPr/>
        </p:nvGraphicFramePr>
        <p:xfrm>
          <a:off x="3995738" y="2349500"/>
          <a:ext cx="501650" cy="530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7943" name="公式" r:id="rId9" imgW="203040" imgH="215640" progId="Equation.3">
                  <p:embed/>
                </p:oleObj>
              </mc:Choice>
              <mc:Fallback>
                <p:oleObj name="公式" r:id="rId9" imgW="203040" imgH="21564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95738" y="2349500"/>
                        <a:ext cx="501650" cy="530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17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49000" name="Object 8"/>
          <p:cNvGraphicFramePr>
            <a:graphicFrameLocks noChangeAspect="1"/>
          </p:cNvGraphicFramePr>
          <p:nvPr/>
        </p:nvGraphicFramePr>
        <p:xfrm>
          <a:off x="1042988" y="4941888"/>
          <a:ext cx="7577137" cy="633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7944" name="公式" r:id="rId11" imgW="3035160" imgH="253800" progId="Equation.3">
                  <p:embed/>
                </p:oleObj>
              </mc:Choice>
              <mc:Fallback>
                <p:oleObj name="公式" r:id="rId11" imgW="3035160" imgH="25380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2988" y="4941888"/>
                        <a:ext cx="7577137" cy="6334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17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49001" name="Object 9"/>
          <p:cNvGraphicFramePr>
            <a:graphicFrameLocks noChangeAspect="1"/>
          </p:cNvGraphicFramePr>
          <p:nvPr/>
        </p:nvGraphicFramePr>
        <p:xfrm>
          <a:off x="2124075" y="5805488"/>
          <a:ext cx="5103813" cy="633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7945" name="公式" r:id="rId13" imgW="2044440" imgH="253800" progId="Equation.3">
                  <p:embed/>
                </p:oleObj>
              </mc:Choice>
              <mc:Fallback>
                <p:oleObj name="公式" r:id="rId13" imgW="2044440" imgH="253800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24075" y="5805488"/>
                        <a:ext cx="5103813" cy="6334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17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8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9489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9489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8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9489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9489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6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8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9489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9489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8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49489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6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8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9489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9489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9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49490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9490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9490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9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49490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49490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49490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48995" grpId="0" animBg="1"/>
      <p:bldP spid="4948997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9459" name="Rectangle 2"/>
              <p:cNvSpPr>
                <a:spLocks noGrp="1" noChangeArrowheads="1"/>
              </p:cNvSpPr>
              <p:nvPr>
                <p:ph type="body" sz="half" idx="1"/>
              </p:nvPr>
            </p:nvSpPr>
            <p:spPr>
              <a:xfrm>
                <a:off x="1835150" y="1773238"/>
                <a:ext cx="5473700" cy="1008062"/>
              </a:xfrm>
              <a:solidFill>
                <a:srgbClr val="FFCC99">
                  <a:alpha val="70195"/>
                </a:srgbClr>
              </a:solidFill>
              <a:ln w="50800">
                <a:solidFill>
                  <a:srgbClr val="0000FF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eaLnBrk="1" hangingPunct="1">
                  <a:lnSpc>
                    <a:spcPct val="130000"/>
                  </a:lnSpc>
                  <a:buFontTx/>
                  <a:buNone/>
                </a:pPr>
                <a:r>
                  <a:rPr lang="en-US" altLang="zh-CN" sz="3600" b="1" dirty="0" smtClean="0">
                    <a:latin typeface="Times New Roman" pitchFamily="18" charset="0"/>
                  </a:rPr>
                  <a:t>  </a:t>
                </a:r>
                <a:r>
                  <a:rPr lang="en-US" altLang="zh-CN" sz="3600" b="1" dirty="0">
                    <a:latin typeface="Times New Roman" pitchFamily="18" charset="0"/>
                    <a:sym typeface="Symbol" pitchFamily="18" charset="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600" b="1" i="1" smtClean="0">
                            <a:latin typeface="Cambria Math"/>
                            <a:ea typeface="华文楷体" pitchFamily="2" charset="-122"/>
                          </a:rPr>
                        </m:ctrlPr>
                      </m:sSubPr>
                      <m:e>
                        <m:r>
                          <a:rPr lang="zh-CN" altLang="en-US" sz="3600" b="1" i="0" smtClean="0">
                            <a:latin typeface="Cambria Math"/>
                            <a:ea typeface="华文楷体" pitchFamily="2" charset="-122"/>
                          </a:rPr>
                          <m:t>𝛂</m:t>
                        </m:r>
                      </m:e>
                      <m:sub>
                        <m:r>
                          <a:rPr lang="en-US" altLang="zh-CN" sz="3600" b="1" i="1" smtClean="0">
                            <a:latin typeface="Cambria Math"/>
                            <a:ea typeface="华文楷体" pitchFamily="2" charset="-122"/>
                          </a:rPr>
                          <m:t>𝟏</m:t>
                        </m:r>
                        <m:r>
                          <a:rPr lang="en-US" altLang="zh-CN" sz="3600" b="1" i="1" smtClean="0">
                            <a:latin typeface="Cambria Math"/>
                            <a:ea typeface="华文楷体" pitchFamily="2" charset="-122"/>
                          </a:rPr>
                          <m:t> </m:t>
                        </m:r>
                      </m:sub>
                    </m:sSub>
                    <m:r>
                      <a:rPr lang="en-US" altLang="zh-CN" sz="3600" b="1" i="1" smtClean="0">
                        <a:latin typeface="Cambria Math"/>
                        <a:ea typeface="华文楷体" pitchFamily="2" charset="-122"/>
                      </a:rPr>
                      <m:t>,</m:t>
                    </m:r>
                    <m:sSub>
                      <m:sSubPr>
                        <m:ctrlPr>
                          <a:rPr lang="en-US" altLang="zh-CN" sz="3600" b="1" i="1" smtClean="0">
                            <a:latin typeface="Cambria Math"/>
                            <a:ea typeface="华文楷体" pitchFamily="2" charset="-122"/>
                          </a:rPr>
                        </m:ctrlPr>
                      </m:sSubPr>
                      <m:e>
                        <m:r>
                          <a:rPr lang="zh-CN" altLang="en-US" sz="3600" b="1" i="0" smtClean="0">
                            <a:latin typeface="Cambria Math"/>
                            <a:ea typeface="华文楷体" pitchFamily="2" charset="-122"/>
                          </a:rPr>
                          <m:t>𝛂</m:t>
                        </m:r>
                      </m:e>
                      <m:sub>
                        <m:r>
                          <a:rPr lang="en-US" altLang="zh-CN" sz="3600" b="1" i="1" smtClean="0">
                            <a:latin typeface="Cambria Math"/>
                            <a:ea typeface="华文楷体" pitchFamily="2" charset="-122"/>
                          </a:rPr>
                          <m:t>𝟐</m:t>
                        </m:r>
                        <m:r>
                          <a:rPr lang="en-US" altLang="zh-CN" sz="3600" b="1" i="1" smtClean="0">
                            <a:latin typeface="Cambria Math"/>
                            <a:ea typeface="华文楷体" pitchFamily="2" charset="-122"/>
                          </a:rPr>
                          <m:t> </m:t>
                        </m:r>
                      </m:sub>
                    </m:sSub>
                    <m:r>
                      <a:rPr lang="en-US" altLang="zh-CN" sz="3600" b="1" i="1" smtClean="0">
                        <a:latin typeface="Cambria Math"/>
                        <a:ea typeface="华文楷体" pitchFamily="2" charset="-122"/>
                      </a:rPr>
                      <m:t>,⋯,</m:t>
                    </m:r>
                    <m:sSub>
                      <m:sSubPr>
                        <m:ctrlPr>
                          <a:rPr lang="en-US" altLang="zh-CN" sz="3600" b="1" i="1" smtClean="0">
                            <a:latin typeface="Cambria Math"/>
                            <a:ea typeface="华文楷体" pitchFamily="2" charset="-122"/>
                          </a:rPr>
                        </m:ctrlPr>
                      </m:sSubPr>
                      <m:e>
                        <m:r>
                          <a:rPr lang="zh-CN" altLang="en-US" sz="3600" b="1" i="0" smtClean="0">
                            <a:latin typeface="Cambria Math"/>
                            <a:ea typeface="华文楷体" pitchFamily="2" charset="-122"/>
                          </a:rPr>
                          <m:t>𝛂</m:t>
                        </m:r>
                      </m:e>
                      <m:sub>
                        <m:r>
                          <a:rPr lang="en-US" altLang="zh-CN" sz="3600" b="1" i="1" smtClean="0">
                            <a:latin typeface="Cambria Math"/>
                            <a:ea typeface="华文楷体" pitchFamily="2" charset="-122"/>
                          </a:rPr>
                          <m:t>𝒔</m:t>
                        </m:r>
                        <m:r>
                          <a:rPr lang="en-US" altLang="zh-CN" sz="3600" b="1" i="1" smtClean="0">
                            <a:latin typeface="Cambria Math"/>
                            <a:ea typeface="华文楷体" pitchFamily="2" charset="-122"/>
                          </a:rPr>
                          <m:t> </m:t>
                        </m:r>
                      </m:sub>
                    </m:sSub>
                  </m:oMath>
                </a14:m>
                <a:r>
                  <a:rPr lang="zh-CN" altLang="en-US" sz="3600" b="1" dirty="0" smtClean="0">
                    <a:latin typeface="华文楷体" pitchFamily="2" charset="-122"/>
                    <a:ea typeface="华文楷体" pitchFamily="2" charset="-122"/>
                  </a:rPr>
                  <a:t>线性无关</a:t>
                </a:r>
              </a:p>
            </p:txBody>
          </p:sp>
        </mc:Choice>
        <mc:Fallback xmlns="">
          <p:sp>
            <p:nvSpPr>
              <p:cNvPr id="19459" name="Rectang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1"/>
              </p:nvPr>
            </p:nvSpPr>
            <p:spPr>
              <a:xfrm>
                <a:off x="1835150" y="1773238"/>
                <a:ext cx="5473700" cy="1008062"/>
              </a:xfrm>
              <a:blipFill rotWithShape="1">
                <a:blip r:embed="rId2"/>
                <a:stretch>
                  <a:fillRect/>
                </a:stretch>
              </a:blipFill>
              <a:ln w="50800">
                <a:solidFill>
                  <a:srgbClr val="0000FF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39459" name="AutoShape 3"/>
          <p:cNvSpPr>
            <a:spLocks noChangeArrowheads="1"/>
          </p:cNvSpPr>
          <p:nvPr/>
        </p:nvSpPr>
        <p:spPr bwMode="auto">
          <a:xfrm>
            <a:off x="4284663" y="2924175"/>
            <a:ext cx="485775" cy="744538"/>
          </a:xfrm>
          <a:prstGeom prst="upDownArrow">
            <a:avLst>
              <a:gd name="adj1" fmla="val 50000"/>
              <a:gd name="adj2" fmla="val 30654"/>
            </a:avLst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5139460" name="AutoShape 4"/>
          <p:cNvSpPr>
            <a:spLocks noChangeArrowheads="1"/>
          </p:cNvSpPr>
          <p:nvPr/>
        </p:nvSpPr>
        <p:spPr bwMode="auto">
          <a:xfrm>
            <a:off x="684213" y="3716338"/>
            <a:ext cx="7489825" cy="2305050"/>
          </a:xfrm>
          <a:prstGeom prst="roundRect">
            <a:avLst>
              <a:gd name="adj" fmla="val 16667"/>
            </a:avLst>
          </a:prstGeom>
          <a:solidFill>
            <a:srgbClr val="00FF00">
              <a:alpha val="5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5139461" name="Rectangle 5"/>
          <p:cNvSpPr>
            <a:spLocks noChangeArrowheads="1"/>
          </p:cNvSpPr>
          <p:nvPr/>
        </p:nvSpPr>
        <p:spPr bwMode="auto">
          <a:xfrm>
            <a:off x="1042988" y="3860800"/>
            <a:ext cx="3097212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kumimoji="0" lang="zh-CN" altLang="en-US">
                <a:ea typeface="华文楷体" pitchFamily="2" charset="-122"/>
              </a:rPr>
              <a:t>齐次线性方程组</a:t>
            </a:r>
          </a:p>
        </p:txBody>
      </p:sp>
      <p:sp>
        <p:nvSpPr>
          <p:cNvPr id="5139463" name="Rectangle 7"/>
          <p:cNvSpPr>
            <a:spLocks noChangeArrowheads="1"/>
          </p:cNvSpPr>
          <p:nvPr/>
        </p:nvSpPr>
        <p:spPr bwMode="auto">
          <a:xfrm>
            <a:off x="755650" y="5300663"/>
            <a:ext cx="3384550" cy="5869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kumimoji="0" lang="zh-CN" altLang="en-US" dirty="0" smtClean="0">
                <a:ea typeface="华文楷体" pitchFamily="2" charset="-122"/>
              </a:rPr>
              <a:t>有唯一解</a:t>
            </a:r>
            <a:r>
              <a:rPr kumimoji="0" lang="en-US" altLang="zh-CN" dirty="0" smtClean="0">
                <a:ea typeface="华文楷体" pitchFamily="2" charset="-122"/>
              </a:rPr>
              <a:t>(</a:t>
            </a:r>
            <a:r>
              <a:rPr kumimoji="0" lang="zh-CN" altLang="en-US" dirty="0" smtClean="0">
                <a:ea typeface="华文楷体" pitchFamily="2" charset="-122"/>
              </a:rPr>
              <a:t>零解</a:t>
            </a:r>
            <a:r>
              <a:rPr kumimoji="0" lang="en-US" altLang="zh-CN" dirty="0" smtClean="0">
                <a:ea typeface="华文楷体" pitchFamily="2" charset="-122"/>
              </a:rPr>
              <a:t>)</a:t>
            </a:r>
            <a:endParaRPr kumimoji="0" lang="zh-CN" altLang="en-US" dirty="0">
              <a:ea typeface="华文楷体" pitchFamily="2" charset="-122"/>
            </a:endParaRPr>
          </a:p>
        </p:txBody>
      </p:sp>
      <p:pic>
        <p:nvPicPr>
          <p:cNvPr id="19464" name="Picture 8" descr="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70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65" name="Rectangle 9"/>
          <p:cNvSpPr>
            <a:spLocks noGrp="1" noChangeArrowheads="1"/>
          </p:cNvSpPr>
          <p:nvPr>
            <p:ph type="title"/>
          </p:nvPr>
        </p:nvSpPr>
        <p:spPr>
          <a:xfrm>
            <a:off x="539750" y="0"/>
            <a:ext cx="8229600" cy="1371600"/>
          </a:xfrm>
        </p:spPr>
        <p:txBody>
          <a:bodyPr/>
          <a:lstStyle/>
          <a:p>
            <a:pPr eaLnBrk="1" hangingPunct="1"/>
            <a:r>
              <a:rPr lang="zh-CN" altLang="en-US" b="1" dirty="0" smtClean="0">
                <a:solidFill>
                  <a:schemeClr val="bg1"/>
                </a:solidFill>
                <a:latin typeface="Times New Roman" pitchFamily="18" charset="0"/>
                <a:ea typeface="华文楷体" pitchFamily="2" charset="-122"/>
              </a:rPr>
              <a:t>线性无关的判定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/>
              <p:cNvSpPr/>
              <p:nvPr/>
            </p:nvSpPr>
            <p:spPr>
              <a:xfrm>
                <a:off x="1239777" y="4355396"/>
                <a:ext cx="6575546" cy="923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lvl="0" indent="-342900">
                  <a:lnSpc>
                    <a:spcPct val="150000"/>
                  </a:lnSpc>
                  <a:spcBef>
                    <a:spcPct val="2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3600" i="1" kern="0">
                              <a:solidFill>
                                <a:srgbClr val="000000"/>
                              </a:solidFill>
                              <a:latin typeface="Cambria Math"/>
                              <a:ea typeface="华文楷体" pitchFamily="2" charset="-122"/>
                            </a:rPr>
                          </m:ctrlPr>
                        </m:sSubPr>
                        <m:e>
                          <m:r>
                            <a:rPr kumimoji="0" lang="en-US" altLang="zh-CN" sz="3600" i="1" kern="0">
                              <a:solidFill>
                                <a:srgbClr val="000000"/>
                              </a:solidFill>
                              <a:latin typeface="Cambria Math"/>
                              <a:ea typeface="华文楷体" pitchFamily="2" charset="-122"/>
                            </a:rPr>
                            <m:t>𝒌</m:t>
                          </m:r>
                        </m:e>
                        <m:sub>
                          <m:r>
                            <a:rPr kumimoji="0" lang="en-US" altLang="zh-CN" sz="3600" i="1" kern="0">
                              <a:solidFill>
                                <a:srgbClr val="000000"/>
                              </a:solidFill>
                              <a:latin typeface="Cambria Math"/>
                              <a:ea typeface="华文楷体" pitchFamily="2" charset="-122"/>
                            </a:rPr>
                            <m:t>𝟏</m:t>
                          </m:r>
                        </m:sub>
                      </m:sSub>
                      <m:sSub>
                        <m:sSubPr>
                          <m:ctrlPr>
                            <a:rPr kumimoji="0" lang="en-US" altLang="zh-CN" sz="3600" i="1" kern="0">
                              <a:solidFill>
                                <a:srgbClr val="000000"/>
                              </a:solidFill>
                              <a:latin typeface="Cambria Math"/>
                              <a:ea typeface="华文楷体" pitchFamily="2" charset="-122"/>
                            </a:rPr>
                          </m:ctrlPr>
                        </m:sSubPr>
                        <m:e>
                          <m:r>
                            <a:rPr kumimoji="0" lang="zh-CN" altLang="en-US" sz="3600" b="1" i="0" kern="0">
                              <a:solidFill>
                                <a:srgbClr val="000000"/>
                              </a:solidFill>
                              <a:latin typeface="Cambria Math"/>
                              <a:ea typeface="华文楷体" pitchFamily="2" charset="-122"/>
                            </a:rPr>
                            <m:t>𝛂</m:t>
                          </m:r>
                        </m:e>
                        <m:sub>
                          <m:r>
                            <a:rPr kumimoji="0" lang="en-US" altLang="zh-CN" sz="3600" i="1" kern="0">
                              <a:solidFill>
                                <a:srgbClr val="000000"/>
                              </a:solidFill>
                              <a:latin typeface="Cambria Math"/>
                              <a:ea typeface="华文楷体" pitchFamily="2" charset="-122"/>
                            </a:rPr>
                            <m:t>𝟏</m:t>
                          </m:r>
                        </m:sub>
                      </m:sSub>
                      <m:r>
                        <a:rPr kumimoji="0" lang="en-US" altLang="zh-CN" sz="3600" i="1" kern="0">
                          <a:solidFill>
                            <a:srgbClr val="000000"/>
                          </a:solidFill>
                          <a:latin typeface="Cambria Math"/>
                          <a:ea typeface="华文楷体" pitchFamily="2" charset="-122"/>
                        </a:rPr>
                        <m:t>+</m:t>
                      </m:r>
                      <m:sSub>
                        <m:sSubPr>
                          <m:ctrlPr>
                            <a:rPr kumimoji="0" lang="en-US" altLang="zh-CN" sz="3600" i="1" kern="0">
                              <a:solidFill>
                                <a:srgbClr val="000000"/>
                              </a:solidFill>
                              <a:latin typeface="Cambria Math"/>
                              <a:ea typeface="华文楷体" pitchFamily="2" charset="-122"/>
                            </a:rPr>
                          </m:ctrlPr>
                        </m:sSubPr>
                        <m:e>
                          <m:r>
                            <a:rPr kumimoji="0" lang="en-US" altLang="zh-CN" sz="3600" i="1" kern="0">
                              <a:solidFill>
                                <a:srgbClr val="000000"/>
                              </a:solidFill>
                              <a:latin typeface="Cambria Math"/>
                              <a:ea typeface="华文楷体" pitchFamily="2" charset="-122"/>
                            </a:rPr>
                            <m:t>𝒌</m:t>
                          </m:r>
                        </m:e>
                        <m:sub>
                          <m:r>
                            <a:rPr kumimoji="0" lang="en-US" altLang="zh-CN" sz="3600" i="1" kern="0">
                              <a:solidFill>
                                <a:srgbClr val="000000"/>
                              </a:solidFill>
                              <a:latin typeface="Cambria Math"/>
                              <a:ea typeface="华文楷体" pitchFamily="2" charset="-122"/>
                            </a:rPr>
                            <m:t>𝟐</m:t>
                          </m:r>
                        </m:sub>
                      </m:sSub>
                      <m:sSub>
                        <m:sSubPr>
                          <m:ctrlPr>
                            <a:rPr kumimoji="0" lang="en-US" altLang="zh-CN" sz="3600" i="1" kern="0">
                              <a:solidFill>
                                <a:srgbClr val="000000"/>
                              </a:solidFill>
                              <a:latin typeface="Cambria Math"/>
                              <a:ea typeface="华文楷体" pitchFamily="2" charset="-122"/>
                            </a:rPr>
                          </m:ctrlPr>
                        </m:sSubPr>
                        <m:e>
                          <m:r>
                            <a:rPr kumimoji="0" lang="zh-CN" altLang="en-US" sz="3600" b="1" i="0" kern="0">
                              <a:solidFill>
                                <a:srgbClr val="000000"/>
                              </a:solidFill>
                              <a:latin typeface="Cambria Math"/>
                              <a:ea typeface="华文楷体" pitchFamily="2" charset="-122"/>
                            </a:rPr>
                            <m:t>𝛂</m:t>
                          </m:r>
                        </m:e>
                        <m:sub>
                          <m:r>
                            <a:rPr kumimoji="0" lang="en-US" altLang="zh-CN" sz="3600" i="1" kern="0">
                              <a:solidFill>
                                <a:srgbClr val="000000"/>
                              </a:solidFill>
                              <a:latin typeface="Cambria Math"/>
                              <a:ea typeface="华文楷体" pitchFamily="2" charset="-122"/>
                            </a:rPr>
                            <m:t>𝟐</m:t>
                          </m:r>
                        </m:sub>
                      </m:sSub>
                      <m:r>
                        <a:rPr kumimoji="0" lang="en-US" altLang="zh-CN" sz="3600" i="1" kern="0">
                          <a:solidFill>
                            <a:srgbClr val="000000"/>
                          </a:solidFill>
                          <a:latin typeface="Cambria Math"/>
                          <a:ea typeface="华文楷体" pitchFamily="2" charset="-122"/>
                        </a:rPr>
                        <m:t>+⋯+</m:t>
                      </m:r>
                      <m:sSub>
                        <m:sSubPr>
                          <m:ctrlPr>
                            <a:rPr kumimoji="0" lang="en-US" altLang="zh-CN" sz="3600" i="1" kern="0">
                              <a:solidFill>
                                <a:srgbClr val="000000"/>
                              </a:solidFill>
                              <a:latin typeface="Cambria Math"/>
                              <a:ea typeface="华文楷体" pitchFamily="2" charset="-122"/>
                            </a:rPr>
                          </m:ctrlPr>
                        </m:sSubPr>
                        <m:e>
                          <m:r>
                            <a:rPr kumimoji="0" lang="en-US" altLang="zh-CN" sz="3600" i="1" kern="0">
                              <a:solidFill>
                                <a:srgbClr val="000000"/>
                              </a:solidFill>
                              <a:latin typeface="Cambria Math"/>
                              <a:ea typeface="华文楷体" pitchFamily="2" charset="-122"/>
                            </a:rPr>
                            <m:t>𝒌</m:t>
                          </m:r>
                        </m:e>
                        <m:sub>
                          <m:r>
                            <a:rPr kumimoji="0" lang="en-US" altLang="zh-CN" sz="3600" i="1" kern="0">
                              <a:solidFill>
                                <a:srgbClr val="000000"/>
                              </a:solidFill>
                              <a:latin typeface="Cambria Math"/>
                              <a:ea typeface="华文楷体" pitchFamily="2" charset="-122"/>
                            </a:rPr>
                            <m:t>𝒔</m:t>
                          </m:r>
                        </m:sub>
                      </m:sSub>
                      <m:sSub>
                        <m:sSubPr>
                          <m:ctrlPr>
                            <a:rPr kumimoji="0" lang="en-US" altLang="zh-CN" sz="3600" i="1" kern="0">
                              <a:solidFill>
                                <a:srgbClr val="000000"/>
                              </a:solidFill>
                              <a:latin typeface="Cambria Math"/>
                              <a:ea typeface="华文楷体" pitchFamily="2" charset="-122"/>
                            </a:rPr>
                          </m:ctrlPr>
                        </m:sSubPr>
                        <m:e>
                          <m:r>
                            <a:rPr kumimoji="0" lang="zh-CN" altLang="en-US" sz="3600" b="1" i="0" kern="0">
                              <a:solidFill>
                                <a:srgbClr val="000000"/>
                              </a:solidFill>
                              <a:latin typeface="Cambria Math"/>
                              <a:ea typeface="华文楷体" pitchFamily="2" charset="-122"/>
                            </a:rPr>
                            <m:t>𝛂</m:t>
                          </m:r>
                        </m:e>
                        <m:sub>
                          <m:r>
                            <a:rPr kumimoji="0" lang="en-US" altLang="zh-CN" sz="3600" i="1" kern="0">
                              <a:solidFill>
                                <a:srgbClr val="000000"/>
                              </a:solidFill>
                              <a:latin typeface="Cambria Math"/>
                              <a:ea typeface="华文楷体" pitchFamily="2" charset="-122"/>
                            </a:rPr>
                            <m:t>𝒔</m:t>
                          </m:r>
                        </m:sub>
                      </m:sSub>
                      <m:r>
                        <a:rPr kumimoji="0" lang="en-US" altLang="zh-CN" sz="3600" i="1" kern="0">
                          <a:solidFill>
                            <a:srgbClr val="000000"/>
                          </a:solidFill>
                          <a:latin typeface="Cambria Math"/>
                          <a:ea typeface="华文楷体" pitchFamily="2" charset="-122"/>
                        </a:rPr>
                        <m:t>=</m:t>
                      </m:r>
                      <m:r>
                        <a:rPr kumimoji="0" lang="en-US" altLang="zh-CN" sz="3600" i="1" kern="0">
                          <a:solidFill>
                            <a:srgbClr val="000000"/>
                          </a:solidFill>
                          <a:latin typeface="Cambria Math"/>
                          <a:ea typeface="华文楷体" pitchFamily="2" charset="-122"/>
                        </a:rPr>
                        <m:t>𝟎</m:t>
                      </m:r>
                    </m:oMath>
                  </m:oMathPara>
                </a14:m>
                <a:endParaRPr kumimoji="0" lang="zh-CN" altLang="en-US" sz="3600" kern="0" dirty="0">
                  <a:solidFill>
                    <a:srgbClr val="000000"/>
                  </a:solidFill>
                  <a:latin typeface="华文楷体" pitchFamily="2" charset="-122"/>
                  <a:ea typeface="华文楷体" pitchFamily="2" charset="-122"/>
                </a:endParaRPr>
              </a:p>
            </p:txBody>
          </p:sp>
        </mc:Choice>
        <mc:Fallback xmlns=""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9777" y="4355396"/>
                <a:ext cx="6575546" cy="92333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33541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9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1394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1394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1394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1394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9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1394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1394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5139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9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51394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9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0"/>
                                        <p:tgtEl>
                                          <p:spTgt spid="5139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39459" grpId="0" animBg="1"/>
      <p:bldP spid="5139460" grpId="0" animBg="1"/>
      <p:bldP spid="5139461" grpId="0"/>
      <p:bldP spid="5139463" grpId="0"/>
      <p:bldP spid="2" grpId="0"/>
    </p:bldLst>
  </p:timing>
</p:sld>
</file>

<file path=ppt/slides/slide4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533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135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</a:rPr>
              <a:t>定理</a:t>
            </a:r>
            <a:r>
              <a:rPr lang="en-US" altLang="zh-CN" b="1" smtClean="0">
                <a:latin typeface="Times New Roman" pitchFamily="18" charset="0"/>
              </a:rPr>
              <a:t>:  </a:t>
            </a:r>
            <a:r>
              <a:rPr lang="zh-CN" altLang="en-US" b="1" smtClean="0">
                <a:latin typeface="Times New Roman" pitchFamily="18" charset="0"/>
              </a:rPr>
              <a:t>若 </a:t>
            </a:r>
            <a:r>
              <a:rPr lang="en-US" altLang="zh-CN" b="1" smtClean="0">
                <a:latin typeface="Times New Roman" pitchFamily="18" charset="0"/>
              </a:rPr>
              <a:t>V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1  </a:t>
            </a:r>
            <a:r>
              <a:rPr lang="en-US" altLang="zh-CN" b="1" smtClean="0">
                <a:latin typeface="Times New Roman" pitchFamily="18" charset="0"/>
              </a:rPr>
              <a:t>, V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2</a:t>
            </a:r>
            <a:r>
              <a:rPr lang="en-US" altLang="zh-CN" b="1" smtClean="0">
                <a:latin typeface="Times New Roman" pitchFamily="18" charset="0"/>
              </a:rPr>
              <a:t> </a:t>
            </a:r>
            <a:r>
              <a:rPr lang="zh-CN" altLang="en-US" b="1" smtClean="0">
                <a:latin typeface="Times New Roman" pitchFamily="18" charset="0"/>
              </a:rPr>
              <a:t>是 </a:t>
            </a:r>
            <a:r>
              <a:rPr lang="en-US" altLang="zh-CN" b="1" smtClean="0">
                <a:latin typeface="Times New Roman" pitchFamily="18" charset="0"/>
              </a:rPr>
              <a:t>V </a:t>
            </a:r>
            <a:r>
              <a:rPr lang="zh-CN" altLang="en-US" b="1" smtClean="0">
                <a:latin typeface="Times New Roman" pitchFamily="18" charset="0"/>
              </a:rPr>
              <a:t>的子空间</a:t>
            </a:r>
            <a:r>
              <a:rPr lang="en-US" altLang="zh-CN" b="1" smtClean="0">
                <a:latin typeface="Times New Roman" pitchFamily="18" charset="0"/>
              </a:rPr>
              <a:t>,  </a:t>
            </a:r>
            <a:r>
              <a:rPr lang="zh-CN" altLang="en-US" b="1" smtClean="0">
                <a:latin typeface="Times New Roman" pitchFamily="18" charset="0"/>
              </a:rPr>
              <a:t>则</a:t>
            </a:r>
          </a:p>
          <a:p>
            <a:pPr eaLnBrk="1" hangingPunct="1">
              <a:lnSpc>
                <a:spcPct val="135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</a:rPr>
              <a:t>              </a:t>
            </a:r>
            <a:r>
              <a:rPr lang="en-US" altLang="zh-CN" sz="3600" b="1" smtClean="0">
                <a:latin typeface="Times New Roman" pitchFamily="18" charset="0"/>
              </a:rPr>
              <a:t>{</a:t>
            </a:r>
            <a:r>
              <a:rPr lang="en-US" altLang="zh-CN" b="1" smtClean="0">
                <a:latin typeface="Times New Roman" pitchFamily="18" charset="0"/>
              </a:rPr>
              <a:t> 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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1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+ 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2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  </a:t>
            </a:r>
            <a:r>
              <a:rPr lang="en-US" altLang="zh-CN" sz="3600" b="1" smtClean="0">
                <a:latin typeface="Times New Roman" pitchFamily="18" charset="0"/>
                <a:sym typeface="Symbol" pitchFamily="18" charset="2"/>
              </a:rPr>
              <a:t>|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  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1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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altLang="zh-CN" b="1" smtClean="0">
                <a:latin typeface="Times New Roman" pitchFamily="18" charset="0"/>
              </a:rPr>
              <a:t>V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1 </a:t>
            </a:r>
            <a:r>
              <a:rPr lang="en-US" altLang="zh-CN" b="1" smtClean="0">
                <a:latin typeface="Times New Roman" pitchFamily="18" charset="0"/>
              </a:rPr>
              <a:t>, 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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2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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altLang="zh-CN" b="1" smtClean="0">
                <a:latin typeface="Times New Roman" pitchFamily="18" charset="0"/>
              </a:rPr>
              <a:t>V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2  </a:t>
            </a:r>
            <a:r>
              <a:rPr lang="en-US" altLang="zh-CN" sz="3600" b="1" smtClean="0">
                <a:latin typeface="Times New Roman" pitchFamily="18" charset="0"/>
              </a:rPr>
              <a:t>}</a:t>
            </a:r>
          </a:p>
          <a:p>
            <a:pPr eaLnBrk="1" hangingPunct="1">
              <a:lnSpc>
                <a:spcPct val="135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</a:rPr>
              <a:t>     </a:t>
            </a:r>
            <a:r>
              <a:rPr lang="zh-CN" altLang="en-US" b="1" smtClean="0">
                <a:latin typeface="Times New Roman" pitchFamily="18" charset="0"/>
              </a:rPr>
              <a:t>是 </a:t>
            </a:r>
            <a:r>
              <a:rPr lang="en-US" altLang="zh-CN" b="1" smtClean="0">
                <a:latin typeface="Times New Roman" pitchFamily="18" charset="0"/>
              </a:rPr>
              <a:t>V </a:t>
            </a:r>
            <a:r>
              <a:rPr lang="zh-CN" altLang="en-US" b="1" smtClean="0">
                <a:latin typeface="Times New Roman" pitchFamily="18" charset="0"/>
              </a:rPr>
              <a:t>的子空间</a:t>
            </a:r>
            <a:r>
              <a:rPr lang="en-US" altLang="zh-CN" b="1" smtClean="0">
                <a:latin typeface="Times New Roman" pitchFamily="18" charset="0"/>
              </a:rPr>
              <a:t>,  </a:t>
            </a:r>
            <a:r>
              <a:rPr lang="zh-CN" altLang="en-US" b="1" smtClean="0">
                <a:latin typeface="Times New Roman" pitchFamily="18" charset="0"/>
              </a:rPr>
              <a:t>称为 </a:t>
            </a:r>
            <a:r>
              <a:rPr lang="en-US" altLang="zh-CN" b="1" smtClean="0">
                <a:latin typeface="Times New Roman" pitchFamily="18" charset="0"/>
              </a:rPr>
              <a:t>V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1 </a:t>
            </a:r>
            <a:r>
              <a:rPr lang="zh-CN" altLang="en-US" b="1" smtClean="0">
                <a:latin typeface="Times New Roman" pitchFamily="18" charset="0"/>
              </a:rPr>
              <a:t>与 </a:t>
            </a:r>
            <a:r>
              <a:rPr lang="en-US" altLang="zh-CN" b="1" smtClean="0">
                <a:latin typeface="Times New Roman" pitchFamily="18" charset="0"/>
              </a:rPr>
              <a:t>V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2 </a:t>
            </a:r>
            <a:r>
              <a:rPr lang="zh-CN" altLang="en-US" b="1" smtClean="0">
                <a:latin typeface="Times New Roman" pitchFamily="18" charset="0"/>
              </a:rPr>
              <a:t>的和</a:t>
            </a:r>
            <a:r>
              <a:rPr lang="en-US" altLang="zh-CN" b="1" smtClean="0">
                <a:latin typeface="Times New Roman" pitchFamily="18" charset="0"/>
              </a:rPr>
              <a:t>, </a:t>
            </a:r>
          </a:p>
          <a:p>
            <a:pPr eaLnBrk="1" hangingPunct="1">
              <a:lnSpc>
                <a:spcPct val="135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</a:rPr>
              <a:t>     </a:t>
            </a:r>
            <a:r>
              <a:rPr lang="zh-CN" altLang="en-US" b="1" smtClean="0">
                <a:latin typeface="Times New Roman" pitchFamily="18" charset="0"/>
              </a:rPr>
              <a:t>记为 </a:t>
            </a:r>
            <a:r>
              <a:rPr lang="en-US" altLang="zh-CN" b="1" smtClean="0">
                <a:latin typeface="Times New Roman" pitchFamily="18" charset="0"/>
              </a:rPr>
              <a:t>V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1 </a:t>
            </a:r>
            <a:r>
              <a:rPr lang="en-US" altLang="zh-CN" b="1" smtClean="0">
                <a:latin typeface="Times New Roman" pitchFamily="18" charset="0"/>
              </a:rPr>
              <a:t>+ V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2</a:t>
            </a:r>
            <a:r>
              <a:rPr lang="en-US" altLang="zh-CN" b="1" smtClean="0">
                <a:latin typeface="Times New Roman" pitchFamily="18" charset="0"/>
              </a:rPr>
              <a:t> .</a:t>
            </a:r>
          </a:p>
        </p:txBody>
      </p:sp>
      <p:pic>
        <p:nvPicPr>
          <p:cNvPr id="278534" name="Picture 3" descr="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70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8535" name="Rectangle 4"/>
          <p:cNvSpPr>
            <a:spLocks noGrp="1" noChangeArrowheads="1"/>
          </p:cNvSpPr>
          <p:nvPr>
            <p:ph type="title"/>
          </p:nvPr>
        </p:nvSpPr>
        <p:spPr>
          <a:xfrm>
            <a:off x="539750" y="44450"/>
            <a:ext cx="8229600" cy="1143000"/>
          </a:xfrm>
          <a:noFill/>
        </p:spPr>
        <p:txBody>
          <a:bodyPr/>
          <a:lstStyle/>
          <a:p>
            <a:pPr eaLnBrk="1" hangingPunct="1"/>
            <a:r>
              <a:rPr lang="zh-CN" altLang="en-US" sz="4000" b="1" smtClean="0">
                <a:solidFill>
                  <a:schemeClr val="bg1"/>
                </a:solidFill>
              </a:rPr>
              <a:t>子空间的和</a:t>
            </a:r>
          </a:p>
        </p:txBody>
      </p:sp>
      <p:graphicFrame>
        <p:nvGraphicFramePr>
          <p:cNvPr id="4957189" name="Object 5"/>
          <p:cNvGraphicFramePr>
            <a:graphicFrameLocks noChangeAspect="1"/>
          </p:cNvGraphicFramePr>
          <p:nvPr/>
        </p:nvGraphicFramePr>
        <p:xfrm>
          <a:off x="611188" y="4868863"/>
          <a:ext cx="3730625" cy="665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8749" name="公式" r:id="rId4" imgW="1206360" imgH="215640" progId="Equation.3">
                  <p:embed/>
                </p:oleObj>
              </mc:Choice>
              <mc:Fallback>
                <p:oleObj name="公式" r:id="rId4" imgW="1206360" imgH="21564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188" y="4868863"/>
                        <a:ext cx="3730625" cy="6651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17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57190" name="Object 6"/>
          <p:cNvGraphicFramePr>
            <a:graphicFrameLocks noChangeAspect="1"/>
          </p:cNvGraphicFramePr>
          <p:nvPr/>
        </p:nvGraphicFramePr>
        <p:xfrm>
          <a:off x="4859338" y="4868863"/>
          <a:ext cx="3763962" cy="70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8750" name="公式" r:id="rId6" imgW="1206360" imgH="228600" progId="Equation.3">
                  <p:embed/>
                </p:oleObj>
              </mc:Choice>
              <mc:Fallback>
                <p:oleObj name="公式" r:id="rId6" imgW="1206360" imgH="2286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59338" y="4868863"/>
                        <a:ext cx="3763962" cy="708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17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57191" name="Object 7"/>
          <p:cNvGraphicFramePr>
            <a:graphicFrameLocks noChangeAspect="1"/>
          </p:cNvGraphicFramePr>
          <p:nvPr/>
        </p:nvGraphicFramePr>
        <p:xfrm>
          <a:off x="1214438" y="5715000"/>
          <a:ext cx="6577012" cy="70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8751" name="公式" r:id="rId8" imgW="2108160" imgH="228600" progId="Equation.3">
                  <p:embed/>
                </p:oleObj>
              </mc:Choice>
              <mc:Fallback>
                <p:oleObj name="公式" r:id="rId8" imgW="2108160" imgH="2286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4438" y="5715000"/>
                        <a:ext cx="6577012" cy="708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17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7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9571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9571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957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7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9571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9571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957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7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9571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9571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957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210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</a:rPr>
              <a:t>定理</a:t>
            </a:r>
            <a:r>
              <a:rPr lang="en-US" altLang="zh-CN" b="1" smtClean="0">
                <a:latin typeface="Times New Roman" pitchFamily="18" charset="0"/>
              </a:rPr>
              <a:t>: 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</a:rPr>
              <a:t>  </a:t>
            </a:r>
            <a:r>
              <a:rPr lang="zh-CN" altLang="en-US" b="1" smtClean="0">
                <a:latin typeface="Times New Roman" pitchFamily="18" charset="0"/>
              </a:rPr>
              <a:t>若 </a:t>
            </a:r>
            <a:r>
              <a:rPr lang="en-US" altLang="zh-CN" b="1" smtClean="0">
                <a:latin typeface="Times New Roman" pitchFamily="18" charset="0"/>
              </a:rPr>
              <a:t>V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1 </a:t>
            </a:r>
            <a:r>
              <a:rPr lang="en-US" altLang="zh-CN" b="1" smtClean="0">
                <a:latin typeface="Times New Roman" pitchFamily="18" charset="0"/>
              </a:rPr>
              <a:t>, V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2</a:t>
            </a:r>
            <a:r>
              <a:rPr lang="en-US" altLang="zh-CN" b="1" smtClean="0">
                <a:latin typeface="Times New Roman" pitchFamily="18" charset="0"/>
              </a:rPr>
              <a:t> </a:t>
            </a:r>
            <a:r>
              <a:rPr lang="zh-CN" altLang="en-US" b="1" smtClean="0">
                <a:latin typeface="Times New Roman" pitchFamily="18" charset="0"/>
              </a:rPr>
              <a:t>是线性空间 </a:t>
            </a:r>
            <a:r>
              <a:rPr lang="en-US" altLang="zh-CN" b="1" smtClean="0">
                <a:latin typeface="Times New Roman" pitchFamily="18" charset="0"/>
              </a:rPr>
              <a:t>V </a:t>
            </a:r>
            <a:r>
              <a:rPr lang="zh-CN" altLang="en-US" b="1" smtClean="0">
                <a:latin typeface="Times New Roman" pitchFamily="18" charset="0"/>
              </a:rPr>
              <a:t>的子空间</a:t>
            </a:r>
            <a:r>
              <a:rPr lang="en-US" altLang="zh-CN" b="1" smtClean="0">
                <a:latin typeface="Times New Roman" pitchFamily="18" charset="0"/>
              </a:rPr>
              <a:t>,  </a:t>
            </a:r>
            <a:r>
              <a:rPr lang="zh-CN" altLang="en-US" b="1" smtClean="0">
                <a:latin typeface="Times New Roman" pitchFamily="18" charset="0"/>
              </a:rPr>
              <a:t>则有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</a:rPr>
              <a:t>dim(V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1 </a:t>
            </a:r>
            <a:r>
              <a:rPr lang="en-US" altLang="zh-CN" b="1" smtClean="0">
                <a:latin typeface="Times New Roman" pitchFamily="18" charset="0"/>
              </a:rPr>
              <a:t>+ V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2</a:t>
            </a:r>
            <a:r>
              <a:rPr lang="en-US" altLang="zh-CN" b="1" smtClean="0">
                <a:latin typeface="Times New Roman" pitchFamily="18" charset="0"/>
              </a:rPr>
              <a:t>) + dim(V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1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</a:t>
            </a:r>
            <a:r>
              <a:rPr lang="en-US" altLang="zh-CN" b="1" smtClean="0">
                <a:latin typeface="Times New Roman" pitchFamily="18" charset="0"/>
              </a:rPr>
              <a:t> V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2</a:t>
            </a:r>
            <a:r>
              <a:rPr lang="en-US" altLang="zh-CN" b="1" smtClean="0">
                <a:latin typeface="Times New Roman" pitchFamily="18" charset="0"/>
              </a:rPr>
              <a:t>) = dimV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1</a:t>
            </a:r>
            <a:r>
              <a:rPr lang="en-US" altLang="zh-CN" b="1" smtClean="0">
                <a:latin typeface="Times New Roman" pitchFamily="18" charset="0"/>
              </a:rPr>
              <a:t> + dimV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2</a:t>
            </a:r>
            <a:r>
              <a:rPr lang="en-US" altLang="zh-CN" b="1" smtClean="0">
                <a:latin typeface="Times New Roman" pitchFamily="18" charset="0"/>
              </a:rPr>
              <a:t> </a:t>
            </a:r>
          </a:p>
        </p:txBody>
      </p:sp>
      <p:pic>
        <p:nvPicPr>
          <p:cNvPr id="734211" name="Picture 3" descr="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70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34212" name="Rectangle 4"/>
          <p:cNvSpPr>
            <a:spLocks noGrp="1" noChangeArrowheads="1"/>
          </p:cNvSpPr>
          <p:nvPr>
            <p:ph type="title"/>
          </p:nvPr>
        </p:nvSpPr>
        <p:spPr>
          <a:xfrm>
            <a:off x="539750" y="44450"/>
            <a:ext cx="8229600" cy="1143000"/>
          </a:xfrm>
          <a:noFill/>
        </p:spPr>
        <p:txBody>
          <a:bodyPr/>
          <a:lstStyle/>
          <a:p>
            <a:pPr eaLnBrk="1" hangingPunct="1"/>
            <a:r>
              <a:rPr lang="zh-CN" altLang="en-US" sz="4000" b="1" smtClean="0">
                <a:solidFill>
                  <a:schemeClr val="bg1"/>
                </a:solidFill>
              </a:rPr>
              <a:t>维数公式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2647" name="Rectangle 7"/>
          <p:cNvSpPr>
            <a:spLocks noChangeArrowheads="1"/>
          </p:cNvSpPr>
          <p:nvPr/>
        </p:nvSpPr>
        <p:spPr bwMode="auto">
          <a:xfrm>
            <a:off x="3203575" y="4941888"/>
            <a:ext cx="2879725" cy="1439862"/>
          </a:xfrm>
          <a:prstGeom prst="rect">
            <a:avLst/>
          </a:prstGeom>
          <a:solidFill>
            <a:srgbClr val="FFCC00">
              <a:alpha val="5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508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4592648" name="Rectangle 8"/>
          <p:cNvSpPr>
            <a:spLocks noChangeArrowheads="1"/>
          </p:cNvSpPr>
          <p:nvPr/>
        </p:nvSpPr>
        <p:spPr bwMode="auto">
          <a:xfrm>
            <a:off x="107950" y="2997200"/>
            <a:ext cx="4248150" cy="1512888"/>
          </a:xfrm>
          <a:prstGeom prst="rect">
            <a:avLst/>
          </a:prstGeom>
          <a:solidFill>
            <a:srgbClr val="FFCC00">
              <a:alpha val="5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508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4592649" name="Rectangle 9"/>
          <p:cNvSpPr>
            <a:spLocks noChangeArrowheads="1"/>
          </p:cNvSpPr>
          <p:nvPr/>
        </p:nvSpPr>
        <p:spPr bwMode="auto">
          <a:xfrm>
            <a:off x="4716463" y="2997200"/>
            <a:ext cx="4356100" cy="1512888"/>
          </a:xfrm>
          <a:prstGeom prst="rect">
            <a:avLst/>
          </a:prstGeom>
          <a:solidFill>
            <a:srgbClr val="FFCC00">
              <a:alpha val="5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508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4592650" name="Rectangle 10"/>
          <p:cNvSpPr>
            <a:spLocks noChangeArrowheads="1"/>
          </p:cNvSpPr>
          <p:nvPr/>
        </p:nvSpPr>
        <p:spPr bwMode="auto">
          <a:xfrm>
            <a:off x="1331913" y="476250"/>
            <a:ext cx="6696075" cy="1511300"/>
          </a:xfrm>
          <a:prstGeom prst="rect">
            <a:avLst/>
          </a:prstGeom>
          <a:solidFill>
            <a:srgbClr val="FF0000">
              <a:alpha val="5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508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graphicFrame>
        <p:nvGraphicFramePr>
          <p:cNvPr id="4592651" name="Object 11"/>
          <p:cNvGraphicFramePr>
            <a:graphicFrameLocks noChangeAspect="1"/>
          </p:cNvGraphicFramePr>
          <p:nvPr/>
        </p:nvGraphicFramePr>
        <p:xfrm>
          <a:off x="5000625" y="3763963"/>
          <a:ext cx="3857625" cy="627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0139" name="公式" r:id="rId3" imgW="1320480" imgH="215640" progId="Equation.3">
                  <p:embed/>
                </p:oleObj>
              </mc:Choice>
              <mc:Fallback>
                <p:oleObj name="公式" r:id="rId3" imgW="1320480" imgH="215640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00625" y="3763963"/>
                        <a:ext cx="3857625" cy="6270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17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92652" name="Object 12"/>
          <p:cNvGraphicFramePr>
            <a:graphicFrameLocks noChangeAspect="1"/>
          </p:cNvGraphicFramePr>
          <p:nvPr/>
        </p:nvGraphicFramePr>
        <p:xfrm>
          <a:off x="357188" y="3776663"/>
          <a:ext cx="3740150" cy="595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0140" name="公式" r:id="rId5" imgW="1346040" imgH="215640" progId="Equation.3">
                  <p:embed/>
                </p:oleObj>
              </mc:Choice>
              <mc:Fallback>
                <p:oleObj name="公式" r:id="rId5" imgW="1346040" imgH="215640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7188" y="3776663"/>
                        <a:ext cx="3740150" cy="595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17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92653" name="Object 13"/>
          <p:cNvGraphicFramePr>
            <a:graphicFrameLocks noChangeAspect="1"/>
          </p:cNvGraphicFramePr>
          <p:nvPr/>
        </p:nvGraphicFramePr>
        <p:xfrm>
          <a:off x="3500438" y="5651500"/>
          <a:ext cx="2370137" cy="635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0141" name="公式" r:id="rId7" imgW="799920" imgH="215640" progId="Equation.3">
                  <p:embed/>
                </p:oleObj>
              </mc:Choice>
              <mc:Fallback>
                <p:oleObj name="公式" r:id="rId7" imgW="799920" imgH="215640" progId="Equation.3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00438" y="5651500"/>
                        <a:ext cx="2370137" cy="635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17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9557" name="Object 15"/>
          <p:cNvGraphicFramePr>
            <a:graphicFrameLocks noChangeAspect="1"/>
          </p:cNvGraphicFramePr>
          <p:nvPr/>
        </p:nvGraphicFramePr>
        <p:xfrm>
          <a:off x="6588125" y="3068638"/>
          <a:ext cx="569913" cy="601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0142" name="公式" r:id="rId9" imgW="203040" imgH="215640" progId="Equation.3">
                  <p:embed/>
                </p:oleObj>
              </mc:Choice>
              <mc:Fallback>
                <p:oleObj name="公式" r:id="rId9" imgW="203040" imgH="215640" progId="Equation.3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88125" y="3068638"/>
                        <a:ext cx="569913" cy="6016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17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9558" name="Object 16"/>
          <p:cNvGraphicFramePr>
            <a:graphicFrameLocks noChangeAspect="1"/>
          </p:cNvGraphicFramePr>
          <p:nvPr/>
        </p:nvGraphicFramePr>
        <p:xfrm>
          <a:off x="1908175" y="3141663"/>
          <a:ext cx="517525" cy="582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0143" name="公式" r:id="rId11" imgW="190440" imgH="215640" progId="Equation.3">
                  <p:embed/>
                </p:oleObj>
              </mc:Choice>
              <mc:Fallback>
                <p:oleObj name="公式" r:id="rId11" imgW="190440" imgH="215640" progId="Equation.3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8175" y="3141663"/>
                        <a:ext cx="517525" cy="5826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17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9559" name="Object 17"/>
          <p:cNvGraphicFramePr>
            <a:graphicFrameLocks noChangeAspect="1"/>
          </p:cNvGraphicFramePr>
          <p:nvPr/>
        </p:nvGraphicFramePr>
        <p:xfrm>
          <a:off x="3851275" y="5013325"/>
          <a:ext cx="1500188" cy="617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0144" name="公式" r:id="rId13" imgW="520560" imgH="215640" progId="Equation.3">
                  <p:embed/>
                </p:oleObj>
              </mc:Choice>
              <mc:Fallback>
                <p:oleObj name="公式" r:id="rId13" imgW="520560" imgH="215640" progId="Equation.3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51275" y="5013325"/>
                        <a:ext cx="1500188" cy="6175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17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92658" name="Object 18"/>
          <p:cNvGraphicFramePr>
            <a:graphicFrameLocks noChangeAspect="1"/>
          </p:cNvGraphicFramePr>
          <p:nvPr/>
        </p:nvGraphicFramePr>
        <p:xfrm>
          <a:off x="1708150" y="1196975"/>
          <a:ext cx="5956300" cy="603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0145" name="公式" r:id="rId15" imgW="2108160" imgH="215640" progId="Equation.3">
                  <p:embed/>
                </p:oleObj>
              </mc:Choice>
              <mc:Fallback>
                <p:oleObj name="公式" r:id="rId15" imgW="2108160" imgH="215640" progId="Equation.3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08150" y="1196975"/>
                        <a:ext cx="5956300" cy="603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17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9561" name="Object 19"/>
          <p:cNvGraphicFramePr>
            <a:graphicFrameLocks noChangeAspect="1"/>
          </p:cNvGraphicFramePr>
          <p:nvPr/>
        </p:nvGraphicFramePr>
        <p:xfrm>
          <a:off x="3924300" y="549275"/>
          <a:ext cx="1398588" cy="603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0146" name="公式" r:id="rId17" imgW="495000" imgH="215640" progId="Equation.3">
                  <p:embed/>
                </p:oleObj>
              </mc:Choice>
              <mc:Fallback>
                <p:oleObj name="公式" r:id="rId17" imgW="495000" imgH="215640" progId="Equation.3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24300" y="549275"/>
                        <a:ext cx="1398588" cy="603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17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92661" name="AutoShape 21"/>
          <p:cNvSpPr>
            <a:spLocks noChangeArrowheads="1"/>
          </p:cNvSpPr>
          <p:nvPr/>
        </p:nvSpPr>
        <p:spPr bwMode="auto">
          <a:xfrm>
            <a:off x="6588125" y="188913"/>
            <a:ext cx="2233613" cy="825500"/>
          </a:xfrm>
          <a:prstGeom prst="wedgeRoundRectCallout">
            <a:avLst>
              <a:gd name="adj1" fmla="val 7426"/>
              <a:gd name="adj2" fmla="val 71921"/>
              <a:gd name="adj3" fmla="val 16667"/>
            </a:avLst>
          </a:prstGeom>
          <a:solidFill>
            <a:srgbClr val="FFCC99"/>
          </a:solidFill>
          <a:ln w="63500" algn="ctr">
            <a:solidFill>
              <a:srgbClr val="0000FF"/>
            </a:solidFill>
            <a:miter lim="800000"/>
            <a:headEnd/>
            <a:tailEnd/>
          </a:ln>
        </p:spPr>
        <p:txBody>
          <a:bodyPr lIns="90000" tIns="46800" rIns="90000" bIns="46800" anchor="ctr" anchorCtr="1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zh-CN" altLang="en-US">
                <a:solidFill>
                  <a:srgbClr val="000000"/>
                </a:solidFill>
                <a:latin typeface="Times New Roman" pitchFamily="18" charset="0"/>
              </a:rPr>
              <a:t>线性无关</a:t>
            </a:r>
            <a:r>
              <a:rPr lang="en-US" altLang="zh-CN">
                <a:solidFill>
                  <a:srgbClr val="000000"/>
                </a:solidFill>
                <a:latin typeface="Times New Roman" pitchFamily="18" charset="0"/>
              </a:rPr>
              <a:t>?</a:t>
            </a:r>
          </a:p>
        </p:txBody>
      </p:sp>
      <p:sp>
        <p:nvSpPr>
          <p:cNvPr id="4592662" name="Line 22"/>
          <p:cNvSpPr>
            <a:spLocks noChangeShapeType="1"/>
          </p:cNvSpPr>
          <p:nvPr/>
        </p:nvSpPr>
        <p:spPr bwMode="auto">
          <a:xfrm flipH="1" flipV="1">
            <a:off x="2339975" y="4508500"/>
            <a:ext cx="1008063" cy="1296988"/>
          </a:xfrm>
          <a:prstGeom prst="line">
            <a:avLst/>
          </a:prstGeom>
          <a:noFill/>
          <a:ln w="66675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zh-CN" altLang="en-US"/>
          </a:p>
        </p:txBody>
      </p:sp>
      <p:sp>
        <p:nvSpPr>
          <p:cNvPr id="4592663" name="Line 23"/>
          <p:cNvSpPr>
            <a:spLocks noChangeShapeType="1"/>
          </p:cNvSpPr>
          <p:nvPr/>
        </p:nvSpPr>
        <p:spPr bwMode="auto">
          <a:xfrm flipV="1">
            <a:off x="5940425" y="4508500"/>
            <a:ext cx="1008063" cy="1368425"/>
          </a:xfrm>
          <a:prstGeom prst="line">
            <a:avLst/>
          </a:prstGeom>
          <a:noFill/>
          <a:ln w="66675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zh-CN" altLang="en-US"/>
          </a:p>
        </p:txBody>
      </p:sp>
      <p:sp>
        <p:nvSpPr>
          <p:cNvPr id="4592664" name="Line 24"/>
          <p:cNvSpPr>
            <a:spLocks noChangeShapeType="1"/>
          </p:cNvSpPr>
          <p:nvPr/>
        </p:nvSpPr>
        <p:spPr bwMode="auto">
          <a:xfrm flipV="1">
            <a:off x="2627313" y="2060575"/>
            <a:ext cx="1008062" cy="936625"/>
          </a:xfrm>
          <a:prstGeom prst="line">
            <a:avLst/>
          </a:prstGeom>
          <a:noFill/>
          <a:ln w="66675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zh-CN" altLang="en-US"/>
          </a:p>
        </p:txBody>
      </p:sp>
      <p:sp>
        <p:nvSpPr>
          <p:cNvPr id="4592665" name="Line 25"/>
          <p:cNvSpPr>
            <a:spLocks noChangeShapeType="1"/>
          </p:cNvSpPr>
          <p:nvPr/>
        </p:nvSpPr>
        <p:spPr bwMode="auto">
          <a:xfrm flipH="1" flipV="1">
            <a:off x="5940425" y="2060575"/>
            <a:ext cx="863600" cy="936625"/>
          </a:xfrm>
          <a:prstGeom prst="line">
            <a:avLst/>
          </a:prstGeom>
          <a:noFill/>
          <a:ln w="66675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2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5926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5926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2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5926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5926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2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1000"/>
                                        <p:tgtEl>
                                          <p:spTgt spid="45926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2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5926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5926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2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5926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5926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2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1000"/>
                                        <p:tgtEl>
                                          <p:spTgt spid="45926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3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2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5926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5926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2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5926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5926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2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1000"/>
                                        <p:tgtEl>
                                          <p:spTgt spid="45926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2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1000"/>
                                        <p:tgtEl>
                                          <p:spTgt spid="45926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5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2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45926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45926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45926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2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45926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45926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2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45926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45926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45926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92647" grpId="0" animBg="1"/>
      <p:bldP spid="4592648" grpId="0" animBg="1"/>
      <p:bldP spid="4592649" grpId="0" animBg="1"/>
      <p:bldP spid="4592650" grpId="0" animBg="1"/>
      <p:bldP spid="4592661" grpId="0" animBg="1"/>
      <p:bldP spid="4592662" grpId="0" animBg="1"/>
      <p:bldP spid="4592663" grpId="0" animBg="1"/>
      <p:bldP spid="4592664" grpId="0" animBg="1"/>
      <p:bldP spid="4592665" grpId="0" animBg="1"/>
    </p:bldLst>
  </p:timing>
</p:sld>
</file>

<file path=ppt/slides/slide4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593666" name="Object 2"/>
          <p:cNvGraphicFramePr>
            <a:graphicFrameLocks noChangeAspect="1"/>
          </p:cNvGraphicFramePr>
          <p:nvPr/>
        </p:nvGraphicFramePr>
        <p:xfrm>
          <a:off x="530225" y="463550"/>
          <a:ext cx="1665288" cy="635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1010" name="公式" r:id="rId3" imgW="495000" imgH="190440" progId="Equation.3">
                  <p:embed/>
                </p:oleObj>
              </mc:Choice>
              <mc:Fallback>
                <p:oleObj name="公式" r:id="rId3" imgW="495000" imgH="19044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0225" y="463550"/>
                        <a:ext cx="1665288" cy="635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17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93669" name="Object 5"/>
          <p:cNvGraphicFramePr>
            <a:graphicFrameLocks noChangeAspect="1"/>
          </p:cNvGraphicFramePr>
          <p:nvPr/>
        </p:nvGraphicFramePr>
        <p:xfrm>
          <a:off x="971550" y="4221163"/>
          <a:ext cx="5619750" cy="714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1011" name="公式" r:id="rId5" imgW="1688760" imgH="215640" progId="Equation.3">
                  <p:embed/>
                </p:oleObj>
              </mc:Choice>
              <mc:Fallback>
                <p:oleObj name="公式" r:id="rId5" imgW="1688760" imgH="21564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550" y="4221163"/>
                        <a:ext cx="5619750" cy="714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17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93672" name="Object 8"/>
          <p:cNvGraphicFramePr>
            <a:graphicFrameLocks noChangeAspect="1"/>
          </p:cNvGraphicFramePr>
          <p:nvPr/>
        </p:nvGraphicFramePr>
        <p:xfrm>
          <a:off x="520700" y="3213100"/>
          <a:ext cx="8115300" cy="690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1012" name="公式" r:id="rId7" imgW="2527200" imgH="215640" progId="Equation.3">
                  <p:embed/>
                </p:oleObj>
              </mc:Choice>
              <mc:Fallback>
                <p:oleObj name="公式" r:id="rId7" imgW="2527200" imgH="21564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0700" y="3213100"/>
                        <a:ext cx="8115300" cy="690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17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93674" name="Object 10"/>
          <p:cNvGraphicFramePr>
            <a:graphicFrameLocks noChangeAspect="1"/>
          </p:cNvGraphicFramePr>
          <p:nvPr/>
        </p:nvGraphicFramePr>
        <p:xfrm>
          <a:off x="468313" y="2009775"/>
          <a:ext cx="2232025" cy="644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1013" name="公式" r:id="rId9" imgW="698400" imgH="203040" progId="Equation.3">
                  <p:embed/>
                </p:oleObj>
              </mc:Choice>
              <mc:Fallback>
                <p:oleObj name="公式" r:id="rId9" imgW="698400" imgH="203040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313" y="2009775"/>
                        <a:ext cx="2232025" cy="644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17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92658" name="Object 18"/>
          <p:cNvGraphicFramePr>
            <a:graphicFrameLocks noChangeAspect="1"/>
          </p:cNvGraphicFramePr>
          <p:nvPr/>
        </p:nvGraphicFramePr>
        <p:xfrm>
          <a:off x="1708150" y="1196975"/>
          <a:ext cx="5956300" cy="603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1014" name="公式" r:id="rId11" imgW="2108160" imgH="215640" progId="Equation.3">
                  <p:embed/>
                </p:oleObj>
              </mc:Choice>
              <mc:Fallback>
                <p:oleObj name="公式" r:id="rId11" imgW="2108160" imgH="215640" progId="Equation.3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08150" y="1196975"/>
                        <a:ext cx="5956300" cy="603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17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7"/>
          <p:cNvGraphicFramePr>
            <a:graphicFrameLocks noChangeAspect="1"/>
          </p:cNvGraphicFramePr>
          <p:nvPr/>
        </p:nvGraphicFramePr>
        <p:xfrm>
          <a:off x="2987675" y="1989138"/>
          <a:ext cx="1095375" cy="603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1015" name="公式" r:id="rId13" imgW="342720" imgH="190440" progId="Equation.3">
                  <p:embed/>
                </p:oleObj>
              </mc:Choice>
              <mc:Fallback>
                <p:oleObj name="公式" r:id="rId13" imgW="342720" imgH="19044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87675" y="1989138"/>
                        <a:ext cx="1095375" cy="603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17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3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5936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3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45936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1602" name="Object 3"/>
          <p:cNvGraphicFramePr>
            <a:graphicFrameLocks noChangeAspect="1"/>
          </p:cNvGraphicFramePr>
          <p:nvPr/>
        </p:nvGraphicFramePr>
        <p:xfrm>
          <a:off x="468313" y="2009775"/>
          <a:ext cx="2232025" cy="644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2180" name="公式" r:id="rId3" imgW="698400" imgH="203040" progId="Equation.3">
                  <p:embed/>
                </p:oleObj>
              </mc:Choice>
              <mc:Fallback>
                <p:oleObj name="公式" r:id="rId3" imgW="698400" imgH="20304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313" y="2009775"/>
                        <a:ext cx="2232025" cy="644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17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1603" name="Object 4"/>
          <p:cNvGraphicFramePr>
            <a:graphicFrameLocks noChangeAspect="1"/>
          </p:cNvGraphicFramePr>
          <p:nvPr/>
        </p:nvGraphicFramePr>
        <p:xfrm>
          <a:off x="520700" y="3213100"/>
          <a:ext cx="8115300" cy="690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2181" name="公式" r:id="rId5" imgW="2527200" imgH="215640" progId="Equation.3">
                  <p:embed/>
                </p:oleObj>
              </mc:Choice>
              <mc:Fallback>
                <p:oleObj name="公式" r:id="rId5" imgW="2527200" imgH="21564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0700" y="3213100"/>
                        <a:ext cx="8115300" cy="690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17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94693" name="Object 5"/>
          <p:cNvGraphicFramePr>
            <a:graphicFrameLocks noChangeAspect="1"/>
          </p:cNvGraphicFramePr>
          <p:nvPr/>
        </p:nvGraphicFramePr>
        <p:xfrm>
          <a:off x="827088" y="4221163"/>
          <a:ext cx="5534025" cy="714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2182" name="公式" r:id="rId7" imgW="1663560" imgH="215640" progId="Equation.3">
                  <p:embed/>
                </p:oleObj>
              </mc:Choice>
              <mc:Fallback>
                <p:oleObj name="公式" r:id="rId7" imgW="1663560" imgH="21564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088" y="4221163"/>
                        <a:ext cx="5534025" cy="714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17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94694" name="Object 6"/>
          <p:cNvGraphicFramePr>
            <a:graphicFrameLocks noChangeAspect="1"/>
          </p:cNvGraphicFramePr>
          <p:nvPr/>
        </p:nvGraphicFramePr>
        <p:xfrm>
          <a:off x="6659563" y="4292600"/>
          <a:ext cx="2038350" cy="687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2183" name="公式" r:id="rId9" imgW="634680" imgH="215640" progId="Equation.3">
                  <p:embed/>
                </p:oleObj>
              </mc:Choice>
              <mc:Fallback>
                <p:oleObj name="公式" r:id="rId9" imgW="634680" imgH="21564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59563" y="4292600"/>
                        <a:ext cx="2038350" cy="687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17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94695" name="AutoShape 7"/>
          <p:cNvSpPr>
            <a:spLocks/>
          </p:cNvSpPr>
          <p:nvPr/>
        </p:nvSpPr>
        <p:spPr bwMode="auto">
          <a:xfrm rot="-5400000">
            <a:off x="3702843" y="2929732"/>
            <a:ext cx="296863" cy="4464050"/>
          </a:xfrm>
          <a:prstGeom prst="leftBrace">
            <a:avLst>
              <a:gd name="adj1" fmla="val 79434"/>
              <a:gd name="adj2" fmla="val 48917"/>
            </a:avLst>
          </a:prstGeom>
          <a:noFill/>
          <a:ln w="47625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graphicFrame>
        <p:nvGraphicFramePr>
          <p:cNvPr id="4594696" name="Object 8"/>
          <p:cNvGraphicFramePr>
            <a:graphicFrameLocks noChangeAspect="1"/>
          </p:cNvGraphicFramePr>
          <p:nvPr/>
        </p:nvGraphicFramePr>
        <p:xfrm>
          <a:off x="3563938" y="5445125"/>
          <a:ext cx="619125" cy="652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2184" name="公式" r:id="rId11" imgW="203040" imgH="215640" progId="Equation.3">
                  <p:embed/>
                </p:oleObj>
              </mc:Choice>
              <mc:Fallback>
                <p:oleObj name="公式" r:id="rId11" imgW="203040" imgH="21564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63938" y="5445125"/>
                        <a:ext cx="619125" cy="652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17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94697" name="AutoShape 9"/>
          <p:cNvSpPr>
            <a:spLocks/>
          </p:cNvSpPr>
          <p:nvPr/>
        </p:nvSpPr>
        <p:spPr bwMode="auto">
          <a:xfrm rot="-5400000">
            <a:off x="4283870" y="-746919"/>
            <a:ext cx="360362" cy="7559675"/>
          </a:xfrm>
          <a:prstGeom prst="rightBrace">
            <a:avLst>
              <a:gd name="adj1" fmla="val 81096"/>
              <a:gd name="adj2" fmla="val 50000"/>
            </a:avLst>
          </a:prstGeom>
          <a:noFill/>
          <a:ln w="47625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graphicFrame>
        <p:nvGraphicFramePr>
          <p:cNvPr id="4594698" name="Object 10"/>
          <p:cNvGraphicFramePr>
            <a:graphicFrameLocks noChangeAspect="1"/>
          </p:cNvGraphicFramePr>
          <p:nvPr/>
        </p:nvGraphicFramePr>
        <p:xfrm>
          <a:off x="4211638" y="2133600"/>
          <a:ext cx="585787" cy="66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2185" name="公式" r:id="rId13" imgW="190440" imgH="215640" progId="Equation.3">
                  <p:embed/>
                </p:oleObj>
              </mc:Choice>
              <mc:Fallback>
                <p:oleObj name="公式" r:id="rId13" imgW="190440" imgH="215640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11638" y="2133600"/>
                        <a:ext cx="585787" cy="660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17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1608" name="Object 13"/>
          <p:cNvGraphicFramePr>
            <a:graphicFrameLocks noChangeAspect="1"/>
          </p:cNvGraphicFramePr>
          <p:nvPr/>
        </p:nvGraphicFramePr>
        <p:xfrm>
          <a:off x="530225" y="463550"/>
          <a:ext cx="1665288" cy="635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2186" name="公式" r:id="rId15" imgW="495000" imgH="190440" progId="Equation.3">
                  <p:embed/>
                </p:oleObj>
              </mc:Choice>
              <mc:Fallback>
                <p:oleObj name="公式" r:id="rId15" imgW="495000" imgH="190440" progId="Equation.3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0225" y="463550"/>
                        <a:ext cx="1665288" cy="635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17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92658" name="Object 18"/>
          <p:cNvGraphicFramePr>
            <a:graphicFrameLocks noChangeAspect="1"/>
          </p:cNvGraphicFramePr>
          <p:nvPr/>
        </p:nvGraphicFramePr>
        <p:xfrm>
          <a:off x="1708150" y="1196975"/>
          <a:ext cx="5956300" cy="603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2187" name="公式" r:id="rId17" imgW="2108160" imgH="215640" progId="Equation.3">
                  <p:embed/>
                </p:oleObj>
              </mc:Choice>
              <mc:Fallback>
                <p:oleObj name="公式" r:id="rId17" imgW="2108160" imgH="215640" progId="Equation.3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08150" y="1196975"/>
                        <a:ext cx="5956300" cy="603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17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4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5946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5946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5946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4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5946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5946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4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5946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5946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5946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4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5946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5946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9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4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5946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5946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45946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4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5946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5946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45946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94695" grpId="0" animBg="1"/>
      <p:bldP spid="4594697" grpId="0" animBg="1"/>
    </p:bldLst>
  </p:timing>
</p:sld>
</file>

<file path=ppt/slides/slide4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2626" name="Object 4"/>
          <p:cNvGraphicFramePr>
            <a:graphicFrameLocks noChangeAspect="1"/>
          </p:cNvGraphicFramePr>
          <p:nvPr/>
        </p:nvGraphicFramePr>
        <p:xfrm>
          <a:off x="520700" y="3213100"/>
          <a:ext cx="8115300" cy="690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3130" name="公式" r:id="rId3" imgW="2527200" imgH="215640" progId="Equation.3">
                  <p:embed/>
                </p:oleObj>
              </mc:Choice>
              <mc:Fallback>
                <p:oleObj name="公式" r:id="rId3" imgW="2527200" imgH="21564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0700" y="3213100"/>
                        <a:ext cx="8115300" cy="690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17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2627" name="Object 12"/>
          <p:cNvGraphicFramePr>
            <a:graphicFrameLocks noChangeAspect="1"/>
          </p:cNvGraphicFramePr>
          <p:nvPr/>
        </p:nvGraphicFramePr>
        <p:xfrm>
          <a:off x="468313" y="2009775"/>
          <a:ext cx="2232025" cy="644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3131" name="公式" r:id="rId5" imgW="698400" imgH="203040" progId="Equation.3">
                  <p:embed/>
                </p:oleObj>
              </mc:Choice>
              <mc:Fallback>
                <p:oleObj name="公式" r:id="rId5" imgW="698400" imgH="203040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313" y="2009775"/>
                        <a:ext cx="2232025" cy="644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17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2628" name="Object 13"/>
          <p:cNvGraphicFramePr>
            <a:graphicFrameLocks noChangeAspect="1"/>
          </p:cNvGraphicFramePr>
          <p:nvPr/>
        </p:nvGraphicFramePr>
        <p:xfrm>
          <a:off x="6659563" y="4292600"/>
          <a:ext cx="2038350" cy="687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3132" name="公式" r:id="rId7" imgW="634680" imgH="215640" progId="Equation.3">
                  <p:embed/>
                </p:oleObj>
              </mc:Choice>
              <mc:Fallback>
                <p:oleObj name="公式" r:id="rId7" imgW="634680" imgH="215640" progId="Equation.3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59563" y="4292600"/>
                        <a:ext cx="2038350" cy="687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17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55150" name="Object 14"/>
          <p:cNvGraphicFramePr>
            <a:graphicFrameLocks noChangeAspect="1"/>
          </p:cNvGraphicFramePr>
          <p:nvPr/>
        </p:nvGraphicFramePr>
        <p:xfrm>
          <a:off x="2268538" y="4292600"/>
          <a:ext cx="3508375" cy="690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3133" name="公式" r:id="rId9" imgW="1091880" imgH="215640" progId="Equation.3">
                  <p:embed/>
                </p:oleObj>
              </mc:Choice>
              <mc:Fallback>
                <p:oleObj name="公式" r:id="rId9" imgW="1091880" imgH="215640" progId="Equation.3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68538" y="4292600"/>
                        <a:ext cx="3508375" cy="690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17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55152" name="Object 16"/>
          <p:cNvGraphicFramePr>
            <a:graphicFrameLocks noChangeAspect="1"/>
          </p:cNvGraphicFramePr>
          <p:nvPr/>
        </p:nvGraphicFramePr>
        <p:xfrm>
          <a:off x="1258888" y="5300663"/>
          <a:ext cx="6648450" cy="690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3134" name="公式" r:id="rId11" imgW="2070000" imgH="215640" progId="Equation.3">
                  <p:embed/>
                </p:oleObj>
              </mc:Choice>
              <mc:Fallback>
                <p:oleObj name="公式" r:id="rId11" imgW="2070000" imgH="215640" progId="Equation.3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8888" y="5300663"/>
                        <a:ext cx="6648450" cy="6905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17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2631" name="Object 18"/>
          <p:cNvGraphicFramePr>
            <a:graphicFrameLocks noChangeAspect="1"/>
          </p:cNvGraphicFramePr>
          <p:nvPr/>
        </p:nvGraphicFramePr>
        <p:xfrm>
          <a:off x="530225" y="463550"/>
          <a:ext cx="1665288" cy="635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3135" name="公式" r:id="rId13" imgW="495000" imgH="190440" progId="Equation.3">
                  <p:embed/>
                </p:oleObj>
              </mc:Choice>
              <mc:Fallback>
                <p:oleObj name="公式" r:id="rId13" imgW="495000" imgH="190440" progId="Equation.3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0225" y="463550"/>
                        <a:ext cx="1665288" cy="635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17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92658" name="Object 10"/>
          <p:cNvGraphicFramePr>
            <a:graphicFrameLocks noChangeAspect="1"/>
          </p:cNvGraphicFramePr>
          <p:nvPr/>
        </p:nvGraphicFramePr>
        <p:xfrm>
          <a:off x="1708150" y="1196975"/>
          <a:ext cx="5956300" cy="603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3136" name="公式" r:id="rId15" imgW="2108160" imgH="215640" progId="Equation.3">
                  <p:embed/>
                </p:oleObj>
              </mc:Choice>
              <mc:Fallback>
                <p:oleObj name="公式" r:id="rId15" imgW="2108160" imgH="215640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08150" y="1196975"/>
                        <a:ext cx="5956300" cy="603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17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5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9551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9551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955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5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4955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3650" name="Object 4"/>
          <p:cNvGraphicFramePr>
            <a:graphicFrameLocks noChangeAspect="1"/>
          </p:cNvGraphicFramePr>
          <p:nvPr/>
        </p:nvGraphicFramePr>
        <p:xfrm>
          <a:off x="520700" y="3213100"/>
          <a:ext cx="8115300" cy="690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4010" name="公式" r:id="rId3" imgW="2527200" imgH="215640" progId="Equation.3">
                  <p:embed/>
                </p:oleObj>
              </mc:Choice>
              <mc:Fallback>
                <p:oleObj name="公式" r:id="rId3" imgW="2527200" imgH="21564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0700" y="3213100"/>
                        <a:ext cx="8115300" cy="690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17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3651" name="Object 13"/>
          <p:cNvGraphicFramePr>
            <a:graphicFrameLocks noChangeAspect="1"/>
          </p:cNvGraphicFramePr>
          <p:nvPr/>
        </p:nvGraphicFramePr>
        <p:xfrm>
          <a:off x="6659563" y="4292600"/>
          <a:ext cx="2038350" cy="687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4011" name="公式" r:id="rId5" imgW="634680" imgH="215640" progId="Equation.3">
                  <p:embed/>
                </p:oleObj>
              </mc:Choice>
              <mc:Fallback>
                <p:oleObj name="公式" r:id="rId5" imgW="634680" imgH="215640" progId="Equation.3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59563" y="4292600"/>
                        <a:ext cx="2038350" cy="687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17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55150" name="Object 14"/>
          <p:cNvGraphicFramePr>
            <a:graphicFrameLocks noChangeAspect="1"/>
          </p:cNvGraphicFramePr>
          <p:nvPr/>
        </p:nvGraphicFramePr>
        <p:xfrm>
          <a:off x="2268538" y="4292600"/>
          <a:ext cx="3508375" cy="690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4012" name="公式" r:id="rId7" imgW="1091880" imgH="215640" progId="Equation.3">
                  <p:embed/>
                </p:oleObj>
              </mc:Choice>
              <mc:Fallback>
                <p:oleObj name="公式" r:id="rId7" imgW="1091880" imgH="215640" progId="Equation.3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68538" y="4292600"/>
                        <a:ext cx="3508375" cy="690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17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6665" name="Object 9"/>
          <p:cNvGraphicFramePr>
            <a:graphicFrameLocks noChangeAspect="1"/>
          </p:cNvGraphicFramePr>
          <p:nvPr/>
        </p:nvGraphicFramePr>
        <p:xfrm>
          <a:off x="1042988" y="476250"/>
          <a:ext cx="6567487" cy="1462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4013" name="公式" r:id="rId9" imgW="2044440" imgH="457200" progId="Equation.3">
                  <p:embed/>
                </p:oleObj>
              </mc:Choice>
              <mc:Fallback>
                <p:oleObj name="公式" r:id="rId9" imgW="2044440" imgH="457200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2988" y="476250"/>
                        <a:ext cx="6567487" cy="1462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17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58217" name="Object 6"/>
          <p:cNvGraphicFramePr>
            <a:graphicFrameLocks noChangeAspect="1"/>
          </p:cNvGraphicFramePr>
          <p:nvPr/>
        </p:nvGraphicFramePr>
        <p:xfrm>
          <a:off x="2051050" y="2205038"/>
          <a:ext cx="4240213" cy="690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4014" name="公式" r:id="rId11" imgW="1320480" imgH="215640" progId="Equation.3">
                  <p:embed/>
                </p:oleObj>
              </mc:Choice>
              <mc:Fallback>
                <p:oleObj name="公式" r:id="rId11" imgW="1320480" imgH="21564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1050" y="2205038"/>
                        <a:ext cx="4240213" cy="6905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17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266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266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266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8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4958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4674" name="Object 4"/>
          <p:cNvGraphicFramePr>
            <a:graphicFrameLocks noChangeAspect="1"/>
          </p:cNvGraphicFramePr>
          <p:nvPr/>
        </p:nvGraphicFramePr>
        <p:xfrm>
          <a:off x="1042988" y="476250"/>
          <a:ext cx="6567487" cy="1462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5034" name="公式" r:id="rId3" imgW="2044440" imgH="457200" progId="Equation.3">
                  <p:embed/>
                </p:oleObj>
              </mc:Choice>
              <mc:Fallback>
                <p:oleObj name="公式" r:id="rId3" imgW="2044440" imgH="4572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2988" y="476250"/>
                        <a:ext cx="6567487" cy="1462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17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58217" name="Object 9"/>
          <p:cNvGraphicFramePr>
            <a:graphicFrameLocks noChangeAspect="1"/>
          </p:cNvGraphicFramePr>
          <p:nvPr/>
        </p:nvGraphicFramePr>
        <p:xfrm>
          <a:off x="2051050" y="2205038"/>
          <a:ext cx="4240213" cy="690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5035" name="公式" r:id="rId5" imgW="1320480" imgH="215640" progId="Equation.3">
                  <p:embed/>
                </p:oleObj>
              </mc:Choice>
              <mc:Fallback>
                <p:oleObj name="公式" r:id="rId5" imgW="1320480" imgH="215640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1050" y="2205038"/>
                        <a:ext cx="4240213" cy="6905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17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93672" name="Object 8"/>
          <p:cNvGraphicFramePr>
            <a:graphicFrameLocks noChangeAspect="1"/>
          </p:cNvGraphicFramePr>
          <p:nvPr/>
        </p:nvGraphicFramePr>
        <p:xfrm>
          <a:off x="250825" y="3933825"/>
          <a:ext cx="8607425" cy="690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5036" name="公式" r:id="rId7" imgW="2679480" imgH="215640" progId="Equation.3">
                  <p:embed/>
                </p:oleObj>
              </mc:Choice>
              <mc:Fallback>
                <p:oleObj name="公式" r:id="rId7" imgW="2679480" imgH="21564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0825" y="3933825"/>
                        <a:ext cx="8607425" cy="690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17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55152" name="Object 16"/>
          <p:cNvGraphicFramePr>
            <a:graphicFrameLocks noChangeAspect="1"/>
          </p:cNvGraphicFramePr>
          <p:nvPr/>
        </p:nvGraphicFramePr>
        <p:xfrm>
          <a:off x="323850" y="3108325"/>
          <a:ext cx="1028700" cy="569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5037" name="公式" r:id="rId9" imgW="342720" imgH="190440" progId="Equation.3">
                  <p:embed/>
                </p:oleObj>
              </mc:Choice>
              <mc:Fallback>
                <p:oleObj name="公式" r:id="rId9" imgW="342720" imgH="190440" progId="Equation.3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850" y="3108325"/>
                        <a:ext cx="1028700" cy="569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17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59244" name="Object 12"/>
          <p:cNvGraphicFramePr>
            <a:graphicFrameLocks noChangeAspect="1"/>
          </p:cNvGraphicFramePr>
          <p:nvPr/>
        </p:nvGraphicFramePr>
        <p:xfrm>
          <a:off x="1042988" y="5084763"/>
          <a:ext cx="7015162" cy="690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5038" name="公式" r:id="rId11" imgW="2184120" imgH="215640" progId="Equation.3">
                  <p:embed/>
                </p:oleObj>
              </mc:Choice>
              <mc:Fallback>
                <p:oleObj name="公式" r:id="rId11" imgW="2184120" imgH="215640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2988" y="5084763"/>
                        <a:ext cx="7015162" cy="6905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17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5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9551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9551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9551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3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5936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5936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5936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9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9592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9592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959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706" name="Rectangle 2"/>
          <p:cNvSpPr>
            <a:spLocks noChangeArrowheads="1"/>
          </p:cNvSpPr>
          <p:nvPr/>
        </p:nvSpPr>
        <p:spPr bwMode="auto">
          <a:xfrm>
            <a:off x="3203575" y="4941888"/>
            <a:ext cx="2879725" cy="1439862"/>
          </a:xfrm>
          <a:prstGeom prst="rect">
            <a:avLst/>
          </a:prstGeom>
          <a:solidFill>
            <a:srgbClr val="FFCC00">
              <a:alpha val="5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508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285707" name="Rectangle 3"/>
          <p:cNvSpPr>
            <a:spLocks noChangeArrowheads="1"/>
          </p:cNvSpPr>
          <p:nvPr/>
        </p:nvSpPr>
        <p:spPr bwMode="auto">
          <a:xfrm>
            <a:off x="107950" y="2997200"/>
            <a:ext cx="4248150" cy="1512888"/>
          </a:xfrm>
          <a:prstGeom prst="rect">
            <a:avLst/>
          </a:prstGeom>
          <a:solidFill>
            <a:srgbClr val="FFCC00">
              <a:alpha val="5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508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285708" name="Rectangle 4"/>
          <p:cNvSpPr>
            <a:spLocks noChangeArrowheads="1"/>
          </p:cNvSpPr>
          <p:nvPr/>
        </p:nvSpPr>
        <p:spPr bwMode="auto">
          <a:xfrm>
            <a:off x="4716463" y="2997200"/>
            <a:ext cx="4356100" cy="1512888"/>
          </a:xfrm>
          <a:prstGeom prst="rect">
            <a:avLst/>
          </a:prstGeom>
          <a:solidFill>
            <a:srgbClr val="FFCC00">
              <a:alpha val="5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508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4956165" name="Rectangle 5"/>
          <p:cNvSpPr>
            <a:spLocks noChangeArrowheads="1"/>
          </p:cNvSpPr>
          <p:nvPr/>
        </p:nvSpPr>
        <p:spPr bwMode="auto">
          <a:xfrm>
            <a:off x="1331913" y="476250"/>
            <a:ext cx="6696075" cy="1511300"/>
          </a:xfrm>
          <a:prstGeom prst="rect">
            <a:avLst/>
          </a:prstGeom>
          <a:solidFill>
            <a:srgbClr val="FF0000">
              <a:alpha val="5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508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graphicFrame>
        <p:nvGraphicFramePr>
          <p:cNvPr id="285698" name="Object 6"/>
          <p:cNvGraphicFramePr>
            <a:graphicFrameLocks noChangeAspect="1"/>
          </p:cNvGraphicFramePr>
          <p:nvPr/>
        </p:nvGraphicFramePr>
        <p:xfrm>
          <a:off x="5000625" y="3789363"/>
          <a:ext cx="3702050" cy="601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283" name="公式" r:id="rId3" imgW="1320480" imgH="215640" progId="Equation.3">
                  <p:embed/>
                </p:oleObj>
              </mc:Choice>
              <mc:Fallback>
                <p:oleObj name="公式" r:id="rId3" imgW="1320480" imgH="21564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00625" y="3789363"/>
                        <a:ext cx="3702050" cy="6016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17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5699" name="Object 7"/>
          <p:cNvGraphicFramePr>
            <a:graphicFrameLocks noChangeAspect="1"/>
          </p:cNvGraphicFramePr>
          <p:nvPr/>
        </p:nvGraphicFramePr>
        <p:xfrm>
          <a:off x="420688" y="3789363"/>
          <a:ext cx="3694112" cy="582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284" name="公式" r:id="rId5" imgW="1358640" imgH="215640" progId="Equation.3">
                  <p:embed/>
                </p:oleObj>
              </mc:Choice>
              <mc:Fallback>
                <p:oleObj name="公式" r:id="rId5" imgW="1358640" imgH="21564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0688" y="3789363"/>
                        <a:ext cx="3694112" cy="5826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17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5700" name="Object 8"/>
          <p:cNvGraphicFramePr>
            <a:graphicFrameLocks noChangeAspect="1"/>
          </p:cNvGraphicFramePr>
          <p:nvPr/>
        </p:nvGraphicFramePr>
        <p:xfrm>
          <a:off x="4000500" y="5715000"/>
          <a:ext cx="1395413" cy="511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285" name="公式" r:id="rId7" imgW="583920" imgH="215640" progId="Equation.3">
                  <p:embed/>
                </p:oleObj>
              </mc:Choice>
              <mc:Fallback>
                <p:oleObj name="公式" r:id="rId7" imgW="583920" imgH="21564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00500" y="5715000"/>
                        <a:ext cx="1395413" cy="511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17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5701" name="Object 9"/>
          <p:cNvGraphicFramePr>
            <a:graphicFrameLocks noChangeAspect="1"/>
          </p:cNvGraphicFramePr>
          <p:nvPr/>
        </p:nvGraphicFramePr>
        <p:xfrm>
          <a:off x="6588125" y="3068638"/>
          <a:ext cx="569913" cy="601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286" name="公式" r:id="rId9" imgW="203040" imgH="215640" progId="Equation.3">
                  <p:embed/>
                </p:oleObj>
              </mc:Choice>
              <mc:Fallback>
                <p:oleObj name="公式" r:id="rId9" imgW="203040" imgH="215640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88125" y="3068638"/>
                        <a:ext cx="569913" cy="6016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17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5702" name="Object 10"/>
          <p:cNvGraphicFramePr>
            <a:graphicFrameLocks noChangeAspect="1"/>
          </p:cNvGraphicFramePr>
          <p:nvPr/>
        </p:nvGraphicFramePr>
        <p:xfrm>
          <a:off x="1908175" y="3141663"/>
          <a:ext cx="517525" cy="582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287" name="公式" r:id="rId11" imgW="190440" imgH="215640" progId="Equation.3">
                  <p:embed/>
                </p:oleObj>
              </mc:Choice>
              <mc:Fallback>
                <p:oleObj name="公式" r:id="rId11" imgW="190440" imgH="215640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8175" y="3141663"/>
                        <a:ext cx="517525" cy="5826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17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5703" name="Object 11"/>
          <p:cNvGraphicFramePr>
            <a:graphicFrameLocks noChangeAspect="1"/>
          </p:cNvGraphicFramePr>
          <p:nvPr/>
        </p:nvGraphicFramePr>
        <p:xfrm>
          <a:off x="3851275" y="5013325"/>
          <a:ext cx="1500188" cy="617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288" name="公式" r:id="rId13" imgW="520560" imgH="215640" progId="Equation.3">
                  <p:embed/>
                </p:oleObj>
              </mc:Choice>
              <mc:Fallback>
                <p:oleObj name="公式" r:id="rId13" imgW="520560" imgH="215640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51275" y="5013325"/>
                        <a:ext cx="1500188" cy="6175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17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5704" name="Object 13"/>
          <p:cNvGraphicFramePr>
            <a:graphicFrameLocks noChangeAspect="1"/>
          </p:cNvGraphicFramePr>
          <p:nvPr/>
        </p:nvGraphicFramePr>
        <p:xfrm>
          <a:off x="3924300" y="549275"/>
          <a:ext cx="1398588" cy="603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289" name="公式" r:id="rId15" imgW="495000" imgH="215640" progId="Equation.3">
                  <p:embed/>
                </p:oleObj>
              </mc:Choice>
              <mc:Fallback>
                <p:oleObj name="公式" r:id="rId15" imgW="495000" imgH="215640" progId="Equation.3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24300" y="549275"/>
                        <a:ext cx="1398588" cy="603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17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956174" name="AutoShape 14"/>
          <p:cNvSpPr>
            <a:spLocks noChangeArrowheads="1"/>
          </p:cNvSpPr>
          <p:nvPr/>
        </p:nvSpPr>
        <p:spPr bwMode="auto">
          <a:xfrm>
            <a:off x="6588125" y="188913"/>
            <a:ext cx="2233613" cy="825500"/>
          </a:xfrm>
          <a:prstGeom prst="wedgeRoundRectCallout">
            <a:avLst>
              <a:gd name="adj1" fmla="val 7426"/>
              <a:gd name="adj2" fmla="val 71921"/>
              <a:gd name="adj3" fmla="val 16667"/>
            </a:avLst>
          </a:prstGeom>
          <a:solidFill>
            <a:srgbClr val="FFCC99"/>
          </a:solidFill>
          <a:ln w="63500" algn="ctr">
            <a:solidFill>
              <a:srgbClr val="0000FF"/>
            </a:solidFill>
            <a:miter lim="800000"/>
            <a:headEnd/>
            <a:tailEnd/>
          </a:ln>
        </p:spPr>
        <p:txBody>
          <a:bodyPr lIns="90000" tIns="46800" rIns="90000" bIns="46800" anchor="ctr" anchorCtr="1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zh-CN" altLang="en-US">
                <a:solidFill>
                  <a:srgbClr val="000000"/>
                </a:solidFill>
                <a:latin typeface="Times New Roman" pitchFamily="18" charset="0"/>
              </a:rPr>
              <a:t>线性无关</a:t>
            </a:r>
          </a:p>
        </p:txBody>
      </p:sp>
      <p:sp>
        <p:nvSpPr>
          <p:cNvPr id="285711" name="Line 15"/>
          <p:cNvSpPr>
            <a:spLocks noChangeShapeType="1"/>
          </p:cNvSpPr>
          <p:nvPr/>
        </p:nvSpPr>
        <p:spPr bwMode="auto">
          <a:xfrm flipH="1" flipV="1">
            <a:off x="2339975" y="4508500"/>
            <a:ext cx="1008063" cy="1296988"/>
          </a:xfrm>
          <a:prstGeom prst="line">
            <a:avLst/>
          </a:prstGeom>
          <a:noFill/>
          <a:ln w="66675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zh-CN" altLang="en-US"/>
          </a:p>
        </p:txBody>
      </p:sp>
      <p:sp>
        <p:nvSpPr>
          <p:cNvPr id="285712" name="Line 16"/>
          <p:cNvSpPr>
            <a:spLocks noChangeShapeType="1"/>
          </p:cNvSpPr>
          <p:nvPr/>
        </p:nvSpPr>
        <p:spPr bwMode="auto">
          <a:xfrm flipV="1">
            <a:off x="5940425" y="4508500"/>
            <a:ext cx="1008063" cy="1368425"/>
          </a:xfrm>
          <a:prstGeom prst="line">
            <a:avLst/>
          </a:prstGeom>
          <a:noFill/>
          <a:ln w="66675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zh-CN" altLang="en-US"/>
          </a:p>
        </p:txBody>
      </p:sp>
      <p:sp>
        <p:nvSpPr>
          <p:cNvPr id="285713" name="Line 17"/>
          <p:cNvSpPr>
            <a:spLocks noChangeShapeType="1"/>
          </p:cNvSpPr>
          <p:nvPr/>
        </p:nvSpPr>
        <p:spPr bwMode="auto">
          <a:xfrm flipV="1">
            <a:off x="2627313" y="2060575"/>
            <a:ext cx="1008062" cy="936625"/>
          </a:xfrm>
          <a:prstGeom prst="line">
            <a:avLst/>
          </a:prstGeom>
          <a:noFill/>
          <a:ln w="66675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zh-CN" altLang="en-US"/>
          </a:p>
        </p:txBody>
      </p:sp>
      <p:sp>
        <p:nvSpPr>
          <p:cNvPr id="285714" name="Line 18"/>
          <p:cNvSpPr>
            <a:spLocks noChangeShapeType="1"/>
          </p:cNvSpPr>
          <p:nvPr/>
        </p:nvSpPr>
        <p:spPr bwMode="auto">
          <a:xfrm flipH="1" flipV="1">
            <a:off x="5940425" y="2060575"/>
            <a:ext cx="863600" cy="936625"/>
          </a:xfrm>
          <a:prstGeom prst="line">
            <a:avLst/>
          </a:prstGeom>
          <a:noFill/>
          <a:ln w="66675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zh-CN" altLang="en-US"/>
          </a:p>
        </p:txBody>
      </p:sp>
      <p:graphicFrame>
        <p:nvGraphicFramePr>
          <p:cNvPr id="4592658" name="Object 18"/>
          <p:cNvGraphicFramePr>
            <a:graphicFrameLocks noChangeAspect="1"/>
          </p:cNvGraphicFramePr>
          <p:nvPr/>
        </p:nvGraphicFramePr>
        <p:xfrm>
          <a:off x="1708150" y="1196975"/>
          <a:ext cx="5956300" cy="603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290" name="公式" r:id="rId17" imgW="2108160" imgH="215640" progId="Equation.3">
                  <p:embed/>
                </p:oleObj>
              </mc:Choice>
              <mc:Fallback>
                <p:oleObj name="公式" r:id="rId17" imgW="2108160" imgH="215640" progId="Equation.3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08150" y="1196975"/>
                        <a:ext cx="5956300" cy="603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17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6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956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6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9561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9561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9561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56165" grpId="0" animBg="1"/>
      <p:bldP spid="4956174" grpId="0" animBg="1"/>
    </p:bldLst>
  </p:timing>
</p:sld>
</file>

<file path=ppt/slides/slide4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234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</a:rPr>
              <a:t>定理</a:t>
            </a:r>
            <a:r>
              <a:rPr lang="en-US" altLang="zh-CN" b="1" smtClean="0">
                <a:latin typeface="Times New Roman" pitchFamily="18" charset="0"/>
              </a:rPr>
              <a:t>: 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</a:rPr>
              <a:t>  </a:t>
            </a:r>
            <a:r>
              <a:rPr lang="zh-CN" altLang="en-US" b="1" smtClean="0">
                <a:latin typeface="Times New Roman" pitchFamily="18" charset="0"/>
              </a:rPr>
              <a:t>若 </a:t>
            </a:r>
            <a:r>
              <a:rPr lang="en-US" altLang="zh-CN" b="1" smtClean="0">
                <a:latin typeface="Times New Roman" pitchFamily="18" charset="0"/>
              </a:rPr>
              <a:t>V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1 </a:t>
            </a:r>
            <a:r>
              <a:rPr lang="en-US" altLang="zh-CN" b="1" smtClean="0">
                <a:latin typeface="Times New Roman" pitchFamily="18" charset="0"/>
              </a:rPr>
              <a:t>, V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2</a:t>
            </a:r>
            <a:r>
              <a:rPr lang="en-US" altLang="zh-CN" b="1" smtClean="0">
                <a:latin typeface="Times New Roman" pitchFamily="18" charset="0"/>
              </a:rPr>
              <a:t> </a:t>
            </a:r>
            <a:r>
              <a:rPr lang="zh-CN" altLang="en-US" b="1" smtClean="0">
                <a:latin typeface="Times New Roman" pitchFamily="18" charset="0"/>
              </a:rPr>
              <a:t>是线性空间 </a:t>
            </a:r>
            <a:r>
              <a:rPr lang="en-US" altLang="zh-CN" b="1" smtClean="0">
                <a:latin typeface="Times New Roman" pitchFamily="18" charset="0"/>
              </a:rPr>
              <a:t>V </a:t>
            </a:r>
            <a:r>
              <a:rPr lang="zh-CN" altLang="en-US" b="1" smtClean="0">
                <a:latin typeface="Times New Roman" pitchFamily="18" charset="0"/>
              </a:rPr>
              <a:t>的子空间</a:t>
            </a:r>
            <a:r>
              <a:rPr lang="en-US" altLang="zh-CN" b="1" smtClean="0">
                <a:latin typeface="Times New Roman" pitchFamily="18" charset="0"/>
              </a:rPr>
              <a:t>, </a:t>
            </a:r>
            <a:r>
              <a:rPr lang="zh-CN" altLang="en-US" b="1" smtClean="0">
                <a:latin typeface="Times New Roman" pitchFamily="18" charset="0"/>
              </a:rPr>
              <a:t>则有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</a:rPr>
              <a:t>         dim( V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1 </a:t>
            </a:r>
            <a:r>
              <a:rPr lang="en-US" altLang="zh-CN" b="1" smtClean="0">
                <a:latin typeface="Times New Roman" pitchFamily="18" charset="0"/>
              </a:rPr>
              <a:t>+ V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2 </a:t>
            </a:r>
            <a:r>
              <a:rPr lang="en-US" altLang="zh-CN" b="1" smtClean="0">
                <a:latin typeface="Times New Roman" pitchFamily="18" charset="0"/>
              </a:rPr>
              <a:t>) + dim( V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1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</a:t>
            </a:r>
            <a:r>
              <a:rPr lang="en-US" altLang="zh-CN" b="1" smtClean="0">
                <a:latin typeface="Times New Roman" pitchFamily="18" charset="0"/>
              </a:rPr>
              <a:t> V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2 </a:t>
            </a:r>
            <a:r>
              <a:rPr lang="en-US" altLang="zh-CN" b="1" smtClean="0">
                <a:latin typeface="Times New Roman" pitchFamily="18" charset="0"/>
              </a:rPr>
              <a:t>) 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</a:rPr>
              <a:t>               =   dimV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1</a:t>
            </a:r>
            <a:r>
              <a:rPr lang="en-US" altLang="zh-CN" b="1" smtClean="0">
                <a:latin typeface="Times New Roman" pitchFamily="18" charset="0"/>
              </a:rPr>
              <a:t>  +  dimV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2</a:t>
            </a:r>
            <a:r>
              <a:rPr lang="en-US" altLang="zh-CN" b="1" smtClean="0">
                <a:latin typeface="Times New Roman" pitchFamily="18" charset="0"/>
              </a:rPr>
              <a:t> </a:t>
            </a:r>
          </a:p>
        </p:txBody>
      </p:sp>
      <p:pic>
        <p:nvPicPr>
          <p:cNvPr id="735235" name="Picture 3" descr="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70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35236" name="Rectangle 4"/>
          <p:cNvSpPr>
            <a:spLocks noGrp="1" noChangeArrowheads="1"/>
          </p:cNvSpPr>
          <p:nvPr>
            <p:ph type="title"/>
          </p:nvPr>
        </p:nvSpPr>
        <p:spPr>
          <a:xfrm>
            <a:off x="539750" y="44450"/>
            <a:ext cx="8229600" cy="1143000"/>
          </a:xfrm>
          <a:noFill/>
        </p:spPr>
        <p:txBody>
          <a:bodyPr/>
          <a:lstStyle/>
          <a:p>
            <a:pPr eaLnBrk="1" hangingPunct="1"/>
            <a:r>
              <a:rPr lang="zh-CN" altLang="en-US" sz="4000" b="1" smtClean="0">
                <a:solidFill>
                  <a:schemeClr val="bg1"/>
                </a:solidFill>
              </a:rPr>
              <a:t>维数公式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2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zh-CN" smtClean="0"/>
          </a:p>
        </p:txBody>
      </p:sp>
      <p:sp>
        <p:nvSpPr>
          <p:cNvPr id="6072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altLang="zh-CN" dirty="0" smtClean="0"/>
          </a:p>
          <a:p>
            <a:pPr eaLnBrk="1" hangingPunct="1"/>
            <a:endParaRPr lang="en-US" altLang="zh-CN" dirty="0" smtClean="0"/>
          </a:p>
          <a:p>
            <a:pPr eaLnBrk="1" hangingPunct="1">
              <a:buFont typeface="Wingdings" pitchFamily="2" charset="2"/>
              <a:buNone/>
            </a:pPr>
            <a:r>
              <a:rPr lang="en-US" altLang="zh-CN" dirty="0" smtClean="0"/>
              <a:t>              </a:t>
            </a:r>
            <a:r>
              <a:rPr lang="zh-CN" altLang="en-US" sz="4000" b="1" dirty="0" smtClean="0"/>
              <a:t>一些</a:t>
            </a:r>
            <a:r>
              <a:rPr lang="zh-CN" altLang="en-US" sz="4000" b="1" dirty="0" smtClean="0">
                <a:latin typeface="Times New Roman" pitchFamily="18" charset="0"/>
              </a:rPr>
              <a:t>简单的向量组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94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692150"/>
            <a:ext cx="8229600" cy="5434013"/>
          </a:xfrm>
        </p:spPr>
        <p:txBody>
          <a:bodyPr/>
          <a:lstStyle/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</a:rPr>
              <a:t>例</a:t>
            </a:r>
            <a:r>
              <a:rPr lang="en-US" altLang="zh-CN" b="1" smtClean="0">
                <a:latin typeface="Times New Roman" pitchFamily="18" charset="0"/>
              </a:rPr>
              <a:t>:  </a:t>
            </a:r>
            <a:r>
              <a:rPr lang="zh-CN" altLang="en-US" b="1" smtClean="0">
                <a:latin typeface="Times New Roman" pitchFamily="18" charset="0"/>
              </a:rPr>
              <a:t>求 </a:t>
            </a:r>
            <a:r>
              <a:rPr lang="en-US" altLang="zh-CN" b="1" smtClean="0">
                <a:latin typeface="Times New Roman" pitchFamily="18" charset="0"/>
              </a:rPr>
              <a:t>V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1 </a:t>
            </a:r>
            <a:r>
              <a:rPr lang="en-US" altLang="zh-CN" b="1" smtClean="0">
                <a:latin typeface="Times New Roman" pitchFamily="18" charset="0"/>
              </a:rPr>
              <a:t>+ V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2</a:t>
            </a:r>
            <a:r>
              <a:rPr lang="en-US" altLang="zh-CN" b="1" smtClean="0">
                <a:latin typeface="Times New Roman" pitchFamily="18" charset="0"/>
              </a:rPr>
              <a:t> </a:t>
            </a:r>
            <a:r>
              <a:rPr lang="zh-CN" altLang="en-US" b="1" smtClean="0">
                <a:latin typeface="Times New Roman" pitchFamily="18" charset="0"/>
              </a:rPr>
              <a:t>与 </a:t>
            </a:r>
            <a:r>
              <a:rPr lang="en-US" altLang="zh-CN" b="1" smtClean="0">
                <a:latin typeface="Times New Roman" pitchFamily="18" charset="0"/>
              </a:rPr>
              <a:t>V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1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</a:t>
            </a:r>
            <a:r>
              <a:rPr lang="en-US" altLang="zh-CN" b="1" smtClean="0">
                <a:latin typeface="Times New Roman" pitchFamily="18" charset="0"/>
              </a:rPr>
              <a:t> V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2 </a:t>
            </a:r>
            <a:r>
              <a:rPr lang="zh-CN" altLang="en-US" b="1" smtClean="0">
                <a:latin typeface="Times New Roman" pitchFamily="18" charset="0"/>
              </a:rPr>
              <a:t>的维数与基底</a:t>
            </a:r>
            <a:r>
              <a:rPr lang="en-US" altLang="zh-CN" b="1" smtClean="0">
                <a:latin typeface="Times New Roman" pitchFamily="18" charset="0"/>
              </a:rPr>
              <a:t>.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</a:rPr>
              <a:t>    </a:t>
            </a:r>
            <a:r>
              <a:rPr lang="en-US" altLang="zh-CN" b="1" smtClean="0">
                <a:latin typeface="Times New Roman" pitchFamily="18" charset="0"/>
              </a:rPr>
              <a:t>V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1</a:t>
            </a:r>
            <a:r>
              <a:rPr lang="en-US" altLang="zh-CN" b="1" smtClean="0">
                <a:latin typeface="Times New Roman" pitchFamily="18" charset="0"/>
              </a:rPr>
              <a:t> = &lt; 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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1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, 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2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, 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3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 </a:t>
            </a:r>
            <a:r>
              <a:rPr lang="en-US" altLang="zh-CN" b="1" smtClean="0">
                <a:latin typeface="Times New Roman" pitchFamily="18" charset="0"/>
              </a:rPr>
              <a:t>&gt;,   V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2</a:t>
            </a:r>
            <a:r>
              <a:rPr lang="en-US" altLang="zh-CN" b="1" smtClean="0">
                <a:latin typeface="Times New Roman" pitchFamily="18" charset="0"/>
              </a:rPr>
              <a:t> = &lt;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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1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, 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2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 , 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3 </a:t>
            </a:r>
            <a:r>
              <a:rPr lang="en-US" altLang="zh-CN" b="1" smtClean="0">
                <a:latin typeface="Times New Roman" pitchFamily="18" charset="0"/>
              </a:rPr>
              <a:t>&gt; , </a:t>
            </a:r>
          </a:p>
          <a:p>
            <a:pPr eaLnBrk="1" hangingPunct="1">
              <a:lnSpc>
                <a:spcPct val="135000"/>
              </a:lnSpc>
              <a:buFontTx/>
              <a:buNone/>
            </a:pPr>
            <a:endParaRPr lang="en-US" altLang="zh-CN" b="1" smtClean="0">
              <a:latin typeface="Times New Roman" pitchFamily="18" charset="0"/>
            </a:endParaRPr>
          </a:p>
          <a:p>
            <a:pPr eaLnBrk="1" hangingPunct="1">
              <a:lnSpc>
                <a:spcPct val="135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[ 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1 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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2 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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3  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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1 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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2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 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3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 ] </a:t>
            </a:r>
            <a:r>
              <a:rPr lang="en-US" altLang="zh-CN" b="1" smtClean="0">
                <a:latin typeface="Times New Roman" pitchFamily="18" charset="0"/>
              </a:rPr>
              <a:t>=</a:t>
            </a:r>
          </a:p>
          <a:p>
            <a:pPr eaLnBrk="1" hangingPunct="1">
              <a:lnSpc>
                <a:spcPct val="135000"/>
              </a:lnSpc>
              <a:buFontTx/>
              <a:buNone/>
            </a:pPr>
            <a:endParaRPr lang="en-US" altLang="zh-CN" b="1" smtClean="0">
              <a:latin typeface="Times New Roman" pitchFamily="18" charset="0"/>
            </a:endParaRPr>
          </a:p>
          <a:p>
            <a:pPr eaLnBrk="1" hangingPunct="1">
              <a:lnSpc>
                <a:spcPct val="135000"/>
              </a:lnSpc>
              <a:buFontTx/>
              <a:buNone/>
            </a:pPr>
            <a:endParaRPr lang="en-US" altLang="zh-CN" b="1" smtClean="0">
              <a:latin typeface="Times New Roman" pitchFamily="18" charset="0"/>
            </a:endParaRPr>
          </a:p>
          <a:p>
            <a:pPr eaLnBrk="1" hangingPunct="1">
              <a:lnSpc>
                <a:spcPct val="135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</a:rPr>
              <a:t>          V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1 </a:t>
            </a:r>
            <a:r>
              <a:rPr lang="en-US" altLang="zh-CN" b="1" smtClean="0">
                <a:latin typeface="Times New Roman" pitchFamily="18" charset="0"/>
              </a:rPr>
              <a:t>+ V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2 </a:t>
            </a:r>
            <a:r>
              <a:rPr lang="en-US" altLang="zh-CN" b="1" smtClean="0">
                <a:latin typeface="Times New Roman" pitchFamily="18" charset="0"/>
              </a:rPr>
              <a:t>=  &lt; 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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1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, 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2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, 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3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 </a:t>
            </a:r>
            <a:r>
              <a:rPr lang="en-US" altLang="zh-CN" b="1" smtClean="0">
                <a:latin typeface="Times New Roman" pitchFamily="18" charset="0"/>
              </a:rPr>
              <a:t>,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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1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, 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2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 , 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3 </a:t>
            </a:r>
            <a:r>
              <a:rPr lang="en-US" altLang="zh-CN" b="1" smtClean="0">
                <a:latin typeface="Times New Roman" pitchFamily="18" charset="0"/>
              </a:rPr>
              <a:t>&gt;</a:t>
            </a:r>
          </a:p>
        </p:txBody>
      </p:sp>
      <p:graphicFrame>
        <p:nvGraphicFramePr>
          <p:cNvPr id="4969478" name="Object 6"/>
          <p:cNvGraphicFramePr>
            <a:graphicFrameLocks noChangeAspect="1"/>
          </p:cNvGraphicFramePr>
          <p:nvPr/>
        </p:nvGraphicFramePr>
        <p:xfrm>
          <a:off x="4241800" y="2492375"/>
          <a:ext cx="4535488" cy="2614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795" name="公式" r:id="rId3" imgW="1333440" imgH="914400" progId="Equation.3">
                  <p:embed/>
                </p:oleObj>
              </mc:Choice>
              <mc:Fallback>
                <p:oleObj name="公式" r:id="rId3" imgW="1333440" imgH="9144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41800" y="2492375"/>
                        <a:ext cx="4535488" cy="2614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17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94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9694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9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49694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94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9694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9694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9694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0841" name="Rectangle 9"/>
          <p:cNvSpPr>
            <a:spLocks noChangeArrowheads="1"/>
          </p:cNvSpPr>
          <p:nvPr/>
        </p:nvSpPr>
        <p:spPr bwMode="auto">
          <a:xfrm>
            <a:off x="179388" y="1412875"/>
            <a:ext cx="720725" cy="2663825"/>
          </a:xfrm>
          <a:prstGeom prst="rect">
            <a:avLst/>
          </a:prstGeom>
          <a:solidFill>
            <a:srgbClr val="FF0000">
              <a:alpha val="39999"/>
            </a:srgbClr>
          </a:solidFill>
          <a:ln w="31750">
            <a:solidFill>
              <a:srgbClr val="339966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4600842" name="Rectangle 10"/>
          <p:cNvSpPr>
            <a:spLocks noChangeArrowheads="1"/>
          </p:cNvSpPr>
          <p:nvPr/>
        </p:nvSpPr>
        <p:spPr bwMode="auto">
          <a:xfrm>
            <a:off x="900113" y="1412875"/>
            <a:ext cx="720725" cy="2663825"/>
          </a:xfrm>
          <a:prstGeom prst="rect">
            <a:avLst/>
          </a:prstGeom>
          <a:solidFill>
            <a:srgbClr val="FF0000">
              <a:alpha val="39999"/>
            </a:srgbClr>
          </a:solidFill>
          <a:ln w="31750">
            <a:solidFill>
              <a:srgbClr val="339966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4600843" name="Rectangle 11"/>
          <p:cNvSpPr>
            <a:spLocks noChangeArrowheads="1"/>
          </p:cNvSpPr>
          <p:nvPr/>
        </p:nvSpPr>
        <p:spPr bwMode="auto">
          <a:xfrm>
            <a:off x="1619250" y="1412875"/>
            <a:ext cx="720725" cy="2663825"/>
          </a:xfrm>
          <a:prstGeom prst="rect">
            <a:avLst/>
          </a:prstGeom>
          <a:solidFill>
            <a:srgbClr val="FF0000">
              <a:alpha val="39999"/>
            </a:srgbClr>
          </a:solidFill>
          <a:ln w="31750">
            <a:solidFill>
              <a:srgbClr val="339966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graphicFrame>
        <p:nvGraphicFramePr>
          <p:cNvPr id="4600848" name="Object 16"/>
          <p:cNvGraphicFramePr>
            <a:graphicFrameLocks noChangeAspect="1"/>
          </p:cNvGraphicFramePr>
          <p:nvPr/>
        </p:nvGraphicFramePr>
        <p:xfrm>
          <a:off x="323850" y="4437063"/>
          <a:ext cx="5768975" cy="730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8189" name="公式" r:id="rId3" imgW="1790640" imgH="228600" progId="Equation.3">
                  <p:embed/>
                </p:oleObj>
              </mc:Choice>
              <mc:Fallback>
                <p:oleObj name="公式" r:id="rId3" imgW="1790640" imgH="228600" progId="Equation.3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850" y="4437063"/>
                        <a:ext cx="5768975" cy="730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17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600851" name="AutoShape 19"/>
          <p:cNvSpPr>
            <a:spLocks noChangeArrowheads="1"/>
          </p:cNvSpPr>
          <p:nvPr/>
        </p:nvSpPr>
        <p:spPr bwMode="auto">
          <a:xfrm>
            <a:off x="4932363" y="1412875"/>
            <a:ext cx="576262" cy="647700"/>
          </a:xfrm>
          <a:prstGeom prst="roundRect">
            <a:avLst>
              <a:gd name="adj" fmla="val 13236"/>
            </a:avLst>
          </a:prstGeom>
          <a:solidFill>
            <a:srgbClr val="FF0000">
              <a:alpha val="39999"/>
            </a:srgbClr>
          </a:solidFill>
          <a:ln w="38100" algn="ctr">
            <a:solidFill>
              <a:srgbClr val="FF0000"/>
            </a:solidFill>
            <a:round/>
            <a:headEnd/>
            <a:tailEnd/>
          </a:ln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4600852" name="AutoShape 20"/>
          <p:cNvSpPr>
            <a:spLocks noChangeArrowheads="1"/>
          </p:cNvSpPr>
          <p:nvPr/>
        </p:nvSpPr>
        <p:spPr bwMode="auto">
          <a:xfrm>
            <a:off x="5651500" y="2133600"/>
            <a:ext cx="576263" cy="647700"/>
          </a:xfrm>
          <a:prstGeom prst="roundRect">
            <a:avLst>
              <a:gd name="adj" fmla="val 13236"/>
            </a:avLst>
          </a:prstGeom>
          <a:solidFill>
            <a:srgbClr val="FF0000">
              <a:alpha val="39999"/>
            </a:srgbClr>
          </a:solidFill>
          <a:ln w="38100" algn="ctr">
            <a:solidFill>
              <a:srgbClr val="FF0000"/>
            </a:solidFill>
            <a:round/>
            <a:headEnd/>
            <a:tailEnd/>
          </a:ln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4600853" name="AutoShape 21"/>
          <p:cNvSpPr>
            <a:spLocks noChangeArrowheads="1"/>
          </p:cNvSpPr>
          <p:nvPr/>
        </p:nvSpPr>
        <p:spPr bwMode="auto">
          <a:xfrm>
            <a:off x="6300788" y="2781300"/>
            <a:ext cx="576262" cy="647700"/>
          </a:xfrm>
          <a:prstGeom prst="roundRect">
            <a:avLst>
              <a:gd name="adj" fmla="val 13236"/>
            </a:avLst>
          </a:prstGeom>
          <a:solidFill>
            <a:srgbClr val="FF0000">
              <a:alpha val="39999"/>
            </a:srgbClr>
          </a:solidFill>
          <a:ln w="38100" algn="ctr">
            <a:solidFill>
              <a:srgbClr val="FF0000"/>
            </a:solidFill>
            <a:round/>
            <a:headEnd/>
            <a:tailEnd/>
          </a:ln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5" name="AutoShape 21"/>
          <p:cNvSpPr>
            <a:spLocks noChangeArrowheads="1"/>
          </p:cNvSpPr>
          <p:nvPr/>
        </p:nvSpPr>
        <p:spPr bwMode="auto">
          <a:xfrm>
            <a:off x="7667625" y="3429000"/>
            <a:ext cx="576263" cy="647700"/>
          </a:xfrm>
          <a:prstGeom prst="roundRect">
            <a:avLst>
              <a:gd name="adj" fmla="val 13236"/>
            </a:avLst>
          </a:prstGeom>
          <a:solidFill>
            <a:srgbClr val="FF0000">
              <a:alpha val="39999"/>
            </a:srgbClr>
          </a:solidFill>
          <a:ln w="38100" algn="ctr">
            <a:solidFill>
              <a:srgbClr val="FF0000"/>
            </a:solidFill>
            <a:round/>
            <a:headEnd/>
            <a:tailEnd/>
          </a:ln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6" name="Rectangle 11"/>
          <p:cNvSpPr>
            <a:spLocks noChangeArrowheads="1"/>
          </p:cNvSpPr>
          <p:nvPr/>
        </p:nvSpPr>
        <p:spPr bwMode="auto">
          <a:xfrm>
            <a:off x="2339975" y="1412875"/>
            <a:ext cx="720725" cy="2663825"/>
          </a:xfrm>
          <a:prstGeom prst="rect">
            <a:avLst/>
          </a:prstGeom>
          <a:solidFill>
            <a:srgbClr val="92D050">
              <a:alpha val="39999"/>
            </a:srgbClr>
          </a:solidFill>
          <a:ln w="31750">
            <a:solidFill>
              <a:srgbClr val="339966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graphicFrame>
        <p:nvGraphicFramePr>
          <p:cNvPr id="4969478" name="Object 6"/>
          <p:cNvGraphicFramePr>
            <a:graphicFrameLocks noChangeAspect="1"/>
          </p:cNvGraphicFramePr>
          <p:nvPr/>
        </p:nvGraphicFramePr>
        <p:xfrm>
          <a:off x="250825" y="1484313"/>
          <a:ext cx="4254500" cy="2614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8190" name="公式" r:id="rId5" imgW="1333440" imgH="914400" progId="Equation.3">
                  <p:embed/>
                </p:oleObj>
              </mc:Choice>
              <mc:Fallback>
                <p:oleObj name="公式" r:id="rId5" imgW="1333440" imgH="9144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0825" y="1484313"/>
                        <a:ext cx="4254500" cy="26146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17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7"/>
          <p:cNvGraphicFramePr>
            <a:graphicFrameLocks noChangeAspect="1"/>
          </p:cNvGraphicFramePr>
          <p:nvPr/>
        </p:nvGraphicFramePr>
        <p:xfrm>
          <a:off x="5003800" y="404813"/>
          <a:ext cx="3792538" cy="612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8191" name="公式" r:id="rId7" imgW="1320480" imgH="215640" progId="Equation.3">
                  <p:embed/>
                </p:oleObj>
              </mc:Choice>
              <mc:Fallback>
                <p:oleObj name="公式" r:id="rId7" imgW="1320480" imgH="21564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03800" y="404813"/>
                        <a:ext cx="3792538" cy="612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17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5"/>
          <p:cNvGraphicFramePr>
            <a:graphicFrameLocks noChangeAspect="1"/>
          </p:cNvGraphicFramePr>
          <p:nvPr/>
        </p:nvGraphicFramePr>
        <p:xfrm>
          <a:off x="2411413" y="5157788"/>
          <a:ext cx="5726112" cy="730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8192" name="公式" r:id="rId9" imgW="1777680" imgH="228600" progId="Equation.3">
                  <p:embed/>
                </p:oleObj>
              </mc:Choice>
              <mc:Fallback>
                <p:oleObj name="公式" r:id="rId9" imgW="1777680" imgH="2286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11413" y="5157788"/>
                        <a:ext cx="5726112" cy="730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17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Rectangle 11"/>
          <p:cNvSpPr>
            <a:spLocks noChangeArrowheads="1"/>
          </p:cNvSpPr>
          <p:nvPr/>
        </p:nvSpPr>
        <p:spPr bwMode="auto">
          <a:xfrm>
            <a:off x="3059113" y="1412875"/>
            <a:ext cx="720725" cy="2663825"/>
          </a:xfrm>
          <a:prstGeom prst="rect">
            <a:avLst/>
          </a:prstGeom>
          <a:solidFill>
            <a:srgbClr val="92D050">
              <a:alpha val="39999"/>
            </a:srgbClr>
          </a:solidFill>
          <a:ln w="31750">
            <a:solidFill>
              <a:srgbClr val="339966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8" name="Rectangle 11"/>
          <p:cNvSpPr>
            <a:spLocks noChangeArrowheads="1"/>
          </p:cNvSpPr>
          <p:nvPr/>
        </p:nvSpPr>
        <p:spPr bwMode="auto">
          <a:xfrm>
            <a:off x="3779838" y="1412875"/>
            <a:ext cx="720725" cy="2663825"/>
          </a:xfrm>
          <a:prstGeom prst="rect">
            <a:avLst/>
          </a:prstGeom>
          <a:solidFill>
            <a:srgbClr val="92D050">
              <a:alpha val="39999"/>
            </a:srgbClr>
          </a:solidFill>
          <a:ln w="31750">
            <a:solidFill>
              <a:srgbClr val="339966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20" name="圆角矩形 19"/>
          <p:cNvSpPr>
            <a:spLocks noChangeArrowheads="1"/>
          </p:cNvSpPr>
          <p:nvPr/>
        </p:nvSpPr>
        <p:spPr bwMode="auto">
          <a:xfrm>
            <a:off x="7019925" y="2133600"/>
            <a:ext cx="1944688" cy="1979613"/>
          </a:xfrm>
          <a:prstGeom prst="roundRect">
            <a:avLst>
              <a:gd name="adj" fmla="val 16667"/>
            </a:avLst>
          </a:prstGeom>
          <a:solidFill>
            <a:srgbClr val="00FF00">
              <a:alpha val="36862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graphicFrame>
        <p:nvGraphicFramePr>
          <p:cNvPr id="3" name="Object 17"/>
          <p:cNvGraphicFramePr>
            <a:graphicFrameLocks noChangeAspect="1"/>
          </p:cNvGraphicFramePr>
          <p:nvPr/>
        </p:nvGraphicFramePr>
        <p:xfrm>
          <a:off x="4284663" y="1484313"/>
          <a:ext cx="4859337" cy="2614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8193" name="公式" r:id="rId11" imgW="1523880" imgH="914400" progId="Equation.3">
                  <p:embed/>
                </p:oleObj>
              </mc:Choice>
              <mc:Fallback>
                <p:oleObj name="公式" r:id="rId11" imgW="1523880" imgH="914400" progId="Equation.3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84663" y="1484313"/>
                        <a:ext cx="4859337" cy="26146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17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7751" name="Object 14"/>
          <p:cNvGraphicFramePr>
            <a:graphicFrameLocks noChangeAspect="1"/>
          </p:cNvGraphicFramePr>
          <p:nvPr/>
        </p:nvGraphicFramePr>
        <p:xfrm>
          <a:off x="179388" y="404813"/>
          <a:ext cx="4441825" cy="698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8194" name="公式" r:id="rId13" imgW="1498320" imgH="228600" progId="Equation.3">
                  <p:embed/>
                </p:oleObj>
              </mc:Choice>
              <mc:Fallback>
                <p:oleObj name="公式" r:id="rId13" imgW="1498320" imgH="228600" progId="Equation.3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9388" y="404813"/>
                        <a:ext cx="4441825" cy="698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17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0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46008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0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46008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0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0"/>
                                        <p:tgtEl>
                                          <p:spTgt spid="46008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0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1000"/>
                                        <p:tgtEl>
                                          <p:spTgt spid="46008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0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1000"/>
                                        <p:tgtEl>
                                          <p:spTgt spid="46008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0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1000"/>
                                        <p:tgtEl>
                                          <p:spTgt spid="46008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0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6008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6008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46008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 nodeType="clickPar">
                      <p:stCondLst>
                        <p:cond delay="indefinite"/>
                      </p:stCondLst>
                      <p:childTnLst>
                        <p:par>
                          <p:cTn id="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8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00841" grpId="0" animBg="1"/>
      <p:bldP spid="4600842" grpId="0" animBg="1"/>
      <p:bldP spid="4600843" grpId="0" animBg="1"/>
      <p:bldP spid="4600851" grpId="0" animBg="1"/>
      <p:bldP spid="4600852" grpId="0" animBg="1"/>
      <p:bldP spid="4600853" grpId="0" animBg="1"/>
      <p:bldP spid="15" grpId="0" animBg="1"/>
      <p:bldP spid="16" grpId="0" animBg="1"/>
      <p:bldP spid="17" grpId="0" animBg="1"/>
      <p:bldP spid="18" grpId="0" animBg="1"/>
      <p:bldP spid="20" grpId="0" animBg="1"/>
    </p:bldLst>
  </p:timing>
</p:sld>
</file>

<file path=ppt/slides/slide4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0841" name="Rectangle 9"/>
          <p:cNvSpPr>
            <a:spLocks noChangeArrowheads="1"/>
          </p:cNvSpPr>
          <p:nvPr/>
        </p:nvSpPr>
        <p:spPr bwMode="auto">
          <a:xfrm>
            <a:off x="179388" y="1412875"/>
            <a:ext cx="720725" cy="2663825"/>
          </a:xfrm>
          <a:prstGeom prst="rect">
            <a:avLst/>
          </a:prstGeom>
          <a:solidFill>
            <a:srgbClr val="FF0000">
              <a:alpha val="39999"/>
            </a:srgbClr>
          </a:solidFill>
          <a:ln w="31750">
            <a:solidFill>
              <a:srgbClr val="339966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4600842" name="Rectangle 10"/>
          <p:cNvSpPr>
            <a:spLocks noChangeArrowheads="1"/>
          </p:cNvSpPr>
          <p:nvPr/>
        </p:nvSpPr>
        <p:spPr bwMode="auto">
          <a:xfrm>
            <a:off x="900113" y="1412875"/>
            <a:ext cx="720725" cy="2663825"/>
          </a:xfrm>
          <a:prstGeom prst="rect">
            <a:avLst/>
          </a:prstGeom>
          <a:solidFill>
            <a:srgbClr val="FF0000">
              <a:alpha val="39999"/>
            </a:srgbClr>
          </a:solidFill>
          <a:ln w="31750">
            <a:solidFill>
              <a:srgbClr val="339966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4600843" name="Rectangle 11"/>
          <p:cNvSpPr>
            <a:spLocks noChangeArrowheads="1"/>
          </p:cNvSpPr>
          <p:nvPr/>
        </p:nvSpPr>
        <p:spPr bwMode="auto">
          <a:xfrm>
            <a:off x="1619250" y="1412875"/>
            <a:ext cx="720725" cy="2663825"/>
          </a:xfrm>
          <a:prstGeom prst="rect">
            <a:avLst/>
          </a:prstGeom>
          <a:solidFill>
            <a:srgbClr val="FF0000">
              <a:alpha val="39999"/>
            </a:srgbClr>
          </a:solidFill>
          <a:ln w="31750">
            <a:solidFill>
              <a:srgbClr val="339966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graphicFrame>
        <p:nvGraphicFramePr>
          <p:cNvPr id="288770" name="Object 14"/>
          <p:cNvGraphicFramePr>
            <a:graphicFrameLocks noChangeAspect="1"/>
          </p:cNvGraphicFramePr>
          <p:nvPr/>
        </p:nvGraphicFramePr>
        <p:xfrm>
          <a:off x="179388" y="404813"/>
          <a:ext cx="7302500" cy="698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9210" name="公式" r:id="rId3" imgW="2463480" imgH="228600" progId="Equation.3">
                  <p:embed/>
                </p:oleObj>
              </mc:Choice>
              <mc:Fallback>
                <p:oleObj name="公式" r:id="rId3" imgW="2463480" imgH="228600" progId="Equation.3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9388" y="404813"/>
                        <a:ext cx="7302500" cy="698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17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00848" name="Object 16"/>
          <p:cNvGraphicFramePr>
            <a:graphicFrameLocks noChangeAspect="1"/>
          </p:cNvGraphicFramePr>
          <p:nvPr/>
        </p:nvGraphicFramePr>
        <p:xfrm>
          <a:off x="684213" y="4508500"/>
          <a:ext cx="7445375" cy="730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9211" name="公式" r:id="rId5" imgW="2311200" imgH="228600" progId="Equation.3">
                  <p:embed/>
                </p:oleObj>
              </mc:Choice>
              <mc:Fallback>
                <p:oleObj name="公式" r:id="rId5" imgW="2311200" imgH="228600" progId="Equation.3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4213" y="4508500"/>
                        <a:ext cx="7445375" cy="730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17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00849" name="Object 17"/>
          <p:cNvGraphicFramePr>
            <a:graphicFrameLocks noChangeAspect="1"/>
          </p:cNvGraphicFramePr>
          <p:nvPr/>
        </p:nvGraphicFramePr>
        <p:xfrm>
          <a:off x="755650" y="5661025"/>
          <a:ext cx="3281363" cy="612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9212" name="公式" r:id="rId7" imgW="1143000" imgH="215640" progId="Equation.3">
                  <p:embed/>
                </p:oleObj>
              </mc:Choice>
              <mc:Fallback>
                <p:oleObj name="公式" r:id="rId7" imgW="1143000" imgH="215640" progId="Equation.3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650" y="5661025"/>
                        <a:ext cx="3281363" cy="612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17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600851" name="AutoShape 19"/>
          <p:cNvSpPr>
            <a:spLocks noChangeArrowheads="1"/>
          </p:cNvSpPr>
          <p:nvPr/>
        </p:nvSpPr>
        <p:spPr bwMode="auto">
          <a:xfrm>
            <a:off x="4932363" y="1412875"/>
            <a:ext cx="576262" cy="647700"/>
          </a:xfrm>
          <a:prstGeom prst="roundRect">
            <a:avLst>
              <a:gd name="adj" fmla="val 13236"/>
            </a:avLst>
          </a:prstGeom>
          <a:solidFill>
            <a:srgbClr val="FF0000">
              <a:alpha val="39999"/>
            </a:srgbClr>
          </a:solidFill>
          <a:ln w="38100" algn="ctr">
            <a:solidFill>
              <a:srgbClr val="FF0000"/>
            </a:solidFill>
            <a:round/>
            <a:headEnd/>
            <a:tailEnd/>
          </a:ln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4600852" name="AutoShape 20"/>
          <p:cNvSpPr>
            <a:spLocks noChangeArrowheads="1"/>
          </p:cNvSpPr>
          <p:nvPr/>
        </p:nvSpPr>
        <p:spPr bwMode="auto">
          <a:xfrm>
            <a:off x="5651500" y="2133600"/>
            <a:ext cx="576263" cy="647700"/>
          </a:xfrm>
          <a:prstGeom prst="roundRect">
            <a:avLst>
              <a:gd name="adj" fmla="val 13236"/>
            </a:avLst>
          </a:prstGeom>
          <a:solidFill>
            <a:srgbClr val="FF0000">
              <a:alpha val="39999"/>
            </a:srgbClr>
          </a:solidFill>
          <a:ln w="38100" algn="ctr">
            <a:solidFill>
              <a:srgbClr val="FF0000"/>
            </a:solidFill>
            <a:round/>
            <a:headEnd/>
            <a:tailEnd/>
          </a:ln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4600853" name="AutoShape 21"/>
          <p:cNvSpPr>
            <a:spLocks noChangeArrowheads="1"/>
          </p:cNvSpPr>
          <p:nvPr/>
        </p:nvSpPr>
        <p:spPr bwMode="auto">
          <a:xfrm>
            <a:off x="6300788" y="2781300"/>
            <a:ext cx="576262" cy="647700"/>
          </a:xfrm>
          <a:prstGeom prst="roundRect">
            <a:avLst>
              <a:gd name="adj" fmla="val 13236"/>
            </a:avLst>
          </a:prstGeom>
          <a:solidFill>
            <a:srgbClr val="FF0000">
              <a:alpha val="39999"/>
            </a:srgbClr>
          </a:solidFill>
          <a:ln w="38100" algn="ctr">
            <a:solidFill>
              <a:srgbClr val="FF0000"/>
            </a:solidFill>
            <a:round/>
            <a:headEnd/>
            <a:tailEnd/>
          </a:ln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5" name="AutoShape 21"/>
          <p:cNvSpPr>
            <a:spLocks noChangeArrowheads="1"/>
          </p:cNvSpPr>
          <p:nvPr/>
        </p:nvSpPr>
        <p:spPr bwMode="auto">
          <a:xfrm>
            <a:off x="7667625" y="3429000"/>
            <a:ext cx="576263" cy="647700"/>
          </a:xfrm>
          <a:prstGeom prst="roundRect">
            <a:avLst>
              <a:gd name="adj" fmla="val 13236"/>
            </a:avLst>
          </a:prstGeom>
          <a:solidFill>
            <a:srgbClr val="FF0000">
              <a:alpha val="39999"/>
            </a:srgbClr>
          </a:solidFill>
          <a:ln w="38100" algn="ctr">
            <a:solidFill>
              <a:srgbClr val="FF0000"/>
            </a:solidFill>
            <a:round/>
            <a:headEnd/>
            <a:tailEnd/>
          </a:ln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6" name="Rectangle 11"/>
          <p:cNvSpPr>
            <a:spLocks noChangeArrowheads="1"/>
          </p:cNvSpPr>
          <p:nvPr/>
        </p:nvSpPr>
        <p:spPr bwMode="auto">
          <a:xfrm>
            <a:off x="2987675" y="1412875"/>
            <a:ext cx="720725" cy="2663825"/>
          </a:xfrm>
          <a:prstGeom prst="rect">
            <a:avLst/>
          </a:prstGeom>
          <a:solidFill>
            <a:srgbClr val="FF0000">
              <a:alpha val="39999"/>
            </a:srgbClr>
          </a:solidFill>
          <a:ln w="31750">
            <a:solidFill>
              <a:srgbClr val="339966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graphicFrame>
        <p:nvGraphicFramePr>
          <p:cNvPr id="4969478" name="Object 6"/>
          <p:cNvGraphicFramePr>
            <a:graphicFrameLocks noChangeAspect="1"/>
          </p:cNvGraphicFramePr>
          <p:nvPr/>
        </p:nvGraphicFramePr>
        <p:xfrm>
          <a:off x="179388" y="1484313"/>
          <a:ext cx="4254500" cy="2614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9213" name="公式" r:id="rId9" imgW="1333440" imgH="914400" progId="Equation.3">
                  <p:embed/>
                </p:oleObj>
              </mc:Choice>
              <mc:Fallback>
                <p:oleObj name="公式" r:id="rId9" imgW="1333440" imgH="9144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9388" y="1484313"/>
                        <a:ext cx="4254500" cy="26146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17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6"/>
          <p:cNvGraphicFramePr>
            <a:graphicFrameLocks noChangeAspect="1"/>
          </p:cNvGraphicFramePr>
          <p:nvPr/>
        </p:nvGraphicFramePr>
        <p:xfrm>
          <a:off x="4284663" y="1484313"/>
          <a:ext cx="4859337" cy="2614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9214" name="公式" r:id="rId11" imgW="1523880" imgH="914400" progId="Equation.3">
                  <p:embed/>
                </p:oleObj>
              </mc:Choice>
              <mc:Fallback>
                <p:oleObj name="公式" r:id="rId11" imgW="1523880" imgH="9144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84663" y="1484313"/>
                        <a:ext cx="4859337" cy="26146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17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7"/>
          <p:cNvGraphicFramePr>
            <a:graphicFrameLocks noChangeAspect="1"/>
          </p:cNvGraphicFramePr>
          <p:nvPr/>
        </p:nvGraphicFramePr>
        <p:xfrm>
          <a:off x="4859338" y="5661025"/>
          <a:ext cx="3792537" cy="612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9215" name="公式" r:id="rId13" imgW="1320480" imgH="215640" progId="Equation.3">
                  <p:embed/>
                </p:oleObj>
              </mc:Choice>
              <mc:Fallback>
                <p:oleObj name="公式" r:id="rId13" imgW="1320480" imgH="21564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59338" y="5661025"/>
                        <a:ext cx="3792537" cy="612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17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0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6008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0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46008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0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46008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0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1000"/>
                                        <p:tgtEl>
                                          <p:spTgt spid="46008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0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1000"/>
                                        <p:tgtEl>
                                          <p:spTgt spid="46008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0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1000"/>
                                        <p:tgtEl>
                                          <p:spTgt spid="46008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0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6008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6008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46008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08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46008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6008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46008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00841" grpId="0" animBg="1"/>
      <p:bldP spid="4600842" grpId="0" animBg="1"/>
      <p:bldP spid="4600843" grpId="0" animBg="1"/>
      <p:bldP spid="4600851" grpId="0" animBg="1"/>
      <p:bldP spid="4600852" grpId="0" animBg="1"/>
      <p:bldP spid="4600853" grpId="0" animBg="1"/>
      <p:bldP spid="15" grpId="0" animBg="1"/>
      <p:bldP spid="16" grpId="0" animBg="1"/>
    </p:bldLst>
  </p:timing>
</p:sld>
</file>

<file path=ppt/slides/slide4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801" name="Rectangle 9"/>
          <p:cNvSpPr>
            <a:spLocks noChangeArrowheads="1"/>
          </p:cNvSpPr>
          <p:nvPr/>
        </p:nvSpPr>
        <p:spPr bwMode="auto">
          <a:xfrm>
            <a:off x="179388" y="1412875"/>
            <a:ext cx="720725" cy="2663825"/>
          </a:xfrm>
          <a:prstGeom prst="rect">
            <a:avLst/>
          </a:prstGeom>
          <a:solidFill>
            <a:srgbClr val="FF0000">
              <a:alpha val="39999"/>
            </a:srgbClr>
          </a:solidFill>
          <a:ln w="31750">
            <a:solidFill>
              <a:srgbClr val="339966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289802" name="Rectangle 10"/>
          <p:cNvSpPr>
            <a:spLocks noChangeArrowheads="1"/>
          </p:cNvSpPr>
          <p:nvPr/>
        </p:nvSpPr>
        <p:spPr bwMode="auto">
          <a:xfrm>
            <a:off x="900113" y="1412875"/>
            <a:ext cx="720725" cy="2663825"/>
          </a:xfrm>
          <a:prstGeom prst="rect">
            <a:avLst/>
          </a:prstGeom>
          <a:solidFill>
            <a:srgbClr val="FF0000">
              <a:alpha val="39999"/>
            </a:srgbClr>
          </a:solidFill>
          <a:ln w="31750">
            <a:solidFill>
              <a:srgbClr val="339966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289803" name="Rectangle 11"/>
          <p:cNvSpPr>
            <a:spLocks noChangeArrowheads="1"/>
          </p:cNvSpPr>
          <p:nvPr/>
        </p:nvSpPr>
        <p:spPr bwMode="auto">
          <a:xfrm>
            <a:off x="1619250" y="1412875"/>
            <a:ext cx="720725" cy="2663825"/>
          </a:xfrm>
          <a:prstGeom prst="rect">
            <a:avLst/>
          </a:prstGeom>
          <a:solidFill>
            <a:srgbClr val="FF0000">
              <a:alpha val="39999"/>
            </a:srgbClr>
          </a:solidFill>
          <a:ln w="31750">
            <a:solidFill>
              <a:srgbClr val="339966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289804" name="AutoShape 19"/>
          <p:cNvSpPr>
            <a:spLocks noChangeArrowheads="1"/>
          </p:cNvSpPr>
          <p:nvPr/>
        </p:nvSpPr>
        <p:spPr bwMode="auto">
          <a:xfrm>
            <a:off x="4932363" y="1412875"/>
            <a:ext cx="576262" cy="647700"/>
          </a:xfrm>
          <a:prstGeom prst="roundRect">
            <a:avLst>
              <a:gd name="adj" fmla="val 13236"/>
            </a:avLst>
          </a:prstGeom>
          <a:solidFill>
            <a:srgbClr val="FF0000">
              <a:alpha val="39999"/>
            </a:srgbClr>
          </a:solidFill>
          <a:ln w="38100" algn="ctr">
            <a:solidFill>
              <a:srgbClr val="FF0000"/>
            </a:solidFill>
            <a:round/>
            <a:headEnd/>
            <a:tailEnd/>
          </a:ln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289805" name="AutoShape 20"/>
          <p:cNvSpPr>
            <a:spLocks noChangeArrowheads="1"/>
          </p:cNvSpPr>
          <p:nvPr/>
        </p:nvSpPr>
        <p:spPr bwMode="auto">
          <a:xfrm>
            <a:off x="5651500" y="2133600"/>
            <a:ext cx="576263" cy="647700"/>
          </a:xfrm>
          <a:prstGeom prst="roundRect">
            <a:avLst>
              <a:gd name="adj" fmla="val 13236"/>
            </a:avLst>
          </a:prstGeom>
          <a:solidFill>
            <a:srgbClr val="FF0000">
              <a:alpha val="39999"/>
            </a:srgbClr>
          </a:solidFill>
          <a:ln w="38100" algn="ctr">
            <a:solidFill>
              <a:srgbClr val="FF0000"/>
            </a:solidFill>
            <a:round/>
            <a:headEnd/>
            <a:tailEnd/>
          </a:ln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289806" name="AutoShape 21"/>
          <p:cNvSpPr>
            <a:spLocks noChangeArrowheads="1"/>
          </p:cNvSpPr>
          <p:nvPr/>
        </p:nvSpPr>
        <p:spPr bwMode="auto">
          <a:xfrm>
            <a:off x="6300788" y="2781300"/>
            <a:ext cx="576262" cy="647700"/>
          </a:xfrm>
          <a:prstGeom prst="roundRect">
            <a:avLst>
              <a:gd name="adj" fmla="val 13236"/>
            </a:avLst>
          </a:prstGeom>
          <a:solidFill>
            <a:srgbClr val="FF0000">
              <a:alpha val="39999"/>
            </a:srgbClr>
          </a:solidFill>
          <a:ln w="38100" algn="ctr">
            <a:solidFill>
              <a:srgbClr val="FF0000"/>
            </a:solidFill>
            <a:round/>
            <a:headEnd/>
            <a:tailEnd/>
          </a:ln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289807" name="AutoShape 21"/>
          <p:cNvSpPr>
            <a:spLocks noChangeArrowheads="1"/>
          </p:cNvSpPr>
          <p:nvPr/>
        </p:nvSpPr>
        <p:spPr bwMode="auto">
          <a:xfrm>
            <a:off x="7667625" y="3429000"/>
            <a:ext cx="576263" cy="647700"/>
          </a:xfrm>
          <a:prstGeom prst="roundRect">
            <a:avLst>
              <a:gd name="adj" fmla="val 13236"/>
            </a:avLst>
          </a:prstGeom>
          <a:solidFill>
            <a:srgbClr val="FF0000">
              <a:alpha val="39999"/>
            </a:srgbClr>
          </a:solidFill>
          <a:ln w="38100" algn="ctr">
            <a:solidFill>
              <a:srgbClr val="FF0000"/>
            </a:solidFill>
            <a:round/>
            <a:headEnd/>
            <a:tailEnd/>
          </a:ln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289808" name="Rectangle 11"/>
          <p:cNvSpPr>
            <a:spLocks noChangeArrowheads="1"/>
          </p:cNvSpPr>
          <p:nvPr/>
        </p:nvSpPr>
        <p:spPr bwMode="auto">
          <a:xfrm>
            <a:off x="2987675" y="1412875"/>
            <a:ext cx="720725" cy="2663825"/>
          </a:xfrm>
          <a:prstGeom prst="rect">
            <a:avLst/>
          </a:prstGeom>
          <a:solidFill>
            <a:srgbClr val="FF0000">
              <a:alpha val="39999"/>
            </a:srgbClr>
          </a:solidFill>
          <a:ln w="31750">
            <a:solidFill>
              <a:srgbClr val="339966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graphicFrame>
        <p:nvGraphicFramePr>
          <p:cNvPr id="4969478" name="Object 6"/>
          <p:cNvGraphicFramePr>
            <a:graphicFrameLocks noChangeAspect="1"/>
          </p:cNvGraphicFramePr>
          <p:nvPr/>
        </p:nvGraphicFramePr>
        <p:xfrm>
          <a:off x="179388" y="1484313"/>
          <a:ext cx="4254500" cy="2614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0306" name="公式" r:id="rId3" imgW="1333440" imgH="914400" progId="Equation.3">
                  <p:embed/>
                </p:oleObj>
              </mc:Choice>
              <mc:Fallback>
                <p:oleObj name="公式" r:id="rId3" imgW="1333440" imgH="9144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9388" y="1484313"/>
                        <a:ext cx="4254500" cy="26146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17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16"/>
          <p:cNvGraphicFramePr>
            <a:graphicFrameLocks noChangeAspect="1"/>
          </p:cNvGraphicFramePr>
          <p:nvPr/>
        </p:nvGraphicFramePr>
        <p:xfrm>
          <a:off x="4284663" y="1484313"/>
          <a:ext cx="4859337" cy="2614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0307" name="公式" r:id="rId5" imgW="1523880" imgH="914400" progId="Equation.3">
                  <p:embed/>
                </p:oleObj>
              </mc:Choice>
              <mc:Fallback>
                <p:oleObj name="公式" r:id="rId5" imgW="1523880" imgH="914400" progId="Equation.3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84663" y="1484313"/>
                        <a:ext cx="4859337" cy="26146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17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54159" name="Object 15"/>
          <p:cNvGraphicFramePr>
            <a:graphicFrameLocks noChangeAspect="1"/>
          </p:cNvGraphicFramePr>
          <p:nvPr/>
        </p:nvGraphicFramePr>
        <p:xfrm>
          <a:off x="339725" y="404813"/>
          <a:ext cx="8551863" cy="574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0308" name="公式" r:id="rId7" imgW="3174840" imgH="215640" progId="Equation.3">
                  <p:embed/>
                </p:oleObj>
              </mc:Choice>
              <mc:Fallback>
                <p:oleObj name="公式" r:id="rId7" imgW="3174840" imgH="215640" progId="Equation.3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9725" y="404813"/>
                        <a:ext cx="8551863" cy="574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17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56206" name="Object 14"/>
          <p:cNvGraphicFramePr>
            <a:graphicFrameLocks noChangeAspect="1"/>
          </p:cNvGraphicFramePr>
          <p:nvPr/>
        </p:nvGraphicFramePr>
        <p:xfrm>
          <a:off x="395288" y="4581525"/>
          <a:ext cx="2493962" cy="682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0309" name="公式" r:id="rId9" imgW="825480" imgH="228600" progId="Equation.3">
                  <p:embed/>
                </p:oleObj>
              </mc:Choice>
              <mc:Fallback>
                <p:oleObj name="公式" r:id="rId9" imgW="825480" imgH="228600" progId="Equation.3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288" y="4581525"/>
                        <a:ext cx="2493962" cy="682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17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56209" name="Object 17"/>
          <p:cNvGraphicFramePr>
            <a:graphicFrameLocks noChangeAspect="1"/>
          </p:cNvGraphicFramePr>
          <p:nvPr/>
        </p:nvGraphicFramePr>
        <p:xfrm>
          <a:off x="6588125" y="4581525"/>
          <a:ext cx="2206625" cy="687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0310" name="公式" r:id="rId11" imgW="685800" imgH="215640" progId="Equation.3">
                  <p:embed/>
                </p:oleObj>
              </mc:Choice>
              <mc:Fallback>
                <p:oleObj name="公式" r:id="rId11" imgW="685800" imgH="215640" progId="Equation.3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88125" y="4581525"/>
                        <a:ext cx="2206625" cy="687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17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11"/>
          <p:cNvGraphicFramePr>
            <a:graphicFrameLocks noChangeAspect="1"/>
          </p:cNvGraphicFramePr>
          <p:nvPr/>
        </p:nvGraphicFramePr>
        <p:xfrm>
          <a:off x="2987675" y="4581525"/>
          <a:ext cx="3413125" cy="682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0311" name="公式" r:id="rId13" imgW="1130040" imgH="228600" progId="Equation.3">
                  <p:embed/>
                </p:oleObj>
              </mc:Choice>
              <mc:Fallback>
                <p:oleObj name="公式" r:id="rId13" imgW="1130040" imgH="228600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87675" y="4581525"/>
                        <a:ext cx="3413125" cy="682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17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56211" name="Object 19"/>
          <p:cNvGraphicFramePr>
            <a:graphicFrameLocks noChangeAspect="1"/>
          </p:cNvGraphicFramePr>
          <p:nvPr/>
        </p:nvGraphicFramePr>
        <p:xfrm>
          <a:off x="1258888" y="5589588"/>
          <a:ext cx="6575425" cy="652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0312" name="公式" r:id="rId15" imgW="2158920" imgH="215640" progId="Equation.3">
                  <p:embed/>
                </p:oleObj>
              </mc:Choice>
              <mc:Fallback>
                <p:oleObj name="公式" r:id="rId15" imgW="2158920" imgH="215640" progId="Equation.3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8888" y="5589588"/>
                        <a:ext cx="6575425" cy="652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17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6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2562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2562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256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6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2562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2562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256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6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2562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2562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5256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309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620713"/>
            <a:ext cx="8229600" cy="5688012"/>
          </a:xfrm>
        </p:spPr>
        <p:txBody>
          <a:bodyPr/>
          <a:lstStyle/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</a:rPr>
              <a:t>  </a:t>
            </a:r>
            <a:r>
              <a:rPr lang="zh-CN" altLang="en-US" b="1" smtClean="0">
                <a:latin typeface="Times New Roman" pitchFamily="18" charset="0"/>
              </a:rPr>
              <a:t>例</a:t>
            </a:r>
            <a:r>
              <a:rPr lang="en-US" altLang="zh-CN" b="1" smtClean="0">
                <a:latin typeface="Times New Roman" pitchFamily="18" charset="0"/>
              </a:rPr>
              <a:t>. </a:t>
            </a:r>
            <a:r>
              <a:rPr lang="zh-CN" altLang="en-US" b="1" smtClean="0">
                <a:latin typeface="Times New Roman" pitchFamily="18" charset="0"/>
              </a:rPr>
              <a:t>设 </a:t>
            </a:r>
            <a:r>
              <a:rPr lang="en-US" altLang="zh-CN" b="1" smtClean="0">
                <a:latin typeface="Times New Roman" pitchFamily="18" charset="0"/>
              </a:rPr>
              <a:t>V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1  </a:t>
            </a:r>
            <a:r>
              <a:rPr lang="en-US" altLang="zh-CN" b="1" smtClean="0">
                <a:latin typeface="Times New Roman" pitchFamily="18" charset="0"/>
              </a:rPr>
              <a:t>, V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2 </a:t>
            </a:r>
            <a:r>
              <a:rPr lang="zh-CN" altLang="en-US" b="1" smtClean="0">
                <a:latin typeface="Times New Roman" pitchFamily="18" charset="0"/>
              </a:rPr>
              <a:t>是向量空间 </a:t>
            </a:r>
            <a:r>
              <a:rPr lang="en-US" altLang="zh-CN" b="1" smtClean="0">
                <a:latin typeface="Times New Roman" pitchFamily="18" charset="0"/>
              </a:rPr>
              <a:t>R</a:t>
            </a:r>
            <a:r>
              <a:rPr lang="en-US" altLang="zh-CN" sz="3600" b="1" baseline="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4 </a:t>
            </a:r>
            <a:r>
              <a:rPr lang="zh-CN" altLang="en-US" b="1" smtClean="0">
                <a:latin typeface="Times New Roman" pitchFamily="18" charset="0"/>
              </a:rPr>
              <a:t>的两个不同的</a:t>
            </a:r>
            <a:endParaRPr lang="en-US" altLang="zh-CN" b="1" smtClean="0">
              <a:latin typeface="Times New Roman" pitchFamily="18" charset="0"/>
            </a:endParaRP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</a:rPr>
              <a:t>     </a:t>
            </a:r>
            <a:r>
              <a:rPr lang="zh-CN" altLang="en-US" b="1" smtClean="0">
                <a:latin typeface="Times New Roman" pitchFamily="18" charset="0"/>
              </a:rPr>
              <a:t>  </a:t>
            </a:r>
            <a:r>
              <a:rPr lang="en-US" altLang="zh-CN" b="1" smtClean="0">
                <a:latin typeface="Times New Roman" pitchFamily="18" charset="0"/>
              </a:rPr>
              <a:t>2 </a:t>
            </a:r>
            <a:r>
              <a:rPr lang="zh-CN" altLang="en-US" b="1" smtClean="0">
                <a:latin typeface="Times New Roman" pitchFamily="18" charset="0"/>
              </a:rPr>
              <a:t>维子空间</a:t>
            </a:r>
            <a:r>
              <a:rPr lang="en-US" altLang="zh-CN" b="1" smtClean="0">
                <a:latin typeface="Times New Roman" pitchFamily="18" charset="0"/>
              </a:rPr>
              <a:t>.  </a:t>
            </a:r>
            <a:r>
              <a:rPr lang="zh-CN" altLang="en-US" b="1" smtClean="0">
                <a:latin typeface="Times New Roman" pitchFamily="18" charset="0"/>
              </a:rPr>
              <a:t>若存在向量 </a:t>
            </a:r>
            <a:r>
              <a:rPr lang="en-US" altLang="zh-CN" b="1" smtClean="0">
                <a:latin typeface="Times New Roman" pitchFamily="18" charset="0"/>
              </a:rPr>
              <a:t>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  </a:t>
            </a:r>
            <a:r>
              <a:rPr lang="en-US" altLang="zh-CN" b="1" smtClean="0">
                <a:latin typeface="Times New Roman" pitchFamily="18" charset="0"/>
              </a:rPr>
              <a:t>R</a:t>
            </a:r>
            <a:r>
              <a:rPr lang="en-US" altLang="zh-CN" b="1" baseline="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4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,  </a:t>
            </a:r>
            <a:r>
              <a:rPr lang="zh-CN" altLang="en-US" b="1" smtClean="0">
                <a:latin typeface="Times New Roman" pitchFamily="18" charset="0"/>
                <a:sym typeface="Symbol" pitchFamily="18" charset="2"/>
              </a:rPr>
              <a:t>使得</a:t>
            </a:r>
            <a:endParaRPr lang="zh-CN" altLang="en-US" b="1" smtClean="0">
              <a:latin typeface="Times New Roman" pitchFamily="18" charset="0"/>
            </a:endParaRP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</a:rPr>
              <a:t>                     (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 + </a:t>
            </a:r>
            <a:r>
              <a:rPr lang="en-US" altLang="zh-CN" b="1" smtClean="0">
                <a:latin typeface="Times New Roman" pitchFamily="18" charset="0"/>
              </a:rPr>
              <a:t>V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1 </a:t>
            </a:r>
            <a:r>
              <a:rPr lang="en-US" altLang="zh-CN" b="1" smtClean="0">
                <a:latin typeface="Times New Roman" pitchFamily="18" charset="0"/>
              </a:rPr>
              <a:t>)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</a:t>
            </a:r>
            <a:r>
              <a:rPr lang="en-US" altLang="zh-CN" b="1" smtClean="0">
                <a:latin typeface="Times New Roman" pitchFamily="18" charset="0"/>
              </a:rPr>
              <a:t> V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2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=  ,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      </a:t>
            </a:r>
            <a:r>
              <a:rPr lang="zh-CN" altLang="en-US" b="1" smtClean="0">
                <a:latin typeface="Times New Roman" pitchFamily="18" charset="0"/>
                <a:sym typeface="Symbol" pitchFamily="18" charset="2"/>
              </a:rPr>
              <a:t>则 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dim( </a:t>
            </a:r>
            <a:r>
              <a:rPr lang="en-US" altLang="zh-CN" b="1" smtClean="0">
                <a:latin typeface="Times New Roman" pitchFamily="18" charset="0"/>
              </a:rPr>
              <a:t>V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1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+ </a:t>
            </a:r>
            <a:r>
              <a:rPr lang="en-US" altLang="zh-CN" b="1" smtClean="0">
                <a:latin typeface="Times New Roman" pitchFamily="18" charset="0"/>
              </a:rPr>
              <a:t>V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2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) = 3  </a:t>
            </a:r>
            <a:r>
              <a:rPr lang="zh-CN" altLang="en-US" b="1" smtClean="0">
                <a:latin typeface="Times New Roman" pitchFamily="18" charset="0"/>
                <a:sym typeface="Symbol" pitchFamily="18" charset="2"/>
              </a:rPr>
              <a:t>且 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</a:t>
            </a:r>
            <a:r>
              <a:rPr lang="zh-CN" altLang="en-US" b="1" smtClean="0">
                <a:latin typeface="Times New Roman" pitchFamily="18" charset="0"/>
                <a:sym typeface="Symbol" pitchFamily="18" charset="2"/>
              </a:rPr>
              <a:t>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</a:t>
            </a:r>
            <a:r>
              <a:rPr lang="en-US" altLang="zh-CN" b="1" smtClean="0">
                <a:latin typeface="Times New Roman" pitchFamily="18" charset="0"/>
              </a:rPr>
              <a:t> V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1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+ </a:t>
            </a:r>
            <a:r>
              <a:rPr lang="en-US" altLang="zh-CN" b="1" smtClean="0">
                <a:latin typeface="Times New Roman" pitchFamily="18" charset="0"/>
              </a:rPr>
              <a:t>V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2  </a:t>
            </a:r>
            <a:r>
              <a:rPr lang="en-US" altLang="zh-CN" b="1" smtClean="0">
                <a:latin typeface="Times New Roman" pitchFamily="18" charset="0"/>
              </a:rPr>
              <a:t>.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</a:rPr>
              <a:t>            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309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95309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8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765175"/>
            <a:ext cx="8229600" cy="5759450"/>
          </a:xfrm>
          <a:solidFill>
            <a:srgbClr val="00FF00">
              <a:alpha val="70195"/>
            </a:srgbClr>
          </a:solidFill>
        </p:spPr>
        <p:txBody>
          <a:bodyPr/>
          <a:lstStyle/>
          <a:p>
            <a:pPr marL="609600" indent="-609600" eaLnBrk="1" hangingPunct="1">
              <a:lnSpc>
                <a:spcPct val="150000"/>
              </a:lnSpc>
              <a:buFontTx/>
              <a:buNone/>
            </a:pPr>
            <a:r>
              <a:rPr lang="en-US" altLang="zh-CN" sz="2400" b="1" smtClean="0">
                <a:latin typeface="Times New Roman" pitchFamily="18" charset="0"/>
              </a:rPr>
              <a:t> </a:t>
            </a:r>
            <a:r>
              <a:rPr lang="zh-CN" altLang="en-US" sz="2800" b="1" smtClean="0">
                <a:latin typeface="Times New Roman" pitchFamily="18" charset="0"/>
              </a:rPr>
              <a:t>补充题</a:t>
            </a:r>
            <a:r>
              <a:rPr lang="en-US" altLang="zh-CN" sz="2800" b="1" smtClean="0">
                <a:latin typeface="Times New Roman" pitchFamily="18" charset="0"/>
              </a:rPr>
              <a:t>:   </a:t>
            </a:r>
          </a:p>
          <a:p>
            <a:pPr marL="609600" indent="-609600" eaLnBrk="1" hangingPunct="1">
              <a:lnSpc>
                <a:spcPct val="150000"/>
              </a:lnSpc>
              <a:buFontTx/>
              <a:buAutoNum type="arabicPeriod"/>
            </a:pPr>
            <a:r>
              <a:rPr lang="zh-CN" altLang="en-US" sz="2800" b="1" smtClean="0">
                <a:latin typeface="Times New Roman" pitchFamily="18" charset="0"/>
              </a:rPr>
              <a:t>将方阵 </a:t>
            </a:r>
            <a:r>
              <a:rPr lang="en-US" altLang="zh-CN" sz="2800" b="1" smtClean="0">
                <a:latin typeface="Times New Roman" pitchFamily="18" charset="0"/>
              </a:rPr>
              <a:t>A =                       </a:t>
            </a:r>
            <a:r>
              <a:rPr lang="zh-CN" altLang="en-US" sz="2800" b="1" smtClean="0">
                <a:latin typeface="Times New Roman" pitchFamily="18" charset="0"/>
              </a:rPr>
              <a:t>写成 </a:t>
            </a:r>
            <a:r>
              <a:rPr lang="en-US" altLang="zh-CN" sz="2800" b="1" smtClean="0">
                <a:latin typeface="Times New Roman" pitchFamily="18" charset="0"/>
              </a:rPr>
              <a:t>P</a:t>
            </a:r>
            <a:r>
              <a:rPr lang="en-US" altLang="zh-CN" sz="2800" b="1" baseline="-30000" smtClean="0">
                <a:solidFill>
                  <a:srgbClr val="000000"/>
                </a:solidFill>
                <a:latin typeface="Times New Roman" pitchFamily="18" charset="0"/>
              </a:rPr>
              <a:t>1</a:t>
            </a:r>
            <a:r>
              <a:rPr lang="en-US" altLang="zh-CN" sz="2800" b="1" smtClean="0">
                <a:latin typeface="Times New Roman" pitchFamily="18" charset="0"/>
              </a:rPr>
              <a:t> P</a:t>
            </a:r>
            <a:r>
              <a:rPr lang="en-US" altLang="zh-CN" sz="2800" b="1" baseline="-30000" smtClean="0">
                <a:solidFill>
                  <a:srgbClr val="000000"/>
                </a:solidFill>
                <a:latin typeface="Times New Roman" pitchFamily="18" charset="0"/>
              </a:rPr>
              <a:t>2</a:t>
            </a:r>
            <a:r>
              <a:rPr lang="en-US" altLang="zh-CN" sz="2800" b="1" smtClean="0">
                <a:latin typeface="Times New Roman" pitchFamily="18" charset="0"/>
              </a:rPr>
              <a:t> …P</a:t>
            </a:r>
            <a:r>
              <a:rPr lang="en-US" altLang="zh-CN" sz="2800" b="1" baseline="-30000" smtClean="0">
                <a:solidFill>
                  <a:srgbClr val="000000"/>
                </a:solidFill>
                <a:latin typeface="Times New Roman" pitchFamily="18" charset="0"/>
              </a:rPr>
              <a:t>s</a:t>
            </a:r>
            <a:r>
              <a:rPr lang="en-US" altLang="zh-CN" sz="2800" b="1" smtClean="0">
                <a:latin typeface="Times New Roman" pitchFamily="18" charset="0"/>
              </a:rPr>
              <a:t> J  </a:t>
            </a:r>
            <a:r>
              <a:rPr lang="zh-CN" altLang="en-US" sz="2800" b="1" smtClean="0">
                <a:latin typeface="Times New Roman" pitchFamily="18" charset="0"/>
              </a:rPr>
              <a:t>的</a:t>
            </a:r>
          </a:p>
          <a:p>
            <a:pPr marL="609600" indent="-609600" eaLnBrk="1" hangingPunct="1">
              <a:lnSpc>
                <a:spcPct val="150000"/>
              </a:lnSpc>
              <a:buFontTx/>
              <a:buNone/>
            </a:pPr>
            <a:r>
              <a:rPr lang="zh-CN" altLang="en-US" sz="2800" b="1" smtClean="0">
                <a:latin typeface="Times New Roman" pitchFamily="18" charset="0"/>
              </a:rPr>
              <a:t>      </a:t>
            </a:r>
          </a:p>
          <a:p>
            <a:pPr marL="609600" indent="-609600" eaLnBrk="1" hangingPunct="1">
              <a:lnSpc>
                <a:spcPct val="150000"/>
              </a:lnSpc>
              <a:buFontTx/>
              <a:buNone/>
            </a:pPr>
            <a:r>
              <a:rPr lang="zh-CN" altLang="en-US" sz="2800" b="1" smtClean="0">
                <a:latin typeface="Times New Roman" pitchFamily="18" charset="0"/>
              </a:rPr>
              <a:t>       形式</a:t>
            </a:r>
            <a:r>
              <a:rPr lang="en-US" altLang="zh-CN" sz="2800" b="1" smtClean="0">
                <a:latin typeface="Times New Roman" pitchFamily="18" charset="0"/>
              </a:rPr>
              <a:t>,  </a:t>
            </a:r>
            <a:r>
              <a:rPr lang="zh-CN" altLang="en-US" sz="2800" b="1" smtClean="0">
                <a:latin typeface="Times New Roman" pitchFamily="18" charset="0"/>
              </a:rPr>
              <a:t>其中 </a:t>
            </a:r>
            <a:r>
              <a:rPr lang="en-US" altLang="zh-CN" sz="2800" b="1" smtClean="0">
                <a:latin typeface="Times New Roman" pitchFamily="18" charset="0"/>
              </a:rPr>
              <a:t>P</a:t>
            </a:r>
            <a:r>
              <a:rPr lang="en-US" altLang="zh-CN" sz="2800" b="1" baseline="-30000" smtClean="0">
                <a:solidFill>
                  <a:srgbClr val="000000"/>
                </a:solidFill>
                <a:latin typeface="Times New Roman" pitchFamily="18" charset="0"/>
              </a:rPr>
              <a:t>i</a:t>
            </a:r>
            <a:r>
              <a:rPr lang="en-US" altLang="zh-CN" sz="2800" b="1" smtClean="0">
                <a:latin typeface="Times New Roman" pitchFamily="18" charset="0"/>
              </a:rPr>
              <a:t> </a:t>
            </a:r>
            <a:r>
              <a:rPr lang="zh-CN" altLang="en-US" sz="2800" b="1" smtClean="0">
                <a:latin typeface="Times New Roman" pitchFamily="18" charset="0"/>
              </a:rPr>
              <a:t>是初等矩阵</a:t>
            </a:r>
            <a:r>
              <a:rPr lang="en-US" altLang="zh-CN" sz="2800" b="1" smtClean="0">
                <a:latin typeface="Times New Roman" pitchFamily="18" charset="0"/>
              </a:rPr>
              <a:t>,  J </a:t>
            </a:r>
            <a:r>
              <a:rPr lang="zh-CN" altLang="en-US" sz="2800" b="1" smtClean="0">
                <a:latin typeface="Times New Roman" pitchFamily="18" charset="0"/>
              </a:rPr>
              <a:t>是简化阶梯形</a:t>
            </a:r>
            <a:r>
              <a:rPr lang="en-US" altLang="zh-CN" sz="2800" b="1" smtClean="0">
                <a:latin typeface="Times New Roman" pitchFamily="18" charset="0"/>
              </a:rPr>
              <a:t>.</a:t>
            </a:r>
          </a:p>
          <a:p>
            <a:pPr marL="609600" indent="-609600" eaLnBrk="1" hangingPunct="1">
              <a:lnSpc>
                <a:spcPct val="150000"/>
              </a:lnSpc>
              <a:buFontTx/>
              <a:buAutoNum type="arabicPeriod" startAt="2"/>
            </a:pPr>
            <a:r>
              <a:rPr lang="zh-CN" altLang="en-US" sz="2800" b="1" smtClean="0">
                <a:latin typeface="Times New Roman" pitchFamily="18" charset="0"/>
              </a:rPr>
              <a:t>若方阵 </a:t>
            </a:r>
            <a:r>
              <a:rPr lang="en-US" altLang="zh-CN" sz="2800" b="1" smtClean="0">
                <a:latin typeface="Times New Roman" pitchFamily="18" charset="0"/>
              </a:rPr>
              <a:t>A , B </a:t>
            </a:r>
            <a:r>
              <a:rPr lang="zh-CN" altLang="en-US" sz="2800" b="1" smtClean="0">
                <a:latin typeface="Times New Roman" pitchFamily="18" charset="0"/>
              </a:rPr>
              <a:t>满足 </a:t>
            </a:r>
            <a:r>
              <a:rPr lang="en-US" altLang="zh-CN" sz="2800" b="1" smtClean="0">
                <a:latin typeface="Times New Roman" pitchFamily="18" charset="0"/>
              </a:rPr>
              <a:t>A B = I ,   </a:t>
            </a:r>
            <a:r>
              <a:rPr lang="zh-CN" altLang="en-US" sz="2800" b="1" smtClean="0">
                <a:latin typeface="Times New Roman" pitchFamily="18" charset="0"/>
              </a:rPr>
              <a:t>问 </a:t>
            </a:r>
            <a:r>
              <a:rPr lang="en-US" altLang="zh-CN" sz="2800" b="1" smtClean="0">
                <a:latin typeface="Times New Roman" pitchFamily="18" charset="0"/>
              </a:rPr>
              <a:t>A , B </a:t>
            </a:r>
            <a:r>
              <a:rPr lang="zh-CN" altLang="en-US" sz="2800" b="1" smtClean="0">
                <a:latin typeface="Times New Roman" pitchFamily="18" charset="0"/>
              </a:rPr>
              <a:t>是否</a:t>
            </a:r>
            <a:endParaRPr lang="en-US" altLang="zh-CN" sz="2800" b="1" smtClean="0">
              <a:latin typeface="Times New Roman" pitchFamily="18" charset="0"/>
            </a:endParaRPr>
          </a:p>
          <a:p>
            <a:pPr marL="609600" indent="-609600" eaLnBrk="1" hangingPunct="1">
              <a:lnSpc>
                <a:spcPct val="150000"/>
              </a:lnSpc>
              <a:buFontTx/>
              <a:buNone/>
            </a:pPr>
            <a:r>
              <a:rPr lang="en-US" altLang="zh-CN" sz="2800" b="1" smtClean="0">
                <a:latin typeface="Times New Roman" pitchFamily="18" charset="0"/>
              </a:rPr>
              <a:t>        </a:t>
            </a:r>
            <a:r>
              <a:rPr lang="zh-CN" altLang="en-US" sz="2800" b="1" smtClean="0">
                <a:latin typeface="Times New Roman" pitchFamily="18" charset="0"/>
              </a:rPr>
              <a:t>一定可交换 </a:t>
            </a:r>
            <a:r>
              <a:rPr lang="en-US" altLang="zh-CN" sz="2800" b="1" smtClean="0">
                <a:latin typeface="Times New Roman" pitchFamily="18" charset="0"/>
              </a:rPr>
              <a:t>?</a:t>
            </a:r>
          </a:p>
          <a:p>
            <a:pPr marL="609600" indent="-609600" eaLnBrk="1" hangingPunct="1">
              <a:lnSpc>
                <a:spcPct val="130000"/>
              </a:lnSpc>
              <a:buFontTx/>
              <a:buNone/>
            </a:pPr>
            <a:endParaRPr lang="en-US" altLang="zh-CN" sz="2800" b="1" smtClean="0">
              <a:latin typeface="Times New Roman" pitchFamily="18" charset="0"/>
            </a:endParaRPr>
          </a:p>
        </p:txBody>
      </p:sp>
      <p:graphicFrame>
        <p:nvGraphicFramePr>
          <p:cNvPr id="290818" name="Object 4"/>
          <p:cNvGraphicFramePr>
            <a:graphicFrameLocks noChangeAspect="1"/>
          </p:cNvGraphicFramePr>
          <p:nvPr/>
        </p:nvGraphicFramePr>
        <p:xfrm>
          <a:off x="2987675" y="981075"/>
          <a:ext cx="1841500" cy="1873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0891" name="公式" r:id="rId3" imgW="698400" imgH="711000" progId="Equation.3">
                  <p:embed/>
                </p:oleObj>
              </mc:Choice>
              <mc:Fallback>
                <p:oleObj name="公式" r:id="rId3" imgW="698400" imgH="7110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87675" y="981075"/>
                        <a:ext cx="1841500" cy="1873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1842" name="Object 2"/>
          <p:cNvGraphicFramePr>
            <a:graphicFrameLocks noChangeAspect="1"/>
          </p:cNvGraphicFramePr>
          <p:nvPr/>
        </p:nvGraphicFramePr>
        <p:xfrm>
          <a:off x="900113" y="549275"/>
          <a:ext cx="6945312" cy="73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2062" name="公式" r:id="rId3" imgW="2158920" imgH="228600" progId="Equation.3">
                  <p:embed/>
                </p:oleObj>
              </mc:Choice>
              <mc:Fallback>
                <p:oleObj name="公式" r:id="rId3" imgW="2158920" imgH="22860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0113" y="549275"/>
                        <a:ext cx="6945312" cy="736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654979" name="AutoShape 3"/>
          <p:cNvSpPr>
            <a:spLocks noChangeArrowheads="1"/>
          </p:cNvSpPr>
          <p:nvPr/>
        </p:nvSpPr>
        <p:spPr bwMode="auto">
          <a:xfrm>
            <a:off x="2627313" y="1628775"/>
            <a:ext cx="3457575" cy="647700"/>
          </a:xfrm>
          <a:prstGeom prst="roundRect">
            <a:avLst>
              <a:gd name="adj" fmla="val 16667"/>
            </a:avLst>
          </a:prstGeom>
          <a:solidFill>
            <a:srgbClr val="00FF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6654980" name="AutoShape 4"/>
          <p:cNvSpPr>
            <a:spLocks noChangeArrowheads="1"/>
          </p:cNvSpPr>
          <p:nvPr/>
        </p:nvSpPr>
        <p:spPr bwMode="auto">
          <a:xfrm>
            <a:off x="5292725" y="3716338"/>
            <a:ext cx="792163" cy="1368425"/>
          </a:xfrm>
          <a:prstGeom prst="roundRect">
            <a:avLst>
              <a:gd name="adj" fmla="val 16667"/>
            </a:avLst>
          </a:prstGeom>
          <a:solidFill>
            <a:srgbClr val="00FF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6654981" name="AutoShape 5"/>
          <p:cNvSpPr>
            <a:spLocks noChangeArrowheads="1"/>
          </p:cNvSpPr>
          <p:nvPr/>
        </p:nvSpPr>
        <p:spPr bwMode="auto">
          <a:xfrm>
            <a:off x="1116013" y="4076700"/>
            <a:ext cx="719137" cy="647700"/>
          </a:xfrm>
          <a:prstGeom prst="roundRect">
            <a:avLst>
              <a:gd name="adj" fmla="val 16667"/>
            </a:avLst>
          </a:prstGeom>
          <a:solidFill>
            <a:srgbClr val="00FF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graphicFrame>
        <p:nvGraphicFramePr>
          <p:cNvPr id="291843" name="Object 6"/>
          <p:cNvGraphicFramePr>
            <a:graphicFrameLocks noChangeAspect="1"/>
          </p:cNvGraphicFramePr>
          <p:nvPr/>
        </p:nvGraphicFramePr>
        <p:xfrm>
          <a:off x="2700338" y="1628775"/>
          <a:ext cx="3265487" cy="1919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2063" name="公式" r:id="rId5" imgW="1168200" imgH="685800" progId="Equation.3">
                  <p:embed/>
                </p:oleObj>
              </mc:Choice>
              <mc:Fallback>
                <p:oleObj name="公式" r:id="rId5" imgW="1168200" imgH="6858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00338" y="1628775"/>
                        <a:ext cx="3265487" cy="1919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654983" name="Object 7"/>
          <p:cNvGraphicFramePr>
            <a:graphicFrameLocks noChangeAspect="1"/>
          </p:cNvGraphicFramePr>
          <p:nvPr/>
        </p:nvGraphicFramePr>
        <p:xfrm>
          <a:off x="971550" y="3716338"/>
          <a:ext cx="7123113" cy="1379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2064" name="公式" r:id="rId7" imgW="2489040" imgH="482400" progId="Equation.3">
                  <p:embed/>
                </p:oleObj>
              </mc:Choice>
              <mc:Fallback>
                <p:oleObj name="公式" r:id="rId7" imgW="2489040" imgH="4824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550" y="3716338"/>
                        <a:ext cx="7123113" cy="13795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654984" name="Rectangle 8"/>
          <p:cNvSpPr>
            <a:spLocks noChangeArrowheads="1"/>
          </p:cNvSpPr>
          <p:nvPr/>
        </p:nvSpPr>
        <p:spPr bwMode="auto">
          <a:xfrm>
            <a:off x="2700338" y="5373688"/>
            <a:ext cx="2689225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kumimoji="0" lang="en-US" altLang="zh-CN" sz="3600">
                <a:solidFill>
                  <a:srgbClr val="000000"/>
                </a:solidFill>
                <a:latin typeface="Times New Roman" pitchFamily="18" charset="0"/>
              </a:rPr>
              <a:t>A =</a:t>
            </a:r>
            <a:r>
              <a:rPr kumimoji="0" lang="en-US" altLang="zh-CN" sz="3600">
                <a:solidFill>
                  <a:srgbClr val="000000"/>
                </a:solidFill>
                <a:latin typeface="Times New Roman" pitchFamily="18" charset="0"/>
                <a:sym typeface="Symbol" pitchFamily="18" charset="2"/>
              </a:rPr>
              <a:t>  </a:t>
            </a:r>
            <a:r>
              <a:rPr kumimoji="0" lang="en-US" altLang="zh-CN" sz="3600">
                <a:solidFill>
                  <a:srgbClr val="000000"/>
                </a:solidFill>
                <a:latin typeface="Times New Roman" pitchFamily="18" charset="0"/>
              </a:rPr>
              <a:t> B C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4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6549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6549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4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pTgt spid="66549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4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000"/>
                                        <p:tgtEl>
                                          <p:spTgt spid="66549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4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1000"/>
                                        <p:tgtEl>
                                          <p:spTgt spid="66549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4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6549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6549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6549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54979" grpId="0" animBg="1"/>
      <p:bldP spid="6654980" grpId="0" animBg="1"/>
      <p:bldP spid="6654981" grpId="0" animBg="1"/>
      <p:bldP spid="6654984" grpId="0"/>
    </p:bldLst>
  </p:timing>
</p:sld>
</file>

<file path=ppt/slides/slide4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385794" name="Object 2"/>
          <p:cNvGraphicFramePr>
            <a:graphicFrameLocks noChangeAspect="1"/>
          </p:cNvGraphicFramePr>
          <p:nvPr/>
        </p:nvGraphicFramePr>
        <p:xfrm>
          <a:off x="539750" y="1628775"/>
          <a:ext cx="3370263" cy="1919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3299" name="公式" r:id="rId3" imgW="1206360" imgH="685800" progId="Equation.3">
                  <p:embed/>
                </p:oleObj>
              </mc:Choice>
              <mc:Fallback>
                <p:oleObj name="公式" r:id="rId3" imgW="1206360" imgH="68580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750" y="1628775"/>
                        <a:ext cx="3370263" cy="1919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85795" name="Object 3"/>
          <p:cNvGraphicFramePr>
            <a:graphicFrameLocks noChangeAspect="1"/>
          </p:cNvGraphicFramePr>
          <p:nvPr/>
        </p:nvGraphicFramePr>
        <p:xfrm>
          <a:off x="4643438" y="1916113"/>
          <a:ext cx="3452812" cy="1308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3300" name="公式" r:id="rId5" imgW="1206360" imgH="457200" progId="Equation.3">
                  <p:embed/>
                </p:oleObj>
              </mc:Choice>
              <mc:Fallback>
                <p:oleObj name="公式" r:id="rId5" imgW="1206360" imgH="4572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43438" y="1916113"/>
                        <a:ext cx="3452812" cy="1308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2868" name="Object 6"/>
          <p:cNvGraphicFramePr>
            <a:graphicFrameLocks noChangeAspect="1"/>
          </p:cNvGraphicFramePr>
          <p:nvPr/>
        </p:nvGraphicFramePr>
        <p:xfrm>
          <a:off x="2916238" y="908050"/>
          <a:ext cx="5054600" cy="631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3301" name="公式" r:id="rId7" imgW="1726920" imgH="215640" progId="Equation.3">
                  <p:embed/>
                </p:oleObj>
              </mc:Choice>
              <mc:Fallback>
                <p:oleObj name="公式" r:id="rId7" imgW="1726920" imgH="21564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16238" y="908050"/>
                        <a:ext cx="5054600" cy="631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85799" name="Object 7"/>
          <p:cNvGraphicFramePr>
            <a:graphicFrameLocks noChangeAspect="1"/>
          </p:cNvGraphicFramePr>
          <p:nvPr/>
        </p:nvGraphicFramePr>
        <p:xfrm>
          <a:off x="323850" y="260350"/>
          <a:ext cx="5703888" cy="668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3302" name="公式" r:id="rId9" imgW="1955520" imgH="228600" progId="Equation.3">
                  <p:embed/>
                </p:oleObj>
              </mc:Choice>
              <mc:Fallback>
                <p:oleObj name="公式" r:id="rId9" imgW="1955520" imgH="2286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850" y="260350"/>
                        <a:ext cx="5703888" cy="668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654983" name="Object 8"/>
          <p:cNvGraphicFramePr>
            <a:graphicFrameLocks noChangeAspect="1"/>
          </p:cNvGraphicFramePr>
          <p:nvPr/>
        </p:nvGraphicFramePr>
        <p:xfrm>
          <a:off x="1979613" y="5157788"/>
          <a:ext cx="5451475" cy="1379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3303" name="公式" r:id="rId11" imgW="1904760" imgH="482400" progId="Equation.3">
                  <p:embed/>
                </p:oleObj>
              </mc:Choice>
              <mc:Fallback>
                <p:oleObj name="公式" r:id="rId11" imgW="1904760" imgH="48240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79613" y="5157788"/>
                        <a:ext cx="5451475" cy="13795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9"/>
          <p:cNvGraphicFramePr>
            <a:graphicFrameLocks noChangeAspect="1"/>
          </p:cNvGraphicFramePr>
          <p:nvPr/>
        </p:nvGraphicFramePr>
        <p:xfrm>
          <a:off x="971550" y="3573463"/>
          <a:ext cx="7015163" cy="1379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3304" name="公式" r:id="rId13" imgW="2450880" imgH="482400" progId="Equation.3">
                  <p:embed/>
                </p:oleObj>
              </mc:Choice>
              <mc:Fallback>
                <p:oleObj name="公式" r:id="rId13" imgW="2450880" imgH="482400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550" y="3573463"/>
                        <a:ext cx="7015163" cy="13795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1194" name="Line 10"/>
          <p:cNvSpPr>
            <a:spLocks noChangeShapeType="1"/>
          </p:cNvSpPr>
          <p:nvPr/>
        </p:nvSpPr>
        <p:spPr bwMode="auto">
          <a:xfrm flipV="1">
            <a:off x="2987675" y="4652963"/>
            <a:ext cx="1079500" cy="792162"/>
          </a:xfrm>
          <a:prstGeom prst="line">
            <a:avLst/>
          </a:prstGeom>
          <a:noFill/>
          <a:ln w="66675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5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3857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3857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5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3857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3857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4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66549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6549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6549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221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1194" grpId="0" animBg="1"/>
    </p:bldLst>
  </p:timing>
</p:sld>
</file>

<file path=ppt/slides/slide4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385794" name="Object 2"/>
          <p:cNvGraphicFramePr>
            <a:graphicFrameLocks noChangeAspect="1"/>
          </p:cNvGraphicFramePr>
          <p:nvPr/>
        </p:nvGraphicFramePr>
        <p:xfrm>
          <a:off x="539750" y="1628775"/>
          <a:ext cx="3370263" cy="1919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4322" name="公式" r:id="rId3" imgW="1206360" imgH="685800" progId="Equation.3">
                  <p:embed/>
                </p:oleObj>
              </mc:Choice>
              <mc:Fallback>
                <p:oleObj name="公式" r:id="rId3" imgW="1206360" imgH="68580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750" y="1628775"/>
                        <a:ext cx="3370263" cy="1919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85795" name="Object 3"/>
          <p:cNvGraphicFramePr>
            <a:graphicFrameLocks noChangeAspect="1"/>
          </p:cNvGraphicFramePr>
          <p:nvPr/>
        </p:nvGraphicFramePr>
        <p:xfrm>
          <a:off x="4643438" y="1916113"/>
          <a:ext cx="3452812" cy="1308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4323" name="公式" r:id="rId5" imgW="1206360" imgH="457200" progId="Equation.3">
                  <p:embed/>
                </p:oleObj>
              </mc:Choice>
              <mc:Fallback>
                <p:oleObj name="公式" r:id="rId5" imgW="1206360" imgH="4572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43438" y="1916113"/>
                        <a:ext cx="3452812" cy="1308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3892" name="Object 6"/>
          <p:cNvGraphicFramePr>
            <a:graphicFrameLocks noChangeAspect="1"/>
          </p:cNvGraphicFramePr>
          <p:nvPr/>
        </p:nvGraphicFramePr>
        <p:xfrm>
          <a:off x="2916238" y="908050"/>
          <a:ext cx="5054600" cy="631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4324" name="公式" r:id="rId7" imgW="1726920" imgH="215640" progId="Equation.3">
                  <p:embed/>
                </p:oleObj>
              </mc:Choice>
              <mc:Fallback>
                <p:oleObj name="公式" r:id="rId7" imgW="1726920" imgH="21564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16238" y="908050"/>
                        <a:ext cx="5054600" cy="631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85799" name="Object 7"/>
          <p:cNvGraphicFramePr>
            <a:graphicFrameLocks noChangeAspect="1"/>
          </p:cNvGraphicFramePr>
          <p:nvPr/>
        </p:nvGraphicFramePr>
        <p:xfrm>
          <a:off x="323850" y="260350"/>
          <a:ext cx="5703888" cy="668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4325" name="公式" r:id="rId9" imgW="1955520" imgH="228600" progId="Equation.3">
                  <p:embed/>
                </p:oleObj>
              </mc:Choice>
              <mc:Fallback>
                <p:oleObj name="公式" r:id="rId9" imgW="1955520" imgH="2286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850" y="260350"/>
                        <a:ext cx="5703888" cy="668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654983" name="Object 6"/>
          <p:cNvGraphicFramePr>
            <a:graphicFrameLocks noChangeAspect="1"/>
          </p:cNvGraphicFramePr>
          <p:nvPr/>
        </p:nvGraphicFramePr>
        <p:xfrm>
          <a:off x="971550" y="3573463"/>
          <a:ext cx="7015163" cy="1379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4326" name="公式" r:id="rId11" imgW="2450880" imgH="482400" progId="Equation.3">
                  <p:embed/>
                </p:oleObj>
              </mc:Choice>
              <mc:Fallback>
                <p:oleObj name="公式" r:id="rId11" imgW="2450880" imgH="4824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550" y="3573463"/>
                        <a:ext cx="7015163" cy="13795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9"/>
          <p:cNvGraphicFramePr>
            <a:graphicFrameLocks noChangeAspect="1"/>
          </p:cNvGraphicFramePr>
          <p:nvPr/>
        </p:nvGraphicFramePr>
        <p:xfrm>
          <a:off x="1187450" y="5013325"/>
          <a:ext cx="7197725" cy="1452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4327" name="公式" r:id="rId13" imgW="2514600" imgH="507960" progId="Equation.3">
                  <p:embed/>
                </p:oleObj>
              </mc:Choice>
              <mc:Fallback>
                <p:oleObj name="公式" r:id="rId13" imgW="2514600" imgH="507960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450" y="5013325"/>
                        <a:ext cx="7197725" cy="1452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874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575469" y="1711460"/>
            <a:ext cx="7993062" cy="4359275"/>
          </a:xfrm>
        </p:spPr>
        <p:txBody>
          <a:bodyPr/>
          <a:lstStyle/>
          <a:p>
            <a:pPr eaLnBrk="1" hangingPunct="1">
              <a:lnSpc>
                <a:spcPct val="135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</a:rPr>
              <a:t>   </a:t>
            </a:r>
            <a:r>
              <a:rPr lang="zh-CN" altLang="en-US" sz="2800" b="1" smtClean="0">
                <a:latin typeface="Times New Roman" pitchFamily="18" charset="0"/>
              </a:rPr>
              <a:t>在前两章中</a:t>
            </a:r>
            <a:r>
              <a:rPr lang="en-US" altLang="zh-CN" sz="2800" b="1" smtClean="0">
                <a:latin typeface="Times New Roman" pitchFamily="18" charset="0"/>
              </a:rPr>
              <a:t>, </a:t>
            </a:r>
            <a:r>
              <a:rPr lang="zh-CN" altLang="en-US" sz="2800" b="1" smtClean="0">
                <a:latin typeface="Times New Roman" pitchFamily="18" charset="0"/>
              </a:rPr>
              <a:t>我们已经看到向量方法的威力</a:t>
            </a:r>
            <a:r>
              <a:rPr lang="en-US" altLang="zh-CN" sz="2800" b="1" smtClean="0">
                <a:latin typeface="Times New Roman" pitchFamily="18" charset="0"/>
              </a:rPr>
              <a:t>. </a:t>
            </a:r>
          </a:p>
          <a:p>
            <a:pPr eaLnBrk="1" hangingPunct="1">
              <a:lnSpc>
                <a:spcPct val="135000"/>
              </a:lnSpc>
              <a:buFontTx/>
              <a:buNone/>
            </a:pPr>
            <a:r>
              <a:rPr lang="zh-CN" altLang="en-US" sz="2800" b="1" smtClean="0">
                <a:latin typeface="Times New Roman" pitchFamily="18" charset="0"/>
              </a:rPr>
              <a:t> 在 </a:t>
            </a:r>
            <a:r>
              <a:rPr lang="en-US" altLang="zh-CN" sz="2800" b="1" smtClean="0">
                <a:latin typeface="Times New Roman" pitchFamily="18" charset="0"/>
              </a:rPr>
              <a:t>Gauss </a:t>
            </a:r>
            <a:r>
              <a:rPr lang="zh-CN" altLang="en-US" sz="2800" b="1" smtClean="0">
                <a:latin typeface="Times New Roman" pitchFamily="18" charset="0"/>
              </a:rPr>
              <a:t>消元法中</a:t>
            </a:r>
            <a:r>
              <a:rPr lang="en-US" altLang="zh-CN" sz="2800" b="1" smtClean="0">
                <a:latin typeface="Times New Roman" pitchFamily="18" charset="0"/>
              </a:rPr>
              <a:t>, </a:t>
            </a:r>
            <a:r>
              <a:rPr lang="zh-CN" altLang="en-US" sz="2800" b="1" smtClean="0">
                <a:latin typeface="Times New Roman" pitchFamily="18" charset="0"/>
              </a:rPr>
              <a:t>我们对行向量组做初等变换</a:t>
            </a:r>
            <a:r>
              <a:rPr lang="en-US" altLang="zh-CN" sz="2800" b="1" smtClean="0">
                <a:latin typeface="Times New Roman" pitchFamily="18" charset="0"/>
              </a:rPr>
              <a:t>, </a:t>
            </a:r>
          </a:p>
          <a:p>
            <a:pPr eaLnBrk="1" hangingPunct="1">
              <a:lnSpc>
                <a:spcPct val="135000"/>
              </a:lnSpc>
              <a:buFontTx/>
              <a:buNone/>
            </a:pPr>
            <a:r>
              <a:rPr lang="zh-CN" altLang="en-US" sz="2800" b="1" smtClean="0">
                <a:latin typeface="Times New Roman" pitchFamily="18" charset="0"/>
              </a:rPr>
              <a:t> 用向量表示解集合</a:t>
            </a:r>
            <a:r>
              <a:rPr lang="en-US" altLang="zh-CN" sz="2800" b="1" smtClean="0">
                <a:latin typeface="Times New Roman" pitchFamily="18" charset="0"/>
              </a:rPr>
              <a:t>;  </a:t>
            </a:r>
            <a:r>
              <a:rPr lang="zh-CN" altLang="en-US" sz="2800" b="1" smtClean="0">
                <a:latin typeface="Times New Roman" pitchFamily="18" charset="0"/>
              </a:rPr>
              <a:t>要从几何上理解行列式</a:t>
            </a:r>
            <a:r>
              <a:rPr lang="en-US" altLang="zh-CN" sz="2800" b="1" smtClean="0">
                <a:latin typeface="Times New Roman" pitchFamily="18" charset="0"/>
              </a:rPr>
              <a:t>,</a:t>
            </a:r>
          </a:p>
          <a:p>
            <a:pPr eaLnBrk="1" hangingPunct="1">
              <a:lnSpc>
                <a:spcPct val="135000"/>
              </a:lnSpc>
              <a:buFontTx/>
              <a:buNone/>
            </a:pPr>
            <a:r>
              <a:rPr lang="zh-CN" altLang="en-US" sz="2800" b="1" smtClean="0">
                <a:latin typeface="Times New Roman" pitchFamily="18" charset="0"/>
              </a:rPr>
              <a:t> 理解</a:t>
            </a:r>
            <a:r>
              <a:rPr lang="en-US" altLang="en-US" sz="2800" b="1" smtClean="0">
                <a:latin typeface="Times New Roman" pitchFamily="18" charset="0"/>
              </a:rPr>
              <a:t>克莱姆法则</a:t>
            </a:r>
            <a:r>
              <a:rPr lang="en-US" altLang="zh-CN" sz="2800" b="1" smtClean="0">
                <a:latin typeface="Times New Roman" pitchFamily="18" charset="0"/>
              </a:rPr>
              <a:t>,  也</a:t>
            </a:r>
            <a:r>
              <a:rPr lang="zh-CN" altLang="en-US" sz="2800" b="1" smtClean="0">
                <a:latin typeface="Times New Roman" pitchFamily="18" charset="0"/>
              </a:rPr>
              <a:t>离不开向量 </a:t>
            </a:r>
            <a:r>
              <a:rPr lang="en-US" altLang="zh-CN" sz="2800" b="1" smtClean="0">
                <a:latin typeface="Times New Roman" pitchFamily="18" charset="0"/>
              </a:rPr>
              <a:t>…</a:t>
            </a:r>
          </a:p>
          <a:p>
            <a:pPr eaLnBrk="1" hangingPunct="1">
              <a:lnSpc>
                <a:spcPct val="135000"/>
              </a:lnSpc>
              <a:buFontTx/>
              <a:buNone/>
            </a:pPr>
            <a:r>
              <a:rPr lang="en-US" altLang="zh-CN" sz="2800" b="1" smtClean="0">
                <a:latin typeface="Times New Roman" pitchFamily="18" charset="0"/>
              </a:rPr>
              <a:t>   </a:t>
            </a:r>
            <a:r>
              <a:rPr lang="zh-CN" altLang="en-US" sz="2800" b="1" smtClean="0">
                <a:latin typeface="Times New Roman" pitchFamily="18" charset="0"/>
              </a:rPr>
              <a:t>向量空间的结果</a:t>
            </a:r>
            <a:r>
              <a:rPr lang="en-US" altLang="zh-CN" sz="2800" b="1" smtClean="0">
                <a:latin typeface="Times New Roman" pitchFamily="18" charset="0"/>
              </a:rPr>
              <a:t>, </a:t>
            </a:r>
            <a:r>
              <a:rPr lang="zh-CN" altLang="en-US" sz="2800" b="1" smtClean="0">
                <a:latin typeface="Times New Roman" pitchFamily="18" charset="0"/>
              </a:rPr>
              <a:t>几何直观能否搬到矩阵集</a:t>
            </a:r>
            <a:r>
              <a:rPr lang="en-US" altLang="zh-CN" sz="2800" b="1" smtClean="0">
                <a:latin typeface="Times New Roman" pitchFamily="18" charset="0"/>
              </a:rPr>
              <a:t>, </a:t>
            </a:r>
            <a:r>
              <a:rPr lang="zh-CN" altLang="en-US" sz="2800" b="1" smtClean="0">
                <a:latin typeface="Times New Roman" pitchFamily="18" charset="0"/>
              </a:rPr>
              <a:t>函数</a:t>
            </a:r>
            <a:endParaRPr lang="en-US" altLang="zh-CN" sz="2800" b="1" smtClean="0">
              <a:latin typeface="Times New Roman" pitchFamily="18" charset="0"/>
            </a:endParaRPr>
          </a:p>
          <a:p>
            <a:pPr eaLnBrk="1" hangingPunct="1">
              <a:lnSpc>
                <a:spcPct val="135000"/>
              </a:lnSpc>
              <a:buFontTx/>
              <a:buNone/>
            </a:pPr>
            <a:r>
              <a:rPr lang="en-US" altLang="zh-CN" sz="2800" b="1" smtClean="0">
                <a:latin typeface="Times New Roman" pitchFamily="18" charset="0"/>
              </a:rPr>
              <a:t> </a:t>
            </a:r>
            <a:r>
              <a:rPr lang="zh-CN" altLang="en-US" sz="2800" b="1" smtClean="0">
                <a:latin typeface="Times New Roman" pitchFamily="18" charset="0"/>
              </a:rPr>
              <a:t>集上</a:t>
            </a:r>
            <a:r>
              <a:rPr lang="en-US" altLang="zh-CN" sz="2800" b="1" smtClean="0">
                <a:latin typeface="Times New Roman" pitchFamily="18" charset="0"/>
              </a:rPr>
              <a:t>?  </a:t>
            </a:r>
            <a:r>
              <a:rPr lang="zh-CN" altLang="en-US" sz="2800" b="1" smtClean="0">
                <a:latin typeface="Times New Roman" pitchFamily="18" charset="0"/>
              </a:rPr>
              <a:t>我们需要对向量运算的本质做深入研究</a:t>
            </a:r>
          </a:p>
        </p:txBody>
      </p:sp>
      <p:pic>
        <p:nvPicPr>
          <p:cNvPr id="591875" name="Picture 5" descr="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70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91876" name="Rectangle 7"/>
          <p:cNvSpPr>
            <a:spLocks noGrp="1" noChangeArrowheads="1"/>
          </p:cNvSpPr>
          <p:nvPr>
            <p:ph type="title" idx="4294967295"/>
          </p:nvPr>
        </p:nvSpPr>
        <p:spPr>
          <a:xfrm>
            <a:off x="539750" y="0"/>
            <a:ext cx="8229600" cy="1143000"/>
          </a:xfrm>
        </p:spPr>
        <p:txBody>
          <a:bodyPr/>
          <a:lstStyle/>
          <a:p>
            <a:pPr eaLnBrk="1" hangingPunct="1"/>
            <a:r>
              <a:rPr lang="zh-CN" altLang="en-US" sz="4000" b="1" smtClean="0">
                <a:solidFill>
                  <a:schemeClr val="bg1"/>
                </a:solidFill>
              </a:rPr>
              <a:t>从向量空间到线性空间</a:t>
            </a:r>
          </a:p>
        </p:txBody>
      </p:sp>
    </p:spTree>
    <p:extLst>
      <p:ext uri="{BB962C8B-B14F-4D97-AF65-F5344CB8AC3E}">
        <p14:creationId xmlns:p14="http://schemas.microsoft.com/office/powerpoint/2010/main" val="443524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2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1" smtClean="0"/>
              <a:t>        </a:t>
            </a:r>
            <a:r>
              <a:rPr lang="zh-CN" altLang="en-US" sz="4000" b="1" smtClean="0"/>
              <a:t>只含一个向量的向量组</a:t>
            </a:r>
          </a:p>
        </p:txBody>
      </p:sp>
      <p:sp>
        <p:nvSpPr>
          <p:cNvPr id="30822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2565400"/>
            <a:ext cx="8229600" cy="3302000"/>
          </a:xfrm>
        </p:spPr>
        <p:txBody>
          <a:bodyPr/>
          <a:lstStyle/>
          <a:p>
            <a:pPr eaLnBrk="1" hangingPunct="1">
              <a:lnSpc>
                <a:spcPct val="110000"/>
              </a:lnSpc>
              <a:buFont typeface="Wingdings" pitchFamily="2" charset="2"/>
              <a:buNone/>
            </a:pPr>
            <a:r>
              <a:rPr lang="en-US" altLang="zh-CN" sz="3600" b="1" dirty="0" smtClean="0">
                <a:latin typeface="Times New Roman" pitchFamily="18" charset="0"/>
              </a:rPr>
              <a:t>             </a:t>
            </a:r>
            <a:r>
              <a:rPr lang="en-US" altLang="zh-CN" sz="3600" b="1" dirty="0" smtClean="0">
                <a:latin typeface="Times New Roman" pitchFamily="18" charset="0"/>
                <a:sym typeface="Symbol" pitchFamily="18" charset="2"/>
              </a:rPr>
              <a:t></a:t>
            </a:r>
            <a:r>
              <a:rPr lang="en-US" altLang="zh-CN" sz="3600" b="1" i="1" dirty="0" smtClean="0">
                <a:latin typeface="Times New Roman" pitchFamily="18" charset="0"/>
                <a:sym typeface="Symbol" pitchFamily="18" charset="2"/>
              </a:rPr>
              <a:t>  </a:t>
            </a:r>
            <a:r>
              <a:rPr lang="zh-CN" altLang="en-US" sz="3600" b="1" dirty="0" smtClean="0">
                <a:latin typeface="Times New Roman" pitchFamily="18" charset="0"/>
              </a:rPr>
              <a:t>线性相关   </a:t>
            </a:r>
            <a:r>
              <a:rPr lang="zh-CN" altLang="en-US" sz="3600" b="1" dirty="0" smtClean="0">
                <a:latin typeface="Times New Roman" pitchFamily="18" charset="0"/>
                <a:sym typeface="Symbol" pitchFamily="18" charset="2"/>
              </a:rPr>
              <a:t></a:t>
            </a:r>
            <a:r>
              <a:rPr lang="zh-CN" altLang="en-US" sz="3600" b="1" dirty="0" smtClean="0">
                <a:latin typeface="Times New Roman" pitchFamily="18" charset="0"/>
              </a:rPr>
              <a:t>    </a:t>
            </a:r>
            <a:r>
              <a:rPr lang="zh-CN" altLang="en-US" sz="3600" b="1" dirty="0" smtClean="0">
                <a:latin typeface="Times New Roman" pitchFamily="18" charset="0"/>
                <a:sym typeface="Symbol" pitchFamily="18" charset="2"/>
              </a:rPr>
              <a:t></a:t>
            </a:r>
            <a:r>
              <a:rPr lang="zh-CN" altLang="en-US" sz="3600" b="1" i="1" dirty="0" smtClean="0">
                <a:latin typeface="Times New Roman" pitchFamily="18" charset="0"/>
                <a:sym typeface="Symbol" pitchFamily="18" charset="2"/>
              </a:rPr>
              <a:t> </a:t>
            </a:r>
            <a:r>
              <a:rPr lang="en-US" altLang="zh-CN" sz="3600" b="1" i="1" dirty="0" smtClean="0">
                <a:latin typeface="Times New Roman" pitchFamily="18" charset="0"/>
                <a:sym typeface="Symbol" pitchFamily="18" charset="2"/>
              </a:rPr>
              <a:t>= </a:t>
            </a:r>
            <a:r>
              <a:rPr lang="en-US" altLang="zh-CN" sz="3600" b="1" dirty="0" smtClean="0">
                <a:latin typeface="Times New Roman" pitchFamily="18" charset="0"/>
                <a:sym typeface="Symbol" pitchFamily="18" charset="2"/>
              </a:rPr>
              <a:t>0</a:t>
            </a:r>
            <a:endParaRPr lang="en-US" altLang="zh-CN" sz="3600" b="1" dirty="0" smtClean="0">
              <a:latin typeface="Times New Roman" pitchFamily="18" charset="0"/>
            </a:endParaRPr>
          </a:p>
          <a:p>
            <a:pPr eaLnBrk="1" hangingPunct="1">
              <a:lnSpc>
                <a:spcPct val="110000"/>
              </a:lnSpc>
              <a:buFont typeface="Wingdings" pitchFamily="2" charset="2"/>
              <a:buNone/>
            </a:pPr>
            <a:endParaRPr lang="en-US" altLang="zh-CN" sz="3600" b="1" dirty="0" smtClean="0">
              <a:latin typeface="Times New Roman" pitchFamily="18" charset="0"/>
            </a:endParaRPr>
          </a:p>
          <a:p>
            <a:pPr eaLnBrk="1" hangingPunct="1">
              <a:lnSpc>
                <a:spcPct val="110000"/>
              </a:lnSpc>
              <a:buFont typeface="Wingdings" pitchFamily="2" charset="2"/>
              <a:buNone/>
            </a:pPr>
            <a:r>
              <a:rPr lang="en-US" altLang="zh-CN" sz="3600" b="1" i="1" dirty="0" smtClean="0">
                <a:latin typeface="Times New Roman" pitchFamily="18" charset="0"/>
                <a:sym typeface="Symbol" pitchFamily="18" charset="2"/>
              </a:rPr>
              <a:t>             </a:t>
            </a:r>
            <a:r>
              <a:rPr lang="en-US" altLang="zh-CN" sz="3600" b="1" dirty="0" smtClean="0">
                <a:latin typeface="Times New Roman" pitchFamily="18" charset="0"/>
                <a:sym typeface="Symbol" pitchFamily="18" charset="2"/>
              </a:rPr>
              <a:t></a:t>
            </a:r>
            <a:r>
              <a:rPr lang="en-US" altLang="zh-CN" sz="3600" b="1" i="1" dirty="0" smtClean="0">
                <a:latin typeface="Times New Roman" pitchFamily="18" charset="0"/>
                <a:sym typeface="Symbol" pitchFamily="18" charset="2"/>
              </a:rPr>
              <a:t>  </a:t>
            </a:r>
            <a:r>
              <a:rPr lang="zh-CN" altLang="en-US" sz="3600" b="1" dirty="0" smtClean="0">
                <a:latin typeface="Times New Roman" pitchFamily="18" charset="0"/>
              </a:rPr>
              <a:t>线性无关   </a:t>
            </a:r>
            <a:r>
              <a:rPr lang="zh-CN" altLang="en-US" sz="3600" b="1" dirty="0" smtClean="0">
                <a:latin typeface="Times New Roman" pitchFamily="18" charset="0"/>
                <a:sym typeface="Symbol" pitchFamily="18" charset="2"/>
              </a:rPr>
              <a:t></a:t>
            </a:r>
            <a:r>
              <a:rPr lang="zh-CN" altLang="en-US" sz="3600" b="1" dirty="0" smtClean="0">
                <a:latin typeface="Times New Roman" pitchFamily="18" charset="0"/>
              </a:rPr>
              <a:t>    </a:t>
            </a:r>
            <a:r>
              <a:rPr lang="zh-CN" altLang="en-US" sz="3600" b="1" dirty="0" smtClean="0">
                <a:latin typeface="Times New Roman" pitchFamily="18" charset="0"/>
                <a:sym typeface="Symbol" pitchFamily="18" charset="2"/>
              </a:rPr>
              <a:t></a:t>
            </a:r>
            <a:r>
              <a:rPr lang="zh-CN" altLang="en-US" sz="3600" b="1" i="1" dirty="0" smtClean="0">
                <a:latin typeface="Times New Roman" pitchFamily="18" charset="0"/>
                <a:sym typeface="Symbol" pitchFamily="18" charset="2"/>
              </a:rPr>
              <a:t> </a:t>
            </a:r>
            <a:r>
              <a:rPr lang="zh-CN" altLang="en-US" sz="3600" b="1" dirty="0" smtClean="0">
                <a:latin typeface="Times New Roman" pitchFamily="18" charset="0"/>
                <a:sym typeface="Symbol" pitchFamily="18" charset="2"/>
              </a:rPr>
              <a:t> </a:t>
            </a:r>
            <a:r>
              <a:rPr lang="zh-CN" altLang="en-US" sz="3600" b="1" i="1" dirty="0" smtClean="0">
                <a:latin typeface="Times New Roman" pitchFamily="18" charset="0"/>
                <a:sym typeface="Symbol" pitchFamily="18" charset="2"/>
              </a:rPr>
              <a:t> </a:t>
            </a:r>
            <a:r>
              <a:rPr lang="en-US" altLang="zh-CN" sz="3600" b="1" dirty="0" smtClean="0">
                <a:latin typeface="Times New Roman" pitchFamily="18" charset="0"/>
                <a:sym typeface="Symbol" pitchFamily="18" charset="2"/>
              </a:rPr>
              <a:t>0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082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82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082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018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endParaRPr lang="zh-CN" altLang="zh-CN" b="1" smtClean="0"/>
          </a:p>
        </p:txBody>
      </p:sp>
      <p:sp>
        <p:nvSpPr>
          <p:cNvPr id="59801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989138"/>
            <a:ext cx="8229600" cy="4137025"/>
          </a:xfrm>
        </p:spPr>
        <p:txBody>
          <a:bodyPr/>
          <a:lstStyle/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sz="3600" b="1" dirty="0" smtClean="0">
                <a:latin typeface="Times New Roman" pitchFamily="18" charset="0"/>
              </a:rPr>
              <a:t>   </a:t>
            </a:r>
            <a:r>
              <a:rPr lang="zh-CN" altLang="en-US" sz="3600" b="1" dirty="0" smtClean="0">
                <a:latin typeface="Times New Roman" pitchFamily="18" charset="0"/>
              </a:rPr>
              <a:t>设 </a:t>
            </a:r>
            <a:r>
              <a:rPr lang="en-US" altLang="zh-CN" sz="3600" b="1" dirty="0" smtClean="0">
                <a:latin typeface="Times New Roman" pitchFamily="18" charset="0"/>
              </a:rPr>
              <a:t>V </a:t>
            </a:r>
            <a:r>
              <a:rPr lang="zh-CN" altLang="en-US" sz="3600" b="1" dirty="0" smtClean="0">
                <a:latin typeface="Times New Roman" pitchFamily="18" charset="0"/>
              </a:rPr>
              <a:t>是一个非空集合 </a:t>
            </a:r>
            <a:r>
              <a:rPr lang="en-US" altLang="zh-CN" sz="3600" b="1" dirty="0" smtClean="0">
                <a:latin typeface="Times New Roman" pitchFamily="18" charset="0"/>
              </a:rPr>
              <a:t>,  K </a:t>
            </a:r>
            <a:r>
              <a:rPr lang="zh-CN" altLang="en-US" sz="3600" b="1" dirty="0" smtClean="0">
                <a:latin typeface="Times New Roman" pitchFamily="18" charset="0"/>
              </a:rPr>
              <a:t>是数域 </a:t>
            </a:r>
            <a:r>
              <a:rPr lang="en-US" altLang="zh-CN" sz="3600" b="1" dirty="0" smtClean="0">
                <a:latin typeface="Times New Roman" pitchFamily="18" charset="0"/>
              </a:rPr>
              <a:t>. 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sz="3600" b="1" dirty="0" smtClean="0">
                <a:latin typeface="Times New Roman" pitchFamily="18" charset="0"/>
              </a:rPr>
              <a:t> 若 </a:t>
            </a:r>
            <a:r>
              <a:rPr lang="en-US" altLang="zh-CN" sz="3600" b="1" dirty="0" smtClean="0">
                <a:latin typeface="Times New Roman" pitchFamily="18" charset="0"/>
              </a:rPr>
              <a:t>V </a:t>
            </a:r>
            <a:r>
              <a:rPr lang="zh-CN" altLang="en-US" sz="3600" b="1" dirty="0" smtClean="0">
                <a:latin typeface="Times New Roman" pitchFamily="18" charset="0"/>
              </a:rPr>
              <a:t>上有两种运算 </a:t>
            </a:r>
            <a:r>
              <a:rPr lang="en-US" altLang="zh-CN" sz="3600" b="1" dirty="0" smtClean="0">
                <a:latin typeface="Times New Roman" pitchFamily="18" charset="0"/>
              </a:rPr>
              <a:t>— </a:t>
            </a:r>
            <a:r>
              <a:rPr lang="zh-CN" altLang="en-US" sz="3600" b="1" dirty="0" smtClean="0">
                <a:latin typeface="Times New Roman" pitchFamily="18" charset="0"/>
              </a:rPr>
              <a:t>加法和数乘 </a:t>
            </a:r>
            <a:r>
              <a:rPr lang="en-US" altLang="zh-CN" sz="3600" b="1" dirty="0" smtClean="0">
                <a:latin typeface="Times New Roman" pitchFamily="18" charset="0"/>
              </a:rPr>
              <a:t>,  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sz="3600" b="1" dirty="0" smtClean="0">
                <a:latin typeface="Times New Roman" pitchFamily="18" charset="0"/>
              </a:rPr>
              <a:t> 满足以下八条公理</a:t>
            </a:r>
            <a:r>
              <a:rPr lang="en-US" altLang="zh-CN" sz="3600" b="1" dirty="0" smtClean="0">
                <a:latin typeface="Times New Roman" pitchFamily="18" charset="0"/>
              </a:rPr>
              <a:t>,  </a:t>
            </a:r>
            <a:r>
              <a:rPr lang="zh-CN" altLang="en-US" sz="3600" b="1" dirty="0" smtClean="0">
                <a:latin typeface="Times New Roman" pitchFamily="18" charset="0"/>
              </a:rPr>
              <a:t>则称 </a:t>
            </a:r>
            <a:r>
              <a:rPr lang="en-US" altLang="zh-CN" sz="3600" b="1" dirty="0" smtClean="0">
                <a:latin typeface="Times New Roman" pitchFamily="18" charset="0"/>
              </a:rPr>
              <a:t>V </a:t>
            </a:r>
            <a:r>
              <a:rPr lang="zh-CN" altLang="en-US" sz="3600" b="1" dirty="0" smtClean="0">
                <a:latin typeface="Times New Roman" pitchFamily="18" charset="0"/>
              </a:rPr>
              <a:t>是数域 </a:t>
            </a:r>
            <a:r>
              <a:rPr lang="en-US" altLang="zh-CN" sz="3600" b="1" dirty="0" smtClean="0">
                <a:latin typeface="Times New Roman" pitchFamily="18" charset="0"/>
              </a:rPr>
              <a:t>K 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sz="3600" b="1" dirty="0" smtClean="0">
                <a:latin typeface="Times New Roman" pitchFamily="18" charset="0"/>
              </a:rPr>
              <a:t> 上的线性空间</a:t>
            </a:r>
            <a:r>
              <a:rPr lang="en-US" altLang="zh-CN" sz="3600" b="1" dirty="0" smtClean="0">
                <a:latin typeface="Times New Roman" pitchFamily="18" charset="0"/>
              </a:rPr>
              <a:t>.</a:t>
            </a:r>
          </a:p>
        </p:txBody>
      </p:sp>
      <p:pic>
        <p:nvPicPr>
          <p:cNvPr id="598020" name="Picture 4" descr="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70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98021" name="Rectangle 5"/>
          <p:cNvSpPr>
            <a:spLocks noChangeArrowheads="1"/>
          </p:cNvSpPr>
          <p:nvPr/>
        </p:nvSpPr>
        <p:spPr bwMode="auto">
          <a:xfrm>
            <a:off x="395288" y="44450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kumimoji="0" lang="en-US" altLang="zh-CN" sz="4400">
                <a:solidFill>
                  <a:srgbClr val="FFFFFF"/>
                </a:solidFill>
                <a:latin typeface="Arial" pitchFamily="34" charset="0"/>
              </a:rPr>
              <a:t> </a:t>
            </a:r>
            <a:r>
              <a:rPr kumimoji="0" lang="zh-CN" altLang="en-US" sz="4400">
                <a:solidFill>
                  <a:srgbClr val="FFFFFF"/>
                </a:solidFill>
                <a:latin typeface="Arial" pitchFamily="34" charset="0"/>
              </a:rPr>
              <a:t>线性空间</a:t>
            </a:r>
          </a:p>
        </p:txBody>
      </p:sp>
    </p:spTree>
    <p:extLst>
      <p:ext uri="{BB962C8B-B14F-4D97-AF65-F5344CB8AC3E}">
        <p14:creationId xmlns:p14="http://schemas.microsoft.com/office/powerpoint/2010/main" val="677297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0" name="Freeform 3"/>
          <p:cNvSpPr>
            <a:spLocks/>
          </p:cNvSpPr>
          <p:nvPr/>
        </p:nvSpPr>
        <p:spPr bwMode="auto">
          <a:xfrm>
            <a:off x="1079500" y="1928813"/>
            <a:ext cx="6361113" cy="3505200"/>
          </a:xfrm>
          <a:custGeom>
            <a:avLst/>
            <a:gdLst>
              <a:gd name="T0" fmla="*/ 2147483647 w 4007"/>
              <a:gd name="T1" fmla="*/ 2147483647 h 2208"/>
              <a:gd name="T2" fmla="*/ 2147483647 w 4007"/>
              <a:gd name="T3" fmla="*/ 2147483647 h 2208"/>
              <a:gd name="T4" fmla="*/ 2147483647 w 4007"/>
              <a:gd name="T5" fmla="*/ 2147483647 h 2208"/>
              <a:gd name="T6" fmla="*/ 2147483647 w 4007"/>
              <a:gd name="T7" fmla="*/ 2147483647 h 2208"/>
              <a:gd name="T8" fmla="*/ 2147483647 w 4007"/>
              <a:gd name="T9" fmla="*/ 2147483647 h 2208"/>
              <a:gd name="T10" fmla="*/ 2147483647 w 4007"/>
              <a:gd name="T11" fmla="*/ 2147483647 h 2208"/>
              <a:gd name="T12" fmla="*/ 2147483647 w 4007"/>
              <a:gd name="T13" fmla="*/ 2147483647 h 2208"/>
              <a:gd name="T14" fmla="*/ 2147483647 w 4007"/>
              <a:gd name="T15" fmla="*/ 2147483647 h 2208"/>
              <a:gd name="T16" fmla="*/ 2147483647 w 4007"/>
              <a:gd name="T17" fmla="*/ 2147483647 h 2208"/>
              <a:gd name="T18" fmla="*/ 2147483647 w 4007"/>
              <a:gd name="T19" fmla="*/ 2147483647 h 2208"/>
              <a:gd name="T20" fmla="*/ 2147483647 w 4007"/>
              <a:gd name="T21" fmla="*/ 2147483647 h 2208"/>
              <a:gd name="T22" fmla="*/ 2147483647 w 4007"/>
              <a:gd name="T23" fmla="*/ 2147483647 h 2208"/>
              <a:gd name="T24" fmla="*/ 2147483647 w 4007"/>
              <a:gd name="T25" fmla="*/ 2147483647 h 2208"/>
              <a:gd name="T26" fmla="*/ 2147483647 w 4007"/>
              <a:gd name="T27" fmla="*/ 2147483647 h 2208"/>
              <a:gd name="T28" fmla="*/ 2147483647 w 4007"/>
              <a:gd name="T29" fmla="*/ 2147483647 h 2208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w 4007"/>
              <a:gd name="T46" fmla="*/ 0 h 2208"/>
              <a:gd name="T47" fmla="*/ 4007 w 4007"/>
              <a:gd name="T48" fmla="*/ 2208 h 2208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T45" t="T46" r="T47" b="T48"/>
            <a:pathLst>
              <a:path w="4007" h="2208">
                <a:moveTo>
                  <a:pt x="612" y="1852"/>
                </a:moveTo>
                <a:cubicBezTo>
                  <a:pt x="945" y="1958"/>
                  <a:pt x="1769" y="2208"/>
                  <a:pt x="2064" y="2170"/>
                </a:cubicBezTo>
                <a:cubicBezTo>
                  <a:pt x="2359" y="2132"/>
                  <a:pt x="2222" y="1716"/>
                  <a:pt x="2381" y="1625"/>
                </a:cubicBezTo>
                <a:cubicBezTo>
                  <a:pt x="2540" y="1534"/>
                  <a:pt x="2789" y="1693"/>
                  <a:pt x="3016" y="1625"/>
                </a:cubicBezTo>
                <a:cubicBezTo>
                  <a:pt x="3243" y="1557"/>
                  <a:pt x="3682" y="1345"/>
                  <a:pt x="3742" y="1217"/>
                </a:cubicBezTo>
                <a:cubicBezTo>
                  <a:pt x="3802" y="1089"/>
                  <a:pt x="3349" y="990"/>
                  <a:pt x="3379" y="854"/>
                </a:cubicBezTo>
                <a:cubicBezTo>
                  <a:pt x="3409" y="718"/>
                  <a:pt x="4007" y="537"/>
                  <a:pt x="3924" y="401"/>
                </a:cubicBezTo>
                <a:cubicBezTo>
                  <a:pt x="3841" y="265"/>
                  <a:pt x="3122" y="0"/>
                  <a:pt x="2880" y="38"/>
                </a:cubicBezTo>
                <a:cubicBezTo>
                  <a:pt x="2638" y="76"/>
                  <a:pt x="2646" y="589"/>
                  <a:pt x="2472" y="627"/>
                </a:cubicBezTo>
                <a:cubicBezTo>
                  <a:pt x="2298" y="665"/>
                  <a:pt x="2086" y="310"/>
                  <a:pt x="1837" y="265"/>
                </a:cubicBezTo>
                <a:cubicBezTo>
                  <a:pt x="1588" y="220"/>
                  <a:pt x="1104" y="242"/>
                  <a:pt x="975" y="355"/>
                </a:cubicBezTo>
                <a:cubicBezTo>
                  <a:pt x="846" y="468"/>
                  <a:pt x="1194" y="801"/>
                  <a:pt x="1066" y="945"/>
                </a:cubicBezTo>
                <a:cubicBezTo>
                  <a:pt x="938" y="1089"/>
                  <a:pt x="370" y="1119"/>
                  <a:pt x="204" y="1217"/>
                </a:cubicBezTo>
                <a:cubicBezTo>
                  <a:pt x="38" y="1315"/>
                  <a:pt x="0" y="1429"/>
                  <a:pt x="68" y="1535"/>
                </a:cubicBezTo>
                <a:cubicBezTo>
                  <a:pt x="136" y="1641"/>
                  <a:pt x="279" y="1746"/>
                  <a:pt x="612" y="1852"/>
                </a:cubicBezTo>
                <a:close/>
              </a:path>
            </a:pathLst>
          </a:custGeom>
          <a:solidFill>
            <a:srgbClr val="00FF00">
              <a:alpha val="70195"/>
            </a:srgbClr>
          </a:solidFill>
          <a:ln w="47625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4524036" name="Oval 4"/>
          <p:cNvSpPr>
            <a:spLocks noChangeArrowheads="1"/>
          </p:cNvSpPr>
          <p:nvPr/>
        </p:nvSpPr>
        <p:spPr bwMode="auto">
          <a:xfrm>
            <a:off x="2555875" y="4149725"/>
            <a:ext cx="193675" cy="195263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3175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4524037" name="Oval 5"/>
          <p:cNvSpPr>
            <a:spLocks noChangeArrowheads="1"/>
          </p:cNvSpPr>
          <p:nvPr/>
        </p:nvSpPr>
        <p:spPr bwMode="auto">
          <a:xfrm>
            <a:off x="3276600" y="2852738"/>
            <a:ext cx="193675" cy="195262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3175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4524038" name="Oval 6"/>
          <p:cNvSpPr>
            <a:spLocks noChangeArrowheads="1"/>
          </p:cNvSpPr>
          <p:nvPr/>
        </p:nvSpPr>
        <p:spPr bwMode="auto">
          <a:xfrm>
            <a:off x="4427538" y="3716338"/>
            <a:ext cx="193675" cy="195262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3175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graphicFrame>
        <p:nvGraphicFramePr>
          <p:cNvPr id="4524039" name="Object 7"/>
          <p:cNvGraphicFramePr>
            <a:graphicFrameLocks noChangeAspect="1"/>
          </p:cNvGraphicFramePr>
          <p:nvPr/>
        </p:nvGraphicFramePr>
        <p:xfrm>
          <a:off x="2051050" y="4365625"/>
          <a:ext cx="374650" cy="411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0270" name="公式" r:id="rId3" imgW="126720" imgH="139680" progId="Equation.3">
                  <p:embed/>
                </p:oleObj>
              </mc:Choice>
              <mc:Fallback>
                <p:oleObj name="公式" r:id="rId3" imgW="126720" imgH="1396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1050" y="4365625"/>
                        <a:ext cx="374650" cy="411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24040" name="Object 8"/>
          <p:cNvGraphicFramePr>
            <a:graphicFrameLocks noChangeAspect="1"/>
          </p:cNvGraphicFramePr>
          <p:nvPr/>
        </p:nvGraphicFramePr>
        <p:xfrm>
          <a:off x="2771775" y="2349500"/>
          <a:ext cx="374650" cy="598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0271" name="公式" r:id="rId5" imgW="126720" imgH="203040" progId="Equation.3">
                  <p:embed/>
                </p:oleObj>
              </mc:Choice>
              <mc:Fallback>
                <p:oleObj name="公式" r:id="rId5" imgW="12672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71775" y="2349500"/>
                        <a:ext cx="374650" cy="598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24041" name="Object 9"/>
          <p:cNvGraphicFramePr>
            <a:graphicFrameLocks noChangeAspect="1"/>
          </p:cNvGraphicFramePr>
          <p:nvPr/>
        </p:nvGraphicFramePr>
        <p:xfrm>
          <a:off x="4787900" y="3573463"/>
          <a:ext cx="1011238" cy="598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0272" name="公式" r:id="rId7" imgW="342720" imgH="203040" progId="Equation.3">
                  <p:embed/>
                </p:oleObj>
              </mc:Choice>
              <mc:Fallback>
                <p:oleObj name="公式" r:id="rId7" imgW="34272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87900" y="3573463"/>
                        <a:ext cx="1011238" cy="5984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24044" name="Object 12"/>
          <p:cNvGraphicFramePr>
            <a:graphicFrameLocks noChangeAspect="1"/>
          </p:cNvGraphicFramePr>
          <p:nvPr/>
        </p:nvGraphicFramePr>
        <p:xfrm>
          <a:off x="5364163" y="4941888"/>
          <a:ext cx="3038475" cy="1287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0273" name="公式" r:id="rId9" imgW="1015920" imgH="431640" progId="Equation.3">
                  <p:embed/>
                </p:oleObj>
              </mc:Choice>
              <mc:Fallback>
                <p:oleObj name="公式" r:id="rId9" imgW="1015920" imgH="431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64163" y="4941888"/>
                        <a:ext cx="3038475" cy="1287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54" name="Rectangle 14" descr="花束"/>
          <p:cNvSpPr>
            <a:spLocks noChangeArrowheads="1"/>
          </p:cNvSpPr>
          <p:nvPr/>
        </p:nvSpPr>
        <p:spPr bwMode="auto">
          <a:xfrm>
            <a:off x="4572000" y="1916113"/>
            <a:ext cx="547688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kumimoji="0" lang="en-US" altLang="zh-CN" sz="4000">
                <a:solidFill>
                  <a:srgbClr val="000000"/>
                </a:solidFill>
                <a:latin typeface="Times New Roman" pitchFamily="18" charset="0"/>
              </a:rPr>
              <a:t>V</a:t>
            </a:r>
          </a:p>
        </p:txBody>
      </p:sp>
      <p:sp>
        <p:nvSpPr>
          <p:cNvPr id="4524050" name="Freeform 18"/>
          <p:cNvSpPr>
            <a:spLocks/>
          </p:cNvSpPr>
          <p:nvPr/>
        </p:nvSpPr>
        <p:spPr bwMode="auto">
          <a:xfrm>
            <a:off x="3492500" y="2828925"/>
            <a:ext cx="1008063" cy="815975"/>
          </a:xfrm>
          <a:custGeom>
            <a:avLst/>
            <a:gdLst>
              <a:gd name="T0" fmla="*/ 0 w 635"/>
              <a:gd name="T1" fmla="*/ 2147483647 h 514"/>
              <a:gd name="T2" fmla="*/ 2147483647 w 635"/>
              <a:gd name="T3" fmla="*/ 2147483647 h 514"/>
              <a:gd name="T4" fmla="*/ 2147483647 w 635"/>
              <a:gd name="T5" fmla="*/ 2147483647 h 514"/>
              <a:gd name="T6" fmla="*/ 2147483647 w 635"/>
              <a:gd name="T7" fmla="*/ 2147483647 h 514"/>
              <a:gd name="T8" fmla="*/ 0 60000 65536"/>
              <a:gd name="T9" fmla="*/ 0 60000 65536"/>
              <a:gd name="T10" fmla="*/ 0 60000 65536"/>
              <a:gd name="T11" fmla="*/ 0 60000 65536"/>
              <a:gd name="T12" fmla="*/ 0 w 635"/>
              <a:gd name="T13" fmla="*/ 0 h 514"/>
              <a:gd name="T14" fmla="*/ 635 w 635"/>
              <a:gd name="T15" fmla="*/ 514 h 51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635" h="514">
                <a:moveTo>
                  <a:pt x="0" y="60"/>
                </a:moveTo>
                <a:cubicBezTo>
                  <a:pt x="90" y="30"/>
                  <a:pt x="181" y="0"/>
                  <a:pt x="272" y="15"/>
                </a:cubicBezTo>
                <a:cubicBezTo>
                  <a:pt x="363" y="30"/>
                  <a:pt x="484" y="68"/>
                  <a:pt x="544" y="151"/>
                </a:cubicBezTo>
                <a:cubicBezTo>
                  <a:pt x="604" y="234"/>
                  <a:pt x="619" y="374"/>
                  <a:pt x="635" y="514"/>
                </a:cubicBezTo>
              </a:path>
            </a:pathLst>
          </a:custGeom>
          <a:noFill/>
          <a:ln w="47625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4524052" name="Freeform 20"/>
          <p:cNvSpPr>
            <a:spLocks/>
          </p:cNvSpPr>
          <p:nvPr/>
        </p:nvSpPr>
        <p:spPr bwMode="auto">
          <a:xfrm>
            <a:off x="2700338" y="3284538"/>
            <a:ext cx="1800225" cy="912812"/>
          </a:xfrm>
          <a:custGeom>
            <a:avLst/>
            <a:gdLst>
              <a:gd name="T0" fmla="*/ 0 w 1134"/>
              <a:gd name="T1" fmla="*/ 2147483647 h 575"/>
              <a:gd name="T2" fmla="*/ 2147483647 w 1134"/>
              <a:gd name="T3" fmla="*/ 2147483647 h 575"/>
              <a:gd name="T4" fmla="*/ 2147483647 w 1134"/>
              <a:gd name="T5" fmla="*/ 2147483647 h 575"/>
              <a:gd name="T6" fmla="*/ 2147483647 w 1134"/>
              <a:gd name="T7" fmla="*/ 2147483647 h 575"/>
              <a:gd name="T8" fmla="*/ 2147483647 w 1134"/>
              <a:gd name="T9" fmla="*/ 2147483647 h 57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134"/>
              <a:gd name="T16" fmla="*/ 0 h 575"/>
              <a:gd name="T17" fmla="*/ 1134 w 1134"/>
              <a:gd name="T18" fmla="*/ 575 h 57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134" h="575">
                <a:moveTo>
                  <a:pt x="0" y="575"/>
                </a:moveTo>
                <a:cubicBezTo>
                  <a:pt x="98" y="461"/>
                  <a:pt x="197" y="348"/>
                  <a:pt x="318" y="257"/>
                </a:cubicBezTo>
                <a:cubicBezTo>
                  <a:pt x="439" y="166"/>
                  <a:pt x="613" y="60"/>
                  <a:pt x="726" y="30"/>
                </a:cubicBezTo>
                <a:cubicBezTo>
                  <a:pt x="839" y="0"/>
                  <a:pt x="930" y="46"/>
                  <a:pt x="998" y="76"/>
                </a:cubicBezTo>
                <a:cubicBezTo>
                  <a:pt x="1066" y="106"/>
                  <a:pt x="1100" y="159"/>
                  <a:pt x="1134" y="212"/>
                </a:cubicBezTo>
              </a:path>
            </a:pathLst>
          </a:custGeom>
          <a:noFill/>
          <a:ln w="47625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6157" name="Rectangle 25"/>
          <p:cNvSpPr>
            <a:spLocks noChangeArrowheads="1"/>
          </p:cNvSpPr>
          <p:nvPr/>
        </p:nvSpPr>
        <p:spPr bwMode="auto">
          <a:xfrm>
            <a:off x="468313" y="333375"/>
            <a:ext cx="8229600" cy="1143000"/>
          </a:xfrm>
          <a:prstGeom prst="rect">
            <a:avLst/>
          </a:prstGeom>
          <a:solidFill>
            <a:srgbClr val="FFCC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kumimoji="0" lang="en-US" altLang="zh-CN" sz="4000">
                <a:solidFill>
                  <a:srgbClr val="000000"/>
                </a:solidFill>
                <a:latin typeface="Times New Roman" pitchFamily="18" charset="0"/>
              </a:rPr>
              <a:t> V </a:t>
            </a:r>
            <a:r>
              <a:rPr kumimoji="0" lang="zh-CN" altLang="en-US" sz="4000">
                <a:solidFill>
                  <a:srgbClr val="000000"/>
                </a:solidFill>
                <a:latin typeface="Times New Roman" pitchFamily="18" charset="0"/>
              </a:rPr>
              <a:t>上的任两个元素可以做加法</a:t>
            </a:r>
          </a:p>
        </p:txBody>
      </p:sp>
    </p:spTree>
    <p:extLst>
      <p:ext uri="{BB962C8B-B14F-4D97-AF65-F5344CB8AC3E}">
        <p14:creationId xmlns:p14="http://schemas.microsoft.com/office/powerpoint/2010/main" val="3208190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4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5240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5240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4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5240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5240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5240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4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5240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5240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4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5240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5240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4524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4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000"/>
                                        <p:tgtEl>
                                          <p:spTgt spid="4524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4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1000"/>
                                        <p:tgtEl>
                                          <p:spTgt spid="4524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4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5240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5240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40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4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45240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5240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45240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4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45240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45240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45240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24036" grpId="0" animBg="1"/>
      <p:bldP spid="4524037" grpId="0" animBg="1"/>
      <p:bldP spid="4524038" grpId="0" animBg="1"/>
      <p:bldP spid="4524050" grpId="0" animBg="1"/>
      <p:bldP spid="4524052" grpId="0" animBg="1"/>
    </p:bldLst>
  </p:timing>
</p:sld>
</file>

<file path=ppt/slides/slide4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4" name="Freeform 3"/>
          <p:cNvSpPr>
            <a:spLocks/>
          </p:cNvSpPr>
          <p:nvPr/>
        </p:nvSpPr>
        <p:spPr bwMode="auto">
          <a:xfrm>
            <a:off x="1079500" y="1928813"/>
            <a:ext cx="6361113" cy="3505200"/>
          </a:xfrm>
          <a:custGeom>
            <a:avLst/>
            <a:gdLst>
              <a:gd name="T0" fmla="*/ 2147483647 w 4007"/>
              <a:gd name="T1" fmla="*/ 2147483647 h 2208"/>
              <a:gd name="T2" fmla="*/ 2147483647 w 4007"/>
              <a:gd name="T3" fmla="*/ 2147483647 h 2208"/>
              <a:gd name="T4" fmla="*/ 2147483647 w 4007"/>
              <a:gd name="T5" fmla="*/ 2147483647 h 2208"/>
              <a:gd name="T6" fmla="*/ 2147483647 w 4007"/>
              <a:gd name="T7" fmla="*/ 2147483647 h 2208"/>
              <a:gd name="T8" fmla="*/ 2147483647 w 4007"/>
              <a:gd name="T9" fmla="*/ 2147483647 h 2208"/>
              <a:gd name="T10" fmla="*/ 2147483647 w 4007"/>
              <a:gd name="T11" fmla="*/ 2147483647 h 2208"/>
              <a:gd name="T12" fmla="*/ 2147483647 w 4007"/>
              <a:gd name="T13" fmla="*/ 2147483647 h 2208"/>
              <a:gd name="T14" fmla="*/ 2147483647 w 4007"/>
              <a:gd name="T15" fmla="*/ 2147483647 h 2208"/>
              <a:gd name="T16" fmla="*/ 2147483647 w 4007"/>
              <a:gd name="T17" fmla="*/ 2147483647 h 2208"/>
              <a:gd name="T18" fmla="*/ 2147483647 w 4007"/>
              <a:gd name="T19" fmla="*/ 2147483647 h 2208"/>
              <a:gd name="T20" fmla="*/ 2147483647 w 4007"/>
              <a:gd name="T21" fmla="*/ 2147483647 h 2208"/>
              <a:gd name="T22" fmla="*/ 2147483647 w 4007"/>
              <a:gd name="T23" fmla="*/ 2147483647 h 2208"/>
              <a:gd name="T24" fmla="*/ 2147483647 w 4007"/>
              <a:gd name="T25" fmla="*/ 2147483647 h 2208"/>
              <a:gd name="T26" fmla="*/ 2147483647 w 4007"/>
              <a:gd name="T27" fmla="*/ 2147483647 h 2208"/>
              <a:gd name="T28" fmla="*/ 2147483647 w 4007"/>
              <a:gd name="T29" fmla="*/ 2147483647 h 2208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w 4007"/>
              <a:gd name="T46" fmla="*/ 0 h 2208"/>
              <a:gd name="T47" fmla="*/ 4007 w 4007"/>
              <a:gd name="T48" fmla="*/ 2208 h 2208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T45" t="T46" r="T47" b="T48"/>
            <a:pathLst>
              <a:path w="4007" h="2208">
                <a:moveTo>
                  <a:pt x="612" y="1852"/>
                </a:moveTo>
                <a:cubicBezTo>
                  <a:pt x="945" y="1958"/>
                  <a:pt x="1769" y="2208"/>
                  <a:pt x="2064" y="2170"/>
                </a:cubicBezTo>
                <a:cubicBezTo>
                  <a:pt x="2359" y="2132"/>
                  <a:pt x="2222" y="1716"/>
                  <a:pt x="2381" y="1625"/>
                </a:cubicBezTo>
                <a:cubicBezTo>
                  <a:pt x="2540" y="1534"/>
                  <a:pt x="2789" y="1693"/>
                  <a:pt x="3016" y="1625"/>
                </a:cubicBezTo>
                <a:cubicBezTo>
                  <a:pt x="3243" y="1557"/>
                  <a:pt x="3682" y="1345"/>
                  <a:pt x="3742" y="1217"/>
                </a:cubicBezTo>
                <a:cubicBezTo>
                  <a:pt x="3802" y="1089"/>
                  <a:pt x="3349" y="990"/>
                  <a:pt x="3379" y="854"/>
                </a:cubicBezTo>
                <a:cubicBezTo>
                  <a:pt x="3409" y="718"/>
                  <a:pt x="4007" y="537"/>
                  <a:pt x="3924" y="401"/>
                </a:cubicBezTo>
                <a:cubicBezTo>
                  <a:pt x="3841" y="265"/>
                  <a:pt x="3122" y="0"/>
                  <a:pt x="2880" y="38"/>
                </a:cubicBezTo>
                <a:cubicBezTo>
                  <a:pt x="2638" y="76"/>
                  <a:pt x="2646" y="589"/>
                  <a:pt x="2472" y="627"/>
                </a:cubicBezTo>
                <a:cubicBezTo>
                  <a:pt x="2298" y="665"/>
                  <a:pt x="2086" y="310"/>
                  <a:pt x="1837" y="265"/>
                </a:cubicBezTo>
                <a:cubicBezTo>
                  <a:pt x="1588" y="220"/>
                  <a:pt x="1104" y="242"/>
                  <a:pt x="975" y="355"/>
                </a:cubicBezTo>
                <a:cubicBezTo>
                  <a:pt x="846" y="468"/>
                  <a:pt x="1194" y="801"/>
                  <a:pt x="1066" y="945"/>
                </a:cubicBezTo>
                <a:cubicBezTo>
                  <a:pt x="938" y="1089"/>
                  <a:pt x="370" y="1119"/>
                  <a:pt x="204" y="1217"/>
                </a:cubicBezTo>
                <a:cubicBezTo>
                  <a:pt x="38" y="1315"/>
                  <a:pt x="0" y="1429"/>
                  <a:pt x="68" y="1535"/>
                </a:cubicBezTo>
                <a:cubicBezTo>
                  <a:pt x="136" y="1641"/>
                  <a:pt x="279" y="1746"/>
                  <a:pt x="612" y="1852"/>
                </a:cubicBezTo>
                <a:close/>
              </a:path>
            </a:pathLst>
          </a:custGeom>
          <a:solidFill>
            <a:srgbClr val="00FF00">
              <a:alpha val="70195"/>
            </a:srgbClr>
          </a:solidFill>
          <a:ln w="47625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4524042" name="Oval 10"/>
          <p:cNvSpPr>
            <a:spLocks noChangeArrowheads="1"/>
          </p:cNvSpPr>
          <p:nvPr/>
        </p:nvSpPr>
        <p:spPr bwMode="auto">
          <a:xfrm>
            <a:off x="3708400" y="3213100"/>
            <a:ext cx="193675" cy="195263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3175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graphicFrame>
        <p:nvGraphicFramePr>
          <p:cNvPr id="4524043" name="Object 11"/>
          <p:cNvGraphicFramePr>
            <a:graphicFrameLocks noChangeAspect="1"/>
          </p:cNvGraphicFramePr>
          <p:nvPr/>
        </p:nvGraphicFramePr>
        <p:xfrm>
          <a:off x="3708400" y="2565400"/>
          <a:ext cx="636588" cy="596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1294" name="公式" r:id="rId3" imgW="215640" imgH="203040" progId="Equation.3">
                  <p:embed/>
                </p:oleObj>
              </mc:Choice>
              <mc:Fallback>
                <p:oleObj name="公式" r:id="rId3" imgW="21564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08400" y="2565400"/>
                        <a:ext cx="636588" cy="596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24045" name="Object 13"/>
          <p:cNvGraphicFramePr>
            <a:graphicFrameLocks noChangeAspect="1"/>
          </p:cNvGraphicFramePr>
          <p:nvPr/>
        </p:nvGraphicFramePr>
        <p:xfrm>
          <a:off x="5148263" y="4868863"/>
          <a:ext cx="2808287" cy="1489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1295" name="公式" r:id="rId5" imgW="812520" imgH="431640" progId="Equation.3">
                  <p:embed/>
                </p:oleObj>
              </mc:Choice>
              <mc:Fallback>
                <p:oleObj name="公式" r:id="rId5" imgW="812520" imgH="431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48263" y="4868863"/>
                        <a:ext cx="2808287" cy="1489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76" name="Rectangle 14" descr="花束"/>
          <p:cNvSpPr>
            <a:spLocks noChangeArrowheads="1"/>
          </p:cNvSpPr>
          <p:nvPr/>
        </p:nvSpPr>
        <p:spPr bwMode="auto">
          <a:xfrm>
            <a:off x="4572000" y="2060575"/>
            <a:ext cx="547688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kumimoji="0" lang="en-US" altLang="zh-CN" sz="4000">
                <a:solidFill>
                  <a:srgbClr val="000000"/>
                </a:solidFill>
                <a:latin typeface="Times New Roman" pitchFamily="18" charset="0"/>
              </a:rPr>
              <a:t>V</a:t>
            </a:r>
          </a:p>
        </p:txBody>
      </p:sp>
      <p:graphicFrame>
        <p:nvGraphicFramePr>
          <p:cNvPr id="4524047" name="Object 15"/>
          <p:cNvGraphicFramePr>
            <a:graphicFrameLocks noChangeAspect="1"/>
          </p:cNvGraphicFramePr>
          <p:nvPr/>
        </p:nvGraphicFramePr>
        <p:xfrm>
          <a:off x="3419475" y="4508500"/>
          <a:ext cx="412750" cy="485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1296" name="公式" r:id="rId7" imgW="139680" imgH="164880" progId="Equation.3">
                  <p:embed/>
                </p:oleObj>
              </mc:Choice>
              <mc:Fallback>
                <p:oleObj name="公式" r:id="rId7" imgW="139680" imgH="1648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19475" y="4508500"/>
                        <a:ext cx="412750" cy="485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24048" name="Oval 16"/>
          <p:cNvSpPr>
            <a:spLocks noChangeArrowheads="1"/>
          </p:cNvSpPr>
          <p:nvPr/>
        </p:nvSpPr>
        <p:spPr bwMode="auto">
          <a:xfrm>
            <a:off x="3995738" y="4581525"/>
            <a:ext cx="193675" cy="195263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3175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graphicFrame>
        <p:nvGraphicFramePr>
          <p:cNvPr id="4524049" name="Object 17"/>
          <p:cNvGraphicFramePr>
            <a:graphicFrameLocks noChangeAspect="1"/>
          </p:cNvGraphicFramePr>
          <p:nvPr/>
        </p:nvGraphicFramePr>
        <p:xfrm>
          <a:off x="971550" y="2852738"/>
          <a:ext cx="1141413" cy="514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1297" name="公式" r:id="rId9" imgW="393480" imgH="177480" progId="Equation.3">
                  <p:embed/>
                </p:oleObj>
              </mc:Choice>
              <mc:Fallback>
                <p:oleObj name="公式" r:id="rId9" imgW="393480" imgH="177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550" y="2852738"/>
                        <a:ext cx="1141413" cy="514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24055" name="Line 23"/>
          <p:cNvSpPr>
            <a:spLocks noChangeShapeType="1"/>
          </p:cNvSpPr>
          <p:nvPr/>
        </p:nvSpPr>
        <p:spPr bwMode="auto">
          <a:xfrm flipH="1" flipV="1">
            <a:off x="3851275" y="3500438"/>
            <a:ext cx="215900" cy="1081087"/>
          </a:xfrm>
          <a:prstGeom prst="line">
            <a:avLst/>
          </a:prstGeom>
          <a:noFill/>
          <a:ln w="47625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4524056" name="Line 24"/>
          <p:cNvSpPr>
            <a:spLocks noChangeShapeType="1"/>
          </p:cNvSpPr>
          <p:nvPr/>
        </p:nvSpPr>
        <p:spPr bwMode="auto">
          <a:xfrm>
            <a:off x="2195513" y="3141663"/>
            <a:ext cx="1368425" cy="142875"/>
          </a:xfrm>
          <a:prstGeom prst="line">
            <a:avLst/>
          </a:prstGeom>
          <a:noFill/>
          <a:ln w="47625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7180" name="Rectangle 25"/>
          <p:cNvSpPr>
            <a:spLocks noChangeArrowheads="1"/>
          </p:cNvSpPr>
          <p:nvPr/>
        </p:nvSpPr>
        <p:spPr bwMode="auto">
          <a:xfrm>
            <a:off x="468313" y="333375"/>
            <a:ext cx="8229600" cy="1143000"/>
          </a:xfrm>
          <a:prstGeom prst="rect">
            <a:avLst/>
          </a:prstGeom>
          <a:solidFill>
            <a:srgbClr val="FFCC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kumimoji="0" lang="en-US" altLang="zh-CN" sz="4000">
                <a:solidFill>
                  <a:srgbClr val="000000"/>
                </a:solidFill>
                <a:latin typeface="Times New Roman" pitchFamily="18" charset="0"/>
              </a:rPr>
              <a:t> V </a:t>
            </a:r>
            <a:r>
              <a:rPr kumimoji="0" lang="zh-CN" altLang="en-US" sz="4000">
                <a:solidFill>
                  <a:srgbClr val="000000"/>
                </a:solidFill>
                <a:latin typeface="Times New Roman" pitchFamily="18" charset="0"/>
              </a:rPr>
              <a:t>上的数乘</a:t>
            </a:r>
          </a:p>
        </p:txBody>
      </p:sp>
    </p:spTree>
    <p:extLst>
      <p:ext uri="{BB962C8B-B14F-4D97-AF65-F5344CB8AC3E}">
        <p14:creationId xmlns:p14="http://schemas.microsoft.com/office/powerpoint/2010/main" val="4178803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4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5240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5240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4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5240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5240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524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4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5240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5240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4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1000"/>
                                        <p:tgtEl>
                                          <p:spTgt spid="4524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4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1000"/>
                                        <p:tgtEl>
                                          <p:spTgt spid="4524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4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5240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5240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3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4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5240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5240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45240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4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45240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45240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45240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24042" grpId="0" animBg="1"/>
      <p:bldP spid="4524048" grpId="0" animBg="1"/>
      <p:bldP spid="4524055" grpId="0" animBg="1"/>
      <p:bldP spid="4524056" grpId="0" animBg="1"/>
    </p:bldLst>
  </p:timing>
</p:sld>
</file>

<file path=ppt/slides/slide4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042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571500"/>
            <a:ext cx="8229600" cy="5554663"/>
          </a:xfrm>
        </p:spPr>
        <p:txBody>
          <a:bodyPr/>
          <a:lstStyle/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</a:rPr>
              <a:t>前四条公理保证 </a:t>
            </a:r>
            <a:r>
              <a:rPr lang="en-US" altLang="zh-CN" b="1" smtClean="0">
                <a:latin typeface="Times New Roman" pitchFamily="18" charset="0"/>
              </a:rPr>
              <a:t>V </a:t>
            </a:r>
            <a:r>
              <a:rPr lang="zh-CN" altLang="en-US" b="1" smtClean="0">
                <a:latin typeface="Times New Roman" pitchFamily="18" charset="0"/>
              </a:rPr>
              <a:t>在加法下构成交换群</a:t>
            </a:r>
            <a:r>
              <a:rPr lang="en-US" altLang="zh-CN" b="1" smtClean="0">
                <a:latin typeface="Times New Roman" pitchFamily="18" charset="0"/>
              </a:rPr>
              <a:t>:</a:t>
            </a:r>
            <a:endParaRPr lang="en-US" altLang="zh-CN" b="1" smtClean="0"/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smtClean="0"/>
              <a:t> </a:t>
            </a:r>
            <a:r>
              <a:rPr lang="en-US" altLang="zh-CN" b="1" smtClean="0">
                <a:latin typeface="Times New Roman" pitchFamily="18" charset="0"/>
              </a:rPr>
              <a:t>1) </a:t>
            </a:r>
            <a:r>
              <a:rPr lang="zh-CN" altLang="en-US" b="1" smtClean="0"/>
              <a:t>交换律            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 </a:t>
            </a:r>
            <a:r>
              <a:rPr lang="en-US" altLang="zh-CN" b="1" i="1" smtClean="0">
                <a:latin typeface="Times New Roman" pitchFamily="18" charset="0"/>
                <a:sym typeface="Symbol" pitchFamily="18" charset="2"/>
              </a:rPr>
              <a:t>+ 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  </a:t>
            </a:r>
            <a:r>
              <a:rPr lang="en-US" altLang="zh-CN" b="1" i="1" smtClean="0">
                <a:latin typeface="Times New Roman" pitchFamily="18" charset="0"/>
                <a:sym typeface="Symbol" pitchFamily="18" charset="2"/>
              </a:rPr>
              <a:t>=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</a:t>
            </a:r>
            <a:r>
              <a:rPr lang="en-US" altLang="zh-CN" b="1" i="1" smtClean="0">
                <a:latin typeface="Times New Roman" pitchFamily="18" charset="0"/>
                <a:sym typeface="Symbol" pitchFamily="18" charset="2"/>
              </a:rPr>
              <a:t> +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</a:t>
            </a:r>
            <a:endParaRPr lang="en-US" altLang="zh-CN" b="1" i="1" smtClean="0">
              <a:latin typeface="Times New Roman" pitchFamily="18" charset="0"/>
              <a:sym typeface="Symbol" pitchFamily="18" charset="2"/>
            </a:endParaRP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</a:rPr>
              <a:t> 2) </a:t>
            </a:r>
            <a:r>
              <a:rPr lang="zh-CN" altLang="en-US" b="1" smtClean="0">
                <a:latin typeface="Times New Roman" pitchFamily="18" charset="0"/>
              </a:rPr>
              <a:t>结合</a:t>
            </a:r>
            <a:r>
              <a:rPr lang="zh-CN" altLang="en-US" b="1" smtClean="0"/>
              <a:t>律            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 </a:t>
            </a:r>
            <a:r>
              <a:rPr lang="en-US" altLang="zh-CN" b="1" i="1" smtClean="0">
                <a:latin typeface="Times New Roman" pitchFamily="18" charset="0"/>
                <a:sym typeface="Symbol" pitchFamily="18" charset="2"/>
              </a:rPr>
              <a:t>+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(</a:t>
            </a:r>
            <a:r>
              <a:rPr lang="en-US" altLang="zh-CN" b="1" i="1" smtClean="0">
                <a:latin typeface="Times New Roman" pitchFamily="18" charset="0"/>
                <a:sym typeface="Symbol" pitchFamily="18" charset="2"/>
              </a:rPr>
              <a:t>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 </a:t>
            </a:r>
            <a:r>
              <a:rPr lang="en-US" altLang="zh-CN" b="1" i="1" smtClean="0">
                <a:latin typeface="Times New Roman" pitchFamily="18" charset="0"/>
                <a:sym typeface="Symbol" pitchFamily="18" charset="2"/>
              </a:rPr>
              <a:t>+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 )</a:t>
            </a:r>
            <a:r>
              <a:rPr lang="en-US" altLang="zh-CN" b="1" i="1" smtClean="0">
                <a:latin typeface="Times New Roman" pitchFamily="18" charset="0"/>
                <a:sym typeface="Symbol" pitchFamily="18" charset="2"/>
              </a:rPr>
              <a:t> =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(  </a:t>
            </a:r>
            <a:r>
              <a:rPr lang="en-US" altLang="zh-CN" b="1" i="1" smtClean="0">
                <a:latin typeface="Times New Roman" pitchFamily="18" charset="0"/>
                <a:sym typeface="Symbol" pitchFamily="18" charset="2"/>
              </a:rPr>
              <a:t>+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 ) </a:t>
            </a:r>
            <a:r>
              <a:rPr lang="en-US" altLang="zh-CN" b="1" i="1" smtClean="0">
                <a:latin typeface="Times New Roman" pitchFamily="18" charset="0"/>
                <a:sym typeface="Symbol" pitchFamily="18" charset="2"/>
              </a:rPr>
              <a:t>+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</a:t>
            </a:r>
            <a:r>
              <a:rPr lang="en-US" altLang="zh-CN" b="1" i="1" smtClean="0">
                <a:latin typeface="Times New Roman" pitchFamily="18" charset="0"/>
                <a:sym typeface="Symbol" pitchFamily="18" charset="2"/>
              </a:rPr>
              <a:t> 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 3) </a:t>
            </a:r>
            <a:r>
              <a:rPr lang="zh-CN" altLang="en-US" b="1" smtClean="0">
                <a:latin typeface="Times New Roman" pitchFamily="18" charset="0"/>
                <a:sym typeface="Symbol" pitchFamily="18" charset="2"/>
              </a:rPr>
              <a:t>存在元素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0       0 +  = </a:t>
            </a:r>
            <a:r>
              <a:rPr lang="en-US" altLang="zh-CN" b="1" i="1" smtClean="0">
                <a:latin typeface="Times New Roman" pitchFamily="18" charset="0"/>
                <a:sym typeface="Symbol" pitchFamily="18" charset="2"/>
              </a:rPr>
              <a:t> +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0 = </a:t>
            </a:r>
            <a:r>
              <a:rPr lang="en-US" altLang="zh-CN" b="1" i="1" smtClean="0">
                <a:latin typeface="Times New Roman" pitchFamily="18" charset="0"/>
                <a:sym typeface="Symbol" pitchFamily="18" charset="2"/>
              </a:rPr>
              <a:t> </a:t>
            </a:r>
            <a:r>
              <a:rPr lang="en-US" altLang="zh-CN" b="1" smtClean="0">
                <a:latin typeface="Times New Roman" pitchFamily="18" charset="0"/>
              </a:rPr>
              <a:t>, 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   V</a:t>
            </a:r>
            <a:r>
              <a:rPr lang="en-US" altLang="zh-CN" b="1" smtClean="0"/>
              <a:t> </a:t>
            </a:r>
            <a:endParaRPr lang="en-US" altLang="zh-CN" b="1" i="1" smtClean="0">
              <a:latin typeface="Times New Roman" pitchFamily="18" charset="0"/>
              <a:sym typeface="Symbol" pitchFamily="18" charset="2"/>
            </a:endParaRP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</a:rPr>
              <a:t> 4)</a:t>
            </a:r>
            <a:r>
              <a:rPr lang="en-US" altLang="zh-CN" b="1" smtClean="0"/>
              <a:t> </a:t>
            </a:r>
            <a:r>
              <a:rPr lang="zh-CN" altLang="en-US" b="1" smtClean="0"/>
              <a:t>任何元素都有负元素 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smtClean="0"/>
              <a:t>                          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</a:t>
            </a:r>
            <a:r>
              <a:rPr lang="en-US" altLang="zh-CN" b="1" i="1" smtClean="0">
                <a:latin typeface="Times New Roman" pitchFamily="18" charset="0"/>
                <a:sym typeface="Symbol" pitchFamily="18" charset="2"/>
              </a:rPr>
              <a:t> +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( </a:t>
            </a:r>
            <a:r>
              <a:rPr lang="en-US" altLang="zh-CN" smtClean="0">
                <a:sym typeface="MT Extra" pitchFamily="18" charset="2"/>
              </a:rPr>
              <a:t>–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 </a:t>
            </a:r>
            <a:r>
              <a:rPr lang="en-US" altLang="zh-CN" b="1" i="1" smtClean="0">
                <a:latin typeface="Times New Roman" pitchFamily="18" charset="0"/>
                <a:sym typeface="Symbol" pitchFamily="18" charset="2"/>
              </a:rPr>
              <a:t>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) = ( </a:t>
            </a:r>
            <a:r>
              <a:rPr lang="en-US" altLang="zh-CN" smtClean="0">
                <a:sym typeface="MT Extra" pitchFamily="18" charset="2"/>
              </a:rPr>
              <a:t>–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 </a:t>
            </a:r>
            <a:r>
              <a:rPr lang="en-US" altLang="zh-CN" b="1" i="1" smtClean="0">
                <a:latin typeface="Times New Roman" pitchFamily="18" charset="0"/>
                <a:sym typeface="Symbol" pitchFamily="18" charset="2"/>
              </a:rPr>
              <a:t>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)</a:t>
            </a:r>
            <a:r>
              <a:rPr lang="en-US" altLang="zh-CN" b="1" i="1" smtClean="0">
                <a:latin typeface="Times New Roman" pitchFamily="18" charset="0"/>
                <a:sym typeface="Symbol" pitchFamily="18" charset="2"/>
              </a:rPr>
              <a:t> +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 = 0 </a:t>
            </a:r>
          </a:p>
        </p:txBody>
      </p:sp>
      <p:sp>
        <p:nvSpPr>
          <p:cNvPr id="3" name="矩形 2"/>
          <p:cNvSpPr/>
          <p:nvPr/>
        </p:nvSpPr>
        <p:spPr>
          <a:xfrm>
            <a:off x="539750" y="1484313"/>
            <a:ext cx="6553200" cy="7207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" name="矩形 3"/>
          <p:cNvSpPr>
            <a:spLocks noChangeArrowheads="1"/>
          </p:cNvSpPr>
          <p:nvPr/>
        </p:nvSpPr>
        <p:spPr bwMode="auto">
          <a:xfrm>
            <a:off x="1908175" y="1557338"/>
            <a:ext cx="446405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rgbClr val="000000"/>
                </a:solidFill>
                <a:latin typeface="Times New Roman" pitchFamily="18" charset="0"/>
              </a:rPr>
              <a:t>   群 </a:t>
            </a:r>
            <a:r>
              <a:rPr lang="en-US" altLang="zh-CN">
                <a:solidFill>
                  <a:srgbClr val="000000"/>
                </a:solidFill>
                <a:latin typeface="Times New Roman" pitchFamily="18" charset="0"/>
              </a:rPr>
              <a:t>( Group ) </a:t>
            </a:r>
            <a:r>
              <a:rPr lang="zh-CN" altLang="en-US">
                <a:solidFill>
                  <a:srgbClr val="000000"/>
                </a:solidFill>
                <a:latin typeface="Times New Roman" pitchFamily="18" charset="0"/>
              </a:rPr>
              <a:t>的概念</a:t>
            </a:r>
            <a:endParaRPr lang="zh-CN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3847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</p:bldLst>
  </p:timing>
</p:sld>
</file>

<file path=ppt/slides/slide4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571500"/>
            <a:ext cx="8229600" cy="5554663"/>
          </a:xfrm>
        </p:spPr>
        <p:txBody>
          <a:bodyPr/>
          <a:lstStyle/>
          <a:p>
            <a:pPr eaLnBrk="1" hangingPunct="1">
              <a:lnSpc>
                <a:spcPct val="150000"/>
              </a:lnSpc>
              <a:buFontTx/>
              <a:buNone/>
              <a:defRPr/>
            </a:pPr>
            <a:r>
              <a:rPr lang="en-US" altLang="zh-CN" b="1" dirty="0">
                <a:latin typeface="Times New Roman" pitchFamily="18" charset="0"/>
                <a:sym typeface="Symbol" pitchFamily="18" charset="2"/>
              </a:rPr>
              <a:t> </a:t>
            </a:r>
            <a:r>
              <a:rPr lang="zh-CN" altLang="en-US" b="1" dirty="0">
                <a:latin typeface="Times New Roman" pitchFamily="18" charset="0"/>
                <a:sym typeface="Symbol" pitchFamily="18" charset="2"/>
              </a:rPr>
              <a:t>对  </a:t>
            </a:r>
            <a:r>
              <a:rPr lang="en-US" altLang="zh-CN" b="1" dirty="0">
                <a:latin typeface="Times New Roman" pitchFamily="18" charset="0"/>
                <a:sym typeface="Symbol" pitchFamily="18" charset="2"/>
              </a:rPr>
              <a:t>  </a:t>
            </a:r>
            <a:r>
              <a:rPr lang="en-US" altLang="zh-CN" b="1" i="1" dirty="0">
                <a:latin typeface="Times New Roman" pitchFamily="18" charset="0"/>
                <a:sym typeface="Symbol" pitchFamily="18" charset="2"/>
              </a:rPr>
              <a:t>k </a:t>
            </a:r>
            <a:r>
              <a:rPr lang="en-US" altLang="zh-CN" b="1" dirty="0">
                <a:latin typeface="Times New Roman" pitchFamily="18" charset="0"/>
                <a:sym typeface="Symbol" pitchFamily="18" charset="2"/>
              </a:rPr>
              <a:t>,</a:t>
            </a:r>
            <a:r>
              <a:rPr lang="en-US" altLang="zh-CN" b="1" i="1" dirty="0">
                <a:latin typeface="Times New Roman" pitchFamily="18" charset="0"/>
                <a:sym typeface="Symbol" pitchFamily="18" charset="2"/>
              </a:rPr>
              <a:t> l</a:t>
            </a:r>
            <a:r>
              <a:rPr lang="en-US" altLang="zh-CN" b="1" dirty="0">
                <a:latin typeface="Times New Roman" pitchFamily="18" charset="0"/>
                <a:sym typeface="Symbol" pitchFamily="18" charset="2"/>
              </a:rPr>
              <a:t>  </a:t>
            </a:r>
            <a:r>
              <a:rPr lang="en-US" altLang="zh-CN" b="1" dirty="0">
                <a:latin typeface="Times New Roman" pitchFamily="18" charset="0"/>
              </a:rPr>
              <a:t>K ,  </a:t>
            </a:r>
            <a:r>
              <a:rPr lang="en-US" altLang="zh-CN" b="1" dirty="0">
                <a:latin typeface="Times New Roman" pitchFamily="18" charset="0"/>
                <a:sym typeface="Symbol" pitchFamily="18" charset="2"/>
              </a:rPr>
              <a:t> </a:t>
            </a:r>
            <a:r>
              <a:rPr lang="en-US" altLang="zh-CN" b="1" i="1" dirty="0">
                <a:latin typeface="Times New Roman" pitchFamily="18" charset="0"/>
                <a:sym typeface="Symbol" pitchFamily="18" charset="2"/>
              </a:rPr>
              <a:t> </a:t>
            </a:r>
            <a:r>
              <a:rPr lang="en-US" altLang="zh-CN" b="1" dirty="0">
                <a:latin typeface="Times New Roman" pitchFamily="18" charset="0"/>
                <a:sym typeface="Symbol" pitchFamily="18" charset="2"/>
              </a:rPr>
              <a:t>,</a:t>
            </a:r>
            <a:r>
              <a:rPr lang="en-US" altLang="zh-CN" b="1" i="1" dirty="0">
                <a:latin typeface="Times New Roman" pitchFamily="18" charset="0"/>
                <a:sym typeface="Symbol" pitchFamily="18" charset="2"/>
              </a:rPr>
              <a:t> </a:t>
            </a:r>
            <a:r>
              <a:rPr lang="en-US" altLang="zh-CN" b="1" dirty="0">
                <a:latin typeface="Times New Roman" pitchFamily="18" charset="0"/>
                <a:sym typeface="Symbol" pitchFamily="18" charset="2"/>
              </a:rPr>
              <a:t>  V , </a:t>
            </a:r>
            <a:r>
              <a:rPr lang="zh-CN" altLang="en-US" b="1" dirty="0">
                <a:latin typeface="Times New Roman" pitchFamily="18" charset="0"/>
                <a:sym typeface="Symbol" pitchFamily="18" charset="2"/>
              </a:rPr>
              <a:t>有</a:t>
            </a:r>
            <a:endParaRPr lang="en-US" altLang="zh-CN" b="1" dirty="0">
              <a:latin typeface="Times New Roman" pitchFamily="18" charset="0"/>
            </a:endParaRPr>
          </a:p>
          <a:p>
            <a:pPr eaLnBrk="1" hangingPunct="1">
              <a:lnSpc>
                <a:spcPct val="150000"/>
              </a:lnSpc>
              <a:buFontTx/>
              <a:buNone/>
              <a:defRPr/>
            </a:pPr>
            <a:r>
              <a:rPr lang="en-US" altLang="zh-CN" b="1" dirty="0">
                <a:latin typeface="Times New Roman" pitchFamily="18" charset="0"/>
              </a:rPr>
              <a:t> 5)  </a:t>
            </a:r>
            <a:r>
              <a:rPr lang="zh-CN" altLang="en-US" b="1" dirty="0">
                <a:latin typeface="Times New Roman" pitchFamily="18" charset="0"/>
              </a:rPr>
              <a:t>数乘 </a:t>
            </a:r>
            <a:r>
              <a:rPr lang="en-US" altLang="zh-CN" b="1" dirty="0">
                <a:latin typeface="Times New Roman" pitchFamily="18" charset="0"/>
              </a:rPr>
              <a:t>1                             </a:t>
            </a:r>
            <a:r>
              <a:rPr lang="en-US" altLang="zh-CN" b="1" dirty="0">
                <a:latin typeface="Times New Roman" pitchFamily="18" charset="0"/>
                <a:sym typeface="Symbol" pitchFamily="18" charset="2"/>
              </a:rPr>
              <a:t>1  = </a:t>
            </a:r>
            <a:r>
              <a:rPr lang="en-US" altLang="zh-CN" b="1" i="1" dirty="0">
                <a:latin typeface="Times New Roman" pitchFamily="18" charset="0"/>
                <a:sym typeface="Symbol" pitchFamily="18" charset="2"/>
              </a:rPr>
              <a:t> </a:t>
            </a:r>
          </a:p>
          <a:p>
            <a:pPr eaLnBrk="1" hangingPunct="1">
              <a:lnSpc>
                <a:spcPct val="150000"/>
              </a:lnSpc>
              <a:buFontTx/>
              <a:buNone/>
              <a:defRPr/>
            </a:pPr>
            <a:r>
              <a:rPr lang="en-US" altLang="zh-CN" b="1" dirty="0">
                <a:latin typeface="Times New Roman" pitchFamily="18" charset="0"/>
              </a:rPr>
              <a:t> 6) </a:t>
            </a:r>
            <a:r>
              <a:rPr lang="zh-CN" altLang="en-US" b="1" dirty="0">
                <a:latin typeface="Times New Roman" pitchFamily="18" charset="0"/>
              </a:rPr>
              <a:t>左</a:t>
            </a:r>
            <a:r>
              <a:rPr lang="zh-CN" altLang="en-US" b="1" dirty="0">
                <a:solidFill>
                  <a:srgbClr val="000099"/>
                </a:solidFill>
              </a:rPr>
              <a:t>分配律</a:t>
            </a:r>
            <a:r>
              <a:rPr lang="zh-CN" altLang="en-US" b="1" dirty="0"/>
              <a:t>              </a:t>
            </a:r>
            <a:r>
              <a:rPr lang="en-US" altLang="zh-CN" b="1" dirty="0">
                <a:latin typeface="Times New Roman" pitchFamily="18" charset="0"/>
                <a:sym typeface="Symbol" pitchFamily="18" charset="2"/>
              </a:rPr>
              <a:t>( </a:t>
            </a:r>
            <a:r>
              <a:rPr lang="en-US" altLang="zh-CN" b="1" i="1" dirty="0">
                <a:latin typeface="Times New Roman" pitchFamily="18" charset="0"/>
                <a:sym typeface="Symbol" pitchFamily="18" charset="2"/>
              </a:rPr>
              <a:t>k + l</a:t>
            </a:r>
            <a:r>
              <a:rPr lang="en-US" altLang="zh-CN" b="1" dirty="0">
                <a:latin typeface="Times New Roman" pitchFamily="18" charset="0"/>
                <a:sym typeface="Symbol" pitchFamily="18" charset="2"/>
              </a:rPr>
              <a:t> )  = </a:t>
            </a:r>
            <a:r>
              <a:rPr lang="en-US" altLang="zh-CN" b="1" i="1" dirty="0">
                <a:latin typeface="Times New Roman" pitchFamily="18" charset="0"/>
                <a:sym typeface="Symbol" pitchFamily="18" charset="2"/>
              </a:rPr>
              <a:t>k </a:t>
            </a:r>
            <a:r>
              <a:rPr lang="en-US" altLang="zh-CN" b="1" dirty="0">
                <a:latin typeface="Times New Roman" pitchFamily="18" charset="0"/>
                <a:sym typeface="Symbol" pitchFamily="18" charset="2"/>
              </a:rPr>
              <a:t></a:t>
            </a:r>
            <a:r>
              <a:rPr lang="en-US" altLang="zh-CN" b="1" i="1" dirty="0">
                <a:latin typeface="Times New Roman" pitchFamily="18" charset="0"/>
                <a:sym typeface="Symbol" pitchFamily="18" charset="2"/>
              </a:rPr>
              <a:t> + l</a:t>
            </a:r>
            <a:r>
              <a:rPr lang="en-US" altLang="zh-CN" b="1" dirty="0">
                <a:latin typeface="Times New Roman" pitchFamily="18" charset="0"/>
                <a:sym typeface="Symbol" pitchFamily="18" charset="2"/>
              </a:rPr>
              <a:t> </a:t>
            </a:r>
          </a:p>
          <a:p>
            <a:pPr eaLnBrk="1" hangingPunct="1">
              <a:lnSpc>
                <a:spcPct val="150000"/>
              </a:lnSpc>
              <a:buFontTx/>
              <a:buNone/>
              <a:defRPr/>
            </a:pPr>
            <a:r>
              <a:rPr lang="en-US" altLang="zh-CN" b="1" dirty="0">
                <a:latin typeface="Times New Roman" pitchFamily="18" charset="0"/>
              </a:rPr>
              <a:t> 7) </a:t>
            </a:r>
            <a:r>
              <a:rPr lang="zh-CN" altLang="en-US" b="1" dirty="0">
                <a:latin typeface="Times New Roman" pitchFamily="18" charset="0"/>
              </a:rPr>
              <a:t>右</a:t>
            </a:r>
            <a:r>
              <a:rPr lang="zh-CN" altLang="en-US" b="1" dirty="0">
                <a:solidFill>
                  <a:srgbClr val="000099"/>
                </a:solidFill>
              </a:rPr>
              <a:t>分配律            </a:t>
            </a:r>
            <a:r>
              <a:rPr lang="en-US" altLang="zh-CN" b="1" i="1" dirty="0">
                <a:latin typeface="Times New Roman" pitchFamily="18" charset="0"/>
                <a:sym typeface="Symbol" pitchFamily="18" charset="2"/>
              </a:rPr>
              <a:t>k</a:t>
            </a:r>
            <a:r>
              <a:rPr lang="en-US" altLang="zh-CN" b="1" dirty="0">
                <a:latin typeface="Times New Roman" pitchFamily="18" charset="0"/>
                <a:sym typeface="Symbol" pitchFamily="18" charset="2"/>
              </a:rPr>
              <a:t> (  </a:t>
            </a:r>
            <a:r>
              <a:rPr lang="en-US" altLang="zh-CN" b="1" i="1" dirty="0">
                <a:latin typeface="Times New Roman" pitchFamily="18" charset="0"/>
                <a:sym typeface="Symbol" pitchFamily="18" charset="2"/>
              </a:rPr>
              <a:t>+ </a:t>
            </a:r>
            <a:r>
              <a:rPr lang="en-US" altLang="zh-CN" b="1" dirty="0">
                <a:latin typeface="Times New Roman" pitchFamily="18" charset="0"/>
                <a:sym typeface="Symbol" pitchFamily="18" charset="2"/>
              </a:rPr>
              <a:t> )  =  </a:t>
            </a:r>
            <a:r>
              <a:rPr lang="en-US" altLang="zh-CN" b="1" i="1" dirty="0">
                <a:latin typeface="Times New Roman" pitchFamily="18" charset="0"/>
                <a:sym typeface="Symbol" pitchFamily="18" charset="2"/>
              </a:rPr>
              <a:t>k </a:t>
            </a:r>
            <a:r>
              <a:rPr lang="en-US" altLang="zh-CN" b="1" dirty="0">
                <a:latin typeface="Times New Roman" pitchFamily="18" charset="0"/>
                <a:sym typeface="Symbol" pitchFamily="18" charset="2"/>
              </a:rPr>
              <a:t> </a:t>
            </a:r>
            <a:r>
              <a:rPr lang="en-US" altLang="zh-CN" b="1" i="1" dirty="0">
                <a:latin typeface="Times New Roman" pitchFamily="18" charset="0"/>
                <a:sym typeface="Symbol" pitchFamily="18" charset="2"/>
              </a:rPr>
              <a:t>+ k </a:t>
            </a:r>
            <a:r>
              <a:rPr lang="en-US" altLang="zh-CN" b="1" dirty="0">
                <a:latin typeface="Times New Roman" pitchFamily="18" charset="0"/>
                <a:sym typeface="Symbol" pitchFamily="18" charset="2"/>
              </a:rPr>
              <a:t> </a:t>
            </a:r>
          </a:p>
          <a:p>
            <a:pPr marL="514350" indent="-514350" eaLnBrk="1" hangingPunct="1">
              <a:lnSpc>
                <a:spcPct val="150000"/>
              </a:lnSpc>
              <a:buFontTx/>
              <a:buNone/>
              <a:defRPr/>
            </a:pPr>
            <a:r>
              <a:rPr lang="en-US" altLang="zh-CN" b="1" dirty="0">
                <a:latin typeface="Times New Roman" pitchFamily="18" charset="0"/>
              </a:rPr>
              <a:t> 8)  </a:t>
            </a:r>
            <a:r>
              <a:rPr lang="zh-CN" altLang="en-US" b="1" dirty="0">
                <a:latin typeface="Times New Roman" pitchFamily="18" charset="0"/>
              </a:rPr>
              <a:t>结合</a:t>
            </a:r>
            <a:r>
              <a:rPr lang="zh-CN" altLang="en-US" b="1" dirty="0"/>
              <a:t>律 </a:t>
            </a:r>
            <a:r>
              <a:rPr lang="en-US" altLang="zh-CN" b="1" dirty="0"/>
              <a:t>                   </a:t>
            </a:r>
            <a:r>
              <a:rPr lang="en-US" altLang="zh-CN" b="1" i="1" dirty="0"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US" altLang="zh-CN" b="1" i="1" dirty="0">
                <a:latin typeface="Times New Roman" pitchFamily="18" charset="0"/>
                <a:sym typeface="Symbol" pitchFamily="18" charset="2"/>
              </a:rPr>
              <a:t> </a:t>
            </a:r>
            <a:r>
              <a:rPr lang="en-US" altLang="zh-CN" b="1" dirty="0">
                <a:latin typeface="Times New Roman" pitchFamily="18" charset="0"/>
                <a:sym typeface="Symbol" pitchFamily="18" charset="2"/>
              </a:rPr>
              <a:t>(</a:t>
            </a:r>
            <a:r>
              <a:rPr lang="en-US" altLang="zh-CN" b="1" i="1" dirty="0">
                <a:latin typeface="Times New Roman" pitchFamily="18" charset="0"/>
                <a:sym typeface="Symbol" pitchFamily="18" charset="2"/>
              </a:rPr>
              <a:t> l </a:t>
            </a:r>
            <a:r>
              <a:rPr lang="en-US" altLang="zh-CN" b="1" dirty="0">
                <a:latin typeface="Times New Roman" pitchFamily="18" charset="0"/>
                <a:sym typeface="Symbol" pitchFamily="18" charset="2"/>
              </a:rPr>
              <a:t></a:t>
            </a:r>
            <a:r>
              <a:rPr lang="en-US" altLang="zh-CN" b="1" i="1" dirty="0">
                <a:latin typeface="Times New Roman" pitchFamily="18" charset="0"/>
                <a:sym typeface="Symbol" pitchFamily="18" charset="2"/>
              </a:rPr>
              <a:t> </a:t>
            </a:r>
            <a:r>
              <a:rPr lang="en-US" altLang="zh-CN" b="1" dirty="0">
                <a:latin typeface="Times New Roman" pitchFamily="18" charset="0"/>
                <a:sym typeface="Symbol" pitchFamily="18" charset="2"/>
              </a:rPr>
              <a:t>)</a:t>
            </a:r>
            <a:r>
              <a:rPr lang="en-US" altLang="zh-CN" b="1" i="1" dirty="0">
                <a:latin typeface="Times New Roman" pitchFamily="18" charset="0"/>
                <a:sym typeface="Symbol" pitchFamily="18" charset="2"/>
              </a:rPr>
              <a:t> = </a:t>
            </a:r>
            <a:r>
              <a:rPr lang="en-US" altLang="zh-CN" b="1" dirty="0">
                <a:latin typeface="Times New Roman" pitchFamily="18" charset="0"/>
                <a:sym typeface="Symbol" pitchFamily="18" charset="2"/>
              </a:rPr>
              <a:t>(</a:t>
            </a:r>
            <a:r>
              <a:rPr lang="en-US" altLang="zh-CN" b="1" i="1" dirty="0">
                <a:latin typeface="Times New Roman" pitchFamily="18" charset="0"/>
                <a:sym typeface="Symbol" pitchFamily="18" charset="2"/>
              </a:rPr>
              <a:t> k l </a:t>
            </a:r>
            <a:r>
              <a:rPr lang="en-US" altLang="zh-CN" b="1" dirty="0">
                <a:latin typeface="Times New Roman" pitchFamily="18" charset="0"/>
                <a:sym typeface="Symbol" pitchFamily="18" charset="2"/>
              </a:rPr>
              <a:t>)</a:t>
            </a:r>
            <a:r>
              <a:rPr lang="en-US" altLang="zh-CN" b="1" i="1" dirty="0">
                <a:latin typeface="Times New Roman" pitchFamily="18" charset="0"/>
                <a:sym typeface="Symbol" pitchFamily="18" charset="2"/>
              </a:rPr>
              <a:t> </a:t>
            </a:r>
            <a:r>
              <a:rPr lang="en-US" altLang="zh-CN" b="1" dirty="0">
                <a:latin typeface="Times New Roman" pitchFamily="18" charset="0"/>
                <a:sym typeface="Symbol" pitchFamily="18" charset="2"/>
              </a:rPr>
              <a:t></a:t>
            </a:r>
            <a:endParaRPr lang="zh-CN" altLang="en-US" b="1" dirty="0"/>
          </a:p>
          <a:p>
            <a:pPr eaLnBrk="1" hangingPunct="1">
              <a:lnSpc>
                <a:spcPct val="150000"/>
              </a:lnSpc>
              <a:buFontTx/>
              <a:buNone/>
              <a:defRPr/>
            </a:pPr>
            <a:r>
              <a:rPr lang="zh-CN" altLang="en-US" b="1" dirty="0">
                <a:latin typeface="Times New Roman" pitchFamily="18" charset="0"/>
                <a:sym typeface="Symbol" pitchFamily="18" charset="2"/>
              </a:rPr>
              <a:t>                                     </a:t>
            </a:r>
            <a:endParaRPr lang="en-US" altLang="zh-CN" b="1" dirty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2292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8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r>
              <a:rPr lang="en-US" altLang="zh-CN" smtClean="0"/>
              <a:t> </a:t>
            </a:r>
          </a:p>
          <a:p>
            <a:pPr eaLnBrk="1" hangingPunct="1"/>
            <a:endParaRPr lang="en-US" altLang="zh-CN" smtClean="0"/>
          </a:p>
          <a:p>
            <a:pPr eaLnBrk="1" hangingPunct="1"/>
            <a:endParaRPr lang="en-US" altLang="zh-CN" smtClean="0"/>
          </a:p>
          <a:p>
            <a:pPr eaLnBrk="1" hangingPunct="1"/>
            <a:endParaRPr lang="en-US" altLang="zh-CN" smtClean="0"/>
          </a:p>
        </p:txBody>
      </p:sp>
      <p:graphicFrame>
        <p:nvGraphicFramePr>
          <p:cNvPr id="8194" name="Object 6"/>
          <p:cNvGraphicFramePr>
            <a:graphicFrameLocks noChangeAspect="1"/>
          </p:cNvGraphicFramePr>
          <p:nvPr/>
        </p:nvGraphicFramePr>
        <p:xfrm>
          <a:off x="755650" y="3141663"/>
          <a:ext cx="4397375" cy="681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2318" name="公式" r:id="rId3" imgW="1307880" imgH="203040" progId="Equation.3">
                  <p:embed/>
                </p:oleObj>
              </mc:Choice>
              <mc:Fallback>
                <p:oleObj name="公式" r:id="rId3" imgW="130788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650" y="3141663"/>
                        <a:ext cx="4397375" cy="681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95" name="Object 7"/>
          <p:cNvGraphicFramePr>
            <a:graphicFrameLocks noChangeAspect="1"/>
          </p:cNvGraphicFramePr>
          <p:nvPr/>
        </p:nvGraphicFramePr>
        <p:xfrm>
          <a:off x="755650" y="4076700"/>
          <a:ext cx="6497638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2319" name="公式" r:id="rId5" imgW="1917360" imgH="203040" progId="Equation.3">
                  <p:embed/>
                </p:oleObj>
              </mc:Choice>
              <mc:Fallback>
                <p:oleObj name="公式" r:id="rId5" imgW="191736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650" y="4076700"/>
                        <a:ext cx="6497638" cy="685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96" name="Object 8"/>
          <p:cNvGraphicFramePr>
            <a:graphicFrameLocks noChangeAspect="1"/>
          </p:cNvGraphicFramePr>
          <p:nvPr/>
        </p:nvGraphicFramePr>
        <p:xfrm>
          <a:off x="711200" y="5013325"/>
          <a:ext cx="5770563" cy="703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2320" name="公式" r:id="rId7" imgW="1663560" imgH="203040" progId="Equation.3">
                  <p:embed/>
                </p:oleObj>
              </mc:Choice>
              <mc:Fallback>
                <p:oleObj name="公式" r:id="rId7" imgW="166356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1200" y="5013325"/>
                        <a:ext cx="5770563" cy="703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97" name="Object 9"/>
          <p:cNvGraphicFramePr>
            <a:graphicFrameLocks noChangeAspect="1"/>
          </p:cNvGraphicFramePr>
          <p:nvPr/>
        </p:nvGraphicFramePr>
        <p:xfrm>
          <a:off x="827088" y="2133600"/>
          <a:ext cx="4773612" cy="652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2321" name="公式" r:id="rId9" imgW="1485720" imgH="203040" progId="Equation.3">
                  <p:embed/>
                </p:oleObj>
              </mc:Choice>
              <mc:Fallback>
                <p:oleObj name="公式" r:id="rId9" imgW="148572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088" y="2133600"/>
                        <a:ext cx="4773612" cy="652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199" name="Picture 10" descr="2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70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00" name="Rectangle 12"/>
          <p:cNvSpPr>
            <a:spLocks noGrp="1" noChangeArrowheads="1"/>
          </p:cNvSpPr>
          <p:nvPr>
            <p:ph type="title" idx="4294967295"/>
          </p:nvPr>
        </p:nvSpPr>
        <p:spPr>
          <a:xfrm>
            <a:off x="468313" y="0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zh-CN" smtClean="0"/>
              <a:t>  </a:t>
            </a:r>
            <a:r>
              <a:rPr lang="zh-CN" altLang="en-US" sz="4000" b="1" smtClean="0">
                <a:solidFill>
                  <a:schemeClr val="bg1"/>
                </a:solidFill>
              </a:rPr>
              <a:t>公理的推论</a:t>
            </a:r>
            <a:r>
              <a:rPr lang="en-US" altLang="zh-CN" sz="4000" b="1" smtClean="0">
                <a:solidFill>
                  <a:schemeClr val="bg1"/>
                </a:solidFill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1244601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6386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642938"/>
            <a:ext cx="8229600" cy="5500687"/>
          </a:xfrm>
        </p:spPr>
        <p:txBody>
          <a:bodyPr/>
          <a:lstStyle/>
          <a:p>
            <a:pPr marL="609600" indent="-609600" eaLnBrk="1" hangingPunct="1">
              <a:lnSpc>
                <a:spcPct val="150000"/>
              </a:lnSpc>
              <a:buFont typeface="Wingdings" pitchFamily="2" charset="2"/>
              <a:buNone/>
            </a:pPr>
            <a:r>
              <a:rPr lang="zh-CN" altLang="en-US" b="1" smtClean="0">
                <a:latin typeface="Times New Roman" pitchFamily="18" charset="0"/>
              </a:rPr>
              <a:t>例</a:t>
            </a:r>
            <a:r>
              <a:rPr lang="en-US" altLang="zh-CN" b="1" smtClean="0">
                <a:latin typeface="Times New Roman" pitchFamily="18" charset="0"/>
              </a:rPr>
              <a:t>:  </a:t>
            </a:r>
          </a:p>
          <a:p>
            <a:pPr marL="609600" indent="-609600" eaLnBrk="1" hangingPunct="1">
              <a:lnSpc>
                <a:spcPct val="150000"/>
              </a:lnSpc>
              <a:buFont typeface="Wingdings" pitchFamily="2" charset="2"/>
              <a:buAutoNum type="arabicPeriod"/>
            </a:pPr>
            <a:r>
              <a:rPr lang="zh-CN" altLang="en-US" b="1" smtClean="0">
                <a:latin typeface="Times New Roman" pitchFamily="18" charset="0"/>
              </a:rPr>
              <a:t>向量空间 </a:t>
            </a:r>
            <a:r>
              <a:rPr lang="en-US" altLang="zh-CN" b="1" smtClean="0">
                <a:latin typeface="Times New Roman" pitchFamily="18" charset="0"/>
                <a:sym typeface="Euclid Math One"/>
              </a:rPr>
              <a:t>K</a:t>
            </a:r>
            <a:r>
              <a:rPr lang="en-US" altLang="zh-CN" sz="4000" b="1" baseline="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 </a:t>
            </a:r>
            <a:r>
              <a:rPr lang="zh-CN" altLang="en-US" b="1" smtClean="0">
                <a:latin typeface="Times New Roman" pitchFamily="18" charset="0"/>
              </a:rPr>
              <a:t>是 </a:t>
            </a:r>
            <a:r>
              <a:rPr lang="en-US" altLang="zh-CN" b="1" smtClean="0">
                <a:latin typeface="Times New Roman" pitchFamily="18" charset="0"/>
              </a:rPr>
              <a:t>K-</a:t>
            </a:r>
            <a:r>
              <a:rPr lang="zh-CN" altLang="en-US" b="1" smtClean="0">
                <a:latin typeface="Times New Roman" pitchFamily="18" charset="0"/>
              </a:rPr>
              <a:t>线性空间</a:t>
            </a:r>
            <a:endParaRPr lang="en-US" altLang="zh-CN" b="1" smtClean="0">
              <a:latin typeface="Times New Roman" pitchFamily="18" charset="0"/>
            </a:endParaRPr>
          </a:p>
          <a:p>
            <a:pPr marL="609600" indent="-609600" eaLnBrk="1" hangingPunct="1">
              <a:lnSpc>
                <a:spcPct val="150000"/>
              </a:lnSpc>
              <a:buFont typeface="Wingdings" pitchFamily="2" charset="2"/>
              <a:buAutoNum type="arabicPeriod"/>
            </a:pPr>
            <a:r>
              <a:rPr lang="en-US" altLang="zh-CN" b="1" smtClean="0">
                <a:latin typeface="Times New Roman" pitchFamily="18" charset="0"/>
              </a:rPr>
              <a:t>M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m,n</a:t>
            </a:r>
            <a:r>
              <a:rPr lang="en-US" altLang="zh-CN" b="1" smtClean="0">
                <a:latin typeface="Times New Roman" pitchFamily="18" charset="0"/>
              </a:rPr>
              <a:t>( K ) </a:t>
            </a:r>
            <a:r>
              <a:rPr lang="zh-CN" altLang="en-US" b="1" smtClean="0">
                <a:latin typeface="Times New Roman" pitchFamily="18" charset="0"/>
              </a:rPr>
              <a:t>在矩阵加法</a:t>
            </a:r>
            <a:r>
              <a:rPr lang="en-US" altLang="zh-CN" b="1" smtClean="0">
                <a:latin typeface="Times New Roman" pitchFamily="18" charset="0"/>
              </a:rPr>
              <a:t>, </a:t>
            </a:r>
            <a:r>
              <a:rPr lang="zh-CN" altLang="en-US" b="1" smtClean="0">
                <a:latin typeface="Times New Roman" pitchFamily="18" charset="0"/>
              </a:rPr>
              <a:t>数乘下构成 </a:t>
            </a:r>
            <a:endParaRPr lang="en-US" altLang="zh-CN" b="1" smtClean="0">
              <a:latin typeface="Times New Roman" pitchFamily="18" charset="0"/>
            </a:endParaRPr>
          </a:p>
          <a:p>
            <a:pPr marL="609600" indent="-609600" eaLnBrk="1" hangingPunct="1">
              <a:lnSpc>
                <a:spcPct val="150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</a:rPr>
              <a:t>      K-</a:t>
            </a:r>
            <a:r>
              <a:rPr lang="zh-CN" altLang="en-US" b="1" smtClean="0">
                <a:latin typeface="Times New Roman" pitchFamily="18" charset="0"/>
              </a:rPr>
              <a:t>线性空间</a:t>
            </a:r>
            <a:endParaRPr lang="en-US" altLang="zh-CN" b="1" smtClean="0">
              <a:latin typeface="Times New Roman" pitchFamily="18" charset="0"/>
            </a:endParaRPr>
          </a:p>
          <a:p>
            <a:pPr marL="609600" indent="-609600" eaLnBrk="1" hangingPunct="1">
              <a:lnSpc>
                <a:spcPct val="150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</a:rPr>
              <a:t>3.   </a:t>
            </a:r>
            <a:r>
              <a:rPr lang="zh-CN" altLang="en-US" b="1" smtClean="0">
                <a:latin typeface="Times New Roman" pitchFamily="18" charset="0"/>
              </a:rPr>
              <a:t>数域</a:t>
            </a:r>
            <a:r>
              <a:rPr lang="en-US" altLang="zh-CN" b="1" smtClean="0">
                <a:latin typeface="Times New Roman" pitchFamily="18" charset="0"/>
              </a:rPr>
              <a:t> ( Q , R , C , … ) </a:t>
            </a:r>
            <a:r>
              <a:rPr lang="zh-CN" altLang="en-US" b="1" smtClean="0">
                <a:latin typeface="Times New Roman" pitchFamily="18" charset="0"/>
              </a:rPr>
              <a:t>都可看成</a:t>
            </a:r>
            <a:endParaRPr lang="en-US" altLang="zh-CN" b="1" smtClean="0">
              <a:latin typeface="Times New Roman" pitchFamily="18" charset="0"/>
            </a:endParaRPr>
          </a:p>
          <a:p>
            <a:pPr marL="609600" indent="-609600" eaLnBrk="1" hangingPunct="1">
              <a:lnSpc>
                <a:spcPct val="150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</a:rPr>
              <a:t>      </a:t>
            </a:r>
            <a:r>
              <a:rPr lang="en-US" altLang="zh-CN" b="1" smtClean="0">
                <a:latin typeface="Times New Roman" pitchFamily="18" charset="0"/>
              </a:rPr>
              <a:t>Q-</a:t>
            </a:r>
            <a:r>
              <a:rPr lang="zh-CN" altLang="en-US" b="1" smtClean="0">
                <a:latin typeface="Times New Roman" pitchFamily="18" charset="0"/>
              </a:rPr>
              <a:t>线性空间</a:t>
            </a:r>
            <a:endParaRPr lang="en-US" altLang="zh-CN" b="1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1179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63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1363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63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51363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63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51363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638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513638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638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513638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638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513638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0"/>
            <a:ext cx="8229600" cy="2636838"/>
          </a:xfrm>
        </p:spPr>
        <p:txBody>
          <a:bodyPr/>
          <a:lstStyle/>
          <a:p>
            <a:pPr eaLnBrk="1" hangingPunct="1">
              <a:lnSpc>
                <a:spcPct val="135000"/>
              </a:lnSpc>
            </a:pPr>
            <a:r>
              <a:rPr lang="zh-CN" altLang="en-US" sz="3200" b="1" smtClean="0">
                <a:latin typeface="Times New Roman" pitchFamily="18" charset="0"/>
              </a:rPr>
              <a:t>例</a:t>
            </a:r>
            <a:r>
              <a:rPr lang="en-US" altLang="zh-CN" sz="3200" b="1" smtClean="0">
                <a:latin typeface="Times New Roman" pitchFamily="18" charset="0"/>
              </a:rPr>
              <a:t>: </a:t>
            </a:r>
            <a:r>
              <a:rPr lang="zh-CN" altLang="en-US" sz="3200" b="1" smtClean="0">
                <a:latin typeface="Times New Roman" pitchFamily="18" charset="0"/>
              </a:rPr>
              <a:t>区间</a:t>
            </a:r>
            <a:r>
              <a:rPr lang="en-US" altLang="zh-CN" sz="3200" b="1" smtClean="0">
                <a:latin typeface="Times New Roman" pitchFamily="18" charset="0"/>
              </a:rPr>
              <a:t>[ </a:t>
            </a:r>
            <a:r>
              <a:rPr lang="en-US" altLang="zh-CN" sz="3200" b="1" i="1" smtClean="0">
                <a:latin typeface="Times New Roman" pitchFamily="18" charset="0"/>
              </a:rPr>
              <a:t>a </a:t>
            </a:r>
            <a:r>
              <a:rPr lang="en-US" altLang="zh-CN" sz="3200" b="1" smtClean="0">
                <a:latin typeface="Times New Roman" pitchFamily="18" charset="0"/>
              </a:rPr>
              <a:t>, </a:t>
            </a:r>
            <a:r>
              <a:rPr lang="en-US" altLang="zh-CN" sz="3200" b="1" i="1" smtClean="0">
                <a:latin typeface="Times New Roman" pitchFamily="18" charset="0"/>
              </a:rPr>
              <a:t>b </a:t>
            </a:r>
            <a:r>
              <a:rPr lang="en-US" altLang="zh-CN" sz="3200" b="1" smtClean="0">
                <a:latin typeface="Times New Roman" pitchFamily="18" charset="0"/>
              </a:rPr>
              <a:t>] </a:t>
            </a:r>
            <a:r>
              <a:rPr lang="zh-CN" altLang="en-US" sz="3200" b="1" smtClean="0">
                <a:latin typeface="Times New Roman" pitchFamily="18" charset="0"/>
              </a:rPr>
              <a:t>上的全体连续函数在</a:t>
            </a:r>
            <a:br>
              <a:rPr lang="zh-CN" altLang="en-US" sz="3200" b="1" smtClean="0">
                <a:latin typeface="Times New Roman" pitchFamily="18" charset="0"/>
              </a:rPr>
            </a:br>
            <a:r>
              <a:rPr lang="zh-CN" altLang="en-US" sz="3200" b="1" smtClean="0">
                <a:latin typeface="Times New Roman" pitchFamily="18" charset="0"/>
              </a:rPr>
              <a:t>   函数加法</a:t>
            </a:r>
            <a:r>
              <a:rPr lang="en-US" altLang="zh-CN" sz="3200" b="1" smtClean="0">
                <a:latin typeface="Times New Roman" pitchFamily="18" charset="0"/>
              </a:rPr>
              <a:t>, </a:t>
            </a:r>
            <a:r>
              <a:rPr lang="zh-CN" altLang="en-US" sz="3200" b="1" smtClean="0">
                <a:latin typeface="Times New Roman" pitchFamily="18" charset="0"/>
              </a:rPr>
              <a:t>与实数的数乘下构成</a:t>
            </a:r>
            <a:br>
              <a:rPr lang="zh-CN" altLang="en-US" sz="3200" b="1" smtClean="0">
                <a:latin typeface="Times New Roman" pitchFamily="18" charset="0"/>
              </a:rPr>
            </a:br>
            <a:r>
              <a:rPr lang="zh-CN" altLang="en-US" sz="3200" b="1" smtClean="0">
                <a:latin typeface="Times New Roman" pitchFamily="18" charset="0"/>
              </a:rPr>
              <a:t>实线性空间</a:t>
            </a:r>
            <a:r>
              <a:rPr lang="en-US" altLang="zh-CN" sz="3200" b="1" smtClean="0">
                <a:latin typeface="Times New Roman" pitchFamily="18" charset="0"/>
              </a:rPr>
              <a:t>, </a:t>
            </a:r>
            <a:r>
              <a:rPr lang="zh-CN" altLang="en-US" sz="3200" b="1" smtClean="0">
                <a:latin typeface="Times New Roman" pitchFamily="18" charset="0"/>
              </a:rPr>
              <a:t>记为 </a:t>
            </a:r>
            <a:r>
              <a:rPr lang="en-US" altLang="zh-CN" sz="3200" b="1" smtClean="0">
                <a:latin typeface="Times New Roman" pitchFamily="18" charset="0"/>
              </a:rPr>
              <a:t>C[ </a:t>
            </a:r>
            <a:r>
              <a:rPr lang="en-US" altLang="zh-CN" sz="3200" b="1" i="1" smtClean="0">
                <a:latin typeface="Times New Roman" pitchFamily="18" charset="0"/>
              </a:rPr>
              <a:t>a </a:t>
            </a:r>
            <a:r>
              <a:rPr lang="en-US" altLang="zh-CN" sz="3200" b="1" smtClean="0">
                <a:latin typeface="Times New Roman" pitchFamily="18" charset="0"/>
              </a:rPr>
              <a:t>, </a:t>
            </a:r>
            <a:r>
              <a:rPr lang="en-US" altLang="zh-CN" sz="3200" b="1" i="1" smtClean="0">
                <a:latin typeface="Times New Roman" pitchFamily="18" charset="0"/>
              </a:rPr>
              <a:t>b </a:t>
            </a:r>
            <a:r>
              <a:rPr lang="en-US" altLang="zh-CN" sz="3200" b="1" smtClean="0">
                <a:latin typeface="Times New Roman" pitchFamily="18" charset="0"/>
              </a:rPr>
              <a:t>]</a:t>
            </a:r>
            <a:r>
              <a:rPr lang="en-US" altLang="zh-CN" sz="3600" b="1" smtClean="0">
                <a:latin typeface="Times New Roman" pitchFamily="18" charset="0"/>
              </a:rPr>
              <a:t> </a:t>
            </a:r>
            <a:endParaRPr lang="zh-CN" altLang="en-US" sz="3600" b="1" smtClean="0">
              <a:latin typeface="Times New Roman" pitchFamily="18" charset="0"/>
            </a:endParaRPr>
          </a:p>
        </p:txBody>
      </p:sp>
      <p:sp>
        <p:nvSpPr>
          <p:cNvPr id="9224" name="Line 3"/>
          <p:cNvSpPr>
            <a:spLocks noChangeShapeType="1"/>
          </p:cNvSpPr>
          <p:nvPr/>
        </p:nvSpPr>
        <p:spPr bwMode="auto">
          <a:xfrm>
            <a:off x="1116013" y="4868863"/>
            <a:ext cx="6624637" cy="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9225" name="Line 4"/>
          <p:cNvSpPr>
            <a:spLocks noChangeShapeType="1"/>
          </p:cNvSpPr>
          <p:nvPr/>
        </p:nvSpPr>
        <p:spPr bwMode="auto">
          <a:xfrm flipV="1">
            <a:off x="1116013" y="2781300"/>
            <a:ext cx="0" cy="3671888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graphicFrame>
        <p:nvGraphicFramePr>
          <p:cNvPr id="9218" name="Object 5"/>
          <p:cNvGraphicFramePr>
            <a:graphicFrameLocks noChangeAspect="1"/>
          </p:cNvGraphicFramePr>
          <p:nvPr/>
        </p:nvGraphicFramePr>
        <p:xfrm>
          <a:off x="7885113" y="4724400"/>
          <a:ext cx="376237" cy="412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3401" name="公式" r:id="rId3" imgW="126720" imgH="139680" progId="Equation.3">
                  <p:embed/>
                </p:oleObj>
              </mc:Choice>
              <mc:Fallback>
                <p:oleObj name="公式" r:id="rId3" imgW="126720" imgH="1396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85113" y="4724400"/>
                        <a:ext cx="376237" cy="412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19" name="Object 6"/>
          <p:cNvGraphicFramePr>
            <a:graphicFrameLocks noChangeAspect="1"/>
          </p:cNvGraphicFramePr>
          <p:nvPr/>
        </p:nvGraphicFramePr>
        <p:xfrm>
          <a:off x="539750" y="2565400"/>
          <a:ext cx="414338" cy="487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3402" name="公式" r:id="rId5" imgW="139680" imgH="164880" progId="Equation.3">
                  <p:embed/>
                </p:oleObj>
              </mc:Choice>
              <mc:Fallback>
                <p:oleObj name="公式" r:id="rId5" imgW="139680" imgH="1648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750" y="2565400"/>
                        <a:ext cx="414338" cy="487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65767" name="Freeform 7"/>
          <p:cNvSpPr>
            <a:spLocks/>
          </p:cNvSpPr>
          <p:nvPr/>
        </p:nvSpPr>
        <p:spPr bwMode="auto">
          <a:xfrm>
            <a:off x="1547813" y="3068638"/>
            <a:ext cx="5688012" cy="2305050"/>
          </a:xfrm>
          <a:custGeom>
            <a:avLst/>
            <a:gdLst>
              <a:gd name="T0" fmla="*/ 0 w 3719"/>
              <a:gd name="T1" fmla="*/ 2147483647 h 1452"/>
              <a:gd name="T2" fmla="*/ 2147483647 w 3719"/>
              <a:gd name="T3" fmla="*/ 2147483647 h 1452"/>
              <a:gd name="T4" fmla="*/ 2147483647 w 3719"/>
              <a:gd name="T5" fmla="*/ 2147483647 h 1452"/>
              <a:gd name="T6" fmla="*/ 2147483647 w 3719"/>
              <a:gd name="T7" fmla="*/ 0 h 1452"/>
              <a:gd name="T8" fmla="*/ 0 60000 65536"/>
              <a:gd name="T9" fmla="*/ 0 60000 65536"/>
              <a:gd name="T10" fmla="*/ 0 60000 65536"/>
              <a:gd name="T11" fmla="*/ 0 60000 65536"/>
              <a:gd name="T12" fmla="*/ 0 w 3719"/>
              <a:gd name="T13" fmla="*/ 0 h 1452"/>
              <a:gd name="T14" fmla="*/ 3719 w 3719"/>
              <a:gd name="T15" fmla="*/ 1452 h 145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19" h="1452">
                <a:moveTo>
                  <a:pt x="0" y="1452"/>
                </a:moveTo>
                <a:cubicBezTo>
                  <a:pt x="276" y="1021"/>
                  <a:pt x="552" y="590"/>
                  <a:pt x="862" y="499"/>
                </a:cubicBezTo>
                <a:cubicBezTo>
                  <a:pt x="1172" y="408"/>
                  <a:pt x="1384" y="990"/>
                  <a:pt x="1860" y="907"/>
                </a:cubicBezTo>
                <a:cubicBezTo>
                  <a:pt x="2336" y="824"/>
                  <a:pt x="3409" y="151"/>
                  <a:pt x="3719" y="0"/>
                </a:cubicBezTo>
              </a:path>
            </a:pathLst>
          </a:custGeom>
          <a:noFill/>
          <a:ln w="317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5365768" name="Freeform 8"/>
          <p:cNvSpPr>
            <a:spLocks/>
          </p:cNvSpPr>
          <p:nvPr/>
        </p:nvSpPr>
        <p:spPr bwMode="auto">
          <a:xfrm>
            <a:off x="1476375" y="3716338"/>
            <a:ext cx="5759450" cy="2220912"/>
          </a:xfrm>
          <a:custGeom>
            <a:avLst/>
            <a:gdLst>
              <a:gd name="T0" fmla="*/ 0 w 4219"/>
              <a:gd name="T1" fmla="*/ 0 h 1444"/>
              <a:gd name="T2" fmla="*/ 2147483647 w 4219"/>
              <a:gd name="T3" fmla="*/ 2147483647 h 1444"/>
              <a:gd name="T4" fmla="*/ 2147483647 w 4219"/>
              <a:gd name="T5" fmla="*/ 2147483647 h 1444"/>
              <a:gd name="T6" fmla="*/ 2147483647 w 4219"/>
              <a:gd name="T7" fmla="*/ 2147483647 h 1444"/>
              <a:gd name="T8" fmla="*/ 2147483647 w 4219"/>
              <a:gd name="T9" fmla="*/ 2147483647 h 1444"/>
              <a:gd name="T10" fmla="*/ 2147483647 w 4219"/>
              <a:gd name="T11" fmla="*/ 2147483647 h 1444"/>
              <a:gd name="T12" fmla="*/ 2147483647 w 4219"/>
              <a:gd name="T13" fmla="*/ 2147483647 h 1444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4219"/>
              <a:gd name="T22" fmla="*/ 0 h 1444"/>
              <a:gd name="T23" fmla="*/ 4219 w 4219"/>
              <a:gd name="T24" fmla="*/ 1444 h 1444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4219" h="1444">
                <a:moveTo>
                  <a:pt x="0" y="0"/>
                </a:moveTo>
                <a:cubicBezTo>
                  <a:pt x="276" y="639"/>
                  <a:pt x="553" y="1278"/>
                  <a:pt x="772" y="1361"/>
                </a:cubicBezTo>
                <a:cubicBezTo>
                  <a:pt x="991" y="1444"/>
                  <a:pt x="1135" y="506"/>
                  <a:pt x="1316" y="499"/>
                </a:cubicBezTo>
                <a:cubicBezTo>
                  <a:pt x="1497" y="492"/>
                  <a:pt x="1663" y="1308"/>
                  <a:pt x="1860" y="1316"/>
                </a:cubicBezTo>
                <a:cubicBezTo>
                  <a:pt x="2057" y="1324"/>
                  <a:pt x="2299" y="544"/>
                  <a:pt x="2495" y="544"/>
                </a:cubicBezTo>
                <a:cubicBezTo>
                  <a:pt x="2691" y="544"/>
                  <a:pt x="2752" y="1324"/>
                  <a:pt x="3039" y="1316"/>
                </a:cubicBezTo>
                <a:cubicBezTo>
                  <a:pt x="3326" y="1308"/>
                  <a:pt x="4022" y="635"/>
                  <a:pt x="4219" y="499"/>
                </a:cubicBezTo>
              </a:path>
            </a:pathLst>
          </a:custGeom>
          <a:noFill/>
          <a:ln w="3175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graphicFrame>
        <p:nvGraphicFramePr>
          <p:cNvPr id="5365769" name="Object 9"/>
          <p:cNvGraphicFramePr>
            <a:graphicFrameLocks noChangeAspect="1"/>
          </p:cNvGraphicFramePr>
          <p:nvPr/>
        </p:nvGraphicFramePr>
        <p:xfrm>
          <a:off x="7291388" y="2997200"/>
          <a:ext cx="487362" cy="601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3403" name="公式" r:id="rId7" imgW="164880" imgH="203040" progId="Equation.3">
                  <p:embed/>
                </p:oleObj>
              </mc:Choice>
              <mc:Fallback>
                <p:oleObj name="公式" r:id="rId7" imgW="16488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91388" y="2997200"/>
                        <a:ext cx="487362" cy="601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65770" name="Object 10"/>
          <p:cNvGraphicFramePr>
            <a:graphicFrameLocks noChangeAspect="1"/>
          </p:cNvGraphicFramePr>
          <p:nvPr/>
        </p:nvGraphicFramePr>
        <p:xfrm>
          <a:off x="7380288" y="4292600"/>
          <a:ext cx="412750" cy="487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3404" name="公式" r:id="rId9" imgW="139680" imgH="164880" progId="Equation.3">
                  <p:embed/>
                </p:oleObj>
              </mc:Choice>
              <mc:Fallback>
                <p:oleObj name="公式" r:id="rId9" imgW="139680" imgH="1648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80288" y="4292600"/>
                        <a:ext cx="412750" cy="487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228" name="Oval 11"/>
          <p:cNvSpPr>
            <a:spLocks noChangeArrowheads="1"/>
          </p:cNvSpPr>
          <p:nvPr/>
        </p:nvSpPr>
        <p:spPr bwMode="auto">
          <a:xfrm>
            <a:off x="1403350" y="4797425"/>
            <a:ext cx="73025" cy="217488"/>
          </a:xfrm>
          <a:prstGeom prst="ellipse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3175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9229" name="Oval 12"/>
          <p:cNvSpPr>
            <a:spLocks noChangeArrowheads="1"/>
          </p:cNvSpPr>
          <p:nvPr/>
        </p:nvSpPr>
        <p:spPr bwMode="auto">
          <a:xfrm>
            <a:off x="7164388" y="4797425"/>
            <a:ext cx="73025" cy="217488"/>
          </a:xfrm>
          <a:prstGeom prst="ellipse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3175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5365773" name="Freeform 13"/>
          <p:cNvSpPr>
            <a:spLocks/>
          </p:cNvSpPr>
          <p:nvPr/>
        </p:nvSpPr>
        <p:spPr bwMode="auto">
          <a:xfrm>
            <a:off x="1403350" y="2636838"/>
            <a:ext cx="5832475" cy="2724150"/>
          </a:xfrm>
          <a:custGeom>
            <a:avLst/>
            <a:gdLst>
              <a:gd name="T0" fmla="*/ 0 w 3720"/>
              <a:gd name="T1" fmla="*/ 2147483647 h 1761"/>
              <a:gd name="T2" fmla="*/ 2147483647 w 3720"/>
              <a:gd name="T3" fmla="*/ 2147483647 h 1761"/>
              <a:gd name="T4" fmla="*/ 2147483647 w 3720"/>
              <a:gd name="T5" fmla="*/ 2147483647 h 1761"/>
              <a:gd name="T6" fmla="*/ 2147483647 w 3720"/>
              <a:gd name="T7" fmla="*/ 2147483647 h 1761"/>
              <a:gd name="T8" fmla="*/ 2147483647 w 3720"/>
              <a:gd name="T9" fmla="*/ 2147483647 h 1761"/>
              <a:gd name="T10" fmla="*/ 2147483647 w 3720"/>
              <a:gd name="T11" fmla="*/ 2147483647 h 1761"/>
              <a:gd name="T12" fmla="*/ 2147483647 w 3720"/>
              <a:gd name="T13" fmla="*/ 2147483647 h 1761"/>
              <a:gd name="T14" fmla="*/ 2147483647 w 3720"/>
              <a:gd name="T15" fmla="*/ 0 h 1761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3720"/>
              <a:gd name="T25" fmla="*/ 0 h 1761"/>
              <a:gd name="T26" fmla="*/ 3720 w 3720"/>
              <a:gd name="T27" fmla="*/ 1761 h 1761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3720" h="1761">
                <a:moveTo>
                  <a:pt x="0" y="1043"/>
                </a:moveTo>
                <a:cubicBezTo>
                  <a:pt x="128" y="1201"/>
                  <a:pt x="257" y="1360"/>
                  <a:pt x="363" y="1451"/>
                </a:cubicBezTo>
                <a:cubicBezTo>
                  <a:pt x="469" y="1542"/>
                  <a:pt x="499" y="1761"/>
                  <a:pt x="635" y="1587"/>
                </a:cubicBezTo>
                <a:cubicBezTo>
                  <a:pt x="771" y="1413"/>
                  <a:pt x="1014" y="393"/>
                  <a:pt x="1180" y="408"/>
                </a:cubicBezTo>
                <a:cubicBezTo>
                  <a:pt x="1346" y="423"/>
                  <a:pt x="1474" y="1610"/>
                  <a:pt x="1633" y="1678"/>
                </a:cubicBezTo>
                <a:cubicBezTo>
                  <a:pt x="1792" y="1746"/>
                  <a:pt x="1966" y="831"/>
                  <a:pt x="2132" y="816"/>
                </a:cubicBezTo>
                <a:cubicBezTo>
                  <a:pt x="2298" y="801"/>
                  <a:pt x="2366" y="1723"/>
                  <a:pt x="2631" y="1587"/>
                </a:cubicBezTo>
                <a:cubicBezTo>
                  <a:pt x="2896" y="1451"/>
                  <a:pt x="3308" y="725"/>
                  <a:pt x="3720" y="0"/>
                </a:cubicBezTo>
              </a:path>
            </a:pathLst>
          </a:custGeom>
          <a:noFill/>
          <a:ln w="444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graphicFrame>
        <p:nvGraphicFramePr>
          <p:cNvPr id="5365774" name="Object 14"/>
          <p:cNvGraphicFramePr>
            <a:graphicFrameLocks noChangeAspect="1"/>
          </p:cNvGraphicFramePr>
          <p:nvPr/>
        </p:nvGraphicFramePr>
        <p:xfrm>
          <a:off x="7235825" y="1916113"/>
          <a:ext cx="1268413" cy="700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3405" name="公式" r:id="rId11" imgW="368280" imgH="203040" progId="Equation.3">
                  <p:embed/>
                </p:oleObj>
              </mc:Choice>
              <mc:Fallback>
                <p:oleObj name="公式" r:id="rId11" imgW="36828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35825" y="1916113"/>
                        <a:ext cx="1268413" cy="7000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231" name="Rectangle 15"/>
          <p:cNvSpPr>
            <a:spLocks noChangeArrowheads="1"/>
          </p:cNvSpPr>
          <p:nvPr/>
        </p:nvSpPr>
        <p:spPr bwMode="auto">
          <a:xfrm>
            <a:off x="1187450" y="5084763"/>
            <a:ext cx="384175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kumimoji="0" lang="en-US" altLang="zh-CN" i="1">
                <a:solidFill>
                  <a:srgbClr val="000000"/>
                </a:solidFill>
                <a:latin typeface="Times New Roman" pitchFamily="18" charset="0"/>
              </a:rPr>
              <a:t>a</a:t>
            </a:r>
          </a:p>
        </p:txBody>
      </p:sp>
      <p:sp>
        <p:nvSpPr>
          <p:cNvPr id="9232" name="Rectangle 16"/>
          <p:cNvSpPr>
            <a:spLocks noChangeArrowheads="1"/>
          </p:cNvSpPr>
          <p:nvPr/>
        </p:nvSpPr>
        <p:spPr bwMode="auto">
          <a:xfrm>
            <a:off x="7019925" y="5084763"/>
            <a:ext cx="384175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kumimoji="0" lang="en-US" altLang="zh-CN" i="1">
                <a:solidFill>
                  <a:srgbClr val="000000"/>
                </a:solidFill>
                <a:latin typeface="Times New Roman" pitchFamily="18" charset="0"/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469170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5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0"/>
                                        <p:tgtEl>
                                          <p:spTgt spid="53657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9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5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3657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3657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5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3000"/>
                                        <p:tgtEl>
                                          <p:spTgt spid="53657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19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5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3657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3657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5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2000"/>
                                        <p:tgtEl>
                                          <p:spTgt spid="53657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9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5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3657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3657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65767" grpId="0" animBg="1"/>
      <p:bldP spid="5365768" grpId="0" animBg="1"/>
      <p:bldP spid="5365773" grpId="0" animBg="1"/>
    </p:bldLst>
  </p:timing>
</p:sld>
</file>

<file path=ppt/slides/slide4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571500"/>
            <a:ext cx="8229600" cy="5295900"/>
          </a:xfrm>
        </p:spPr>
        <p:txBody>
          <a:bodyPr/>
          <a:lstStyle/>
          <a:p>
            <a:pPr marL="609600" indent="-609600" eaLnBrk="1" hangingPunct="1">
              <a:lnSpc>
                <a:spcPct val="150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  <a:cs typeface="Times New Roman" pitchFamily="18" charset="0"/>
              </a:rPr>
              <a:t>例</a:t>
            </a:r>
            <a:r>
              <a:rPr lang="en-US" altLang="zh-CN" b="1" smtClean="0">
                <a:latin typeface="Times New Roman" pitchFamily="18" charset="0"/>
                <a:cs typeface="Times New Roman" pitchFamily="18" charset="0"/>
              </a:rPr>
              <a:t>:   </a:t>
            </a:r>
            <a:r>
              <a:rPr lang="zh-CN" altLang="en-US" b="1" smtClean="0">
                <a:latin typeface="Times New Roman" pitchFamily="18" charset="0"/>
                <a:cs typeface="Times New Roman" pitchFamily="18" charset="0"/>
              </a:rPr>
              <a:t>在正实数集 </a:t>
            </a:r>
            <a:r>
              <a:rPr lang="en-US" altLang="zh-CN" b="1" smtClean="0"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altLang="zh-CN" sz="3600" b="1" i="1" baseline="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+</a:t>
            </a:r>
            <a:r>
              <a:rPr lang="zh-CN" altLang="en-US" b="1" smtClean="0">
                <a:latin typeface="Times New Roman" pitchFamily="18" charset="0"/>
                <a:cs typeface="Times New Roman" pitchFamily="18" charset="0"/>
              </a:rPr>
              <a:t>上定义运算</a:t>
            </a:r>
            <a:endParaRPr lang="en-US" altLang="zh-CN" b="1" smtClean="0">
              <a:latin typeface="Times New Roman" pitchFamily="18" charset="0"/>
              <a:cs typeface="Times New Roman" pitchFamily="18" charset="0"/>
            </a:endParaRPr>
          </a:p>
          <a:p>
            <a:pPr marL="609600" indent="-609600" eaLnBrk="1" hangingPunct="1">
              <a:lnSpc>
                <a:spcPct val="150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zh-CN" altLang="en-US" b="1" smtClean="0">
                <a:latin typeface="Times New Roman" pitchFamily="18" charset="0"/>
                <a:cs typeface="Times New Roman" pitchFamily="18" charset="0"/>
              </a:rPr>
              <a:t>加法</a:t>
            </a:r>
            <a:r>
              <a:rPr lang="en-US" altLang="zh-CN" b="1" smtClean="0">
                <a:latin typeface="Times New Roman" pitchFamily="18" charset="0"/>
                <a:cs typeface="Times New Roman" pitchFamily="18" charset="0"/>
              </a:rPr>
              <a:t>:   </a:t>
            </a:r>
            <a:r>
              <a:rPr lang="en-US" altLang="zh-CN" b="1" i="1" smtClean="0">
                <a:latin typeface="Times New Roman" pitchFamily="18" charset="0"/>
                <a:cs typeface="Times New Roman" pitchFamily="18" charset="0"/>
              </a:rPr>
              <a:t>a </a:t>
            </a:r>
            <a:r>
              <a:rPr lang="en-US" altLang="zh-CN" b="1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</a:t>
            </a:r>
            <a:r>
              <a:rPr lang="en-US" altLang="zh-CN" b="1" i="1" smtClean="0">
                <a:latin typeface="Times New Roman" pitchFamily="18" charset="0"/>
                <a:cs typeface="Times New Roman" pitchFamily="18" charset="0"/>
              </a:rPr>
              <a:t> b</a:t>
            </a:r>
            <a:r>
              <a:rPr lang="en-US" altLang="zh-CN" b="1" smtClean="0">
                <a:latin typeface="Times New Roman" pitchFamily="18" charset="0"/>
                <a:cs typeface="Times New Roman" pitchFamily="18" charset="0"/>
              </a:rPr>
              <a:t> : =  </a:t>
            </a:r>
            <a:r>
              <a:rPr lang="en-US" altLang="zh-CN" b="1" i="1" smtClean="0">
                <a:latin typeface="Times New Roman" pitchFamily="18" charset="0"/>
                <a:cs typeface="Times New Roman" pitchFamily="18" charset="0"/>
              </a:rPr>
              <a:t>ab</a:t>
            </a:r>
            <a:r>
              <a:rPr lang="en-US" altLang="zh-CN" b="1" smtClean="0">
                <a:latin typeface="Times New Roman" pitchFamily="18" charset="0"/>
                <a:cs typeface="Times New Roman" pitchFamily="18" charset="0"/>
              </a:rPr>
              <a:t> ,    </a:t>
            </a:r>
            <a:r>
              <a:rPr lang="en-US" altLang="zh-CN" b="1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 </a:t>
            </a:r>
            <a:r>
              <a:rPr lang="en-US" altLang="zh-CN" b="1" i="1" smtClean="0">
                <a:latin typeface="Times New Roman" pitchFamily="18" charset="0"/>
                <a:cs typeface="Times New Roman" pitchFamily="18" charset="0"/>
              </a:rPr>
              <a:t>a </a:t>
            </a:r>
            <a:r>
              <a:rPr lang="en-US" altLang="zh-CN" b="1" smtClean="0">
                <a:latin typeface="Times New Roman" pitchFamily="18" charset="0"/>
                <a:cs typeface="Times New Roman" pitchFamily="18" charset="0"/>
              </a:rPr>
              <a:t>,</a:t>
            </a:r>
            <a:r>
              <a:rPr lang="en-US" altLang="zh-CN" b="1" i="1" smtClean="0">
                <a:latin typeface="Times New Roman" pitchFamily="18" charset="0"/>
                <a:cs typeface="Times New Roman" pitchFamily="18" charset="0"/>
              </a:rPr>
              <a:t> b</a:t>
            </a:r>
            <a:r>
              <a:rPr lang="en-US" altLang="zh-CN" b="1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  </a:t>
            </a:r>
            <a:r>
              <a:rPr lang="en-US" altLang="zh-CN" b="1" smtClean="0"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altLang="zh-CN" sz="3600" b="1" i="1" baseline="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+</a:t>
            </a:r>
            <a:r>
              <a:rPr lang="en-US" altLang="zh-CN" b="1" smtClean="0"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 marL="609600" indent="-609600" eaLnBrk="1" hangingPunct="1">
              <a:lnSpc>
                <a:spcPct val="150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zh-CN" altLang="en-US" b="1" smtClean="0">
                <a:latin typeface="Times New Roman" pitchFamily="18" charset="0"/>
                <a:cs typeface="Times New Roman" pitchFamily="18" charset="0"/>
              </a:rPr>
              <a:t>数乘</a:t>
            </a:r>
            <a:r>
              <a:rPr lang="en-US" altLang="zh-CN" b="1" smtClean="0">
                <a:latin typeface="Times New Roman" pitchFamily="18" charset="0"/>
                <a:cs typeface="Times New Roman" pitchFamily="18" charset="0"/>
              </a:rPr>
              <a:t>:     </a:t>
            </a:r>
            <a:r>
              <a:rPr lang="en-US" altLang="zh-CN" b="1" i="1" smtClean="0">
                <a:latin typeface="Times New Roman" pitchFamily="18" charset="0"/>
                <a:cs typeface="Times New Roman" pitchFamily="18" charset="0"/>
              </a:rPr>
              <a:t>k a</a:t>
            </a:r>
            <a:r>
              <a:rPr lang="en-US" altLang="zh-CN" b="1" smtClean="0">
                <a:latin typeface="Times New Roman" pitchFamily="18" charset="0"/>
                <a:cs typeface="Times New Roman" pitchFamily="18" charset="0"/>
              </a:rPr>
              <a:t>   : =  </a:t>
            </a:r>
            <a:r>
              <a:rPr lang="en-US" altLang="zh-CN" b="1" i="1" smtClean="0">
                <a:latin typeface="Times New Roman" pitchFamily="18" charset="0"/>
                <a:cs typeface="Times New Roman" pitchFamily="18" charset="0"/>
              </a:rPr>
              <a:t>a </a:t>
            </a:r>
            <a:r>
              <a:rPr lang="en-US" altLang="zh-CN" sz="3600" b="1" i="1" baseline="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US" altLang="zh-CN" b="1" smtClean="0">
                <a:latin typeface="Times New Roman" pitchFamily="18" charset="0"/>
                <a:cs typeface="Times New Roman" pitchFamily="18" charset="0"/>
              </a:rPr>
              <a:t> ,     </a:t>
            </a:r>
            <a:r>
              <a:rPr lang="en-US" altLang="zh-CN" b="1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 </a:t>
            </a:r>
            <a:r>
              <a:rPr lang="en-US" altLang="zh-CN" b="1" i="1" smtClean="0"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US" altLang="zh-CN" b="1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  </a:t>
            </a:r>
            <a:r>
              <a:rPr lang="en-US" altLang="zh-CN" b="1" smtClean="0">
                <a:latin typeface="Times New Roman" pitchFamily="18" charset="0"/>
                <a:cs typeface="Times New Roman" pitchFamily="18" charset="0"/>
              </a:rPr>
              <a:t>Q</a:t>
            </a:r>
          </a:p>
          <a:p>
            <a:pPr marL="609600" indent="-609600" eaLnBrk="1" hangingPunct="1">
              <a:lnSpc>
                <a:spcPct val="150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  <a:cs typeface="Times New Roman" pitchFamily="18" charset="0"/>
              </a:rPr>
              <a:t>    证明：</a:t>
            </a:r>
            <a:r>
              <a:rPr lang="en-US" altLang="zh-CN" b="1" smtClean="0"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altLang="zh-CN" sz="3600" b="1" i="1" baseline="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+ </a:t>
            </a:r>
            <a:r>
              <a:rPr lang="zh-CN" altLang="en-US" b="1" smtClean="0">
                <a:latin typeface="Times New Roman" pitchFamily="18" charset="0"/>
                <a:cs typeface="Times New Roman" pitchFamily="18" charset="0"/>
              </a:rPr>
              <a:t>在以上加法，数乘运算下构成</a:t>
            </a:r>
            <a:endParaRPr lang="en-US" altLang="zh-CN" b="1" smtClean="0">
              <a:latin typeface="Times New Roman" pitchFamily="18" charset="0"/>
              <a:cs typeface="Times New Roman" pitchFamily="18" charset="0"/>
            </a:endParaRPr>
          </a:p>
          <a:p>
            <a:pPr marL="609600" indent="-609600" eaLnBrk="1" hangingPunct="1">
              <a:lnSpc>
                <a:spcPct val="150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zh-CN" altLang="en-US" b="1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smtClean="0">
                <a:latin typeface="Times New Roman" pitchFamily="18" charset="0"/>
                <a:cs typeface="Times New Roman" pitchFamily="18" charset="0"/>
              </a:rPr>
              <a:t>Q-</a:t>
            </a:r>
            <a:r>
              <a:rPr lang="zh-CN" altLang="en-US" b="1" smtClean="0">
                <a:latin typeface="Times New Roman" pitchFamily="18" charset="0"/>
                <a:cs typeface="Times New Roman" pitchFamily="18" charset="0"/>
              </a:rPr>
              <a:t>线性空间 </a:t>
            </a:r>
            <a:r>
              <a:rPr lang="en-US" altLang="zh-CN" b="1" smtClean="0">
                <a:latin typeface="Times New Roman" pitchFamily="18" charset="0"/>
                <a:cs typeface="Times New Roman" pitchFamily="18" charset="0"/>
              </a:rPr>
              <a:t>.  </a:t>
            </a:r>
            <a:r>
              <a:rPr lang="zh-CN" altLang="en-US" b="1" smtClean="0">
                <a:latin typeface="Times New Roman" pitchFamily="18" charset="0"/>
                <a:cs typeface="Times New Roman" pitchFamily="18" charset="0"/>
              </a:rPr>
              <a:t>判断向量组 </a:t>
            </a:r>
            <a:r>
              <a:rPr lang="en-US" altLang="zh-CN" b="1" smtClean="0">
                <a:latin typeface="Times New Roman" pitchFamily="18" charset="0"/>
                <a:cs typeface="Times New Roman" pitchFamily="18" charset="0"/>
              </a:rPr>
              <a:t> 6 ,  7,    8,    9   </a:t>
            </a:r>
          </a:p>
          <a:p>
            <a:pPr marL="609600" indent="-609600" eaLnBrk="1" hangingPunct="1">
              <a:lnSpc>
                <a:spcPct val="150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  <a:cs typeface="Times New Roman" pitchFamily="18" charset="0"/>
              </a:rPr>
              <a:t>    能否线性表出           </a:t>
            </a:r>
            <a:r>
              <a:rPr lang="en-US" altLang="zh-CN" b="1" smtClean="0">
                <a:latin typeface="Times New Roman" pitchFamily="18" charset="0"/>
                <a:cs typeface="Times New Roman" pitchFamily="18" charset="0"/>
              </a:rPr>
              <a:t>?</a:t>
            </a:r>
            <a:endParaRPr lang="en-US" altLang="zh-CN" sz="3600" b="1" smtClean="0">
              <a:latin typeface="Times New Roman" pitchFamily="18" charset="0"/>
            </a:endParaRPr>
          </a:p>
        </p:txBody>
      </p:sp>
      <p:graphicFrame>
        <p:nvGraphicFramePr>
          <p:cNvPr id="10242" name="Object 2"/>
          <p:cNvGraphicFramePr>
            <a:graphicFrameLocks noChangeAspect="1"/>
          </p:cNvGraphicFramePr>
          <p:nvPr/>
        </p:nvGraphicFramePr>
        <p:xfrm>
          <a:off x="3492500" y="4868863"/>
          <a:ext cx="962025" cy="593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4189" name="公式" r:id="rId3" imgW="368280" imgH="228600" progId="Equation.3">
                  <p:embed/>
                </p:oleObj>
              </mc:Choice>
              <mc:Fallback>
                <p:oleObj name="公式" r:id="rId3" imgW="36828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92500" y="4868863"/>
                        <a:ext cx="962025" cy="593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17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78441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6787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611188" y="692150"/>
            <a:ext cx="7993062" cy="5440363"/>
          </a:xfrm>
        </p:spPr>
        <p:txBody>
          <a:bodyPr/>
          <a:lstStyle/>
          <a:p>
            <a:pPr eaLnBrk="1" hangingPunct="1">
              <a:lnSpc>
                <a:spcPct val="135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</a:rPr>
              <a:t> 向量空间的主要定理都可由向量的八条</a:t>
            </a:r>
          </a:p>
          <a:p>
            <a:pPr eaLnBrk="1" hangingPunct="1">
              <a:lnSpc>
                <a:spcPct val="135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</a:rPr>
              <a:t> 性质推出</a:t>
            </a:r>
            <a:r>
              <a:rPr lang="en-US" altLang="zh-CN" b="1" smtClean="0">
                <a:latin typeface="Times New Roman" pitchFamily="18" charset="0"/>
              </a:rPr>
              <a:t>,  </a:t>
            </a:r>
            <a:r>
              <a:rPr lang="zh-CN" altLang="en-US" b="1" smtClean="0">
                <a:latin typeface="Times New Roman" pitchFamily="18" charset="0"/>
              </a:rPr>
              <a:t>不需要用到向量加法、数乘</a:t>
            </a:r>
          </a:p>
          <a:p>
            <a:pPr eaLnBrk="1" hangingPunct="1">
              <a:lnSpc>
                <a:spcPct val="135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</a:rPr>
              <a:t> 的具体形式</a:t>
            </a:r>
            <a:r>
              <a:rPr lang="en-US" altLang="zh-CN" b="1" smtClean="0">
                <a:latin typeface="Times New Roman" pitchFamily="18" charset="0"/>
              </a:rPr>
              <a:t>.</a:t>
            </a:r>
          </a:p>
          <a:p>
            <a:pPr eaLnBrk="1" hangingPunct="1">
              <a:lnSpc>
                <a:spcPct val="135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</a:rPr>
              <a:t> 如果某一集合上有两种运算</a:t>
            </a:r>
            <a:r>
              <a:rPr lang="en-US" altLang="zh-CN" b="1" smtClean="0">
                <a:latin typeface="Times New Roman" pitchFamily="18" charset="0"/>
              </a:rPr>
              <a:t>,  </a:t>
            </a:r>
            <a:r>
              <a:rPr lang="zh-CN" altLang="en-US" b="1" smtClean="0">
                <a:latin typeface="Times New Roman" pitchFamily="18" charset="0"/>
              </a:rPr>
              <a:t>那么不管</a:t>
            </a:r>
          </a:p>
          <a:p>
            <a:pPr eaLnBrk="1" hangingPunct="1">
              <a:lnSpc>
                <a:spcPct val="135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</a:rPr>
              <a:t> 运算的具体形式如何</a:t>
            </a:r>
            <a:r>
              <a:rPr lang="en-US" altLang="zh-CN" b="1" smtClean="0">
                <a:latin typeface="Times New Roman" pitchFamily="18" charset="0"/>
              </a:rPr>
              <a:t>,  </a:t>
            </a:r>
            <a:r>
              <a:rPr lang="zh-CN" altLang="en-US" b="1" smtClean="0">
                <a:latin typeface="Times New Roman" pitchFamily="18" charset="0"/>
              </a:rPr>
              <a:t>只要它们也满足</a:t>
            </a:r>
          </a:p>
          <a:p>
            <a:pPr eaLnBrk="1" hangingPunct="1">
              <a:lnSpc>
                <a:spcPct val="135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</a:rPr>
              <a:t> 以上八条性质</a:t>
            </a:r>
            <a:r>
              <a:rPr lang="en-US" altLang="zh-CN" b="1" smtClean="0">
                <a:latin typeface="Times New Roman" pitchFamily="18" charset="0"/>
              </a:rPr>
              <a:t>, </a:t>
            </a:r>
            <a:r>
              <a:rPr lang="zh-CN" altLang="en-US" b="1" smtClean="0">
                <a:latin typeface="Times New Roman" pitchFamily="18" charset="0"/>
              </a:rPr>
              <a:t>向量空间的结果就可以</a:t>
            </a:r>
          </a:p>
          <a:p>
            <a:pPr eaLnBrk="1" hangingPunct="1">
              <a:lnSpc>
                <a:spcPct val="135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</a:rPr>
              <a:t> 搬到这个集合上去</a:t>
            </a:r>
            <a:r>
              <a:rPr lang="en-US" altLang="zh-CN" b="1" smtClean="0">
                <a:latin typeface="Times New Roman" pitchFamily="18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24624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67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40867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67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40867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67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000"/>
                                        <p:tgtEl>
                                          <p:spTgt spid="40867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67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0867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0867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0867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4598" name="Rectangle 6"/>
          <p:cNvSpPr>
            <a:spLocks noChangeArrowheads="1"/>
          </p:cNvSpPr>
          <p:nvPr/>
        </p:nvSpPr>
        <p:spPr bwMode="auto">
          <a:xfrm>
            <a:off x="2315108" y="3498619"/>
            <a:ext cx="478918" cy="720725"/>
          </a:xfrm>
          <a:prstGeom prst="rect">
            <a:avLst/>
          </a:prstGeom>
          <a:solidFill>
            <a:srgbClr val="FF00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17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pic>
        <p:nvPicPr>
          <p:cNvPr id="23558" name="Picture 9" descr="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70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9" name="Rectangle 12"/>
          <p:cNvSpPr>
            <a:spLocks noGrp="1" noChangeArrowheads="1"/>
          </p:cNvSpPr>
          <p:nvPr>
            <p:ph type="title"/>
          </p:nvPr>
        </p:nvSpPr>
        <p:spPr>
          <a:xfrm>
            <a:off x="539750" y="0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zh-CN" b="1" smtClean="0"/>
              <a:t>  </a:t>
            </a:r>
            <a:r>
              <a:rPr lang="zh-CN" altLang="en-US" sz="4000" b="1" smtClean="0">
                <a:solidFill>
                  <a:schemeClr val="bg1"/>
                </a:solidFill>
              </a:rPr>
              <a:t>含零向量的向量组必线性相关</a:t>
            </a:r>
          </a:p>
        </p:txBody>
      </p:sp>
      <p:sp>
        <p:nvSpPr>
          <p:cNvPr id="1774607" name="Rectangle 15"/>
          <p:cNvSpPr>
            <a:spLocks noChangeArrowheads="1"/>
          </p:cNvSpPr>
          <p:nvPr/>
        </p:nvSpPr>
        <p:spPr bwMode="auto">
          <a:xfrm>
            <a:off x="2771800" y="5300663"/>
            <a:ext cx="31686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kumimoji="0" lang="zh-CN" altLang="en-US" sz="3600" dirty="0">
                <a:latin typeface="Times New Roman" pitchFamily="18" charset="0"/>
                <a:ea typeface="华文楷体" pitchFamily="2" charset="-122"/>
              </a:rPr>
              <a:t>系数</a:t>
            </a:r>
            <a:r>
              <a:rPr kumimoji="0" lang="zh-CN" altLang="en-US" sz="3600" dirty="0">
                <a:ea typeface="华文楷体" pitchFamily="2" charset="-122"/>
              </a:rPr>
              <a:t>不全为零</a:t>
            </a:r>
          </a:p>
        </p:txBody>
      </p:sp>
      <p:cxnSp>
        <p:nvCxnSpPr>
          <p:cNvPr id="1774608" name="AutoShape 16"/>
          <p:cNvCxnSpPr>
            <a:cxnSpLocks noChangeShapeType="1"/>
          </p:cNvCxnSpPr>
          <p:nvPr/>
        </p:nvCxnSpPr>
        <p:spPr bwMode="auto">
          <a:xfrm flipH="1" flipV="1">
            <a:off x="2554567" y="4208570"/>
            <a:ext cx="1223962" cy="1107399"/>
          </a:xfrm>
          <a:prstGeom prst="straightConnector1">
            <a:avLst/>
          </a:prstGeom>
          <a:noFill/>
          <a:ln w="53975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1513993" y="2390652"/>
                <a:ext cx="63666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6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sz="3600" b="1" i="1" smtClean="0">
                            <a:latin typeface="Cambria Math"/>
                          </a:rPr>
                          <m:t> </m:t>
                        </m:r>
                        <m:r>
                          <a:rPr lang="zh-CN" altLang="en-US" sz="3600" b="1" i="0" smtClean="0">
                            <a:latin typeface="Cambria Math"/>
                          </a:rPr>
                          <m:t>𝛂</m:t>
                        </m:r>
                      </m:e>
                      <m:sub>
                        <m:r>
                          <a:rPr lang="en-US" altLang="zh-CN" sz="3600" b="1" i="1" smtClean="0">
                            <a:latin typeface="Cambria Math"/>
                          </a:rPr>
                          <m:t>𝟏</m:t>
                        </m:r>
                      </m:sub>
                    </m:sSub>
                    <m:r>
                      <a:rPr lang="en-US" altLang="zh-CN" sz="3600" b="1" i="1" smtClean="0">
                        <a:latin typeface="Cambria Math"/>
                      </a:rPr>
                      <m:t> , </m:t>
                    </m:r>
                    <m:r>
                      <a:rPr lang="en-US" altLang="zh-CN" sz="3600" b="1" i="1" smtClean="0">
                        <a:latin typeface="Cambria Math"/>
                      </a:rPr>
                      <m:t>𝟎</m:t>
                    </m:r>
                    <m:r>
                      <a:rPr lang="en-US" altLang="zh-CN" sz="3600" b="1" i="1" smtClean="0">
                        <a:latin typeface="Cambria Math"/>
                      </a:rPr>
                      <m:t> , </m:t>
                    </m:r>
                    <m:sSub>
                      <m:sSubPr>
                        <m:ctrlPr>
                          <a:rPr lang="en-US" altLang="zh-CN" sz="3600" b="1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sz="3600" b="1" i="1" smtClean="0">
                            <a:latin typeface="Cambria Math"/>
                          </a:rPr>
                          <m:t> </m:t>
                        </m:r>
                        <m:r>
                          <a:rPr lang="zh-CN" altLang="en-US" sz="3600" b="1" i="0" smtClean="0">
                            <a:latin typeface="Cambria Math"/>
                          </a:rPr>
                          <m:t>𝛂</m:t>
                        </m:r>
                      </m:e>
                      <m:sub>
                        <m:r>
                          <a:rPr lang="en-US" altLang="zh-CN" sz="3600" b="1" i="1" smtClean="0">
                            <a:latin typeface="Cambria Math"/>
                          </a:rPr>
                          <m:t>𝟑</m:t>
                        </m:r>
                      </m:sub>
                    </m:sSub>
                    <m:r>
                      <a:rPr lang="en-US" altLang="zh-CN" sz="3600" b="1" i="1" smtClean="0">
                        <a:latin typeface="Cambria Math"/>
                      </a:rPr>
                      <m:t> ,⋯,</m:t>
                    </m:r>
                    <m:sSub>
                      <m:sSubPr>
                        <m:ctrlPr>
                          <a:rPr lang="en-US" altLang="zh-CN" sz="3600" b="1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zh-CN" altLang="en-US" sz="3600" b="1" i="0" smtClean="0">
                            <a:latin typeface="Cambria Math"/>
                          </a:rPr>
                          <m:t>𝛂</m:t>
                        </m:r>
                      </m:e>
                      <m:sub>
                        <m:r>
                          <a:rPr lang="en-US" altLang="zh-CN" sz="3600" b="1" i="1" smtClean="0">
                            <a:latin typeface="Cambria Math"/>
                          </a:rPr>
                          <m:t>𝒔</m:t>
                        </m:r>
                      </m:sub>
                    </m:sSub>
                  </m:oMath>
                </a14:m>
                <a:r>
                  <a:rPr lang="zh-CN" altLang="en-US" sz="3600" dirty="0" smtClean="0"/>
                  <a:t> 线性相关</a:t>
                </a:r>
                <a:endParaRPr lang="zh-CN" altLang="en-US" sz="36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3993" y="2390652"/>
                <a:ext cx="6366600" cy="646331"/>
              </a:xfrm>
              <a:prstGeom prst="rect">
                <a:avLst/>
              </a:prstGeom>
              <a:blipFill rotWithShape="1">
                <a:blip r:embed="rId3"/>
                <a:stretch>
                  <a:fillRect t="-21698" b="-273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611560" y="3573013"/>
                <a:ext cx="792088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6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sz="3600" b="1" i="1" smtClean="0">
                              <a:latin typeface="Cambria Math"/>
                            </a:rPr>
                            <m:t> </m:t>
                          </m:r>
                          <m:r>
                            <a:rPr lang="en-US" altLang="zh-CN" sz="3600" b="1" i="1" smtClean="0">
                              <a:latin typeface="Cambria Math"/>
                            </a:rPr>
                            <m:t>𝟎</m:t>
                          </m:r>
                          <m:r>
                            <a:rPr lang="en-US" altLang="zh-CN" sz="3600" i="1">
                              <a:latin typeface="Cambria Math"/>
                              <a:ea typeface="Cambria Math"/>
                            </a:rPr>
                            <m:t>∙</m:t>
                          </m:r>
                          <m:r>
                            <a:rPr lang="zh-CN" altLang="en-US" sz="3600" b="1" i="0" smtClean="0">
                              <a:latin typeface="Cambria Math"/>
                            </a:rPr>
                            <m:t>𝛂</m:t>
                          </m:r>
                        </m:e>
                        <m:sub>
                          <m:r>
                            <a:rPr lang="en-US" altLang="zh-CN" sz="3600" b="1" i="1" smtClean="0">
                              <a:latin typeface="Cambria Math"/>
                            </a:rPr>
                            <m:t>𝟏</m:t>
                          </m:r>
                        </m:sub>
                      </m:sSub>
                      <m:r>
                        <a:rPr lang="en-US" altLang="zh-CN" sz="3600" b="1" i="1" smtClean="0">
                          <a:latin typeface="Cambria Math"/>
                        </a:rPr>
                        <m:t>+</m:t>
                      </m:r>
                      <m:r>
                        <a:rPr lang="en-US" altLang="zh-CN" sz="3600" b="1" i="1" smtClean="0">
                          <a:latin typeface="Cambria Math"/>
                        </a:rPr>
                        <m:t>𝟏</m:t>
                      </m:r>
                      <m:r>
                        <a:rPr lang="en-US" altLang="zh-CN" sz="3600" b="1" i="1" smtClean="0">
                          <a:latin typeface="Cambria Math"/>
                          <a:ea typeface="Cambria Math"/>
                        </a:rPr>
                        <m:t>∙</m:t>
                      </m:r>
                      <m:r>
                        <a:rPr lang="en-US" altLang="zh-CN" sz="3600" b="1" i="1" smtClean="0">
                          <a:latin typeface="Cambria Math"/>
                        </a:rPr>
                        <m:t>𝟎</m:t>
                      </m:r>
                      <m:r>
                        <a:rPr lang="en-US" altLang="zh-CN" sz="3600" b="1" i="1" smtClean="0">
                          <a:latin typeface="Cambria Math"/>
                        </a:rPr>
                        <m:t>+ </m:t>
                      </m:r>
                      <m:sSub>
                        <m:sSubPr>
                          <m:ctrlPr>
                            <a:rPr lang="en-US" altLang="zh-CN" sz="3600" b="1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sz="3600" b="1" i="1" smtClean="0">
                              <a:latin typeface="Cambria Math"/>
                            </a:rPr>
                            <m:t>𝟎</m:t>
                          </m:r>
                          <m:r>
                            <a:rPr lang="en-US" altLang="zh-CN" sz="3600" i="1">
                              <a:latin typeface="Cambria Math"/>
                              <a:ea typeface="Cambria Math"/>
                            </a:rPr>
                            <m:t>∙</m:t>
                          </m:r>
                          <m:r>
                            <a:rPr lang="zh-CN" altLang="en-US" sz="3600" b="1" i="0" smtClean="0">
                              <a:latin typeface="Cambria Math"/>
                            </a:rPr>
                            <m:t>𝛂</m:t>
                          </m:r>
                        </m:e>
                        <m:sub>
                          <m:r>
                            <a:rPr lang="en-US" altLang="zh-CN" sz="3600" b="1" i="1" smtClean="0">
                              <a:latin typeface="Cambria Math"/>
                            </a:rPr>
                            <m:t>𝟑</m:t>
                          </m:r>
                        </m:sub>
                      </m:sSub>
                      <m:r>
                        <a:rPr lang="en-US" altLang="zh-CN" sz="3600" b="1" i="1" smtClean="0">
                          <a:latin typeface="Cambria Math"/>
                        </a:rPr>
                        <m:t>+⋯+</m:t>
                      </m:r>
                      <m:r>
                        <a:rPr lang="en-US" altLang="zh-CN" sz="3600" b="1" i="1" smtClean="0">
                          <a:latin typeface="Cambria Math"/>
                        </a:rPr>
                        <m:t>𝟎</m:t>
                      </m:r>
                      <m:sSub>
                        <m:sSubPr>
                          <m:ctrlPr>
                            <a:rPr lang="en-US" altLang="zh-CN" sz="3600" b="1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sz="3600" i="1" smtClean="0">
                              <a:latin typeface="Cambria Math"/>
                              <a:ea typeface="Cambria Math"/>
                            </a:rPr>
                            <m:t>∙</m:t>
                          </m:r>
                          <m:r>
                            <a:rPr lang="zh-CN" altLang="en-US" sz="3600" b="1" i="0" smtClean="0">
                              <a:latin typeface="Cambria Math"/>
                            </a:rPr>
                            <m:t>𝛂</m:t>
                          </m:r>
                        </m:e>
                        <m:sub>
                          <m:r>
                            <a:rPr lang="en-US" altLang="zh-CN" sz="3600" b="1" i="1" smtClean="0">
                              <a:latin typeface="Cambria Math"/>
                            </a:rPr>
                            <m:t>𝒔</m:t>
                          </m:r>
                        </m:sub>
                      </m:sSub>
                      <m:r>
                        <a:rPr lang="en-US" altLang="zh-CN" sz="3600" b="1" i="1" smtClean="0">
                          <a:latin typeface="Cambria Math"/>
                        </a:rPr>
                        <m:t>=</m:t>
                      </m:r>
                      <m:r>
                        <a:rPr lang="en-US" altLang="zh-CN" sz="3600" b="1" i="1" smtClean="0">
                          <a:latin typeface="Cambria Math"/>
                        </a:rPr>
                        <m:t>𝟎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3573013"/>
                <a:ext cx="7920880" cy="646331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4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7746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7746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4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7746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7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4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7745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7745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7745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7745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74598" grpId="0" animBg="1"/>
      <p:bldP spid="1774607" grpId="0"/>
      <p:bldP spid="12" grpId="0"/>
    </p:bldLst>
  </p:timing>
</p:sld>
</file>

<file path=ppt/slides/slide4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2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3600" b="1" smtClean="0">
                <a:latin typeface="Times New Roman" pitchFamily="18" charset="0"/>
                <a:sym typeface="Symbol" pitchFamily="18" charset="2"/>
              </a:rPr>
              <a:t>两个向量  </a:t>
            </a:r>
            <a:r>
              <a:rPr lang="en-US" altLang="zh-CN" sz="3600" b="1" baseline="-30000" smtClean="0">
                <a:solidFill>
                  <a:srgbClr val="000000"/>
                </a:solidFill>
                <a:latin typeface="Times New Roman" pitchFamily="18" charset="0"/>
              </a:rPr>
              <a:t>1 </a:t>
            </a:r>
            <a:r>
              <a:rPr lang="en-US" altLang="zh-CN" sz="3600" b="1" smtClean="0">
                <a:latin typeface="Times New Roman" pitchFamily="18" charset="0"/>
                <a:sym typeface="Symbol" pitchFamily="18" charset="2"/>
              </a:rPr>
              <a:t>,</a:t>
            </a:r>
            <a:r>
              <a:rPr lang="en-US" altLang="zh-CN" sz="3600" b="1" smtClean="0">
                <a:latin typeface="Times New Roman" pitchFamily="18" charset="0"/>
                <a:sym typeface="Euclid Math One"/>
              </a:rPr>
              <a:t> </a:t>
            </a:r>
            <a:r>
              <a:rPr lang="en-US" altLang="zh-CN" sz="3600" b="1" smtClean="0">
                <a:latin typeface="Times New Roman" pitchFamily="18" charset="0"/>
                <a:sym typeface="Symbol" pitchFamily="18" charset="2"/>
              </a:rPr>
              <a:t> </a:t>
            </a:r>
            <a:r>
              <a:rPr lang="en-US" altLang="zh-CN" sz="3600" b="1" baseline="-30000" smtClean="0">
                <a:solidFill>
                  <a:srgbClr val="000000"/>
                </a:solidFill>
                <a:latin typeface="Times New Roman" pitchFamily="18" charset="0"/>
              </a:rPr>
              <a:t>2  </a:t>
            </a:r>
            <a:r>
              <a:rPr lang="zh-CN" altLang="en-US" sz="3600" b="1" smtClean="0">
                <a:latin typeface="Times New Roman" pitchFamily="18" charset="0"/>
              </a:rPr>
              <a:t>何时线性相关</a:t>
            </a:r>
          </a:p>
        </p:txBody>
      </p:sp>
      <p:sp>
        <p:nvSpPr>
          <p:cNvPr id="38778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11188" y="1989138"/>
            <a:ext cx="8229600" cy="440055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altLang="zh-CN" sz="3600" b="1" smtClean="0">
                <a:latin typeface="Times New Roman" pitchFamily="18" charset="0"/>
              </a:rPr>
              <a:t> </a:t>
            </a:r>
            <a:r>
              <a:rPr lang="zh-CN" altLang="en-US" sz="3600" b="1" smtClean="0">
                <a:latin typeface="Times New Roman" pitchFamily="18" charset="0"/>
              </a:rPr>
              <a:t>若             </a:t>
            </a:r>
            <a:r>
              <a:rPr lang="en-US" altLang="zh-CN" sz="3600" b="1" smtClean="0">
                <a:latin typeface="Times New Roman" pitchFamily="18" charset="0"/>
              </a:rPr>
              <a:t>,  </a:t>
            </a:r>
            <a:r>
              <a:rPr lang="zh-CN" altLang="en-US" sz="3600" b="1" smtClean="0">
                <a:latin typeface="Times New Roman" pitchFamily="18" charset="0"/>
              </a:rPr>
              <a:t>则               线性相关 </a:t>
            </a:r>
            <a:r>
              <a:rPr lang="en-US" altLang="zh-CN" sz="3600" b="1" smtClean="0">
                <a:latin typeface="Times New Roman" pitchFamily="18" charset="0"/>
              </a:rPr>
              <a:t>;</a:t>
            </a:r>
          </a:p>
          <a:p>
            <a:pPr eaLnBrk="1" hangingPunct="1">
              <a:buFontTx/>
              <a:buNone/>
            </a:pPr>
            <a:r>
              <a:rPr lang="en-US" altLang="zh-CN" sz="3600" b="1" smtClean="0">
                <a:latin typeface="Times New Roman" pitchFamily="18" charset="0"/>
              </a:rPr>
              <a:t> </a:t>
            </a:r>
            <a:r>
              <a:rPr lang="zh-CN" altLang="en-US" sz="3600" b="1" smtClean="0">
                <a:latin typeface="Times New Roman" pitchFamily="18" charset="0"/>
              </a:rPr>
              <a:t>若             </a:t>
            </a:r>
            <a:r>
              <a:rPr lang="en-US" altLang="zh-CN" sz="3600" b="1" smtClean="0">
                <a:latin typeface="Times New Roman" pitchFamily="18" charset="0"/>
              </a:rPr>
              <a:t>,  </a:t>
            </a:r>
            <a:r>
              <a:rPr lang="zh-CN" altLang="en-US" sz="3600" b="1" smtClean="0">
                <a:latin typeface="Times New Roman" pitchFamily="18" charset="0"/>
              </a:rPr>
              <a:t>则</a:t>
            </a:r>
          </a:p>
          <a:p>
            <a:pPr eaLnBrk="1" hangingPunct="1">
              <a:buFontTx/>
              <a:buNone/>
            </a:pPr>
            <a:r>
              <a:rPr lang="zh-CN" altLang="en-US" sz="3600" b="1" smtClean="0">
                <a:latin typeface="Times New Roman" pitchFamily="18" charset="0"/>
              </a:rPr>
              <a:t>                            线性相关</a:t>
            </a:r>
          </a:p>
          <a:p>
            <a:pPr eaLnBrk="1" hangingPunct="1">
              <a:buFontTx/>
              <a:buNone/>
            </a:pPr>
            <a:r>
              <a:rPr lang="zh-CN" altLang="en-US" sz="3600" b="1" smtClean="0">
                <a:latin typeface="Times New Roman" pitchFamily="18" charset="0"/>
              </a:rPr>
              <a:t>             </a:t>
            </a:r>
          </a:p>
          <a:p>
            <a:pPr eaLnBrk="1" hangingPunct="1">
              <a:buFontTx/>
              <a:buNone/>
            </a:pPr>
            <a:r>
              <a:rPr lang="zh-CN" altLang="en-US" sz="3600" b="1" smtClean="0">
                <a:latin typeface="Times New Roman" pitchFamily="18" charset="0"/>
                <a:sym typeface="Symbol" pitchFamily="18" charset="2"/>
              </a:rPr>
              <a:t>               </a:t>
            </a:r>
            <a:r>
              <a:rPr lang="zh-CN" altLang="en-US" sz="3600" b="1" smtClean="0">
                <a:latin typeface="Times New Roman" pitchFamily="18" charset="0"/>
              </a:rPr>
              <a:t> 能被        线性表出  </a:t>
            </a:r>
          </a:p>
        </p:txBody>
      </p:sp>
      <p:graphicFrame>
        <p:nvGraphicFramePr>
          <p:cNvPr id="3877892" name="Object 4"/>
          <p:cNvGraphicFramePr>
            <a:graphicFrameLocks noChangeAspect="1"/>
          </p:cNvGraphicFramePr>
          <p:nvPr/>
        </p:nvGraphicFramePr>
        <p:xfrm>
          <a:off x="1403350" y="2060575"/>
          <a:ext cx="1246188" cy="641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793" name="公式" r:id="rId3" imgW="419040" imgH="215640" progId="Equation.3">
                  <p:embed/>
                </p:oleObj>
              </mc:Choice>
              <mc:Fallback>
                <p:oleObj name="公式" r:id="rId3" imgW="41904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3350" y="2060575"/>
                        <a:ext cx="1246188" cy="641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77893" name="Object 5"/>
          <p:cNvGraphicFramePr>
            <a:graphicFrameLocks noChangeAspect="1"/>
          </p:cNvGraphicFramePr>
          <p:nvPr/>
        </p:nvGraphicFramePr>
        <p:xfrm>
          <a:off x="3708400" y="1989138"/>
          <a:ext cx="1473200" cy="688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794" name="公式" r:id="rId5" imgW="419040" imgH="215640" progId="Equation.3">
                  <p:embed/>
                </p:oleObj>
              </mc:Choice>
              <mc:Fallback>
                <p:oleObj name="公式" r:id="rId5" imgW="41904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08400" y="1989138"/>
                        <a:ext cx="1473200" cy="688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77894" name="Object 6"/>
          <p:cNvGraphicFramePr>
            <a:graphicFrameLocks noChangeAspect="1"/>
          </p:cNvGraphicFramePr>
          <p:nvPr/>
        </p:nvGraphicFramePr>
        <p:xfrm>
          <a:off x="1403350" y="2674938"/>
          <a:ext cx="1174750" cy="604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795" name="公式" r:id="rId7" imgW="419040" imgH="215640" progId="Equation.3">
                  <p:embed/>
                </p:oleObj>
              </mc:Choice>
              <mc:Fallback>
                <p:oleObj name="公式" r:id="rId7" imgW="41904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3350" y="2674938"/>
                        <a:ext cx="1174750" cy="6048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77895" name="Object 7"/>
          <p:cNvGraphicFramePr>
            <a:graphicFrameLocks noChangeAspect="1"/>
          </p:cNvGraphicFramePr>
          <p:nvPr/>
        </p:nvGraphicFramePr>
        <p:xfrm>
          <a:off x="2411413" y="3284538"/>
          <a:ext cx="1471612" cy="687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796" name="公式" r:id="rId9" imgW="419040" imgH="215640" progId="Equation.3">
                  <p:embed/>
                </p:oleObj>
              </mc:Choice>
              <mc:Fallback>
                <p:oleObj name="公式" r:id="rId9" imgW="41904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11413" y="3284538"/>
                        <a:ext cx="1471612" cy="687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77896" name="Object 8"/>
          <p:cNvGraphicFramePr>
            <a:graphicFrameLocks noChangeAspect="1"/>
          </p:cNvGraphicFramePr>
          <p:nvPr/>
        </p:nvGraphicFramePr>
        <p:xfrm>
          <a:off x="4146550" y="4581525"/>
          <a:ext cx="633413" cy="700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797" name="公式" r:id="rId11" imgW="177480" imgH="215640" progId="Equation.3">
                  <p:embed/>
                </p:oleObj>
              </mc:Choice>
              <mc:Fallback>
                <p:oleObj name="公式" r:id="rId11" imgW="17748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46550" y="4581525"/>
                        <a:ext cx="633413" cy="700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77897" name="Object 9"/>
          <p:cNvGraphicFramePr>
            <a:graphicFrameLocks noChangeAspect="1"/>
          </p:cNvGraphicFramePr>
          <p:nvPr/>
        </p:nvGraphicFramePr>
        <p:xfrm>
          <a:off x="2124075" y="4581525"/>
          <a:ext cx="708025" cy="706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798" name="公式" r:id="rId13" imgW="215640" imgH="215640" progId="Equation.3">
                  <p:embed/>
                </p:oleObj>
              </mc:Choice>
              <mc:Fallback>
                <p:oleObj name="公式" r:id="rId13" imgW="21564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24075" y="4581525"/>
                        <a:ext cx="708025" cy="7064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77899" name="AutoShape 11"/>
          <p:cNvSpPr>
            <a:spLocks noChangeArrowheads="1"/>
          </p:cNvSpPr>
          <p:nvPr/>
        </p:nvSpPr>
        <p:spPr bwMode="auto">
          <a:xfrm>
            <a:off x="3563938" y="3933825"/>
            <a:ext cx="485775" cy="647700"/>
          </a:xfrm>
          <a:prstGeom prst="upArrow">
            <a:avLst>
              <a:gd name="adj1" fmla="val 50000"/>
              <a:gd name="adj2" fmla="val 33333"/>
            </a:avLst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3877900" name="AutoShape 12"/>
          <p:cNvSpPr>
            <a:spLocks noChangeArrowheads="1"/>
          </p:cNvSpPr>
          <p:nvPr/>
        </p:nvSpPr>
        <p:spPr bwMode="auto">
          <a:xfrm rot="10800000">
            <a:off x="4572000" y="4005263"/>
            <a:ext cx="485775" cy="647700"/>
          </a:xfrm>
          <a:prstGeom prst="upArrow">
            <a:avLst>
              <a:gd name="adj1" fmla="val 50000"/>
              <a:gd name="adj2" fmla="val 33333"/>
            </a:avLst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3877901" name="Rectangle 13"/>
          <p:cNvSpPr>
            <a:spLocks noChangeArrowheads="1"/>
          </p:cNvSpPr>
          <p:nvPr/>
        </p:nvSpPr>
        <p:spPr bwMode="auto">
          <a:xfrm>
            <a:off x="5364163" y="3933825"/>
            <a:ext cx="1871662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kumimoji="0" lang="zh-CN" altLang="en-US">
                <a:solidFill>
                  <a:srgbClr val="000000"/>
                </a:solidFill>
              </a:rPr>
              <a:t>引理</a:t>
            </a:r>
          </a:p>
        </p:txBody>
      </p:sp>
      <p:sp>
        <p:nvSpPr>
          <p:cNvPr id="3877902" name="Line 14"/>
          <p:cNvSpPr>
            <a:spLocks noChangeShapeType="1"/>
          </p:cNvSpPr>
          <p:nvPr/>
        </p:nvSpPr>
        <p:spPr bwMode="auto">
          <a:xfrm flipV="1">
            <a:off x="3995738" y="5589588"/>
            <a:ext cx="3167062" cy="792162"/>
          </a:xfrm>
          <a:prstGeom prst="line">
            <a:avLst/>
          </a:prstGeom>
          <a:noFill/>
          <a:ln w="635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3877903" name="Line 15"/>
          <p:cNvSpPr>
            <a:spLocks noChangeShapeType="1"/>
          </p:cNvSpPr>
          <p:nvPr/>
        </p:nvSpPr>
        <p:spPr bwMode="auto">
          <a:xfrm flipV="1">
            <a:off x="3995738" y="5949950"/>
            <a:ext cx="1800225" cy="431800"/>
          </a:xfrm>
          <a:prstGeom prst="line">
            <a:avLst/>
          </a:prstGeom>
          <a:noFill/>
          <a:ln w="88900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graphicFrame>
        <p:nvGraphicFramePr>
          <p:cNvPr id="3877904" name="Object 16"/>
          <p:cNvGraphicFramePr>
            <a:graphicFrameLocks noChangeAspect="1"/>
          </p:cNvGraphicFramePr>
          <p:nvPr/>
        </p:nvGraphicFramePr>
        <p:xfrm>
          <a:off x="7235825" y="5445125"/>
          <a:ext cx="633413" cy="700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799" name="公式" r:id="rId15" imgW="177480" imgH="215640" progId="Equation.3">
                  <p:embed/>
                </p:oleObj>
              </mc:Choice>
              <mc:Fallback>
                <p:oleObj name="公式" r:id="rId15" imgW="17748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35825" y="5445125"/>
                        <a:ext cx="633413" cy="700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77905" name="Object 17"/>
          <p:cNvGraphicFramePr>
            <a:graphicFrameLocks noChangeAspect="1"/>
          </p:cNvGraphicFramePr>
          <p:nvPr/>
        </p:nvGraphicFramePr>
        <p:xfrm>
          <a:off x="4787900" y="5229225"/>
          <a:ext cx="708025" cy="706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800" name="公式" r:id="rId16" imgW="215640" imgH="215640" progId="Equation.3">
                  <p:embed/>
                </p:oleObj>
              </mc:Choice>
              <mc:Fallback>
                <p:oleObj name="公式" r:id="rId16" imgW="21564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87900" y="5229225"/>
                        <a:ext cx="708025" cy="7064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77906" name="Object 18"/>
          <p:cNvGraphicFramePr>
            <a:graphicFrameLocks noChangeAspect="1"/>
          </p:cNvGraphicFramePr>
          <p:nvPr/>
        </p:nvGraphicFramePr>
        <p:xfrm>
          <a:off x="3419475" y="6165850"/>
          <a:ext cx="457200" cy="501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801" name="公式" r:id="rId17" imgW="126720" imgH="139680" progId="Equation.3">
                  <p:embed/>
                </p:oleObj>
              </mc:Choice>
              <mc:Fallback>
                <p:oleObj name="公式" r:id="rId17" imgW="126720" imgH="1396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19475" y="6165850"/>
                        <a:ext cx="457200" cy="501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50048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78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8778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8778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8778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7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8778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8778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8778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7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87789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8778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8778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78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8778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8778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8778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7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8778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8778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8778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7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8778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8778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8778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78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8778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8778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8778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78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38778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78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38778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7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38778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7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7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8778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38778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8778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8778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17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7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38779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38779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38779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38779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7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38779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38779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 nodeType="clickPar">
                      <p:stCondLst>
                        <p:cond delay="indefinite"/>
                      </p:stCondLst>
                      <p:childTnLst>
                        <p:par>
                          <p:cTn id="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9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7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38779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38779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7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2000"/>
                                        <p:tgtEl>
                                          <p:spTgt spid="38779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8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7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38779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 nodeType="clickPar">
                      <p:stCondLst>
                        <p:cond delay="indefinite"/>
                      </p:stCondLst>
                      <p:childTnLst>
                        <p:par>
                          <p:cTn id="9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7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1000"/>
                                        <p:tgtEl>
                                          <p:spTgt spid="38779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9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7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38779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77899" grpId="0" animBg="1"/>
      <p:bldP spid="3877900" grpId="0" animBg="1"/>
      <p:bldP spid="3877901" grpId="0"/>
      <p:bldP spid="3877902" grpId="0" animBg="1"/>
      <p:bldP spid="3877903" grpId="0" animBg="1"/>
    </p:bldLst>
  </p:timing>
</p:sld>
</file>

<file path=ppt/slides/slide4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45" name="Rectangle 2"/>
          <p:cNvSpPr>
            <a:spLocks noGrp="1" noChangeArrowheads="1"/>
          </p:cNvSpPr>
          <p:nvPr>
            <p:ph type="body" sz="half" idx="1"/>
          </p:nvPr>
        </p:nvSpPr>
        <p:spPr>
          <a:xfrm>
            <a:off x="1152525" y="1944688"/>
            <a:ext cx="7488238" cy="4176712"/>
          </a:xfrm>
        </p:spPr>
        <p:txBody>
          <a:bodyPr/>
          <a:lstStyle/>
          <a:p>
            <a:pPr eaLnBrk="1" hangingPunct="1">
              <a:buFontTx/>
              <a:buNone/>
            </a:pPr>
            <a:endParaRPr lang="en-US" altLang="zh-CN" sz="2800" smtClean="0"/>
          </a:p>
          <a:p>
            <a:pPr eaLnBrk="1" hangingPunct="1">
              <a:buFontTx/>
              <a:buNone/>
            </a:pPr>
            <a:r>
              <a:rPr lang="en-US" altLang="zh-CN" sz="2800" b="1" smtClean="0"/>
              <a:t>    </a:t>
            </a:r>
          </a:p>
        </p:txBody>
      </p:sp>
      <p:sp>
        <p:nvSpPr>
          <p:cNvPr id="39946" name="Freeform 9"/>
          <p:cNvSpPr>
            <a:spLocks/>
          </p:cNvSpPr>
          <p:nvPr/>
        </p:nvSpPr>
        <p:spPr bwMode="auto">
          <a:xfrm>
            <a:off x="3276600" y="2636838"/>
            <a:ext cx="5400675" cy="3241675"/>
          </a:xfrm>
          <a:custGeom>
            <a:avLst/>
            <a:gdLst>
              <a:gd name="T0" fmla="*/ 2147483647 w 3402"/>
              <a:gd name="T1" fmla="*/ 2147483647 h 2042"/>
              <a:gd name="T2" fmla="*/ 2147483647 w 3402"/>
              <a:gd name="T3" fmla="*/ 0 h 2042"/>
              <a:gd name="T4" fmla="*/ 2147483647 w 3402"/>
              <a:gd name="T5" fmla="*/ 2147483647 h 2042"/>
              <a:gd name="T6" fmla="*/ 2147483647 w 3402"/>
              <a:gd name="T7" fmla="*/ 2147483647 h 2042"/>
              <a:gd name="T8" fmla="*/ 0 w 3402"/>
              <a:gd name="T9" fmla="*/ 2147483647 h 2042"/>
              <a:gd name="T10" fmla="*/ 2147483647 w 3402"/>
              <a:gd name="T11" fmla="*/ 2147483647 h 204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3402"/>
              <a:gd name="T19" fmla="*/ 0 h 2042"/>
              <a:gd name="T20" fmla="*/ 3402 w 3402"/>
              <a:gd name="T21" fmla="*/ 2042 h 2042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3402" h="2042">
                <a:moveTo>
                  <a:pt x="91" y="1588"/>
                </a:moveTo>
                <a:lnTo>
                  <a:pt x="1542" y="0"/>
                </a:lnTo>
                <a:lnTo>
                  <a:pt x="3402" y="182"/>
                </a:lnTo>
                <a:lnTo>
                  <a:pt x="2132" y="2042"/>
                </a:lnTo>
                <a:lnTo>
                  <a:pt x="0" y="1679"/>
                </a:lnTo>
                <a:lnTo>
                  <a:pt x="91" y="1588"/>
                </a:lnTo>
                <a:close/>
              </a:path>
            </a:pathLst>
          </a:custGeom>
          <a:solidFill>
            <a:srgbClr val="FFCC99">
              <a:alpha val="5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graphicFrame>
        <p:nvGraphicFramePr>
          <p:cNvPr id="4355082" name="Object 10"/>
          <p:cNvGraphicFramePr>
            <a:graphicFrameLocks noChangeAspect="1"/>
          </p:cNvGraphicFramePr>
          <p:nvPr/>
        </p:nvGraphicFramePr>
        <p:xfrm>
          <a:off x="5580063" y="1628775"/>
          <a:ext cx="604837" cy="728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5723" name="公式" r:id="rId3" imgW="190440" imgH="228600" progId="Equation.3">
                  <p:embed/>
                </p:oleObj>
              </mc:Choice>
              <mc:Fallback>
                <p:oleObj name="公式" r:id="rId3" imgW="19044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80063" y="1628775"/>
                        <a:ext cx="604837" cy="728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939" name="Object 11"/>
          <p:cNvGraphicFramePr>
            <a:graphicFrameLocks noGrp="1" noChangeAspect="1"/>
          </p:cNvGraphicFramePr>
          <p:nvPr>
            <p:ph sz="half" idx="2"/>
          </p:nvPr>
        </p:nvGraphicFramePr>
        <p:xfrm>
          <a:off x="468313" y="2205038"/>
          <a:ext cx="4040187" cy="706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5724" name="公式" r:id="rId5" imgW="1307880" imgH="228600" progId="Equation.3">
                  <p:embed/>
                </p:oleObj>
              </mc:Choice>
              <mc:Fallback>
                <p:oleObj name="公式" r:id="rId5" imgW="130788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313" y="2205038"/>
                        <a:ext cx="4040187" cy="7064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940" name="Object 13"/>
          <p:cNvGraphicFramePr>
            <a:graphicFrameLocks noChangeAspect="1"/>
          </p:cNvGraphicFramePr>
          <p:nvPr/>
        </p:nvGraphicFramePr>
        <p:xfrm>
          <a:off x="1476375" y="5949950"/>
          <a:ext cx="6191250" cy="652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5725" name="公式" r:id="rId7" imgW="2044440" imgH="215640" progId="Equation.3">
                  <p:embed/>
                </p:oleObj>
              </mc:Choice>
              <mc:Fallback>
                <p:oleObj name="公式" r:id="rId7" imgW="204444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6375" y="5949950"/>
                        <a:ext cx="6191250" cy="652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55086" name="Object 14"/>
          <p:cNvGraphicFramePr>
            <a:graphicFrameLocks noChangeAspect="1"/>
          </p:cNvGraphicFramePr>
          <p:nvPr/>
        </p:nvGraphicFramePr>
        <p:xfrm>
          <a:off x="250825" y="3213100"/>
          <a:ext cx="4106863" cy="731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5726" name="公式" r:id="rId9" imgW="1282680" imgH="228600" progId="Equation.3">
                  <p:embed/>
                </p:oleObj>
              </mc:Choice>
              <mc:Fallback>
                <p:oleObj name="公式" r:id="rId9" imgW="128268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0825" y="3213100"/>
                        <a:ext cx="4106863" cy="731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50000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FF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9947" name="Picture 16" descr="2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70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948" name="Rectangle 19"/>
          <p:cNvSpPr>
            <a:spLocks noGrp="1" noChangeArrowheads="1"/>
          </p:cNvSpPr>
          <p:nvPr>
            <p:ph type="title"/>
          </p:nvPr>
        </p:nvSpPr>
        <p:spPr>
          <a:xfrm>
            <a:off x="539750" y="0"/>
            <a:ext cx="8229600" cy="1371600"/>
          </a:xfrm>
        </p:spPr>
        <p:txBody>
          <a:bodyPr/>
          <a:lstStyle/>
          <a:p>
            <a:pPr eaLnBrk="1" hangingPunct="1"/>
            <a:r>
              <a:rPr lang="zh-CN" altLang="en-US" b="1" smtClean="0">
                <a:solidFill>
                  <a:schemeClr val="bg1"/>
                </a:solidFill>
                <a:ea typeface="华文楷体" pitchFamily="2" charset="-122"/>
              </a:rPr>
              <a:t>线性无关的几何直观</a:t>
            </a:r>
          </a:p>
        </p:txBody>
      </p:sp>
      <p:sp>
        <p:nvSpPr>
          <p:cNvPr id="39949" name="Line 20"/>
          <p:cNvSpPr>
            <a:spLocks noChangeShapeType="1"/>
          </p:cNvSpPr>
          <p:nvPr/>
        </p:nvSpPr>
        <p:spPr bwMode="auto">
          <a:xfrm flipV="1">
            <a:off x="4211638" y="3213100"/>
            <a:ext cx="1430337" cy="1584325"/>
          </a:xfrm>
          <a:prstGeom prst="line">
            <a:avLst/>
          </a:prstGeom>
          <a:noFill/>
          <a:ln w="635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39950" name="Line 21"/>
          <p:cNvSpPr>
            <a:spLocks noChangeShapeType="1"/>
          </p:cNvSpPr>
          <p:nvPr/>
        </p:nvSpPr>
        <p:spPr bwMode="auto">
          <a:xfrm>
            <a:off x="4211638" y="4803775"/>
            <a:ext cx="2592387" cy="354013"/>
          </a:xfrm>
          <a:prstGeom prst="line">
            <a:avLst/>
          </a:prstGeom>
          <a:noFill/>
          <a:ln w="635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graphicFrame>
        <p:nvGraphicFramePr>
          <p:cNvPr id="39942" name="Object 22"/>
          <p:cNvGraphicFramePr>
            <a:graphicFrameLocks noChangeAspect="1"/>
          </p:cNvGraphicFramePr>
          <p:nvPr/>
        </p:nvGraphicFramePr>
        <p:xfrm>
          <a:off x="5880100" y="5084763"/>
          <a:ext cx="595313" cy="722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5727" name="公式" r:id="rId12" imgW="177480" imgH="215640" progId="Equation.3">
                  <p:embed/>
                </p:oleObj>
              </mc:Choice>
              <mc:Fallback>
                <p:oleObj name="公式" r:id="rId12" imgW="17748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80100" y="5084763"/>
                        <a:ext cx="595313" cy="722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943" name="Object 23"/>
          <p:cNvGraphicFramePr>
            <a:graphicFrameLocks noChangeAspect="1"/>
          </p:cNvGraphicFramePr>
          <p:nvPr/>
        </p:nvGraphicFramePr>
        <p:xfrm>
          <a:off x="5651500" y="2636838"/>
          <a:ext cx="639763" cy="720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5728" name="公式" r:id="rId14" imgW="190440" imgH="215640" progId="Equation.3">
                  <p:embed/>
                </p:oleObj>
              </mc:Choice>
              <mc:Fallback>
                <p:oleObj name="公式" r:id="rId14" imgW="19044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51500" y="2636838"/>
                        <a:ext cx="639763" cy="720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944" name="Object 24"/>
          <p:cNvGraphicFramePr>
            <a:graphicFrameLocks noChangeAspect="1"/>
          </p:cNvGraphicFramePr>
          <p:nvPr/>
        </p:nvGraphicFramePr>
        <p:xfrm>
          <a:off x="3708400" y="4724400"/>
          <a:ext cx="457200" cy="501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5729" name="公式" r:id="rId16" imgW="126720" imgH="139680" progId="Equation.3">
                  <p:embed/>
                </p:oleObj>
              </mc:Choice>
              <mc:Fallback>
                <p:oleObj name="公式" r:id="rId16" imgW="126720" imgH="1396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08400" y="4724400"/>
                        <a:ext cx="457200" cy="501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355097" name="Line 25"/>
          <p:cNvSpPr>
            <a:spLocks noChangeShapeType="1"/>
          </p:cNvSpPr>
          <p:nvPr/>
        </p:nvSpPr>
        <p:spPr bwMode="auto">
          <a:xfrm flipV="1">
            <a:off x="4211638" y="1989138"/>
            <a:ext cx="1152525" cy="2808287"/>
          </a:xfrm>
          <a:prstGeom prst="line">
            <a:avLst/>
          </a:prstGeom>
          <a:noFill/>
          <a:ln w="63500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1923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5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000"/>
                                        <p:tgtEl>
                                          <p:spTgt spid="43550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9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5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3550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3550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5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3550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3550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55097" grpId="0" animBg="1"/>
    </p:bldLst>
  </p:timing>
</p:sld>
</file>

<file path=ppt/slides/slide4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41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68313" y="549275"/>
            <a:ext cx="8229600" cy="5543550"/>
          </a:xfrm>
          <a:solidFill>
            <a:srgbClr val="00FF00">
              <a:alpha val="70195"/>
            </a:srgbClr>
          </a:solidFill>
        </p:spPr>
        <p:txBody>
          <a:bodyPr/>
          <a:lstStyle/>
          <a:p>
            <a:pPr>
              <a:lnSpc>
                <a:spcPct val="150000"/>
              </a:lnSpc>
              <a:buFontTx/>
              <a:buNone/>
            </a:pPr>
            <a:r>
              <a:rPr lang="en-US" altLang="zh-CN" sz="4400" b="1" smtClean="0">
                <a:solidFill>
                  <a:schemeClr val="tx2"/>
                </a:solidFill>
                <a:latin typeface="Times New Roman" pitchFamily="18" charset="0"/>
              </a:rPr>
              <a:t>                  </a:t>
            </a:r>
            <a:r>
              <a:rPr lang="zh-CN" altLang="en-US" sz="4400" b="1" smtClean="0">
                <a:solidFill>
                  <a:schemeClr val="tx2"/>
                </a:solidFill>
                <a:latin typeface="Times New Roman" pitchFamily="18" charset="0"/>
              </a:rPr>
              <a:t>期中考试 </a:t>
            </a:r>
            <a:r>
              <a:rPr lang="en-US" altLang="zh-CN" sz="4400" b="1" smtClean="0">
                <a:solidFill>
                  <a:schemeClr val="tx2"/>
                </a:solidFill>
                <a:latin typeface="Times New Roman" pitchFamily="18" charset="0"/>
              </a:rPr>
              <a:t>:</a:t>
            </a:r>
            <a:endParaRPr lang="en-US" altLang="zh-CN" sz="4400" b="1" smtClean="0"/>
          </a:p>
          <a:p>
            <a:pPr>
              <a:lnSpc>
                <a:spcPct val="150000"/>
              </a:lnSpc>
              <a:buFontTx/>
              <a:buNone/>
            </a:pPr>
            <a:r>
              <a:rPr lang="en-US" altLang="zh-CN" sz="3600" b="1" smtClean="0">
                <a:latin typeface="Times New Roman" pitchFamily="18" charset="0"/>
                <a:cs typeface="Times New Roman" pitchFamily="18" charset="0"/>
              </a:rPr>
              <a:t>      11 </a:t>
            </a:r>
            <a:r>
              <a:rPr lang="zh-CN" altLang="en-US" sz="3600" b="1" smtClean="0">
                <a:latin typeface="Times New Roman" pitchFamily="18" charset="0"/>
                <a:cs typeface="Times New Roman" pitchFamily="18" charset="0"/>
              </a:rPr>
              <a:t>月 </a:t>
            </a:r>
            <a:r>
              <a:rPr lang="en-US" altLang="zh-CN" sz="3600" b="1" smtClean="0">
                <a:latin typeface="Times New Roman" pitchFamily="18" charset="0"/>
                <a:cs typeface="Times New Roman" pitchFamily="18" charset="0"/>
              </a:rPr>
              <a:t>8 </a:t>
            </a:r>
            <a:r>
              <a:rPr lang="zh-CN" altLang="en-US" sz="3600" b="1" smtClean="0">
                <a:latin typeface="Times New Roman" pitchFamily="18" charset="0"/>
                <a:cs typeface="Times New Roman" pitchFamily="18" charset="0"/>
              </a:rPr>
              <a:t>日 </a:t>
            </a:r>
            <a:r>
              <a:rPr lang="en-US" altLang="zh-CN" sz="3600" b="1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zh-CN" altLang="en-US" sz="3600" b="1" smtClean="0">
                <a:latin typeface="Times New Roman" pitchFamily="18" charset="0"/>
                <a:cs typeface="Times New Roman" pitchFamily="18" charset="0"/>
              </a:rPr>
              <a:t>周三</a:t>
            </a:r>
            <a:r>
              <a:rPr lang="en-US" altLang="zh-CN" sz="3600" b="1" smtClean="0">
                <a:latin typeface="Times New Roman" pitchFamily="18" charset="0"/>
                <a:cs typeface="Times New Roman" pitchFamily="18" charset="0"/>
              </a:rPr>
              <a:t>)   </a:t>
            </a:r>
            <a:r>
              <a:rPr lang="zh-CN" altLang="en-US" sz="3600" b="1" smtClean="0">
                <a:latin typeface="Times New Roman" pitchFamily="18" charset="0"/>
                <a:cs typeface="Times New Roman" pitchFamily="18" charset="0"/>
              </a:rPr>
              <a:t>第 </a:t>
            </a:r>
            <a:r>
              <a:rPr lang="en-US" altLang="zh-CN" sz="3600" b="1" smtClean="0">
                <a:latin typeface="Times New Roman" pitchFamily="18" charset="0"/>
                <a:cs typeface="Times New Roman" pitchFamily="18" charset="0"/>
              </a:rPr>
              <a:t>10 - 11 </a:t>
            </a:r>
            <a:r>
              <a:rPr lang="zh-CN" altLang="en-US" sz="3600" b="1" smtClean="0">
                <a:latin typeface="Times New Roman" pitchFamily="18" charset="0"/>
                <a:cs typeface="Times New Roman" pitchFamily="18" charset="0"/>
              </a:rPr>
              <a:t>节</a:t>
            </a:r>
            <a:endParaRPr lang="en-US" altLang="zh-CN" sz="3600" b="1" smtClean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50000"/>
              </a:lnSpc>
              <a:buFontTx/>
              <a:buNone/>
            </a:pPr>
            <a:r>
              <a:rPr lang="zh-CN" altLang="en-US" sz="3600" smtClean="0"/>
              <a:t>   </a:t>
            </a:r>
            <a:r>
              <a:rPr lang="zh-CN" altLang="en-US" sz="3600" b="1" smtClean="0"/>
              <a:t>二教</a:t>
            </a:r>
            <a:r>
              <a:rPr lang="en-US" altLang="zh-CN" sz="3600" b="1" smtClean="0"/>
              <a:t>401</a:t>
            </a:r>
            <a:r>
              <a:rPr lang="zh-CN" altLang="en-US" sz="3600" b="1" smtClean="0"/>
              <a:t>（</a:t>
            </a:r>
            <a:r>
              <a:rPr lang="en-US" altLang="zh-CN" sz="3600" b="1" smtClean="0"/>
              <a:t>70</a:t>
            </a:r>
            <a:r>
              <a:rPr lang="zh-CN" altLang="en-US" sz="3600" b="1" smtClean="0"/>
              <a:t>人）二教</a:t>
            </a:r>
            <a:r>
              <a:rPr lang="en-US" altLang="zh-CN" sz="3600" b="1" smtClean="0"/>
              <a:t>411</a:t>
            </a:r>
            <a:r>
              <a:rPr lang="zh-CN" altLang="en-US" sz="3600" b="1" smtClean="0"/>
              <a:t>（</a:t>
            </a:r>
            <a:r>
              <a:rPr lang="en-US" altLang="zh-CN" sz="3600" b="1" smtClean="0"/>
              <a:t>90</a:t>
            </a:r>
            <a:r>
              <a:rPr lang="zh-CN" altLang="en-US" sz="3600" b="1" smtClean="0"/>
              <a:t>人）</a:t>
            </a:r>
            <a:endParaRPr lang="en-US" altLang="zh-CN" sz="3600" b="1" smtClean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50000"/>
              </a:lnSpc>
              <a:buFontTx/>
              <a:buNone/>
            </a:pPr>
            <a:r>
              <a:rPr lang="en-US" altLang="zh-CN" sz="3600" b="1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zh-CN" altLang="en-US" sz="3600" b="1" smtClean="0">
                <a:latin typeface="Times New Roman" pitchFamily="18" charset="0"/>
                <a:cs typeface="Times New Roman" pitchFamily="18" charset="0"/>
              </a:rPr>
              <a:t>考试范围</a:t>
            </a:r>
            <a:r>
              <a:rPr lang="en-US" altLang="zh-CN" sz="3600" b="1" smtClean="0">
                <a:latin typeface="Times New Roman" pitchFamily="18" charset="0"/>
                <a:cs typeface="Times New Roman" pitchFamily="18" charset="0"/>
              </a:rPr>
              <a:t>:  </a:t>
            </a:r>
            <a:r>
              <a:rPr lang="zh-CN" altLang="en-US" sz="3600" b="1" smtClean="0">
                <a:latin typeface="Times New Roman" pitchFamily="18" charset="0"/>
                <a:cs typeface="Times New Roman" pitchFamily="18" charset="0"/>
              </a:rPr>
              <a:t>第 </a:t>
            </a:r>
            <a:r>
              <a:rPr lang="en-US" altLang="zh-CN" sz="3600" b="1" smtClean="0">
                <a:latin typeface="Times New Roman" pitchFamily="18" charset="0"/>
                <a:cs typeface="Times New Roman" pitchFamily="18" charset="0"/>
              </a:rPr>
              <a:t>1, 2 </a:t>
            </a:r>
            <a:r>
              <a:rPr lang="zh-CN" altLang="en-US" sz="3600" b="1" smtClean="0">
                <a:latin typeface="Times New Roman" pitchFamily="18" charset="0"/>
                <a:cs typeface="Times New Roman" pitchFamily="18" charset="0"/>
              </a:rPr>
              <a:t>章 </a:t>
            </a:r>
            <a:r>
              <a:rPr lang="en-US" altLang="zh-CN" sz="3600" b="1" smtClean="0">
                <a:latin typeface="Times New Roman" pitchFamily="18" charset="0"/>
                <a:cs typeface="Times New Roman" pitchFamily="18" charset="0"/>
              </a:rPr>
              <a:t>,  </a:t>
            </a:r>
            <a:r>
              <a:rPr lang="zh-CN" altLang="en-US" sz="3600" b="1" smtClean="0">
                <a:latin typeface="Times New Roman" pitchFamily="18" charset="0"/>
                <a:cs typeface="Times New Roman" pitchFamily="18" charset="0"/>
              </a:rPr>
              <a:t>第 </a:t>
            </a:r>
            <a:r>
              <a:rPr lang="en-US" altLang="zh-CN" sz="3600" b="1" smtClean="0">
                <a:latin typeface="Times New Roman" pitchFamily="18" charset="0"/>
                <a:cs typeface="Times New Roman" pitchFamily="18" charset="0"/>
              </a:rPr>
              <a:t>3 </a:t>
            </a:r>
            <a:r>
              <a:rPr lang="zh-CN" altLang="en-US" sz="3600" b="1" smtClean="0">
                <a:latin typeface="Times New Roman" pitchFamily="18" charset="0"/>
                <a:cs typeface="Times New Roman" pitchFamily="18" charset="0"/>
              </a:rPr>
              <a:t>章 </a:t>
            </a:r>
            <a:r>
              <a:rPr lang="en-US" altLang="zh-CN" sz="3600" b="1" smtClean="0">
                <a:latin typeface="Times New Roman" pitchFamily="18" charset="0"/>
                <a:cs typeface="Times New Roman" pitchFamily="18" charset="0"/>
              </a:rPr>
              <a:t>1-8 </a:t>
            </a:r>
            <a:r>
              <a:rPr lang="zh-CN" altLang="en-US" sz="3600" b="1" smtClean="0">
                <a:latin typeface="Times New Roman" pitchFamily="18" charset="0"/>
                <a:cs typeface="Times New Roman" pitchFamily="18" charset="0"/>
              </a:rPr>
              <a:t>节 </a:t>
            </a:r>
            <a:r>
              <a:rPr lang="en-US" altLang="zh-CN" sz="3600" b="1" smtClean="0">
                <a:latin typeface="Times New Roman" pitchFamily="18" charset="0"/>
                <a:cs typeface="Times New Roman" pitchFamily="18" charset="0"/>
              </a:rPr>
              <a:t>,  </a:t>
            </a:r>
          </a:p>
          <a:p>
            <a:pPr>
              <a:lnSpc>
                <a:spcPct val="150000"/>
              </a:lnSpc>
              <a:buFontTx/>
              <a:buNone/>
            </a:pPr>
            <a:r>
              <a:rPr lang="en-US" altLang="zh-CN" sz="3600" b="1" smtClean="0">
                <a:latin typeface="Times New Roman" pitchFamily="18" charset="0"/>
                <a:cs typeface="Times New Roman" pitchFamily="18" charset="0"/>
              </a:rPr>
              <a:t>                     </a:t>
            </a:r>
            <a:r>
              <a:rPr lang="zh-CN" altLang="en-US" sz="3600" b="1" smtClean="0">
                <a:latin typeface="Times New Roman" pitchFamily="18" charset="0"/>
                <a:cs typeface="Times New Roman" pitchFamily="18" charset="0"/>
              </a:rPr>
              <a:t>第 </a:t>
            </a:r>
            <a:r>
              <a:rPr lang="en-US" altLang="zh-CN" sz="3600" b="1" smtClean="0">
                <a:latin typeface="Times New Roman" pitchFamily="18" charset="0"/>
                <a:cs typeface="Times New Roman" pitchFamily="18" charset="0"/>
              </a:rPr>
              <a:t>4 </a:t>
            </a:r>
            <a:r>
              <a:rPr lang="zh-CN" altLang="en-US" sz="3600" b="1" smtClean="0">
                <a:latin typeface="Times New Roman" pitchFamily="18" charset="0"/>
                <a:cs typeface="Times New Roman" pitchFamily="18" charset="0"/>
              </a:rPr>
              <a:t>章  课上讲到的内容</a:t>
            </a:r>
          </a:p>
        </p:txBody>
      </p:sp>
    </p:spTree>
    <p:extLst>
      <p:ext uri="{BB962C8B-B14F-4D97-AF65-F5344CB8AC3E}">
        <p14:creationId xmlns:p14="http://schemas.microsoft.com/office/powerpoint/2010/main" val="3569586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46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68313" y="549275"/>
            <a:ext cx="8229600" cy="5543550"/>
          </a:xfrm>
          <a:solidFill>
            <a:srgbClr val="00FF00">
              <a:alpha val="70195"/>
            </a:srgbClr>
          </a:solidFill>
        </p:spPr>
        <p:txBody>
          <a:bodyPr/>
          <a:lstStyle/>
          <a:p>
            <a:pPr>
              <a:lnSpc>
                <a:spcPct val="150000"/>
              </a:lnSpc>
              <a:buFontTx/>
              <a:buNone/>
            </a:pPr>
            <a:r>
              <a:rPr lang="en-US" altLang="zh-CN" sz="4400" b="1" smtClean="0">
                <a:solidFill>
                  <a:schemeClr val="tx2"/>
                </a:solidFill>
                <a:latin typeface="Times New Roman" pitchFamily="18" charset="0"/>
              </a:rPr>
              <a:t>                  </a:t>
            </a:r>
            <a:r>
              <a:rPr lang="zh-CN" altLang="en-US" sz="4400" b="1" smtClean="0">
                <a:solidFill>
                  <a:schemeClr val="tx2"/>
                </a:solidFill>
                <a:latin typeface="Times New Roman" pitchFamily="18" charset="0"/>
              </a:rPr>
              <a:t>期中考试 </a:t>
            </a:r>
            <a:r>
              <a:rPr lang="en-US" altLang="zh-CN" sz="4400" b="1" smtClean="0">
                <a:solidFill>
                  <a:schemeClr val="tx2"/>
                </a:solidFill>
                <a:latin typeface="Times New Roman" pitchFamily="18" charset="0"/>
              </a:rPr>
              <a:t>:</a:t>
            </a:r>
            <a:endParaRPr lang="en-US" altLang="zh-CN" sz="4400" b="1" smtClean="0"/>
          </a:p>
          <a:p>
            <a:pPr>
              <a:lnSpc>
                <a:spcPct val="150000"/>
              </a:lnSpc>
              <a:buFontTx/>
              <a:buNone/>
            </a:pPr>
            <a:r>
              <a:rPr lang="en-US" altLang="zh-CN" sz="3600" b="1" smtClean="0">
                <a:latin typeface="Times New Roman" pitchFamily="18" charset="0"/>
                <a:cs typeface="Times New Roman" pitchFamily="18" charset="0"/>
              </a:rPr>
              <a:t>      11 </a:t>
            </a:r>
            <a:r>
              <a:rPr lang="zh-CN" altLang="en-US" sz="3600" b="1" smtClean="0">
                <a:latin typeface="Times New Roman" pitchFamily="18" charset="0"/>
                <a:cs typeface="Times New Roman" pitchFamily="18" charset="0"/>
              </a:rPr>
              <a:t>月 </a:t>
            </a:r>
            <a:r>
              <a:rPr lang="en-US" altLang="zh-CN" sz="3600" b="1" smtClean="0">
                <a:latin typeface="Times New Roman" pitchFamily="18" charset="0"/>
                <a:cs typeface="Times New Roman" pitchFamily="18" charset="0"/>
              </a:rPr>
              <a:t>8 </a:t>
            </a:r>
            <a:r>
              <a:rPr lang="zh-CN" altLang="en-US" sz="3600" b="1" smtClean="0">
                <a:latin typeface="Times New Roman" pitchFamily="18" charset="0"/>
                <a:cs typeface="Times New Roman" pitchFamily="18" charset="0"/>
              </a:rPr>
              <a:t>日 </a:t>
            </a:r>
            <a:r>
              <a:rPr lang="en-US" altLang="zh-CN" sz="3600" b="1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zh-CN" altLang="en-US" sz="3600" b="1" smtClean="0">
                <a:latin typeface="Times New Roman" pitchFamily="18" charset="0"/>
                <a:cs typeface="Times New Roman" pitchFamily="18" charset="0"/>
              </a:rPr>
              <a:t>周三</a:t>
            </a:r>
            <a:r>
              <a:rPr lang="en-US" altLang="zh-CN" sz="3600" b="1" smtClean="0">
                <a:latin typeface="Times New Roman" pitchFamily="18" charset="0"/>
                <a:cs typeface="Times New Roman" pitchFamily="18" charset="0"/>
              </a:rPr>
              <a:t>)   </a:t>
            </a:r>
            <a:r>
              <a:rPr lang="zh-CN" altLang="en-US" sz="3600" b="1" smtClean="0">
                <a:latin typeface="Times New Roman" pitchFamily="18" charset="0"/>
                <a:cs typeface="Times New Roman" pitchFamily="18" charset="0"/>
              </a:rPr>
              <a:t>第 </a:t>
            </a:r>
            <a:r>
              <a:rPr lang="en-US" altLang="zh-CN" sz="3600" b="1" smtClean="0">
                <a:latin typeface="Times New Roman" pitchFamily="18" charset="0"/>
                <a:cs typeface="Times New Roman" pitchFamily="18" charset="0"/>
              </a:rPr>
              <a:t>10 - 11 </a:t>
            </a:r>
            <a:r>
              <a:rPr lang="zh-CN" altLang="en-US" sz="3600" b="1" smtClean="0">
                <a:latin typeface="Times New Roman" pitchFamily="18" charset="0"/>
                <a:cs typeface="Times New Roman" pitchFamily="18" charset="0"/>
              </a:rPr>
              <a:t>节</a:t>
            </a:r>
            <a:endParaRPr lang="en-US" altLang="zh-CN" sz="3600" b="1" smtClean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50000"/>
              </a:lnSpc>
              <a:buFontTx/>
              <a:buNone/>
            </a:pPr>
            <a:r>
              <a:rPr lang="zh-CN" altLang="en-US" sz="3600" smtClean="0"/>
              <a:t>   </a:t>
            </a:r>
            <a:r>
              <a:rPr lang="zh-CN" altLang="en-US" sz="3600" b="1" smtClean="0"/>
              <a:t>二教</a:t>
            </a:r>
            <a:r>
              <a:rPr lang="en-US" altLang="zh-CN" sz="3600" b="1" smtClean="0"/>
              <a:t>401</a:t>
            </a:r>
            <a:r>
              <a:rPr lang="zh-CN" altLang="en-US" sz="3600" b="1" smtClean="0"/>
              <a:t>（</a:t>
            </a:r>
            <a:r>
              <a:rPr lang="en-US" altLang="zh-CN" sz="3600" b="1" smtClean="0"/>
              <a:t>70</a:t>
            </a:r>
            <a:r>
              <a:rPr lang="zh-CN" altLang="en-US" sz="3600" b="1" smtClean="0"/>
              <a:t>人）二教</a:t>
            </a:r>
            <a:r>
              <a:rPr lang="en-US" altLang="zh-CN" sz="3600" b="1" smtClean="0"/>
              <a:t>411</a:t>
            </a:r>
            <a:r>
              <a:rPr lang="zh-CN" altLang="en-US" sz="3600" b="1" smtClean="0"/>
              <a:t>（</a:t>
            </a:r>
            <a:r>
              <a:rPr lang="en-US" altLang="zh-CN" sz="3600" b="1" smtClean="0"/>
              <a:t>90</a:t>
            </a:r>
            <a:r>
              <a:rPr lang="zh-CN" altLang="en-US" sz="3600" b="1" smtClean="0"/>
              <a:t>人）</a:t>
            </a:r>
            <a:endParaRPr lang="en-US" altLang="zh-CN" sz="3600" b="1" smtClean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50000"/>
              </a:lnSpc>
              <a:buFontTx/>
              <a:buNone/>
            </a:pPr>
            <a:r>
              <a:rPr lang="en-US" altLang="zh-CN" sz="3600" b="1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zh-CN" altLang="en-US" sz="3600" b="1" smtClean="0">
                <a:latin typeface="Times New Roman" pitchFamily="18" charset="0"/>
                <a:cs typeface="Times New Roman" pitchFamily="18" charset="0"/>
              </a:rPr>
              <a:t>考试范围</a:t>
            </a:r>
            <a:r>
              <a:rPr lang="en-US" altLang="zh-CN" sz="3600" b="1" smtClean="0">
                <a:latin typeface="Times New Roman" pitchFamily="18" charset="0"/>
                <a:cs typeface="Times New Roman" pitchFamily="18" charset="0"/>
              </a:rPr>
              <a:t>:  </a:t>
            </a:r>
            <a:r>
              <a:rPr lang="zh-CN" altLang="en-US" sz="3600" b="1" smtClean="0">
                <a:latin typeface="Times New Roman" pitchFamily="18" charset="0"/>
                <a:cs typeface="Times New Roman" pitchFamily="18" charset="0"/>
              </a:rPr>
              <a:t>第 </a:t>
            </a:r>
            <a:r>
              <a:rPr lang="en-US" altLang="zh-CN" sz="3600" b="1" smtClean="0">
                <a:latin typeface="Times New Roman" pitchFamily="18" charset="0"/>
                <a:cs typeface="Times New Roman" pitchFamily="18" charset="0"/>
              </a:rPr>
              <a:t>1, 2 </a:t>
            </a:r>
            <a:r>
              <a:rPr lang="zh-CN" altLang="en-US" sz="3600" b="1" smtClean="0">
                <a:latin typeface="Times New Roman" pitchFamily="18" charset="0"/>
                <a:cs typeface="Times New Roman" pitchFamily="18" charset="0"/>
              </a:rPr>
              <a:t>章 </a:t>
            </a:r>
            <a:r>
              <a:rPr lang="en-US" altLang="zh-CN" sz="3600" b="1" smtClean="0">
                <a:latin typeface="Times New Roman" pitchFamily="18" charset="0"/>
                <a:cs typeface="Times New Roman" pitchFamily="18" charset="0"/>
              </a:rPr>
              <a:t>,  </a:t>
            </a:r>
            <a:r>
              <a:rPr lang="zh-CN" altLang="en-US" sz="3600" b="1" smtClean="0">
                <a:latin typeface="Times New Roman" pitchFamily="18" charset="0"/>
                <a:cs typeface="Times New Roman" pitchFamily="18" charset="0"/>
              </a:rPr>
              <a:t>第 </a:t>
            </a:r>
            <a:r>
              <a:rPr lang="en-US" altLang="zh-CN" sz="3600" b="1" smtClean="0">
                <a:latin typeface="Times New Roman" pitchFamily="18" charset="0"/>
                <a:cs typeface="Times New Roman" pitchFamily="18" charset="0"/>
              </a:rPr>
              <a:t>3 </a:t>
            </a:r>
            <a:r>
              <a:rPr lang="zh-CN" altLang="en-US" sz="3600" b="1" smtClean="0">
                <a:latin typeface="Times New Roman" pitchFamily="18" charset="0"/>
                <a:cs typeface="Times New Roman" pitchFamily="18" charset="0"/>
              </a:rPr>
              <a:t>章 </a:t>
            </a:r>
            <a:r>
              <a:rPr lang="en-US" altLang="zh-CN" sz="3600" b="1" smtClean="0">
                <a:latin typeface="Times New Roman" pitchFamily="18" charset="0"/>
                <a:cs typeface="Times New Roman" pitchFamily="18" charset="0"/>
              </a:rPr>
              <a:t>1-8 </a:t>
            </a:r>
            <a:r>
              <a:rPr lang="zh-CN" altLang="en-US" sz="3600" b="1" smtClean="0">
                <a:latin typeface="Times New Roman" pitchFamily="18" charset="0"/>
                <a:cs typeface="Times New Roman" pitchFamily="18" charset="0"/>
              </a:rPr>
              <a:t>节 </a:t>
            </a:r>
            <a:r>
              <a:rPr lang="en-US" altLang="zh-CN" sz="3600" b="1" smtClean="0">
                <a:latin typeface="Times New Roman" pitchFamily="18" charset="0"/>
                <a:cs typeface="Times New Roman" pitchFamily="18" charset="0"/>
              </a:rPr>
              <a:t>,  </a:t>
            </a:r>
          </a:p>
          <a:p>
            <a:pPr>
              <a:lnSpc>
                <a:spcPct val="150000"/>
              </a:lnSpc>
              <a:buFontTx/>
              <a:buNone/>
            </a:pPr>
            <a:r>
              <a:rPr lang="en-US" altLang="zh-CN" sz="3600" b="1" smtClean="0">
                <a:latin typeface="Times New Roman" pitchFamily="18" charset="0"/>
                <a:cs typeface="Times New Roman" pitchFamily="18" charset="0"/>
              </a:rPr>
              <a:t>                   </a:t>
            </a:r>
            <a:r>
              <a:rPr lang="zh-CN" altLang="en-US" sz="3600" b="1" smtClean="0">
                <a:latin typeface="Times New Roman" pitchFamily="18" charset="0"/>
                <a:cs typeface="Times New Roman" pitchFamily="18" charset="0"/>
              </a:rPr>
              <a:t>第 </a:t>
            </a:r>
            <a:r>
              <a:rPr lang="en-US" altLang="zh-CN" sz="3600" b="1" smtClean="0">
                <a:latin typeface="Times New Roman" pitchFamily="18" charset="0"/>
                <a:cs typeface="Times New Roman" pitchFamily="18" charset="0"/>
              </a:rPr>
              <a:t>4 </a:t>
            </a:r>
            <a:r>
              <a:rPr lang="zh-CN" altLang="en-US" sz="3600" b="1" smtClean="0">
                <a:latin typeface="Times New Roman" pitchFamily="18" charset="0"/>
                <a:cs typeface="Times New Roman" pitchFamily="18" charset="0"/>
              </a:rPr>
              <a:t>章  课上讲到的内容</a:t>
            </a:r>
          </a:p>
        </p:txBody>
      </p:sp>
    </p:spTree>
    <p:extLst>
      <p:ext uri="{BB962C8B-B14F-4D97-AF65-F5344CB8AC3E}">
        <p14:creationId xmlns:p14="http://schemas.microsoft.com/office/powerpoint/2010/main" val="2357482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125538"/>
            <a:ext cx="8229600" cy="5000625"/>
          </a:xfrm>
        </p:spPr>
        <p:txBody>
          <a:bodyPr/>
          <a:lstStyle/>
          <a:p>
            <a:pPr>
              <a:lnSpc>
                <a:spcPct val="150000"/>
              </a:lnSpc>
              <a:buFontTx/>
              <a:buNone/>
            </a:pPr>
            <a:r>
              <a:rPr lang="en-US" altLang="zh-CN" b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5. </a:t>
            </a:r>
            <a:r>
              <a:rPr lang="zh-CN" altLang="zh-CN" b="1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已知</a:t>
            </a:r>
            <a:r>
              <a:rPr lang="en-US" altLang="zh-CN" b="1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 C = </a:t>
            </a:r>
          </a:p>
          <a:p>
            <a:pPr>
              <a:lnSpc>
                <a:spcPct val="150000"/>
              </a:lnSpc>
              <a:buFontTx/>
              <a:buNone/>
            </a:pPr>
            <a:endParaRPr lang="zh-CN" altLang="zh-CN" smtClean="0">
              <a:latin typeface="Times New Roman" pitchFamily="18" charset="0"/>
              <a:ea typeface="华文楷体" pitchFamily="2" charset="-122"/>
              <a:cs typeface="Times New Roman" pitchFamily="18" charset="0"/>
            </a:endParaRPr>
          </a:p>
          <a:p>
            <a:pPr>
              <a:lnSpc>
                <a:spcPct val="150000"/>
              </a:lnSpc>
              <a:buFontTx/>
              <a:buNone/>
            </a:pPr>
            <a:endParaRPr lang="en-US" altLang="zh-CN" b="1" smtClean="0">
              <a:latin typeface="Times New Roman" pitchFamily="18" charset="0"/>
              <a:ea typeface="华文楷体" pitchFamily="2" charset="-122"/>
              <a:cs typeface="Times New Roman" pitchFamily="18" charset="0"/>
            </a:endParaRPr>
          </a:p>
          <a:p>
            <a:pPr>
              <a:lnSpc>
                <a:spcPct val="150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1) </a:t>
            </a:r>
            <a:r>
              <a:rPr lang="zh-CN" altLang="zh-CN" b="1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求</a:t>
            </a:r>
            <a:r>
              <a:rPr lang="en-US" altLang="zh-CN" b="1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 </a:t>
            </a:r>
            <a:r>
              <a:rPr lang="el-GR" altLang="zh-CN" b="1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n</a:t>
            </a:r>
            <a:r>
              <a:rPr lang="en-US" altLang="zh-CN" b="1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 </a:t>
            </a:r>
            <a:r>
              <a:rPr lang="zh-CN" altLang="zh-CN" b="1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级矩阵</a:t>
            </a:r>
            <a:r>
              <a:rPr lang="en-US" altLang="zh-CN" b="1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 C </a:t>
            </a:r>
            <a:r>
              <a:rPr lang="zh-CN" altLang="zh-CN" b="1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的行列式</a:t>
            </a:r>
            <a:r>
              <a:rPr lang="en-US" altLang="zh-CN" b="1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 ;</a:t>
            </a:r>
            <a:endParaRPr lang="zh-CN" altLang="zh-CN" smtClean="0">
              <a:latin typeface="Times New Roman" pitchFamily="18" charset="0"/>
              <a:ea typeface="华文楷体" pitchFamily="2" charset="-122"/>
              <a:cs typeface="Times New Roman" pitchFamily="18" charset="0"/>
            </a:endParaRPr>
          </a:p>
          <a:p>
            <a:pPr>
              <a:lnSpc>
                <a:spcPct val="150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2) </a:t>
            </a:r>
            <a:r>
              <a:rPr lang="zh-CN" altLang="zh-CN" b="1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求一个下三角矩阵</a:t>
            </a:r>
            <a:r>
              <a:rPr lang="en-US" altLang="zh-CN" b="1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 A </a:t>
            </a:r>
            <a:r>
              <a:rPr lang="zh-CN" altLang="zh-CN" b="1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与一个上三角矩阵</a:t>
            </a:r>
            <a:r>
              <a:rPr lang="en-US" altLang="zh-CN" b="1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 B</a:t>
            </a:r>
            <a:r>
              <a:rPr lang="en-US" altLang="zh-CN" b="1" baseline="-25000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 </a:t>
            </a:r>
            <a:r>
              <a:rPr lang="en-US" altLang="zh-CN" b="1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, </a:t>
            </a:r>
            <a:r>
              <a:rPr lang="zh-CN" altLang="zh-CN" b="1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使得</a:t>
            </a:r>
            <a:r>
              <a:rPr lang="en-US" altLang="zh-CN" b="1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 A</a:t>
            </a:r>
            <a:r>
              <a:rPr lang="en-US" altLang="zh-CN" b="1" baseline="-25000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 </a:t>
            </a:r>
            <a:r>
              <a:rPr lang="en-US" altLang="zh-CN" b="1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B</a:t>
            </a:r>
            <a:r>
              <a:rPr lang="en-US" altLang="zh-CN" b="1" baseline="-25000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 </a:t>
            </a:r>
            <a:r>
              <a:rPr lang="en-US" altLang="zh-CN" b="1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= C</a:t>
            </a:r>
            <a:r>
              <a:rPr lang="en-US" altLang="zh-CN" b="1" baseline="-25000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 </a:t>
            </a:r>
            <a:r>
              <a:rPr lang="en-US" altLang="zh-CN" b="1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. </a:t>
            </a:r>
            <a:endParaRPr lang="en-US" altLang="zh-CN" b="1" smtClean="0">
              <a:solidFill>
                <a:srgbClr val="000000"/>
              </a:solidFill>
              <a:latin typeface="Times New Roman" pitchFamily="18" charset="0"/>
              <a:ea typeface="华文楷体" pitchFamily="2" charset="-122"/>
              <a:cs typeface="Times New Roman" pitchFamily="18" charset="0"/>
            </a:endParaRPr>
          </a:p>
        </p:txBody>
      </p:sp>
      <p:sp>
        <p:nvSpPr>
          <p:cNvPr id="23552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>
              <a:solidFill>
                <a:srgbClr val="000000"/>
              </a:solidFill>
            </a:endParaRPr>
          </a:p>
        </p:txBody>
      </p:sp>
      <p:graphicFrame>
        <p:nvGraphicFramePr>
          <p:cNvPr id="235522" name="Object 2"/>
          <p:cNvGraphicFramePr>
            <a:graphicFrameLocks noChangeAspect="1"/>
          </p:cNvGraphicFramePr>
          <p:nvPr/>
        </p:nvGraphicFramePr>
        <p:xfrm>
          <a:off x="2670175" y="476250"/>
          <a:ext cx="6473825" cy="2835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6463" name="公式" r:id="rId3" imgW="2870200" imgH="1168400" progId="Equation.3">
                  <p:embed/>
                </p:oleObj>
              </mc:Choice>
              <mc:Fallback>
                <p:oleObj name="公式" r:id="rId3" imgW="2870200" imgH="1168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70175" y="476250"/>
                        <a:ext cx="6473825" cy="28352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86365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b="1" smtClean="0">
                <a:ea typeface="新宋体" pitchFamily="49" charset="-122"/>
              </a:rPr>
              <a:t>作业：</a:t>
            </a:r>
            <a:r>
              <a:rPr lang="zh-CN" altLang="en-US" b="1" smtClean="0"/>
              <a:t>   </a:t>
            </a:r>
            <a:r>
              <a:rPr lang="en-US" altLang="zh-CN" b="1" smtClean="0"/>
              <a:t>11 </a:t>
            </a:r>
            <a:r>
              <a:rPr lang="zh-CN" altLang="en-US" b="1" smtClean="0"/>
              <a:t>月 </a:t>
            </a:r>
            <a:r>
              <a:rPr lang="en-US" altLang="zh-CN" b="1" smtClean="0"/>
              <a:t>15</a:t>
            </a:r>
            <a:r>
              <a:rPr lang="zh-CN" altLang="en-US" b="1" smtClean="0"/>
              <a:t> 交</a:t>
            </a:r>
          </a:p>
        </p:txBody>
      </p:sp>
      <p:sp>
        <p:nvSpPr>
          <p:cNvPr id="6727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484313"/>
            <a:ext cx="8229600" cy="5040312"/>
          </a:xfrm>
          <a:solidFill>
            <a:srgbClr val="00FF00">
              <a:alpha val="70195"/>
            </a:srgbClr>
          </a:solidFill>
        </p:spPr>
        <p:txBody>
          <a:bodyPr/>
          <a:lstStyle/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sz="4000" b="1" smtClean="0"/>
              <a:t>§</a:t>
            </a:r>
            <a:r>
              <a:rPr lang="en-US" altLang="zh-CN" sz="4000" b="1" smtClean="0">
                <a:latin typeface="Times New Roman" pitchFamily="18" charset="0"/>
                <a:cs typeface="Times New Roman" pitchFamily="18" charset="0"/>
              </a:rPr>
              <a:t>3.8      4,   10,   11</a:t>
            </a:r>
            <a:endParaRPr lang="en-US" altLang="zh-CN" sz="4000" b="1" smtClean="0"/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sz="4000" b="1" smtClean="0"/>
              <a:t>§</a:t>
            </a:r>
            <a:r>
              <a:rPr lang="en-US" altLang="zh-CN" sz="4000" b="1" smtClean="0">
                <a:latin typeface="Times New Roman" pitchFamily="18" charset="0"/>
                <a:cs typeface="Times New Roman" pitchFamily="18" charset="0"/>
              </a:rPr>
              <a:t>4.1      4,   5,   6,    8,    9</a:t>
            </a:r>
            <a:r>
              <a:rPr lang="en-US" altLang="zh-CN" sz="4000" b="1" smtClean="0">
                <a:latin typeface="Times New Roman" pitchFamily="18" charset="0"/>
              </a:rPr>
              <a:t> ,  10 ,   12    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sz="4000" b="1" smtClean="0">
                <a:latin typeface="Times New Roman" pitchFamily="18" charset="0"/>
              </a:rPr>
              <a:t>§4.2      1,   6,    7</a:t>
            </a:r>
          </a:p>
        </p:txBody>
      </p:sp>
    </p:spTree>
    <p:extLst>
      <p:ext uri="{BB962C8B-B14F-4D97-AF65-F5344CB8AC3E}">
        <p14:creationId xmlns:p14="http://schemas.microsoft.com/office/powerpoint/2010/main" val="1505203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0354" name="Rectangle 2" descr="花束"/>
          <p:cNvSpPr>
            <a:spLocks noChangeArrowheads="1"/>
          </p:cNvSpPr>
          <p:nvPr/>
        </p:nvSpPr>
        <p:spPr bwMode="auto">
          <a:xfrm>
            <a:off x="1476375" y="5805488"/>
            <a:ext cx="6335713" cy="863600"/>
          </a:xfrm>
          <a:prstGeom prst="rect">
            <a:avLst/>
          </a:prstGeom>
          <a:blipFill dpi="0" rotWithShape="1">
            <a:blip r:embed="rId3">
              <a:alphaModFix amt="70000"/>
            </a:blip>
            <a:srcRect/>
            <a:tile tx="0" ty="0" sx="100000" sy="100000" flip="none" algn="tl"/>
          </a:blipFill>
          <a:ln w="28575" algn="ctr">
            <a:solidFill>
              <a:srgbClr val="0000FF"/>
            </a:solidFill>
            <a:miter lim="800000"/>
            <a:headEnd/>
            <a:tailEnd/>
          </a:ln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cxnSp>
        <p:nvCxnSpPr>
          <p:cNvPr id="7140355" name="AutoShape 3"/>
          <p:cNvCxnSpPr>
            <a:cxnSpLocks noChangeShapeType="1"/>
            <a:stCxn id="7140354" idx="0"/>
          </p:cNvCxnSpPr>
          <p:nvPr/>
        </p:nvCxnSpPr>
        <p:spPr bwMode="auto">
          <a:xfrm rot="5400000" flipH="1">
            <a:off x="4246562" y="5392738"/>
            <a:ext cx="612775" cy="184150"/>
          </a:xfrm>
          <a:prstGeom prst="curvedConnector3">
            <a:avLst>
              <a:gd name="adj1" fmla="val 48704"/>
            </a:avLst>
          </a:prstGeom>
          <a:noFill/>
          <a:ln w="63500">
            <a:solidFill>
              <a:srgbClr val="008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140356" name="Rectangle 4" descr="花束"/>
          <p:cNvSpPr>
            <a:spLocks noChangeArrowheads="1"/>
          </p:cNvSpPr>
          <p:nvPr/>
        </p:nvSpPr>
        <p:spPr bwMode="auto">
          <a:xfrm>
            <a:off x="2268538" y="4437063"/>
            <a:ext cx="4248150" cy="792162"/>
          </a:xfrm>
          <a:prstGeom prst="rect">
            <a:avLst/>
          </a:prstGeom>
          <a:blipFill dpi="0" rotWithShape="1">
            <a:blip r:embed="rId3">
              <a:alphaModFix amt="70000"/>
            </a:blip>
            <a:srcRect/>
            <a:tile tx="0" ty="0" sx="100000" sy="100000" flip="none" algn="tl"/>
          </a:blipFill>
          <a:ln w="28575" algn="ctr">
            <a:solidFill>
              <a:srgbClr val="0000FF"/>
            </a:solidFill>
            <a:miter lim="800000"/>
            <a:headEnd/>
            <a:tailEnd/>
          </a:ln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cxnSp>
        <p:nvCxnSpPr>
          <p:cNvPr id="7140357" name="AutoShape 5"/>
          <p:cNvCxnSpPr>
            <a:cxnSpLocks noChangeShapeType="1"/>
            <a:stCxn id="7140356" idx="0"/>
          </p:cNvCxnSpPr>
          <p:nvPr/>
        </p:nvCxnSpPr>
        <p:spPr bwMode="auto">
          <a:xfrm rot="-5400000">
            <a:off x="4166394" y="3948907"/>
            <a:ext cx="700087" cy="247650"/>
          </a:xfrm>
          <a:prstGeom prst="curvedConnector3">
            <a:avLst>
              <a:gd name="adj1" fmla="val 48981"/>
            </a:avLst>
          </a:prstGeom>
          <a:noFill/>
          <a:ln w="63500">
            <a:solidFill>
              <a:srgbClr val="008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140358" name="Rectangle 6" descr="花束"/>
          <p:cNvSpPr>
            <a:spLocks noChangeArrowheads="1"/>
          </p:cNvSpPr>
          <p:nvPr/>
        </p:nvSpPr>
        <p:spPr bwMode="auto">
          <a:xfrm>
            <a:off x="3059113" y="2997200"/>
            <a:ext cx="3097212" cy="792163"/>
          </a:xfrm>
          <a:prstGeom prst="rect">
            <a:avLst/>
          </a:prstGeom>
          <a:blipFill dpi="0" rotWithShape="1">
            <a:blip r:embed="rId3">
              <a:alphaModFix amt="70000"/>
            </a:blip>
            <a:srcRect/>
            <a:tile tx="0" ty="0" sx="100000" sy="100000" flip="none" algn="tl"/>
          </a:blipFill>
          <a:ln w="28575" algn="ctr">
            <a:solidFill>
              <a:srgbClr val="0000FF"/>
            </a:solidFill>
            <a:miter lim="800000"/>
            <a:headEnd/>
            <a:tailEnd/>
          </a:ln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7140359" name="AutoShape 7"/>
          <p:cNvSpPr>
            <a:spLocks noChangeArrowheads="1"/>
          </p:cNvSpPr>
          <p:nvPr/>
        </p:nvSpPr>
        <p:spPr bwMode="auto">
          <a:xfrm>
            <a:off x="5292725" y="1196975"/>
            <a:ext cx="3311525" cy="792163"/>
          </a:xfrm>
          <a:prstGeom prst="roundRect">
            <a:avLst>
              <a:gd name="adj" fmla="val 16667"/>
            </a:avLst>
          </a:prstGeom>
          <a:solidFill>
            <a:srgbClr val="FFCC99">
              <a:alpha val="36862"/>
            </a:srgbClr>
          </a:solidFill>
          <a:ln w="22225" algn="ctr">
            <a:solidFill>
              <a:srgbClr val="0000FF"/>
            </a:solidFill>
            <a:round/>
            <a:headEnd/>
            <a:tailEnd/>
          </a:ln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7140360" name="AutoShape 8"/>
          <p:cNvSpPr>
            <a:spLocks noChangeArrowheads="1"/>
          </p:cNvSpPr>
          <p:nvPr/>
        </p:nvSpPr>
        <p:spPr bwMode="auto">
          <a:xfrm>
            <a:off x="827088" y="765175"/>
            <a:ext cx="3887787" cy="863600"/>
          </a:xfrm>
          <a:prstGeom prst="roundRect">
            <a:avLst>
              <a:gd name="adj" fmla="val 16667"/>
            </a:avLst>
          </a:prstGeom>
          <a:solidFill>
            <a:srgbClr val="FFCC99">
              <a:alpha val="36862"/>
            </a:srgbClr>
          </a:solidFill>
          <a:ln w="22225" algn="ctr">
            <a:solidFill>
              <a:srgbClr val="0000FF"/>
            </a:solidFill>
            <a:round/>
            <a:headEnd/>
            <a:tailEnd/>
          </a:ln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cxnSp>
        <p:nvCxnSpPr>
          <p:cNvPr id="7140361" name="AutoShape 9"/>
          <p:cNvCxnSpPr>
            <a:cxnSpLocks noChangeShapeType="1"/>
            <a:stCxn id="7140358" idx="0"/>
            <a:endCxn id="7140359" idx="2"/>
          </p:cNvCxnSpPr>
          <p:nvPr/>
        </p:nvCxnSpPr>
        <p:spPr bwMode="auto">
          <a:xfrm rot="-5400000">
            <a:off x="5287169" y="1321594"/>
            <a:ext cx="982663" cy="2339975"/>
          </a:xfrm>
          <a:prstGeom prst="curvedConnector3">
            <a:avLst>
              <a:gd name="adj1" fmla="val 49921"/>
            </a:avLst>
          </a:prstGeom>
          <a:noFill/>
          <a:ln w="63500">
            <a:solidFill>
              <a:srgbClr val="008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140362" name="AutoShape 10"/>
          <p:cNvCxnSpPr>
            <a:cxnSpLocks noChangeShapeType="1"/>
            <a:stCxn id="7140358" idx="0"/>
            <a:endCxn id="7140360" idx="2"/>
          </p:cNvCxnSpPr>
          <p:nvPr/>
        </p:nvCxnSpPr>
        <p:spPr bwMode="auto">
          <a:xfrm rot="5400000" flipH="1">
            <a:off x="3018631" y="1393032"/>
            <a:ext cx="1343025" cy="1836738"/>
          </a:xfrm>
          <a:prstGeom prst="curvedConnector3">
            <a:avLst>
              <a:gd name="adj1" fmla="val 49880"/>
            </a:avLst>
          </a:prstGeom>
          <a:noFill/>
          <a:ln w="63500">
            <a:solidFill>
              <a:srgbClr val="008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aphicFrame>
        <p:nvGraphicFramePr>
          <p:cNvPr id="120834" name="Object 11"/>
          <p:cNvGraphicFramePr>
            <a:graphicFrameLocks noChangeAspect="1"/>
          </p:cNvGraphicFramePr>
          <p:nvPr/>
        </p:nvGraphicFramePr>
        <p:xfrm>
          <a:off x="1908175" y="6021388"/>
          <a:ext cx="5414963" cy="555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771" name="公式" r:id="rId4" imgW="1981080" imgH="203040" progId="Equation.3">
                  <p:embed/>
                </p:oleObj>
              </mc:Choice>
              <mc:Fallback>
                <p:oleObj name="公式" r:id="rId4" imgW="198108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8175" y="6021388"/>
                        <a:ext cx="5414963" cy="555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40364" name="Object 12"/>
          <p:cNvGraphicFramePr>
            <a:graphicFrameLocks noChangeAspect="1"/>
          </p:cNvGraphicFramePr>
          <p:nvPr/>
        </p:nvGraphicFramePr>
        <p:xfrm>
          <a:off x="2555875" y="4581525"/>
          <a:ext cx="3808413" cy="596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772" name="公式" r:id="rId6" imgW="1295280" imgH="203040" progId="Equation.3">
                  <p:embed/>
                </p:oleObj>
              </mc:Choice>
              <mc:Fallback>
                <p:oleObj name="公式" r:id="rId6" imgW="129528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55875" y="4581525"/>
                        <a:ext cx="3808413" cy="596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40365" name="Object 13"/>
          <p:cNvGraphicFramePr>
            <a:graphicFrameLocks noChangeAspect="1"/>
          </p:cNvGraphicFramePr>
          <p:nvPr/>
        </p:nvGraphicFramePr>
        <p:xfrm>
          <a:off x="3203575" y="3141663"/>
          <a:ext cx="2871788" cy="581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773" name="公式" r:id="rId8" imgW="1002960" imgH="203040" progId="Equation.3">
                  <p:embed/>
                </p:oleObj>
              </mc:Choice>
              <mc:Fallback>
                <p:oleObj name="公式" r:id="rId8" imgW="100296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3575" y="3141663"/>
                        <a:ext cx="2871788" cy="581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40366" name="Object 14"/>
          <p:cNvGraphicFramePr>
            <a:graphicFrameLocks noChangeAspect="1"/>
          </p:cNvGraphicFramePr>
          <p:nvPr/>
        </p:nvGraphicFramePr>
        <p:xfrm>
          <a:off x="5435600" y="1341438"/>
          <a:ext cx="2990850" cy="588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774" name="公式" r:id="rId10" imgW="1028520" imgH="203040" progId="Equation.3">
                  <p:embed/>
                </p:oleObj>
              </mc:Choice>
              <mc:Fallback>
                <p:oleObj name="公式" r:id="rId10" imgW="102852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35600" y="1341438"/>
                        <a:ext cx="2990850" cy="5889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40367" name="Object 15"/>
          <p:cNvGraphicFramePr>
            <a:graphicFrameLocks noChangeAspect="1"/>
          </p:cNvGraphicFramePr>
          <p:nvPr/>
        </p:nvGraphicFramePr>
        <p:xfrm>
          <a:off x="1100138" y="908050"/>
          <a:ext cx="3433762" cy="627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775" name="公式" r:id="rId12" imgW="1180800" imgH="215640" progId="Equation.3">
                  <p:embed/>
                </p:oleObj>
              </mc:Choice>
              <mc:Fallback>
                <p:oleObj name="公式" r:id="rId12" imgW="118080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00138" y="908050"/>
                        <a:ext cx="3433762" cy="627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59169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0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1403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1403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0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1000"/>
                                        <p:tgtEl>
                                          <p:spTgt spid="7140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0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1403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1403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0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1403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1403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0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1000"/>
                                        <p:tgtEl>
                                          <p:spTgt spid="7140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0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71403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1403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0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71403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71403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0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1000"/>
                                        <p:tgtEl>
                                          <p:spTgt spid="7140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3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0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71403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71403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0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71403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71403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0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1000"/>
                                        <p:tgtEl>
                                          <p:spTgt spid="7140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57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0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71403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71403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0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71403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71403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40354" grpId="0" animBg="1"/>
      <p:bldP spid="7140356" grpId="0" animBg="1"/>
      <p:bldP spid="7140358" grpId="0" animBg="1"/>
      <p:bldP spid="7140359" grpId="0" animBg="1"/>
      <p:bldP spid="7140360" grpId="0" animBg="1"/>
    </p:bldLst>
  </p:timing>
</p:sld>
</file>

<file path=ppt/slides/slide4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3586" name="Line 2"/>
          <p:cNvSpPr>
            <a:spLocks noChangeShapeType="1"/>
          </p:cNvSpPr>
          <p:nvPr/>
        </p:nvSpPr>
        <p:spPr bwMode="auto">
          <a:xfrm flipH="1" flipV="1">
            <a:off x="4716463" y="3284538"/>
            <a:ext cx="0" cy="1946275"/>
          </a:xfrm>
          <a:prstGeom prst="line">
            <a:avLst/>
          </a:prstGeom>
          <a:noFill/>
          <a:ln w="63500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45419" name="Line 3"/>
          <p:cNvSpPr>
            <a:spLocks noChangeShapeType="1"/>
          </p:cNvSpPr>
          <p:nvPr/>
        </p:nvSpPr>
        <p:spPr bwMode="auto">
          <a:xfrm flipV="1">
            <a:off x="1331913" y="5229225"/>
            <a:ext cx="7056437" cy="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45420" name="Line 4"/>
          <p:cNvSpPr>
            <a:spLocks noChangeShapeType="1"/>
          </p:cNvSpPr>
          <p:nvPr/>
        </p:nvSpPr>
        <p:spPr bwMode="auto">
          <a:xfrm flipV="1">
            <a:off x="4716463" y="1989138"/>
            <a:ext cx="0" cy="45370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graphicFrame>
        <p:nvGraphicFramePr>
          <p:cNvPr id="4803589" name="Object 5"/>
          <p:cNvGraphicFramePr>
            <a:graphicFrameLocks noChangeAspect="1"/>
          </p:cNvGraphicFramePr>
          <p:nvPr/>
        </p:nvGraphicFramePr>
        <p:xfrm>
          <a:off x="5435600" y="4292600"/>
          <a:ext cx="2051050" cy="1208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7162" name="公式" r:id="rId3" imgW="774360" imgH="457200" progId="Equation.3">
                  <p:embed/>
                </p:oleObj>
              </mc:Choice>
              <mc:Fallback>
                <p:oleObj name="公式" r:id="rId3" imgW="77436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35600" y="4292600"/>
                        <a:ext cx="2051050" cy="1208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03590" name="Object 6"/>
          <p:cNvGraphicFramePr>
            <a:graphicFrameLocks noChangeAspect="1"/>
          </p:cNvGraphicFramePr>
          <p:nvPr/>
        </p:nvGraphicFramePr>
        <p:xfrm>
          <a:off x="4859338" y="2636838"/>
          <a:ext cx="1747837" cy="1230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7163" name="公式" r:id="rId5" imgW="647640" imgH="457200" progId="Equation.3">
                  <p:embed/>
                </p:oleObj>
              </mc:Choice>
              <mc:Fallback>
                <p:oleObj name="公式" r:id="rId5" imgW="64764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59338" y="2636838"/>
                        <a:ext cx="1747837" cy="1230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03591" name="Line 7"/>
          <p:cNvSpPr>
            <a:spLocks noChangeShapeType="1"/>
          </p:cNvSpPr>
          <p:nvPr/>
        </p:nvSpPr>
        <p:spPr bwMode="auto">
          <a:xfrm flipV="1">
            <a:off x="1619250" y="1557338"/>
            <a:ext cx="4897438" cy="4679950"/>
          </a:xfrm>
          <a:prstGeom prst="line">
            <a:avLst/>
          </a:prstGeom>
          <a:noFill/>
          <a:ln w="635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graphicFrame>
        <p:nvGraphicFramePr>
          <p:cNvPr id="145412" name="Object 8"/>
          <p:cNvGraphicFramePr>
            <a:graphicFrameLocks noChangeAspect="1"/>
          </p:cNvGraphicFramePr>
          <p:nvPr/>
        </p:nvGraphicFramePr>
        <p:xfrm>
          <a:off x="4716463" y="5229225"/>
          <a:ext cx="508000" cy="55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7164" name="公式" r:id="rId7" imgW="126720" imgH="139680" progId="Equation.3">
                  <p:embed/>
                </p:oleObj>
              </mc:Choice>
              <mc:Fallback>
                <p:oleObj name="公式" r:id="rId7" imgW="126720" imgH="1396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16463" y="5229225"/>
                        <a:ext cx="508000" cy="558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5413" name="Object 9"/>
          <p:cNvGraphicFramePr>
            <a:graphicFrameLocks noChangeAspect="1"/>
          </p:cNvGraphicFramePr>
          <p:nvPr/>
        </p:nvGraphicFramePr>
        <p:xfrm>
          <a:off x="2411413" y="620713"/>
          <a:ext cx="4970462" cy="663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7165" name="公式" r:id="rId9" imgW="1523880" imgH="203040" progId="Equation.3">
                  <p:embed/>
                </p:oleObj>
              </mc:Choice>
              <mc:Fallback>
                <p:oleObj name="公式" r:id="rId9" imgW="152388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11413" y="620713"/>
                        <a:ext cx="4970462" cy="663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03594" name="Line 10"/>
          <p:cNvSpPr>
            <a:spLocks noChangeShapeType="1"/>
          </p:cNvSpPr>
          <p:nvPr/>
        </p:nvSpPr>
        <p:spPr bwMode="auto">
          <a:xfrm flipV="1">
            <a:off x="3132138" y="2133600"/>
            <a:ext cx="4826000" cy="4535488"/>
          </a:xfrm>
          <a:prstGeom prst="line">
            <a:avLst/>
          </a:prstGeom>
          <a:noFill/>
          <a:ln w="635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graphicFrame>
        <p:nvGraphicFramePr>
          <p:cNvPr id="4803595" name="Object 11"/>
          <p:cNvGraphicFramePr>
            <a:graphicFrameLocks noChangeAspect="1"/>
          </p:cNvGraphicFramePr>
          <p:nvPr/>
        </p:nvGraphicFramePr>
        <p:xfrm>
          <a:off x="611188" y="4292600"/>
          <a:ext cx="2557462" cy="574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7166" name="公式" r:id="rId11" imgW="901440" imgH="203040" progId="Equation.3">
                  <p:embed/>
                </p:oleObj>
              </mc:Choice>
              <mc:Fallback>
                <p:oleObj name="公式" r:id="rId11" imgW="90144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188" y="4292600"/>
                        <a:ext cx="2557462" cy="574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03596" name="Object 12"/>
          <p:cNvGraphicFramePr>
            <a:graphicFrameLocks noChangeAspect="1"/>
          </p:cNvGraphicFramePr>
          <p:nvPr/>
        </p:nvGraphicFramePr>
        <p:xfrm>
          <a:off x="7019925" y="3001963"/>
          <a:ext cx="1714500" cy="536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7167" name="公式" r:id="rId13" imgW="647640" imgH="203040" progId="Equation.3">
                  <p:embed/>
                </p:oleObj>
              </mc:Choice>
              <mc:Fallback>
                <p:oleObj name="公式" r:id="rId13" imgW="64764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19925" y="3001963"/>
                        <a:ext cx="1714500" cy="536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03597" name="Line 13"/>
          <p:cNvSpPr>
            <a:spLocks noChangeShapeType="1"/>
          </p:cNvSpPr>
          <p:nvPr/>
        </p:nvSpPr>
        <p:spPr bwMode="auto">
          <a:xfrm flipV="1">
            <a:off x="4716463" y="4365625"/>
            <a:ext cx="863600" cy="862013"/>
          </a:xfrm>
          <a:prstGeom prst="line">
            <a:avLst/>
          </a:prstGeom>
          <a:noFill/>
          <a:ln w="88900">
            <a:solidFill>
              <a:srgbClr val="00008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4803598" name="Line 14"/>
          <p:cNvSpPr>
            <a:spLocks noChangeShapeType="1"/>
          </p:cNvSpPr>
          <p:nvPr/>
        </p:nvSpPr>
        <p:spPr bwMode="auto">
          <a:xfrm flipH="1" flipV="1">
            <a:off x="5580063" y="2420938"/>
            <a:ext cx="0" cy="1946275"/>
          </a:xfrm>
          <a:prstGeom prst="line">
            <a:avLst/>
          </a:prstGeom>
          <a:noFill/>
          <a:ln w="63500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4803599" name="Line 15"/>
          <p:cNvSpPr>
            <a:spLocks noChangeShapeType="1"/>
          </p:cNvSpPr>
          <p:nvPr/>
        </p:nvSpPr>
        <p:spPr bwMode="auto">
          <a:xfrm flipH="1" flipV="1">
            <a:off x="3995738" y="3933825"/>
            <a:ext cx="0" cy="1946275"/>
          </a:xfrm>
          <a:prstGeom prst="line">
            <a:avLst/>
          </a:prstGeom>
          <a:noFill/>
          <a:ln w="63500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4803600" name="Line 16"/>
          <p:cNvSpPr>
            <a:spLocks noChangeShapeType="1"/>
          </p:cNvSpPr>
          <p:nvPr/>
        </p:nvSpPr>
        <p:spPr bwMode="auto">
          <a:xfrm flipH="1" flipV="1">
            <a:off x="3132138" y="4724400"/>
            <a:ext cx="0" cy="1946275"/>
          </a:xfrm>
          <a:prstGeom prst="line">
            <a:avLst/>
          </a:prstGeom>
          <a:noFill/>
          <a:ln w="63500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4803601" name="Line 17"/>
          <p:cNvSpPr>
            <a:spLocks noChangeShapeType="1"/>
          </p:cNvSpPr>
          <p:nvPr/>
        </p:nvSpPr>
        <p:spPr bwMode="auto">
          <a:xfrm flipH="1" flipV="1">
            <a:off x="6443663" y="1628775"/>
            <a:ext cx="0" cy="1946275"/>
          </a:xfrm>
          <a:prstGeom prst="line">
            <a:avLst/>
          </a:prstGeom>
          <a:noFill/>
          <a:ln w="63500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45428" name="Rectangle 18"/>
          <p:cNvSpPr>
            <a:spLocks noChangeArrowheads="1"/>
          </p:cNvSpPr>
          <p:nvPr/>
        </p:nvSpPr>
        <p:spPr bwMode="auto">
          <a:xfrm>
            <a:off x="0" y="2060575"/>
            <a:ext cx="2665413" cy="701675"/>
          </a:xfrm>
          <a:prstGeom prst="rect">
            <a:avLst/>
          </a:prstGeom>
          <a:solidFill>
            <a:srgbClr val="00FF00">
              <a:alpha val="85097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kumimoji="0" lang="zh-CN" altLang="en-US" sz="4000">
                <a:solidFill>
                  <a:srgbClr val="000000"/>
                </a:solidFill>
                <a:latin typeface="Arial" pitchFamily="34" charset="0"/>
                <a:ea typeface="华文楷体" pitchFamily="2" charset="-122"/>
              </a:rPr>
              <a:t>直线方程</a:t>
            </a:r>
          </a:p>
        </p:txBody>
      </p:sp>
      <p:graphicFrame>
        <p:nvGraphicFramePr>
          <p:cNvPr id="4803603" name="Object 19"/>
          <p:cNvGraphicFramePr>
            <a:graphicFrameLocks noChangeAspect="1"/>
          </p:cNvGraphicFramePr>
          <p:nvPr/>
        </p:nvGraphicFramePr>
        <p:xfrm>
          <a:off x="3708400" y="5876925"/>
          <a:ext cx="4824413" cy="644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7168" name="公式" r:id="rId15" imgW="1523880" imgH="203040" progId="Equation.3">
                  <p:embed/>
                </p:oleObj>
              </mc:Choice>
              <mc:Fallback>
                <p:oleObj name="公式" r:id="rId15" imgW="152388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08400" y="5876925"/>
                        <a:ext cx="4824413" cy="644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03604" name="Object 20"/>
          <p:cNvGraphicFramePr>
            <a:graphicFrameLocks noChangeAspect="1"/>
          </p:cNvGraphicFramePr>
          <p:nvPr/>
        </p:nvGraphicFramePr>
        <p:xfrm>
          <a:off x="3419475" y="2924175"/>
          <a:ext cx="1085850" cy="644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7169" name="公式" r:id="rId17" imgW="342720" imgH="203040" progId="Equation.3">
                  <p:embed/>
                </p:oleObj>
              </mc:Choice>
              <mc:Fallback>
                <p:oleObj name="公式" r:id="rId17" imgW="34272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19475" y="2924175"/>
                        <a:ext cx="1085850" cy="644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6419931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3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8036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3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1000"/>
                                        <p:tgtEl>
                                          <p:spTgt spid="48035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13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3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8035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8035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3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1" dur="1000"/>
                                        <p:tgtEl>
                                          <p:spTgt spid="48036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3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2000"/>
                                        <p:tgtEl>
                                          <p:spTgt spid="48035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3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2000"/>
                                        <p:tgtEl>
                                          <p:spTgt spid="48035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32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3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8035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8035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37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3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8035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8035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3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2000"/>
                                        <p:tgtEl>
                                          <p:spTgt spid="48035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3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2000"/>
                                        <p:tgtEl>
                                          <p:spTgt spid="48035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3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2000"/>
                                        <p:tgtEl>
                                          <p:spTgt spid="48036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3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2000"/>
                                        <p:tgtEl>
                                          <p:spTgt spid="48036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35" presetClass="emph" presetSubtype="0" repeatCount="3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8" dur="1000" fill="hold"/>
                                        <p:tgtEl>
                                          <p:spTgt spid="4803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60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3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48035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48035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03586" grpId="0" animBg="1"/>
      <p:bldP spid="4803591" grpId="0" animBg="1"/>
      <p:bldP spid="4803594" grpId="0" animBg="1"/>
      <p:bldP spid="4803597" grpId="0" animBg="1"/>
      <p:bldP spid="4803598" grpId="0" animBg="1"/>
      <p:bldP spid="4803599" grpId="0" animBg="1"/>
      <p:bldP spid="4803600" grpId="0" animBg="1"/>
      <p:bldP spid="4803601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9459" name="Rectangle 2"/>
              <p:cNvSpPr>
                <a:spLocks noGrp="1" noChangeArrowheads="1"/>
              </p:cNvSpPr>
              <p:nvPr>
                <p:ph type="body" sz="half" idx="1"/>
              </p:nvPr>
            </p:nvSpPr>
            <p:spPr>
              <a:xfrm>
                <a:off x="1835150" y="1773238"/>
                <a:ext cx="5473700" cy="1008062"/>
              </a:xfrm>
              <a:solidFill>
                <a:srgbClr val="FFCC99">
                  <a:alpha val="70195"/>
                </a:srgbClr>
              </a:solidFill>
              <a:ln w="50800">
                <a:solidFill>
                  <a:srgbClr val="0000FF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eaLnBrk="1" hangingPunct="1">
                  <a:lnSpc>
                    <a:spcPct val="130000"/>
                  </a:lnSpc>
                  <a:buFontTx/>
                  <a:buNone/>
                </a:pPr>
                <a:r>
                  <a:rPr lang="en-US" altLang="zh-CN" sz="3600" b="1" dirty="0" smtClean="0">
                    <a:latin typeface="Times New Roman" pitchFamily="18" charset="0"/>
                  </a:rPr>
                  <a:t>  </a:t>
                </a:r>
                <a:r>
                  <a:rPr lang="en-US" altLang="zh-CN" sz="3600" b="1" dirty="0">
                    <a:latin typeface="Times New Roman" pitchFamily="18" charset="0"/>
                    <a:sym typeface="Symbol" pitchFamily="18" charset="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600" b="1" i="1" smtClean="0">
                            <a:latin typeface="Cambria Math"/>
                            <a:ea typeface="华文楷体" pitchFamily="2" charset="-122"/>
                          </a:rPr>
                        </m:ctrlPr>
                      </m:sSubPr>
                      <m:e>
                        <m:r>
                          <a:rPr lang="zh-CN" altLang="en-US" sz="3600" b="1" i="0" smtClean="0">
                            <a:latin typeface="Cambria Math"/>
                            <a:ea typeface="华文楷体" pitchFamily="2" charset="-122"/>
                          </a:rPr>
                          <m:t>𝛂</m:t>
                        </m:r>
                      </m:e>
                      <m:sub>
                        <m:r>
                          <a:rPr lang="en-US" altLang="zh-CN" sz="3600" b="1" i="1" smtClean="0">
                            <a:latin typeface="Cambria Math"/>
                            <a:ea typeface="华文楷体" pitchFamily="2" charset="-122"/>
                          </a:rPr>
                          <m:t>𝟏</m:t>
                        </m:r>
                        <m:r>
                          <a:rPr lang="en-US" altLang="zh-CN" sz="3600" b="1" i="1" smtClean="0">
                            <a:latin typeface="Cambria Math"/>
                            <a:ea typeface="华文楷体" pitchFamily="2" charset="-122"/>
                          </a:rPr>
                          <m:t> </m:t>
                        </m:r>
                      </m:sub>
                    </m:sSub>
                    <m:r>
                      <a:rPr lang="en-US" altLang="zh-CN" sz="3600" b="1" i="1" smtClean="0">
                        <a:latin typeface="Cambria Math"/>
                        <a:ea typeface="华文楷体" pitchFamily="2" charset="-122"/>
                      </a:rPr>
                      <m:t>,</m:t>
                    </m:r>
                    <m:sSub>
                      <m:sSubPr>
                        <m:ctrlPr>
                          <a:rPr lang="en-US" altLang="zh-CN" sz="3600" b="1" i="1" smtClean="0">
                            <a:latin typeface="Cambria Math"/>
                            <a:ea typeface="华文楷体" pitchFamily="2" charset="-122"/>
                          </a:rPr>
                        </m:ctrlPr>
                      </m:sSubPr>
                      <m:e>
                        <m:r>
                          <a:rPr lang="zh-CN" altLang="en-US" sz="3600" b="1" i="0" smtClean="0">
                            <a:latin typeface="Cambria Math"/>
                            <a:ea typeface="华文楷体" pitchFamily="2" charset="-122"/>
                          </a:rPr>
                          <m:t>𝛂</m:t>
                        </m:r>
                      </m:e>
                      <m:sub>
                        <m:r>
                          <a:rPr lang="en-US" altLang="zh-CN" sz="3600" b="1" i="1" smtClean="0">
                            <a:latin typeface="Cambria Math"/>
                            <a:ea typeface="华文楷体" pitchFamily="2" charset="-122"/>
                          </a:rPr>
                          <m:t>𝟐</m:t>
                        </m:r>
                        <m:r>
                          <a:rPr lang="en-US" altLang="zh-CN" sz="3600" b="1" i="1" smtClean="0">
                            <a:latin typeface="Cambria Math"/>
                            <a:ea typeface="华文楷体" pitchFamily="2" charset="-122"/>
                          </a:rPr>
                          <m:t> </m:t>
                        </m:r>
                      </m:sub>
                    </m:sSub>
                    <m:r>
                      <a:rPr lang="en-US" altLang="zh-CN" sz="3600" b="1" i="1" smtClean="0">
                        <a:latin typeface="Cambria Math"/>
                        <a:ea typeface="华文楷体" pitchFamily="2" charset="-122"/>
                      </a:rPr>
                      <m:t>,⋯,</m:t>
                    </m:r>
                    <m:sSub>
                      <m:sSubPr>
                        <m:ctrlPr>
                          <a:rPr lang="en-US" altLang="zh-CN" sz="3600" b="1" i="1" smtClean="0">
                            <a:latin typeface="Cambria Math"/>
                            <a:ea typeface="华文楷体" pitchFamily="2" charset="-122"/>
                          </a:rPr>
                        </m:ctrlPr>
                      </m:sSubPr>
                      <m:e>
                        <m:r>
                          <a:rPr lang="zh-CN" altLang="en-US" sz="3600" b="1" i="0" smtClean="0">
                            <a:latin typeface="Cambria Math"/>
                            <a:ea typeface="华文楷体" pitchFamily="2" charset="-122"/>
                          </a:rPr>
                          <m:t>𝛂</m:t>
                        </m:r>
                      </m:e>
                      <m:sub>
                        <m:r>
                          <a:rPr lang="en-US" altLang="zh-CN" sz="3600" b="1" i="1" smtClean="0">
                            <a:latin typeface="Cambria Math"/>
                            <a:ea typeface="华文楷体" pitchFamily="2" charset="-122"/>
                          </a:rPr>
                          <m:t>𝒔</m:t>
                        </m:r>
                        <m:r>
                          <a:rPr lang="en-US" altLang="zh-CN" sz="3600" b="1" i="1" smtClean="0">
                            <a:latin typeface="Cambria Math"/>
                            <a:ea typeface="华文楷体" pitchFamily="2" charset="-122"/>
                          </a:rPr>
                          <m:t> </m:t>
                        </m:r>
                      </m:sub>
                    </m:sSub>
                  </m:oMath>
                </a14:m>
                <a:r>
                  <a:rPr lang="zh-CN" altLang="en-US" sz="3600" b="1" dirty="0" smtClean="0">
                    <a:latin typeface="华文楷体" pitchFamily="2" charset="-122"/>
                    <a:ea typeface="华文楷体" pitchFamily="2" charset="-122"/>
                  </a:rPr>
                  <a:t>线性相关</a:t>
                </a:r>
              </a:p>
            </p:txBody>
          </p:sp>
        </mc:Choice>
        <mc:Fallback xmlns="">
          <p:sp>
            <p:nvSpPr>
              <p:cNvPr id="19459" name="Rectang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1"/>
              </p:nvPr>
            </p:nvSpPr>
            <p:spPr>
              <a:xfrm>
                <a:off x="1835150" y="1773238"/>
                <a:ext cx="5473700" cy="1008062"/>
              </a:xfrm>
              <a:blipFill rotWithShape="1">
                <a:blip r:embed="rId2"/>
                <a:stretch>
                  <a:fillRect/>
                </a:stretch>
              </a:blipFill>
              <a:ln w="50800">
                <a:solidFill>
                  <a:srgbClr val="0000FF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39459" name="AutoShape 3"/>
          <p:cNvSpPr>
            <a:spLocks noChangeArrowheads="1"/>
          </p:cNvSpPr>
          <p:nvPr/>
        </p:nvSpPr>
        <p:spPr bwMode="auto">
          <a:xfrm>
            <a:off x="4284663" y="2924175"/>
            <a:ext cx="485775" cy="744538"/>
          </a:xfrm>
          <a:prstGeom prst="upDownArrow">
            <a:avLst>
              <a:gd name="adj1" fmla="val 50000"/>
              <a:gd name="adj2" fmla="val 30654"/>
            </a:avLst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5139460" name="AutoShape 4"/>
          <p:cNvSpPr>
            <a:spLocks noChangeArrowheads="1"/>
          </p:cNvSpPr>
          <p:nvPr/>
        </p:nvSpPr>
        <p:spPr bwMode="auto">
          <a:xfrm>
            <a:off x="684213" y="3716338"/>
            <a:ext cx="7489825" cy="2305050"/>
          </a:xfrm>
          <a:prstGeom prst="roundRect">
            <a:avLst>
              <a:gd name="adj" fmla="val 16667"/>
            </a:avLst>
          </a:prstGeom>
          <a:solidFill>
            <a:srgbClr val="00FF00">
              <a:alpha val="5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5139461" name="Rectangle 5"/>
          <p:cNvSpPr>
            <a:spLocks noChangeArrowheads="1"/>
          </p:cNvSpPr>
          <p:nvPr/>
        </p:nvSpPr>
        <p:spPr bwMode="auto">
          <a:xfrm>
            <a:off x="1042988" y="3860800"/>
            <a:ext cx="3097212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kumimoji="0" lang="zh-CN" altLang="en-US">
                <a:solidFill>
                  <a:srgbClr val="000000"/>
                </a:solidFill>
                <a:ea typeface="华文楷体" pitchFamily="2" charset="-122"/>
              </a:rPr>
              <a:t>齐次线性方程组</a:t>
            </a:r>
          </a:p>
        </p:txBody>
      </p:sp>
      <p:sp>
        <p:nvSpPr>
          <p:cNvPr id="5139463" name="Rectangle 7"/>
          <p:cNvSpPr>
            <a:spLocks noChangeArrowheads="1"/>
          </p:cNvSpPr>
          <p:nvPr/>
        </p:nvSpPr>
        <p:spPr bwMode="auto">
          <a:xfrm>
            <a:off x="755650" y="5300663"/>
            <a:ext cx="2376488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kumimoji="0" lang="zh-CN" altLang="en-US">
                <a:solidFill>
                  <a:srgbClr val="000000"/>
                </a:solidFill>
                <a:ea typeface="华文楷体" pitchFamily="2" charset="-122"/>
              </a:rPr>
              <a:t>有非零解</a:t>
            </a:r>
          </a:p>
        </p:txBody>
      </p:sp>
      <p:pic>
        <p:nvPicPr>
          <p:cNvPr id="19464" name="Picture 8" descr="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70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/>
              <p:cNvSpPr/>
              <p:nvPr/>
            </p:nvSpPr>
            <p:spPr>
              <a:xfrm>
                <a:off x="1239777" y="4355396"/>
                <a:ext cx="6575546" cy="923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spcBef>
                    <a:spcPct val="2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3600" i="1" kern="0">
                              <a:solidFill>
                                <a:srgbClr val="000000"/>
                              </a:solidFill>
                              <a:latin typeface="Cambria Math"/>
                              <a:ea typeface="华文楷体" pitchFamily="2" charset="-122"/>
                            </a:rPr>
                          </m:ctrlPr>
                        </m:sSubPr>
                        <m:e>
                          <m:r>
                            <a:rPr kumimoji="0" lang="en-US" altLang="zh-CN" sz="3600" i="1" kern="0">
                              <a:solidFill>
                                <a:srgbClr val="000000"/>
                              </a:solidFill>
                              <a:latin typeface="Cambria Math"/>
                              <a:ea typeface="华文楷体" pitchFamily="2" charset="-122"/>
                            </a:rPr>
                            <m:t>𝒌</m:t>
                          </m:r>
                        </m:e>
                        <m:sub>
                          <m:r>
                            <a:rPr kumimoji="0" lang="en-US" altLang="zh-CN" sz="3600" i="1" kern="0">
                              <a:solidFill>
                                <a:srgbClr val="000000"/>
                              </a:solidFill>
                              <a:latin typeface="Cambria Math"/>
                              <a:ea typeface="华文楷体" pitchFamily="2" charset="-122"/>
                            </a:rPr>
                            <m:t>𝟏</m:t>
                          </m:r>
                        </m:sub>
                      </m:sSub>
                      <m:sSub>
                        <m:sSubPr>
                          <m:ctrlPr>
                            <a:rPr kumimoji="0" lang="en-US" altLang="zh-CN" sz="3600" i="1" kern="0">
                              <a:solidFill>
                                <a:srgbClr val="000000"/>
                              </a:solidFill>
                              <a:latin typeface="Cambria Math"/>
                              <a:ea typeface="华文楷体" pitchFamily="2" charset="-122"/>
                            </a:rPr>
                          </m:ctrlPr>
                        </m:sSubPr>
                        <m:e>
                          <m:r>
                            <a:rPr kumimoji="0" lang="zh-CN" altLang="en-US" sz="3600" b="1" i="0" kern="0">
                              <a:solidFill>
                                <a:srgbClr val="000000"/>
                              </a:solidFill>
                              <a:latin typeface="Cambria Math"/>
                              <a:ea typeface="华文楷体" pitchFamily="2" charset="-122"/>
                            </a:rPr>
                            <m:t>𝛂</m:t>
                          </m:r>
                        </m:e>
                        <m:sub>
                          <m:r>
                            <a:rPr kumimoji="0" lang="en-US" altLang="zh-CN" sz="3600" i="1" kern="0">
                              <a:solidFill>
                                <a:srgbClr val="000000"/>
                              </a:solidFill>
                              <a:latin typeface="Cambria Math"/>
                              <a:ea typeface="华文楷体" pitchFamily="2" charset="-122"/>
                            </a:rPr>
                            <m:t>𝟏</m:t>
                          </m:r>
                        </m:sub>
                      </m:sSub>
                      <m:r>
                        <a:rPr kumimoji="0" lang="en-US" altLang="zh-CN" sz="3600" i="1" kern="0">
                          <a:solidFill>
                            <a:srgbClr val="000000"/>
                          </a:solidFill>
                          <a:latin typeface="Cambria Math"/>
                          <a:ea typeface="华文楷体" pitchFamily="2" charset="-122"/>
                        </a:rPr>
                        <m:t>+</m:t>
                      </m:r>
                      <m:sSub>
                        <m:sSubPr>
                          <m:ctrlPr>
                            <a:rPr kumimoji="0" lang="en-US" altLang="zh-CN" sz="3600" i="1" kern="0">
                              <a:solidFill>
                                <a:srgbClr val="000000"/>
                              </a:solidFill>
                              <a:latin typeface="Cambria Math"/>
                              <a:ea typeface="华文楷体" pitchFamily="2" charset="-122"/>
                            </a:rPr>
                          </m:ctrlPr>
                        </m:sSubPr>
                        <m:e>
                          <m:r>
                            <a:rPr kumimoji="0" lang="en-US" altLang="zh-CN" sz="3600" i="1" kern="0">
                              <a:solidFill>
                                <a:srgbClr val="000000"/>
                              </a:solidFill>
                              <a:latin typeface="Cambria Math"/>
                              <a:ea typeface="华文楷体" pitchFamily="2" charset="-122"/>
                            </a:rPr>
                            <m:t>𝒌</m:t>
                          </m:r>
                        </m:e>
                        <m:sub>
                          <m:r>
                            <a:rPr kumimoji="0" lang="en-US" altLang="zh-CN" sz="3600" i="1" kern="0">
                              <a:solidFill>
                                <a:srgbClr val="000000"/>
                              </a:solidFill>
                              <a:latin typeface="Cambria Math"/>
                              <a:ea typeface="华文楷体" pitchFamily="2" charset="-122"/>
                            </a:rPr>
                            <m:t>𝟐</m:t>
                          </m:r>
                        </m:sub>
                      </m:sSub>
                      <m:sSub>
                        <m:sSubPr>
                          <m:ctrlPr>
                            <a:rPr kumimoji="0" lang="en-US" altLang="zh-CN" sz="3600" i="1" kern="0">
                              <a:solidFill>
                                <a:srgbClr val="000000"/>
                              </a:solidFill>
                              <a:latin typeface="Cambria Math"/>
                              <a:ea typeface="华文楷体" pitchFamily="2" charset="-122"/>
                            </a:rPr>
                          </m:ctrlPr>
                        </m:sSubPr>
                        <m:e>
                          <m:r>
                            <a:rPr kumimoji="0" lang="zh-CN" altLang="en-US" sz="3600" b="1" i="0" kern="0">
                              <a:solidFill>
                                <a:srgbClr val="000000"/>
                              </a:solidFill>
                              <a:latin typeface="Cambria Math"/>
                              <a:ea typeface="华文楷体" pitchFamily="2" charset="-122"/>
                            </a:rPr>
                            <m:t>𝛂</m:t>
                          </m:r>
                        </m:e>
                        <m:sub>
                          <m:r>
                            <a:rPr kumimoji="0" lang="en-US" altLang="zh-CN" sz="3600" i="1" kern="0">
                              <a:solidFill>
                                <a:srgbClr val="000000"/>
                              </a:solidFill>
                              <a:latin typeface="Cambria Math"/>
                              <a:ea typeface="华文楷体" pitchFamily="2" charset="-122"/>
                            </a:rPr>
                            <m:t>𝟐</m:t>
                          </m:r>
                        </m:sub>
                      </m:sSub>
                      <m:r>
                        <a:rPr kumimoji="0" lang="en-US" altLang="zh-CN" sz="3600" i="1" kern="0">
                          <a:solidFill>
                            <a:srgbClr val="000000"/>
                          </a:solidFill>
                          <a:latin typeface="Cambria Math"/>
                          <a:ea typeface="华文楷体" pitchFamily="2" charset="-122"/>
                        </a:rPr>
                        <m:t>+⋯+</m:t>
                      </m:r>
                      <m:sSub>
                        <m:sSubPr>
                          <m:ctrlPr>
                            <a:rPr kumimoji="0" lang="en-US" altLang="zh-CN" sz="3600" i="1" kern="0">
                              <a:solidFill>
                                <a:srgbClr val="000000"/>
                              </a:solidFill>
                              <a:latin typeface="Cambria Math"/>
                              <a:ea typeface="华文楷体" pitchFamily="2" charset="-122"/>
                            </a:rPr>
                          </m:ctrlPr>
                        </m:sSubPr>
                        <m:e>
                          <m:r>
                            <a:rPr kumimoji="0" lang="en-US" altLang="zh-CN" sz="3600" i="1" kern="0">
                              <a:solidFill>
                                <a:srgbClr val="000000"/>
                              </a:solidFill>
                              <a:latin typeface="Cambria Math"/>
                              <a:ea typeface="华文楷体" pitchFamily="2" charset="-122"/>
                            </a:rPr>
                            <m:t>𝒌</m:t>
                          </m:r>
                        </m:e>
                        <m:sub>
                          <m:r>
                            <a:rPr kumimoji="0" lang="en-US" altLang="zh-CN" sz="3600" i="1" kern="0">
                              <a:solidFill>
                                <a:srgbClr val="000000"/>
                              </a:solidFill>
                              <a:latin typeface="Cambria Math"/>
                              <a:ea typeface="华文楷体" pitchFamily="2" charset="-122"/>
                            </a:rPr>
                            <m:t>𝒔</m:t>
                          </m:r>
                        </m:sub>
                      </m:sSub>
                      <m:sSub>
                        <m:sSubPr>
                          <m:ctrlPr>
                            <a:rPr kumimoji="0" lang="en-US" altLang="zh-CN" sz="3600" i="1" kern="0">
                              <a:solidFill>
                                <a:srgbClr val="000000"/>
                              </a:solidFill>
                              <a:latin typeface="Cambria Math"/>
                              <a:ea typeface="华文楷体" pitchFamily="2" charset="-122"/>
                            </a:rPr>
                          </m:ctrlPr>
                        </m:sSubPr>
                        <m:e>
                          <m:r>
                            <a:rPr kumimoji="0" lang="zh-CN" altLang="en-US" sz="3600" b="1" i="0" kern="0">
                              <a:solidFill>
                                <a:srgbClr val="000000"/>
                              </a:solidFill>
                              <a:latin typeface="Cambria Math"/>
                              <a:ea typeface="华文楷体" pitchFamily="2" charset="-122"/>
                            </a:rPr>
                            <m:t>𝛂</m:t>
                          </m:r>
                        </m:e>
                        <m:sub>
                          <m:r>
                            <a:rPr kumimoji="0" lang="en-US" altLang="zh-CN" sz="3600" i="1" kern="0">
                              <a:solidFill>
                                <a:srgbClr val="000000"/>
                              </a:solidFill>
                              <a:latin typeface="Cambria Math"/>
                              <a:ea typeface="华文楷体" pitchFamily="2" charset="-122"/>
                            </a:rPr>
                            <m:t>𝒔</m:t>
                          </m:r>
                        </m:sub>
                      </m:sSub>
                      <m:r>
                        <a:rPr kumimoji="0" lang="en-US" altLang="zh-CN" sz="3600" i="1" kern="0">
                          <a:solidFill>
                            <a:srgbClr val="000000"/>
                          </a:solidFill>
                          <a:latin typeface="Cambria Math"/>
                          <a:ea typeface="华文楷体" pitchFamily="2" charset="-122"/>
                        </a:rPr>
                        <m:t>=</m:t>
                      </m:r>
                      <m:r>
                        <a:rPr kumimoji="0" lang="en-US" altLang="zh-CN" sz="3600" i="1" kern="0">
                          <a:solidFill>
                            <a:srgbClr val="000000"/>
                          </a:solidFill>
                          <a:latin typeface="Cambria Math"/>
                          <a:ea typeface="华文楷体" pitchFamily="2" charset="-122"/>
                        </a:rPr>
                        <m:t>𝟎</m:t>
                      </m:r>
                    </m:oMath>
                  </m:oMathPara>
                </a14:m>
                <a:endParaRPr kumimoji="0" lang="zh-CN" altLang="en-US" sz="3600" kern="0" dirty="0">
                  <a:solidFill>
                    <a:srgbClr val="000000"/>
                  </a:solidFill>
                  <a:latin typeface="华文楷体" pitchFamily="2" charset="-122"/>
                  <a:ea typeface="华文楷体" pitchFamily="2" charset="-122"/>
                </a:endParaRPr>
              </a:p>
            </p:txBody>
          </p:sp>
        </mc:Choice>
        <mc:Fallback xmlns=""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9777" y="4355396"/>
                <a:ext cx="6575546" cy="92333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3"/>
          <p:cNvSpPr>
            <a:spLocks noGrp="1" noChangeArrowheads="1"/>
          </p:cNvSpPr>
          <p:nvPr>
            <p:ph type="title"/>
          </p:nvPr>
        </p:nvSpPr>
        <p:spPr>
          <a:xfrm>
            <a:off x="539750" y="0"/>
            <a:ext cx="8229600" cy="1371600"/>
          </a:xfrm>
        </p:spPr>
        <p:txBody>
          <a:bodyPr/>
          <a:lstStyle/>
          <a:p>
            <a:pPr eaLnBrk="1" hangingPunct="1"/>
            <a:r>
              <a:rPr lang="en-US" altLang="zh-CN" b="1" dirty="0" smtClean="0">
                <a:solidFill>
                  <a:srgbClr val="000000"/>
                </a:solidFill>
                <a:latin typeface="Times New Roman" pitchFamily="18" charset="0"/>
              </a:rPr>
              <a:t>   </a:t>
            </a:r>
            <a:r>
              <a:rPr lang="en-US" altLang="zh-CN" b="1" dirty="0" smtClean="0">
                <a:solidFill>
                  <a:schemeClr val="bg1"/>
                </a:solidFill>
                <a:latin typeface="Times New Roman" pitchFamily="18" charset="0"/>
              </a:rPr>
              <a:t>Gauss </a:t>
            </a:r>
            <a:r>
              <a:rPr lang="zh-CN" altLang="en-US" b="1" dirty="0" smtClean="0">
                <a:solidFill>
                  <a:schemeClr val="bg1"/>
                </a:solidFill>
                <a:latin typeface="Times New Roman" pitchFamily="18" charset="0"/>
                <a:ea typeface="华文楷体" pitchFamily="2" charset="-122"/>
              </a:rPr>
              <a:t>消元法判定相关性</a:t>
            </a:r>
          </a:p>
        </p:txBody>
      </p:sp>
    </p:spTree>
    <p:extLst>
      <p:ext uri="{BB962C8B-B14F-4D97-AF65-F5344CB8AC3E}">
        <p14:creationId xmlns:p14="http://schemas.microsoft.com/office/powerpoint/2010/main" val="3743347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9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1394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1394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1394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1394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9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1394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1394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5139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9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51394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9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0"/>
                                        <p:tgtEl>
                                          <p:spTgt spid="5139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39459" grpId="0" animBg="1"/>
      <p:bldP spid="5139460" grpId="0" animBg="1"/>
      <p:bldP spid="5139461" grpId="0"/>
      <p:bldP spid="5139463" grpId="0"/>
      <p:bldP spid="2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11188" y="1844675"/>
            <a:ext cx="8054975" cy="4259263"/>
          </a:xfrm>
        </p:spPr>
        <p:txBody>
          <a:bodyPr/>
          <a:lstStyle/>
          <a:p>
            <a:pPr eaLnBrk="1" hangingPunct="1">
              <a:lnSpc>
                <a:spcPct val="130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</a:rPr>
              <a:t>定理</a:t>
            </a:r>
            <a:r>
              <a:rPr lang="en-US" altLang="zh-CN" b="1" smtClean="0">
                <a:latin typeface="Times New Roman" pitchFamily="18" charset="0"/>
              </a:rPr>
              <a:t>:  </a:t>
            </a:r>
            <a:r>
              <a:rPr lang="zh-CN" altLang="en-US" b="1" smtClean="0">
                <a:latin typeface="Times New Roman" pitchFamily="18" charset="0"/>
              </a:rPr>
              <a:t>当未知量个数  </a:t>
            </a:r>
            <a:r>
              <a:rPr lang="en-US" altLang="zh-CN" b="1" smtClean="0">
                <a:latin typeface="Times New Roman" pitchFamily="18" charset="0"/>
              </a:rPr>
              <a:t>&gt; </a:t>
            </a:r>
            <a:r>
              <a:rPr lang="zh-CN" altLang="en-US" b="1" smtClean="0">
                <a:latin typeface="Times New Roman" pitchFamily="18" charset="0"/>
              </a:rPr>
              <a:t>方程个数时</a:t>
            </a:r>
            <a:r>
              <a:rPr lang="en-US" altLang="zh-CN" b="1" smtClean="0">
                <a:latin typeface="Times New Roman" pitchFamily="18" charset="0"/>
              </a:rPr>
              <a:t>,  </a:t>
            </a:r>
            <a:r>
              <a:rPr lang="zh-CN" altLang="en-US" b="1" smtClean="0">
                <a:latin typeface="Times New Roman" pitchFamily="18" charset="0"/>
              </a:rPr>
              <a:t>齐次</a:t>
            </a:r>
          </a:p>
          <a:p>
            <a:pPr eaLnBrk="1" hangingPunct="1">
              <a:lnSpc>
                <a:spcPct val="130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</a:rPr>
              <a:t>           方程组有非零解</a:t>
            </a:r>
            <a:r>
              <a:rPr lang="en-US" altLang="zh-CN" b="1" smtClean="0">
                <a:latin typeface="Times New Roman" pitchFamily="18" charset="0"/>
              </a:rPr>
              <a:t>.   </a:t>
            </a:r>
          </a:p>
          <a:p>
            <a:pPr eaLnBrk="1" hangingPunct="1">
              <a:buFontTx/>
              <a:buNone/>
            </a:pPr>
            <a:endParaRPr lang="en-US" altLang="zh-CN" b="1" smtClean="0">
              <a:latin typeface="Times New Roman" pitchFamily="18" charset="0"/>
            </a:endParaRPr>
          </a:p>
          <a:p>
            <a:pPr eaLnBrk="1" hangingPunct="1">
              <a:buFontTx/>
              <a:buNone/>
            </a:pPr>
            <a:r>
              <a:rPr lang="en-US" altLang="zh-CN" b="1" smtClean="0"/>
              <a:t>           </a:t>
            </a:r>
          </a:p>
        </p:txBody>
      </p:sp>
      <p:pic>
        <p:nvPicPr>
          <p:cNvPr id="27652" name="Picture 13" descr="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70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53" name="Rectangle 15"/>
          <p:cNvSpPr>
            <a:spLocks noGrp="1" noChangeArrowheads="1"/>
          </p:cNvSpPr>
          <p:nvPr>
            <p:ph type="title"/>
          </p:nvPr>
        </p:nvSpPr>
        <p:spPr>
          <a:xfrm>
            <a:off x="468313" y="0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zh-CN" smtClean="0"/>
              <a:t>   </a:t>
            </a:r>
            <a:r>
              <a:rPr lang="zh-CN" altLang="en-US" sz="4000" b="1" smtClean="0">
                <a:solidFill>
                  <a:schemeClr val="bg1"/>
                </a:solidFill>
                <a:ea typeface="华文楷体" pitchFamily="2" charset="-122"/>
              </a:rPr>
              <a:t>扁平形齐次方程组</a:t>
            </a:r>
          </a:p>
        </p:txBody>
      </p:sp>
      <p:sp>
        <p:nvSpPr>
          <p:cNvPr id="4403216" name="Rectangle 16"/>
          <p:cNvSpPr>
            <a:spLocks noChangeArrowheads="1"/>
          </p:cNvSpPr>
          <p:nvPr/>
        </p:nvSpPr>
        <p:spPr bwMode="auto">
          <a:xfrm>
            <a:off x="611188" y="3789363"/>
            <a:ext cx="865187" cy="1944687"/>
          </a:xfrm>
          <a:prstGeom prst="rect">
            <a:avLst/>
          </a:prstGeom>
          <a:solidFill>
            <a:srgbClr val="FFFF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4403217" name="Rectangle 17"/>
          <p:cNvSpPr>
            <a:spLocks noChangeArrowheads="1"/>
          </p:cNvSpPr>
          <p:nvPr/>
        </p:nvSpPr>
        <p:spPr bwMode="auto">
          <a:xfrm>
            <a:off x="2555875" y="3789363"/>
            <a:ext cx="865188" cy="1944687"/>
          </a:xfrm>
          <a:prstGeom prst="rect">
            <a:avLst/>
          </a:prstGeom>
          <a:solidFill>
            <a:srgbClr val="FFFF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4403218" name="Rectangle 18"/>
          <p:cNvSpPr>
            <a:spLocks noChangeArrowheads="1"/>
          </p:cNvSpPr>
          <p:nvPr/>
        </p:nvSpPr>
        <p:spPr bwMode="auto">
          <a:xfrm>
            <a:off x="4572000" y="3789363"/>
            <a:ext cx="936625" cy="1944687"/>
          </a:xfrm>
          <a:prstGeom prst="rect">
            <a:avLst/>
          </a:prstGeom>
          <a:solidFill>
            <a:srgbClr val="FFFF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4403219" name="Rectangle 19"/>
          <p:cNvSpPr>
            <a:spLocks noChangeArrowheads="1"/>
          </p:cNvSpPr>
          <p:nvPr/>
        </p:nvSpPr>
        <p:spPr bwMode="auto">
          <a:xfrm>
            <a:off x="6659563" y="3789363"/>
            <a:ext cx="865187" cy="1944687"/>
          </a:xfrm>
          <a:prstGeom prst="rect">
            <a:avLst/>
          </a:prstGeom>
          <a:solidFill>
            <a:srgbClr val="FFFF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graphicFrame>
        <p:nvGraphicFramePr>
          <p:cNvPr id="27650" name="Object 20"/>
          <p:cNvGraphicFramePr>
            <a:graphicFrameLocks noChangeAspect="1"/>
          </p:cNvGraphicFramePr>
          <p:nvPr/>
        </p:nvGraphicFramePr>
        <p:xfrm>
          <a:off x="53975" y="3716338"/>
          <a:ext cx="9090025" cy="2098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730" name="公式" r:id="rId4" imgW="2552400" imgH="711000" progId="Equation.3">
                  <p:embed/>
                </p:oleObj>
              </mc:Choice>
              <mc:Fallback>
                <p:oleObj name="公式" r:id="rId4" imgW="2552400" imgH="711000" progId="Equation.3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75" y="3716338"/>
                        <a:ext cx="9090025" cy="2098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4403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1000"/>
                                        <p:tgtEl>
                                          <p:spTgt spid="4403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1000"/>
                                        <p:tgtEl>
                                          <p:spTgt spid="4403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1000"/>
                                        <p:tgtEl>
                                          <p:spTgt spid="4403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03216" grpId="0" animBg="1"/>
      <p:bldP spid="4403217" grpId="0" animBg="1"/>
      <p:bldP spid="4403218" grpId="0" animBg="1"/>
      <p:bldP spid="4403219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30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11188" y="1844675"/>
            <a:ext cx="8054975" cy="4259263"/>
          </a:xfrm>
        </p:spPr>
        <p:txBody>
          <a:bodyPr/>
          <a:lstStyle/>
          <a:p>
            <a:pPr eaLnBrk="1" hangingPunct="1">
              <a:lnSpc>
                <a:spcPct val="130000"/>
              </a:lnSpc>
              <a:buFontTx/>
              <a:buNone/>
            </a:pPr>
            <a:r>
              <a:rPr lang="zh-CN" altLang="en-US" b="1" dirty="0" smtClean="0">
                <a:latin typeface="Times New Roman" pitchFamily="18" charset="0"/>
              </a:rPr>
              <a:t>定理</a:t>
            </a:r>
            <a:r>
              <a:rPr lang="en-US" altLang="zh-CN" b="1" dirty="0" smtClean="0">
                <a:latin typeface="Times New Roman" pitchFamily="18" charset="0"/>
              </a:rPr>
              <a:t>:  </a:t>
            </a:r>
            <a:r>
              <a:rPr lang="zh-CN" altLang="en-US" b="1" dirty="0" smtClean="0">
                <a:latin typeface="Times New Roman" pitchFamily="18" charset="0"/>
              </a:rPr>
              <a:t>当未知量个数  </a:t>
            </a:r>
            <a:r>
              <a:rPr lang="en-US" altLang="zh-CN" b="1" dirty="0" smtClean="0">
                <a:latin typeface="Times New Roman" pitchFamily="18" charset="0"/>
              </a:rPr>
              <a:t>&gt; </a:t>
            </a:r>
            <a:r>
              <a:rPr lang="zh-CN" altLang="en-US" b="1" dirty="0" smtClean="0">
                <a:latin typeface="Times New Roman" pitchFamily="18" charset="0"/>
              </a:rPr>
              <a:t>方程个数时</a:t>
            </a:r>
            <a:r>
              <a:rPr lang="en-US" altLang="zh-CN" b="1" dirty="0" smtClean="0">
                <a:latin typeface="Times New Roman" pitchFamily="18" charset="0"/>
              </a:rPr>
              <a:t>,  </a:t>
            </a:r>
            <a:r>
              <a:rPr lang="zh-CN" altLang="en-US" b="1" dirty="0" smtClean="0">
                <a:latin typeface="Times New Roman" pitchFamily="18" charset="0"/>
              </a:rPr>
              <a:t>齐次</a:t>
            </a:r>
          </a:p>
          <a:p>
            <a:pPr eaLnBrk="1" hangingPunct="1">
              <a:lnSpc>
                <a:spcPct val="130000"/>
              </a:lnSpc>
              <a:buFontTx/>
              <a:buNone/>
            </a:pPr>
            <a:r>
              <a:rPr lang="zh-CN" altLang="en-US" b="1" dirty="0" smtClean="0">
                <a:latin typeface="Times New Roman" pitchFamily="18" charset="0"/>
              </a:rPr>
              <a:t>           方程组有非零解</a:t>
            </a:r>
            <a:r>
              <a:rPr lang="en-US" altLang="zh-CN" b="1" dirty="0" smtClean="0">
                <a:latin typeface="Times New Roman" pitchFamily="18" charset="0"/>
              </a:rPr>
              <a:t>.   </a:t>
            </a:r>
          </a:p>
          <a:p>
            <a:pPr eaLnBrk="1" hangingPunct="1">
              <a:lnSpc>
                <a:spcPct val="130000"/>
              </a:lnSpc>
              <a:buFontTx/>
              <a:buNone/>
            </a:pPr>
            <a:endParaRPr lang="en-US" altLang="zh-CN" b="1" dirty="0" smtClean="0">
              <a:latin typeface="Times New Roman" pitchFamily="18" charset="0"/>
            </a:endParaRPr>
          </a:p>
          <a:p>
            <a:pPr eaLnBrk="1" hangingPunct="1">
              <a:lnSpc>
                <a:spcPct val="130000"/>
              </a:lnSpc>
              <a:buFontTx/>
              <a:buNone/>
            </a:pPr>
            <a:r>
              <a:rPr lang="zh-CN" altLang="en-US" b="1" dirty="0" smtClean="0">
                <a:latin typeface="Times New Roman" pitchFamily="18" charset="0"/>
              </a:rPr>
              <a:t>推论</a:t>
            </a:r>
            <a:r>
              <a:rPr lang="en-US" altLang="zh-CN" b="1" dirty="0" smtClean="0">
                <a:latin typeface="Times New Roman" pitchFamily="18" charset="0"/>
              </a:rPr>
              <a:t>:   </a:t>
            </a:r>
            <a:r>
              <a:rPr lang="en-US" altLang="zh-CN" b="1" dirty="0" err="1" smtClean="0">
                <a:latin typeface="Times New Roman" pitchFamily="18" charset="0"/>
                <a:sym typeface="Euclid Math One"/>
              </a:rPr>
              <a:t>K</a:t>
            </a:r>
            <a:r>
              <a:rPr lang="en-US" altLang="zh-CN" sz="4000" b="1" baseline="30000" dirty="0" err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sz="3600" b="1" dirty="0" smtClean="0">
                <a:latin typeface="Times New Roman" pitchFamily="18" charset="0"/>
              </a:rPr>
              <a:t> </a:t>
            </a:r>
            <a:r>
              <a:rPr lang="zh-CN" altLang="en-US" b="1" dirty="0" smtClean="0">
                <a:latin typeface="Times New Roman" pitchFamily="18" charset="0"/>
              </a:rPr>
              <a:t>中任意 </a:t>
            </a:r>
            <a:r>
              <a:rPr lang="en-US" altLang="zh-CN" b="1" dirty="0" smtClean="0">
                <a:latin typeface="Times New Roman" pitchFamily="18" charset="0"/>
              </a:rPr>
              <a:t>n + 1 </a:t>
            </a:r>
            <a:r>
              <a:rPr lang="zh-CN" altLang="en-US" b="1" dirty="0" smtClean="0">
                <a:latin typeface="Times New Roman" pitchFamily="18" charset="0"/>
              </a:rPr>
              <a:t>个向量必线性相关</a:t>
            </a:r>
            <a:r>
              <a:rPr lang="en-US" altLang="zh-CN" b="1" dirty="0" smtClean="0">
                <a:latin typeface="Times New Roman" pitchFamily="18" charset="0"/>
              </a:rPr>
              <a:t>.</a:t>
            </a:r>
          </a:p>
        </p:txBody>
      </p:sp>
      <p:pic>
        <p:nvPicPr>
          <p:cNvPr id="610307" name="Picture 10" descr="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70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0308" name="Rectangle 11"/>
          <p:cNvSpPr>
            <a:spLocks noGrp="1" noChangeArrowheads="1"/>
          </p:cNvSpPr>
          <p:nvPr>
            <p:ph type="title"/>
          </p:nvPr>
        </p:nvSpPr>
        <p:spPr>
          <a:xfrm>
            <a:off x="468313" y="0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zh-CN" smtClean="0"/>
              <a:t>   </a:t>
            </a:r>
            <a:r>
              <a:rPr lang="zh-CN" altLang="en-US" sz="4000" b="1" smtClean="0">
                <a:solidFill>
                  <a:schemeClr val="bg1"/>
                </a:solidFill>
                <a:ea typeface="华文楷体" pitchFamily="2" charset="-122"/>
              </a:rPr>
              <a:t>扁平形齐次方程组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186" name="AutoShape 2"/>
          <p:cNvSpPr>
            <a:spLocks/>
          </p:cNvSpPr>
          <p:nvPr/>
        </p:nvSpPr>
        <p:spPr bwMode="auto">
          <a:xfrm>
            <a:off x="611188" y="2097063"/>
            <a:ext cx="287337" cy="3024188"/>
          </a:xfrm>
          <a:prstGeom prst="leftBrace">
            <a:avLst>
              <a:gd name="adj1" fmla="val 87707"/>
              <a:gd name="adj2" fmla="val 45856"/>
            </a:avLst>
          </a:prstGeom>
          <a:noFill/>
          <a:ln w="60325">
            <a:solidFill>
              <a:srgbClr val="00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5117958" name="AutoShape 6"/>
          <p:cNvSpPr>
            <a:spLocks noChangeArrowheads="1"/>
          </p:cNvSpPr>
          <p:nvPr/>
        </p:nvSpPr>
        <p:spPr bwMode="auto">
          <a:xfrm>
            <a:off x="2916238" y="1989113"/>
            <a:ext cx="792162" cy="3240087"/>
          </a:xfrm>
          <a:prstGeom prst="roundRect">
            <a:avLst>
              <a:gd name="adj" fmla="val 18870"/>
            </a:avLst>
          </a:prstGeom>
          <a:solidFill>
            <a:srgbClr val="FFFF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5117959" name="AutoShape 7"/>
          <p:cNvSpPr>
            <a:spLocks noChangeArrowheads="1"/>
          </p:cNvSpPr>
          <p:nvPr/>
        </p:nvSpPr>
        <p:spPr bwMode="auto">
          <a:xfrm>
            <a:off x="5292725" y="1989114"/>
            <a:ext cx="792163" cy="3240087"/>
          </a:xfrm>
          <a:prstGeom prst="roundRect">
            <a:avLst>
              <a:gd name="adj" fmla="val 18870"/>
            </a:avLst>
          </a:prstGeom>
          <a:solidFill>
            <a:srgbClr val="FFFF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5117960" name="AutoShape 8"/>
          <p:cNvSpPr>
            <a:spLocks noChangeArrowheads="1"/>
          </p:cNvSpPr>
          <p:nvPr/>
        </p:nvSpPr>
        <p:spPr bwMode="auto">
          <a:xfrm>
            <a:off x="7362486" y="1989112"/>
            <a:ext cx="792162" cy="3240087"/>
          </a:xfrm>
          <a:prstGeom prst="roundRect">
            <a:avLst>
              <a:gd name="adj" fmla="val 18870"/>
            </a:avLst>
          </a:prstGeom>
          <a:solidFill>
            <a:srgbClr val="FF00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5117961" name="AutoShape 9"/>
          <p:cNvSpPr>
            <a:spLocks noChangeArrowheads="1"/>
          </p:cNvSpPr>
          <p:nvPr/>
        </p:nvSpPr>
        <p:spPr bwMode="auto">
          <a:xfrm>
            <a:off x="1115616" y="1989114"/>
            <a:ext cx="792163" cy="3240087"/>
          </a:xfrm>
          <a:prstGeom prst="roundRect">
            <a:avLst>
              <a:gd name="adj" fmla="val 18870"/>
            </a:avLst>
          </a:prstGeom>
          <a:solidFill>
            <a:srgbClr val="FFFF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3" name="Rectangle 15"/>
          <p:cNvSpPr txBox="1">
            <a:spLocks noChangeArrowheads="1"/>
          </p:cNvSpPr>
          <p:nvPr/>
        </p:nvSpPr>
        <p:spPr bwMode="auto">
          <a:xfrm>
            <a:off x="406985" y="1052737"/>
            <a:ext cx="8347075" cy="41764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algn="just" eaLnBrk="1" hangingPunct="1">
              <a:lnSpc>
                <a:spcPct val="130000"/>
              </a:lnSpc>
              <a:buFontTx/>
              <a:buNone/>
            </a:pPr>
            <a:endParaRPr kumimoji="0" lang="en-US" altLang="zh-CN" sz="3600" b="1" i="1" kern="0" dirty="0" smtClean="0">
              <a:latin typeface="Times New Roman" pitchFamily="18" charset="0"/>
            </a:endParaRPr>
          </a:p>
          <a:p>
            <a:pPr algn="just" eaLnBrk="1" hangingPunct="1">
              <a:lnSpc>
                <a:spcPct val="130000"/>
              </a:lnSpc>
              <a:buFontTx/>
              <a:buNone/>
            </a:pPr>
            <a:r>
              <a:rPr kumimoji="0" lang="en-US" altLang="zh-CN" sz="3600" b="1" i="1" kern="0" dirty="0" smtClean="0">
                <a:latin typeface="Times New Roman" pitchFamily="18" charset="0"/>
              </a:rPr>
              <a:t>       a</a:t>
            </a:r>
            <a:r>
              <a:rPr kumimoji="0" lang="en-US" altLang="zh-CN" sz="3600" b="1" kern="0" baseline="-30000" dirty="0" smtClean="0">
                <a:latin typeface="Times New Roman" pitchFamily="18" charset="0"/>
              </a:rPr>
              <a:t>11</a:t>
            </a:r>
            <a:r>
              <a:rPr kumimoji="0" lang="en-US" altLang="zh-CN" sz="3600" b="1" kern="0" dirty="0" smtClean="0">
                <a:latin typeface="Times New Roman" pitchFamily="18" charset="0"/>
              </a:rPr>
              <a:t>  </a:t>
            </a:r>
            <a:r>
              <a:rPr kumimoji="0" lang="en-US" altLang="zh-CN" sz="3600" b="1" i="1" kern="0" dirty="0" smtClean="0">
                <a:latin typeface="Times New Roman" pitchFamily="18" charset="0"/>
              </a:rPr>
              <a:t>x</a:t>
            </a:r>
            <a:r>
              <a:rPr kumimoji="0" lang="en-US" altLang="zh-CN" sz="3600" b="1" kern="0" baseline="-30000" dirty="0" smtClean="0">
                <a:latin typeface="Times New Roman" pitchFamily="18" charset="0"/>
              </a:rPr>
              <a:t>1 </a:t>
            </a:r>
            <a:r>
              <a:rPr kumimoji="0" lang="en-US" altLang="zh-CN" sz="3600" b="1" kern="0" dirty="0" smtClean="0">
                <a:latin typeface="Times New Roman" pitchFamily="18" charset="0"/>
              </a:rPr>
              <a:t>+  </a:t>
            </a:r>
            <a:r>
              <a:rPr kumimoji="0" lang="en-US" altLang="zh-CN" sz="3600" b="1" i="1" kern="0" dirty="0" smtClean="0">
                <a:latin typeface="Times New Roman" pitchFamily="18" charset="0"/>
              </a:rPr>
              <a:t>a</a:t>
            </a:r>
            <a:r>
              <a:rPr kumimoji="0" lang="en-US" altLang="zh-CN" sz="3600" b="1" kern="0" baseline="-30000" dirty="0" smtClean="0">
                <a:latin typeface="Times New Roman" pitchFamily="18" charset="0"/>
              </a:rPr>
              <a:t>12   </a:t>
            </a:r>
            <a:r>
              <a:rPr kumimoji="0" lang="en-US" altLang="zh-CN" sz="3600" b="1" i="1" kern="0" dirty="0" smtClean="0">
                <a:latin typeface="Times New Roman" pitchFamily="18" charset="0"/>
              </a:rPr>
              <a:t>x</a:t>
            </a:r>
            <a:r>
              <a:rPr kumimoji="0" lang="en-US" altLang="zh-CN" sz="3600" b="1" kern="0" baseline="-30000" dirty="0" smtClean="0">
                <a:latin typeface="Times New Roman" pitchFamily="18" charset="0"/>
              </a:rPr>
              <a:t>2 </a:t>
            </a:r>
            <a:r>
              <a:rPr kumimoji="0" lang="en-US" altLang="zh-CN" sz="3600" b="1" kern="0" dirty="0" smtClean="0">
                <a:latin typeface="Times New Roman" pitchFamily="18" charset="0"/>
              </a:rPr>
              <a:t>+…+  </a:t>
            </a:r>
            <a:r>
              <a:rPr kumimoji="0" lang="en-US" altLang="zh-CN" sz="3600" b="1" i="1" kern="0" dirty="0" smtClean="0">
                <a:latin typeface="Times New Roman" pitchFamily="18" charset="0"/>
              </a:rPr>
              <a:t>a</a:t>
            </a:r>
            <a:r>
              <a:rPr kumimoji="0" lang="en-US" altLang="zh-CN" sz="3600" b="1" kern="0" baseline="-30000" dirty="0" smtClean="0">
                <a:latin typeface="Times New Roman" pitchFamily="18" charset="0"/>
              </a:rPr>
              <a:t>1n</a:t>
            </a:r>
            <a:r>
              <a:rPr kumimoji="0" lang="en-US" altLang="zh-CN" sz="3600" b="1" kern="0" dirty="0" smtClean="0">
                <a:latin typeface="Times New Roman" pitchFamily="18" charset="0"/>
              </a:rPr>
              <a:t>  </a:t>
            </a:r>
            <a:r>
              <a:rPr kumimoji="0" lang="en-US" altLang="zh-CN" sz="3600" b="1" i="1" kern="0" dirty="0" err="1" smtClean="0">
                <a:latin typeface="Times New Roman" pitchFamily="18" charset="0"/>
              </a:rPr>
              <a:t>x</a:t>
            </a:r>
            <a:r>
              <a:rPr kumimoji="0" lang="en-US" altLang="zh-CN" sz="3600" b="1" kern="0" baseline="-30000" dirty="0" err="1" smtClean="0">
                <a:latin typeface="Times New Roman" pitchFamily="18" charset="0"/>
              </a:rPr>
              <a:t>n</a:t>
            </a:r>
            <a:r>
              <a:rPr kumimoji="0" lang="en-US" altLang="zh-CN" sz="3600" b="1" kern="0" baseline="-30000" dirty="0" smtClean="0">
                <a:latin typeface="Times New Roman" pitchFamily="18" charset="0"/>
              </a:rPr>
              <a:t>     </a:t>
            </a:r>
            <a:r>
              <a:rPr kumimoji="0" lang="en-US" altLang="zh-CN" sz="3600" b="1" kern="0" dirty="0" smtClean="0">
                <a:latin typeface="Times New Roman" pitchFamily="18" charset="0"/>
              </a:rPr>
              <a:t>=   0 </a:t>
            </a:r>
          </a:p>
          <a:p>
            <a:pPr algn="just" eaLnBrk="1" hangingPunct="1">
              <a:lnSpc>
                <a:spcPct val="130000"/>
              </a:lnSpc>
              <a:buFontTx/>
              <a:buNone/>
            </a:pPr>
            <a:r>
              <a:rPr kumimoji="0" lang="en-US" altLang="zh-CN" sz="3600" b="1" kern="0" dirty="0" smtClean="0">
                <a:latin typeface="Times New Roman" pitchFamily="18" charset="0"/>
              </a:rPr>
              <a:t>       </a:t>
            </a:r>
            <a:r>
              <a:rPr kumimoji="0" lang="en-US" altLang="zh-CN" sz="3600" b="1" i="1" kern="0" dirty="0" smtClean="0">
                <a:latin typeface="Times New Roman" pitchFamily="18" charset="0"/>
              </a:rPr>
              <a:t>a</a:t>
            </a:r>
            <a:r>
              <a:rPr kumimoji="0" lang="en-US" altLang="zh-CN" sz="3600" b="1" kern="0" baseline="-30000" dirty="0" smtClean="0">
                <a:latin typeface="Times New Roman" pitchFamily="18" charset="0"/>
              </a:rPr>
              <a:t>21</a:t>
            </a:r>
            <a:r>
              <a:rPr kumimoji="0" lang="en-US" altLang="zh-CN" sz="3600" b="1" kern="0" dirty="0" smtClean="0">
                <a:latin typeface="Times New Roman" pitchFamily="18" charset="0"/>
              </a:rPr>
              <a:t>  </a:t>
            </a:r>
            <a:r>
              <a:rPr kumimoji="0" lang="en-US" altLang="zh-CN" sz="3600" b="1" i="1" kern="0" dirty="0" smtClean="0">
                <a:latin typeface="Times New Roman" pitchFamily="18" charset="0"/>
              </a:rPr>
              <a:t>x</a:t>
            </a:r>
            <a:r>
              <a:rPr kumimoji="0" lang="en-US" altLang="zh-CN" sz="3600" b="1" kern="0" baseline="-30000" dirty="0" smtClean="0">
                <a:latin typeface="Times New Roman" pitchFamily="18" charset="0"/>
              </a:rPr>
              <a:t>1 </a:t>
            </a:r>
            <a:r>
              <a:rPr kumimoji="0" lang="en-US" altLang="zh-CN" sz="3600" b="1" kern="0" dirty="0" smtClean="0">
                <a:latin typeface="Times New Roman" pitchFamily="18" charset="0"/>
              </a:rPr>
              <a:t>+  </a:t>
            </a:r>
            <a:r>
              <a:rPr kumimoji="0" lang="en-US" altLang="zh-CN" sz="3600" b="1" i="1" kern="0" dirty="0" smtClean="0">
                <a:latin typeface="Times New Roman" pitchFamily="18" charset="0"/>
              </a:rPr>
              <a:t>a</a:t>
            </a:r>
            <a:r>
              <a:rPr kumimoji="0" lang="en-US" altLang="zh-CN" sz="3600" b="1" kern="0" baseline="-30000" dirty="0" smtClean="0">
                <a:latin typeface="Times New Roman" pitchFamily="18" charset="0"/>
              </a:rPr>
              <a:t>22   </a:t>
            </a:r>
            <a:r>
              <a:rPr kumimoji="0" lang="en-US" altLang="zh-CN" sz="3600" b="1" i="1" kern="0" dirty="0" smtClean="0">
                <a:latin typeface="Times New Roman" pitchFamily="18" charset="0"/>
              </a:rPr>
              <a:t>x</a:t>
            </a:r>
            <a:r>
              <a:rPr kumimoji="0" lang="en-US" altLang="zh-CN" sz="3600" b="1" kern="0" baseline="-30000" dirty="0" smtClean="0">
                <a:latin typeface="Times New Roman" pitchFamily="18" charset="0"/>
              </a:rPr>
              <a:t>2 </a:t>
            </a:r>
            <a:r>
              <a:rPr kumimoji="0" lang="en-US" altLang="zh-CN" sz="3600" b="1" kern="0" dirty="0" smtClean="0">
                <a:latin typeface="Times New Roman" pitchFamily="18" charset="0"/>
              </a:rPr>
              <a:t>+…+  </a:t>
            </a:r>
            <a:r>
              <a:rPr kumimoji="0" lang="en-US" altLang="zh-CN" sz="3600" b="1" i="1" kern="0" dirty="0" smtClean="0">
                <a:latin typeface="Times New Roman" pitchFamily="18" charset="0"/>
              </a:rPr>
              <a:t>a</a:t>
            </a:r>
            <a:r>
              <a:rPr kumimoji="0" lang="en-US" altLang="zh-CN" sz="3600" b="1" kern="0" baseline="-30000" dirty="0" smtClean="0">
                <a:latin typeface="Times New Roman" pitchFamily="18" charset="0"/>
              </a:rPr>
              <a:t>2n</a:t>
            </a:r>
            <a:r>
              <a:rPr kumimoji="0" lang="en-US" altLang="zh-CN" sz="3600" b="1" kern="0" dirty="0" smtClean="0">
                <a:latin typeface="Times New Roman" pitchFamily="18" charset="0"/>
              </a:rPr>
              <a:t>  </a:t>
            </a:r>
            <a:r>
              <a:rPr kumimoji="0" lang="en-US" altLang="zh-CN" sz="3600" b="1" i="1" kern="0" dirty="0" smtClean="0">
                <a:latin typeface="Times New Roman" pitchFamily="18" charset="0"/>
              </a:rPr>
              <a:t>x</a:t>
            </a:r>
            <a:r>
              <a:rPr kumimoji="0" lang="en-US" altLang="zh-CN" sz="3600" b="1" kern="0" baseline="-30000" dirty="0" smtClean="0">
                <a:latin typeface="Times New Roman" pitchFamily="18" charset="0"/>
              </a:rPr>
              <a:t> n    </a:t>
            </a:r>
            <a:r>
              <a:rPr kumimoji="0" lang="en-US" altLang="zh-CN" sz="3600" b="1" kern="0" dirty="0" smtClean="0">
                <a:latin typeface="Times New Roman" pitchFamily="18" charset="0"/>
              </a:rPr>
              <a:t>=   0</a:t>
            </a:r>
            <a:r>
              <a:rPr kumimoji="0" lang="en-US" altLang="zh-CN" sz="3600" b="0" kern="0" dirty="0" smtClean="0">
                <a:latin typeface="Times New Roman" pitchFamily="18" charset="0"/>
              </a:rPr>
              <a:t> </a:t>
            </a:r>
          </a:p>
          <a:p>
            <a:pPr algn="just" eaLnBrk="1" hangingPunct="1">
              <a:lnSpc>
                <a:spcPct val="130000"/>
              </a:lnSpc>
              <a:buFontTx/>
              <a:buNone/>
            </a:pPr>
            <a:r>
              <a:rPr kumimoji="0" lang="en-US" altLang="zh-CN" sz="3600" b="0" kern="0" dirty="0" smtClean="0">
                <a:latin typeface="Times New Roman" pitchFamily="18" charset="0"/>
              </a:rPr>
              <a:t>               </a:t>
            </a:r>
            <a:r>
              <a:rPr kumimoji="0" lang="en-US" altLang="zh-CN" sz="3600" b="1" kern="0" dirty="0" smtClean="0">
                <a:latin typeface="Times New Roman" pitchFamily="18" charset="0"/>
              </a:rPr>
              <a:t>…                …                         </a:t>
            </a:r>
            <a:endParaRPr kumimoji="0" lang="en-US" altLang="zh-CN" sz="3600" b="0" kern="0" dirty="0" smtClean="0">
              <a:latin typeface="Times New Roman" pitchFamily="18" charset="0"/>
            </a:endParaRPr>
          </a:p>
          <a:p>
            <a:pPr algn="just" eaLnBrk="1" hangingPunct="1">
              <a:lnSpc>
                <a:spcPct val="130000"/>
              </a:lnSpc>
              <a:buFontTx/>
              <a:buNone/>
            </a:pPr>
            <a:r>
              <a:rPr kumimoji="0" lang="en-US" altLang="zh-CN" sz="3600" b="1" kern="0" dirty="0" smtClean="0">
                <a:latin typeface="Times New Roman" pitchFamily="18" charset="0"/>
              </a:rPr>
              <a:t>       </a:t>
            </a:r>
            <a:r>
              <a:rPr kumimoji="0" lang="en-US" altLang="zh-CN" sz="3600" b="1" i="1" kern="0" dirty="0" smtClean="0">
                <a:latin typeface="Times New Roman" pitchFamily="18" charset="0"/>
              </a:rPr>
              <a:t>a</a:t>
            </a:r>
            <a:r>
              <a:rPr kumimoji="0" lang="en-US" altLang="zh-CN" sz="3600" b="1" kern="0" baseline="-30000" dirty="0" smtClean="0">
                <a:latin typeface="Times New Roman" pitchFamily="18" charset="0"/>
              </a:rPr>
              <a:t>n1</a:t>
            </a:r>
            <a:r>
              <a:rPr kumimoji="0" lang="en-US" altLang="zh-CN" sz="3600" b="1" kern="0" dirty="0" smtClean="0">
                <a:latin typeface="Times New Roman" pitchFamily="18" charset="0"/>
              </a:rPr>
              <a:t> </a:t>
            </a:r>
            <a:r>
              <a:rPr kumimoji="0" lang="en-US" altLang="zh-CN" sz="3600" b="1" i="1" kern="0" dirty="0" smtClean="0">
                <a:latin typeface="Times New Roman" pitchFamily="18" charset="0"/>
              </a:rPr>
              <a:t>x</a:t>
            </a:r>
            <a:r>
              <a:rPr kumimoji="0" lang="en-US" altLang="zh-CN" sz="3600" b="1" kern="0" baseline="-30000" dirty="0" smtClean="0">
                <a:latin typeface="Times New Roman" pitchFamily="18" charset="0"/>
              </a:rPr>
              <a:t>1  </a:t>
            </a:r>
            <a:r>
              <a:rPr kumimoji="0" lang="en-US" altLang="zh-CN" sz="3600" b="1" kern="0" dirty="0" smtClean="0">
                <a:latin typeface="Times New Roman" pitchFamily="18" charset="0"/>
              </a:rPr>
              <a:t>+   </a:t>
            </a:r>
            <a:r>
              <a:rPr kumimoji="0" lang="en-US" altLang="zh-CN" sz="3600" b="1" i="1" kern="0" dirty="0" smtClean="0">
                <a:latin typeface="Times New Roman" pitchFamily="18" charset="0"/>
              </a:rPr>
              <a:t>a</a:t>
            </a:r>
            <a:r>
              <a:rPr kumimoji="0" lang="en-US" altLang="zh-CN" sz="3600" b="1" kern="0" baseline="-30000" dirty="0" smtClean="0">
                <a:latin typeface="Times New Roman" pitchFamily="18" charset="0"/>
              </a:rPr>
              <a:t>n2  </a:t>
            </a:r>
            <a:r>
              <a:rPr kumimoji="0" lang="en-US" altLang="zh-CN" sz="3600" b="1" i="1" kern="0" dirty="0" smtClean="0">
                <a:latin typeface="Times New Roman" pitchFamily="18" charset="0"/>
              </a:rPr>
              <a:t>x</a:t>
            </a:r>
            <a:r>
              <a:rPr kumimoji="0" lang="en-US" altLang="zh-CN" sz="3600" b="1" kern="0" baseline="-30000" dirty="0" smtClean="0">
                <a:latin typeface="Times New Roman" pitchFamily="18" charset="0"/>
              </a:rPr>
              <a:t>2 </a:t>
            </a:r>
            <a:r>
              <a:rPr kumimoji="0" lang="en-US" altLang="zh-CN" sz="3600" b="1" kern="0" dirty="0" smtClean="0">
                <a:latin typeface="Times New Roman" pitchFamily="18" charset="0"/>
              </a:rPr>
              <a:t>+…+  </a:t>
            </a:r>
            <a:r>
              <a:rPr kumimoji="0" lang="en-US" altLang="zh-CN" sz="3600" b="1" i="1" kern="0" dirty="0" err="1" smtClean="0">
                <a:latin typeface="Times New Roman" pitchFamily="18" charset="0"/>
              </a:rPr>
              <a:t>a</a:t>
            </a:r>
            <a:r>
              <a:rPr kumimoji="0" lang="en-US" altLang="zh-CN" sz="3600" b="1" kern="0" baseline="-30000" dirty="0" err="1" smtClean="0">
                <a:latin typeface="Times New Roman" pitchFamily="18" charset="0"/>
              </a:rPr>
              <a:t>nn</a:t>
            </a:r>
            <a:r>
              <a:rPr kumimoji="0" lang="en-US" altLang="zh-CN" sz="3600" b="1" kern="0" dirty="0" smtClean="0">
                <a:latin typeface="Times New Roman" pitchFamily="18" charset="0"/>
              </a:rPr>
              <a:t>  </a:t>
            </a:r>
            <a:r>
              <a:rPr kumimoji="0" lang="en-US" altLang="zh-CN" sz="3600" b="1" i="1" kern="0" dirty="0" smtClean="0">
                <a:latin typeface="Times New Roman" pitchFamily="18" charset="0"/>
              </a:rPr>
              <a:t>x</a:t>
            </a:r>
            <a:r>
              <a:rPr kumimoji="0" lang="en-US" altLang="zh-CN" sz="3600" b="1" kern="0" baseline="-30000" dirty="0" smtClean="0">
                <a:latin typeface="Times New Roman" pitchFamily="18" charset="0"/>
              </a:rPr>
              <a:t> n    </a:t>
            </a:r>
            <a:r>
              <a:rPr kumimoji="0" lang="en-US" altLang="zh-CN" sz="3600" b="1" kern="0" dirty="0" smtClean="0">
                <a:latin typeface="Times New Roman" pitchFamily="18" charset="0"/>
              </a:rPr>
              <a:t>=   0</a:t>
            </a:r>
            <a:r>
              <a:rPr kumimoji="0" lang="en-US" altLang="zh-CN" sz="3600" b="0" kern="0" dirty="0" smtClean="0">
                <a:latin typeface="Times New Roman" pitchFamily="18" charset="0"/>
              </a:rPr>
              <a:t> </a:t>
            </a:r>
          </a:p>
        </p:txBody>
      </p:sp>
      <p:pic>
        <p:nvPicPr>
          <p:cNvPr id="14" name="Picture 11" descr="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70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0" y="0"/>
            <a:ext cx="9144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kumimoji="0" lang="zh-CN" altLang="en-US" sz="4000" dirty="0">
                <a:solidFill>
                  <a:schemeClr val="bg1"/>
                </a:solidFill>
                <a:latin typeface="Times New Roman" pitchFamily="18" charset="0"/>
              </a:rPr>
              <a:t>未知量个数 </a:t>
            </a:r>
            <a:r>
              <a:rPr kumimoji="0" lang="en-US" altLang="zh-CN" sz="4000" dirty="0">
                <a:solidFill>
                  <a:schemeClr val="bg1"/>
                </a:solidFill>
                <a:latin typeface="Times New Roman" pitchFamily="18" charset="0"/>
              </a:rPr>
              <a:t>= </a:t>
            </a:r>
            <a:r>
              <a:rPr kumimoji="0" lang="zh-CN" altLang="en-US" sz="4000" dirty="0">
                <a:solidFill>
                  <a:schemeClr val="bg1"/>
                </a:solidFill>
                <a:latin typeface="Times New Roman" pitchFamily="18" charset="0"/>
              </a:rPr>
              <a:t>方程个数时</a:t>
            </a:r>
            <a:r>
              <a:rPr kumimoji="0" lang="en-US" altLang="zh-CN" sz="4000" dirty="0">
                <a:solidFill>
                  <a:schemeClr val="bg1"/>
                </a:solidFill>
                <a:latin typeface="Times New Roman" pitchFamily="18" charset="0"/>
              </a:rPr>
              <a:t>,  </a:t>
            </a:r>
            <a:r>
              <a:rPr kumimoji="0" lang="zh-CN" altLang="en-US" sz="4000" dirty="0">
                <a:solidFill>
                  <a:schemeClr val="bg1"/>
                </a:solidFill>
                <a:latin typeface="Times New Roman" pitchFamily="18" charset="0"/>
              </a:rPr>
              <a:t>看行列式 </a:t>
            </a:r>
          </a:p>
        </p:txBody>
      </p:sp>
      <p:sp>
        <p:nvSpPr>
          <p:cNvPr id="16" name="AutoShape 10"/>
          <p:cNvSpPr>
            <a:spLocks/>
          </p:cNvSpPr>
          <p:nvPr/>
        </p:nvSpPr>
        <p:spPr bwMode="auto">
          <a:xfrm rot="16200000">
            <a:off x="3451623" y="2963180"/>
            <a:ext cx="436562" cy="5110163"/>
          </a:xfrm>
          <a:prstGeom prst="leftBrace">
            <a:avLst>
              <a:gd name="adj1" fmla="val 49423"/>
              <a:gd name="adj2" fmla="val 50000"/>
            </a:avLst>
          </a:prstGeom>
          <a:noFill/>
          <a:ln w="444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1647827" y="5736775"/>
            <a:ext cx="3672800" cy="7325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lvl="0" indent="-342900">
              <a:lnSpc>
                <a:spcPct val="130000"/>
              </a:lnSpc>
              <a:spcBef>
                <a:spcPct val="20000"/>
              </a:spcBef>
            </a:pPr>
            <a:r>
              <a:rPr kumimoji="0" lang="zh-CN" altLang="en-US" kern="0" dirty="0">
                <a:solidFill>
                  <a:srgbClr val="000000"/>
                </a:solidFill>
                <a:latin typeface="Times New Roman" pitchFamily="18" charset="0"/>
                <a:ea typeface="宋体"/>
              </a:rPr>
              <a:t>系数矩阵  </a:t>
            </a:r>
            <a:r>
              <a:rPr kumimoji="0" lang="en-US" altLang="zh-CN" kern="0" dirty="0" smtClean="0">
                <a:solidFill>
                  <a:srgbClr val="000000"/>
                </a:solidFill>
                <a:latin typeface="Times New Roman" pitchFamily="18" charset="0"/>
                <a:ea typeface="宋体"/>
              </a:rPr>
              <a:t>A </a:t>
            </a:r>
            <a:r>
              <a:rPr kumimoji="0" lang="zh-CN" altLang="en-US" kern="0" dirty="0">
                <a:solidFill>
                  <a:srgbClr val="000000"/>
                </a:solidFill>
                <a:latin typeface="Times New Roman" pitchFamily="18" charset="0"/>
                <a:ea typeface="宋体"/>
              </a:rPr>
              <a:t>是方阵</a:t>
            </a:r>
            <a:endParaRPr kumimoji="0" lang="en-US" altLang="zh-CN" kern="0" dirty="0">
              <a:solidFill>
                <a:srgbClr val="000000"/>
              </a:solidFill>
              <a:latin typeface="Times New Roman" pitchFamily="18" charset="0"/>
              <a:ea typeface="宋体"/>
            </a:endParaRPr>
          </a:p>
        </p:txBody>
      </p:sp>
    </p:spTree>
    <p:extLst>
      <p:ext uri="{BB962C8B-B14F-4D97-AF65-F5344CB8AC3E}">
        <p14:creationId xmlns:p14="http://schemas.microsoft.com/office/powerpoint/2010/main" val="172250749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7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51179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7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1000"/>
                                        <p:tgtEl>
                                          <p:spTgt spid="51179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7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1000"/>
                                        <p:tgtEl>
                                          <p:spTgt spid="51179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7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1000"/>
                                        <p:tgtEl>
                                          <p:spTgt spid="51179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17958" grpId="0" animBg="1"/>
      <p:bldP spid="5117959" grpId="0" animBg="1"/>
      <p:bldP spid="5117960" grpId="0" animBg="1"/>
      <p:bldP spid="5117961" grpId="0" animBg="1"/>
      <p:bldP spid="16" grpId="0" animBg="1"/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5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b="1" dirty="0" smtClean="0"/>
              <a:t>第三章  </a:t>
            </a:r>
            <a:r>
              <a:rPr lang="zh-CN" altLang="en-US" b="1" dirty="0" smtClean="0">
                <a:solidFill>
                  <a:schemeClr val="hlink"/>
                </a:solidFill>
                <a:latin typeface="Times New Roman" pitchFamily="18" charset="0"/>
              </a:rPr>
              <a:t>线性空间</a:t>
            </a:r>
          </a:p>
        </p:txBody>
      </p:sp>
      <p:sp>
        <p:nvSpPr>
          <p:cNvPr id="38850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341438"/>
            <a:ext cx="8229600" cy="4754562"/>
          </a:xfrm>
        </p:spPr>
        <p:txBody>
          <a:bodyPr/>
          <a:lstStyle/>
          <a:p>
            <a:pPr marL="609600" indent="-609600" eaLnBrk="1" hangingPunct="1">
              <a:lnSpc>
                <a:spcPct val="120000"/>
              </a:lnSpc>
              <a:buFontTx/>
              <a:buNone/>
              <a:defRPr/>
            </a:pPr>
            <a:r>
              <a:rPr lang="en-US" altLang="zh-CN" sz="2800" dirty="0" smtClean="0"/>
              <a:t>   </a:t>
            </a:r>
            <a:r>
              <a:rPr lang="en-US" altLang="zh-CN" sz="3600" b="1" dirty="0" smtClean="0">
                <a:solidFill>
                  <a:srgbClr val="FFFF00"/>
                </a:solidFill>
                <a:latin typeface="Times New Roman" pitchFamily="18" charset="0"/>
              </a:rPr>
              <a:t>1  </a:t>
            </a:r>
            <a:r>
              <a:rPr lang="zh-CN" altLang="en-US" sz="36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向量空间与线性空间</a:t>
            </a:r>
            <a:endParaRPr lang="zh-CN" altLang="en-US" sz="3600" b="1" dirty="0" smtClean="0">
              <a:solidFill>
                <a:srgbClr val="FFFF00"/>
              </a:solidFill>
              <a:latin typeface="Times New Roman" pitchFamily="18" charset="0"/>
            </a:endParaRPr>
          </a:p>
          <a:p>
            <a:pPr marL="609600" indent="-609600" eaLnBrk="1" hangingPunct="1">
              <a:lnSpc>
                <a:spcPct val="120000"/>
              </a:lnSpc>
              <a:buFontTx/>
              <a:buNone/>
              <a:defRPr/>
            </a:pPr>
            <a:r>
              <a:rPr lang="zh-CN" altLang="en-US" sz="3600" b="1" dirty="0" smtClean="0">
                <a:latin typeface="Times New Roman" pitchFamily="18" charset="0"/>
              </a:rPr>
              <a:t>   </a:t>
            </a:r>
            <a:r>
              <a:rPr lang="en-US" altLang="zh-CN" sz="3600" b="1" dirty="0" smtClean="0">
                <a:latin typeface="Times New Roman" pitchFamily="18" charset="0"/>
              </a:rPr>
              <a:t>2  </a:t>
            </a:r>
            <a:r>
              <a:rPr lang="zh-CN" altLang="en-US" sz="3600" b="1" dirty="0" smtClean="0">
                <a:latin typeface="Times New Roman" pitchFamily="18" charset="0"/>
              </a:rPr>
              <a:t>线性相关与线性无关 </a:t>
            </a:r>
          </a:p>
          <a:p>
            <a:pPr marL="609600" indent="-609600" eaLnBrk="1" hangingPunct="1">
              <a:lnSpc>
                <a:spcPct val="120000"/>
              </a:lnSpc>
              <a:buFontTx/>
              <a:buNone/>
              <a:defRPr/>
            </a:pPr>
            <a:r>
              <a:rPr lang="zh-CN" altLang="en-US" sz="3600" b="1" dirty="0" smtClean="0">
                <a:latin typeface="Times New Roman" pitchFamily="18" charset="0"/>
              </a:rPr>
              <a:t>   </a:t>
            </a:r>
            <a:r>
              <a:rPr lang="en-US" altLang="zh-CN" sz="3600" b="1" dirty="0" smtClean="0">
                <a:latin typeface="Times New Roman" pitchFamily="18" charset="0"/>
              </a:rPr>
              <a:t>3  </a:t>
            </a:r>
            <a:r>
              <a:rPr lang="zh-CN" altLang="en-US" sz="3600" b="1" dirty="0" smtClean="0">
                <a:latin typeface="Times New Roman" pitchFamily="18" charset="0"/>
              </a:rPr>
              <a:t>向量组的极大无关组与秩</a:t>
            </a:r>
          </a:p>
          <a:p>
            <a:pPr marL="609600" indent="-609600" eaLnBrk="1" hangingPunct="1">
              <a:lnSpc>
                <a:spcPct val="120000"/>
              </a:lnSpc>
              <a:buFontTx/>
              <a:buNone/>
              <a:defRPr/>
            </a:pPr>
            <a:r>
              <a:rPr lang="zh-CN" altLang="en-US" sz="3600" b="1" dirty="0" smtClean="0">
                <a:latin typeface="Times New Roman" pitchFamily="18" charset="0"/>
              </a:rPr>
              <a:t>   </a:t>
            </a:r>
            <a:r>
              <a:rPr lang="en-US" altLang="zh-CN" sz="3600" b="1" dirty="0" smtClean="0">
                <a:latin typeface="Times New Roman" pitchFamily="18" charset="0"/>
              </a:rPr>
              <a:t>4  </a:t>
            </a:r>
            <a:r>
              <a:rPr lang="zh-CN" altLang="en-US" sz="3600" b="1" dirty="0" smtClean="0">
                <a:latin typeface="Times New Roman" pitchFamily="18" charset="0"/>
              </a:rPr>
              <a:t>线性空间的基与维数</a:t>
            </a:r>
          </a:p>
          <a:p>
            <a:pPr marL="609600" indent="-609600" eaLnBrk="1" hangingPunct="1">
              <a:lnSpc>
                <a:spcPct val="120000"/>
              </a:lnSpc>
              <a:buFontTx/>
              <a:buNone/>
              <a:defRPr/>
            </a:pPr>
            <a:r>
              <a:rPr lang="zh-CN" altLang="en-US" sz="3600" b="1" dirty="0" smtClean="0">
                <a:latin typeface="Times New Roman" pitchFamily="18" charset="0"/>
              </a:rPr>
              <a:t>   </a:t>
            </a:r>
            <a:r>
              <a:rPr lang="en-US" altLang="zh-CN" sz="3600" b="1" dirty="0" smtClean="0">
                <a:latin typeface="Times New Roman" pitchFamily="18" charset="0"/>
              </a:rPr>
              <a:t>5  </a:t>
            </a:r>
            <a:r>
              <a:rPr lang="zh-CN" altLang="en-US" sz="3600" b="1" dirty="0" smtClean="0">
                <a:latin typeface="Times New Roman" pitchFamily="18" charset="0"/>
              </a:rPr>
              <a:t>矩阵的秩</a:t>
            </a:r>
          </a:p>
          <a:p>
            <a:pPr marL="609600" indent="-609600" eaLnBrk="1" hangingPunct="1">
              <a:lnSpc>
                <a:spcPct val="120000"/>
              </a:lnSpc>
              <a:buFontTx/>
              <a:buNone/>
              <a:defRPr/>
            </a:pPr>
            <a:r>
              <a:rPr lang="zh-CN" altLang="en-US" sz="3600" b="1" dirty="0" smtClean="0">
                <a:latin typeface="Times New Roman" pitchFamily="18" charset="0"/>
              </a:rPr>
              <a:t>   </a:t>
            </a:r>
            <a:r>
              <a:rPr lang="en-US" altLang="zh-CN" sz="3600" b="1" dirty="0" smtClean="0">
                <a:latin typeface="Times New Roman" pitchFamily="18" charset="0"/>
              </a:rPr>
              <a:t>6  </a:t>
            </a:r>
            <a:r>
              <a:rPr lang="zh-CN" altLang="en-US" sz="3600" b="1" dirty="0" smtClean="0">
                <a:latin typeface="Times New Roman" pitchFamily="18" charset="0"/>
              </a:rPr>
              <a:t>线性方程组解的结构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857858" name="Rectangle 2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57200" y="620688"/>
                <a:ext cx="8229600" cy="5688632"/>
              </a:xfrm>
            </p:spPr>
            <p:txBody>
              <a:bodyPr/>
              <a:lstStyle/>
              <a:p>
                <a:pPr eaLnBrk="1" hangingPunct="1">
                  <a:lnSpc>
                    <a:spcPct val="150000"/>
                  </a:lnSpc>
                  <a:buFontTx/>
                  <a:buNone/>
                </a:pPr>
                <a:r>
                  <a:rPr lang="en-US" altLang="zh-CN" sz="3600" b="1" dirty="0" smtClean="0">
                    <a:latin typeface="Times New Roman" pitchFamily="18" charset="0"/>
                    <a:ea typeface="华文楷体" pitchFamily="2" charset="-122"/>
                  </a:rPr>
                  <a:t> </a:t>
                </a:r>
                <a:r>
                  <a:rPr lang="zh-CN" altLang="en-US" sz="3600" b="1" dirty="0" smtClean="0">
                    <a:latin typeface="Times New Roman" pitchFamily="18" charset="0"/>
                    <a:ea typeface="华文楷体" pitchFamily="2" charset="-122"/>
                  </a:rPr>
                  <a:t>在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3600" b="1" i="1" smtClean="0">
                            <a:latin typeface="Cambria Math"/>
                            <a:ea typeface="华文楷体" pitchFamily="2" charset="-122"/>
                          </a:rPr>
                        </m:ctrlPr>
                      </m:sSupPr>
                      <m:e>
                        <m:r>
                          <a:rPr lang="en-US" altLang="zh-CN" sz="3600" b="1" i="0" smtClean="0">
                            <a:latin typeface="Cambria Math"/>
                            <a:ea typeface="华文楷体" pitchFamily="2" charset="-122"/>
                          </a:rPr>
                          <m:t> </m:t>
                        </m:r>
                        <m:r>
                          <a:rPr lang="en-US" altLang="zh-CN" sz="3600" b="1" i="0" smtClean="0">
                            <a:latin typeface="Cambria Math"/>
                            <a:ea typeface="华文楷体" pitchFamily="2" charset="-122"/>
                          </a:rPr>
                          <m:t>𝐊</m:t>
                        </m:r>
                      </m:e>
                      <m:sup>
                        <m:r>
                          <a:rPr lang="en-US" altLang="zh-CN" sz="3600" b="1" i="1" smtClean="0">
                            <a:latin typeface="Cambria Math"/>
                            <a:ea typeface="华文楷体" pitchFamily="2" charset="-122"/>
                          </a:rPr>
                          <m:t>𝒏</m:t>
                        </m:r>
                      </m:sup>
                    </m:sSup>
                  </m:oMath>
                </a14:m>
                <a:r>
                  <a:rPr lang="zh-CN" altLang="en-US" sz="3600" b="1" dirty="0" smtClean="0">
                    <a:latin typeface="Times New Roman" pitchFamily="18" charset="0"/>
                    <a:ea typeface="华文楷体" pitchFamily="2" charset="-122"/>
                  </a:rPr>
                  <a:t>里给定 </a:t>
                </a:r>
                <a:r>
                  <a:rPr lang="en-US" altLang="zh-CN" sz="3600" b="1" dirty="0" smtClean="0">
                    <a:latin typeface="Times New Roman" pitchFamily="18" charset="0"/>
                    <a:ea typeface="华文楷体" pitchFamily="2" charset="-122"/>
                  </a:rPr>
                  <a:t>n </a:t>
                </a:r>
                <a:r>
                  <a:rPr lang="zh-CN" altLang="en-US" sz="3600" b="1" dirty="0" smtClean="0">
                    <a:latin typeface="Times New Roman" pitchFamily="18" charset="0"/>
                    <a:ea typeface="华文楷体" pitchFamily="2" charset="-122"/>
                  </a:rPr>
                  <a:t>个列向量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600" b="1" i="1">
                            <a:latin typeface="Cambria Math"/>
                            <a:ea typeface="华文楷体" pitchFamily="2" charset="-122"/>
                          </a:rPr>
                        </m:ctrlPr>
                      </m:sSubPr>
                      <m:e>
                        <m:r>
                          <a:rPr lang="zh-CN" altLang="en-US" sz="3600" b="1" i="0">
                            <a:latin typeface="Cambria Math"/>
                            <a:ea typeface="华文楷体" pitchFamily="2" charset="-122"/>
                          </a:rPr>
                          <m:t>𝛂</m:t>
                        </m:r>
                      </m:e>
                      <m:sub>
                        <m:r>
                          <a:rPr lang="en-US" altLang="zh-CN" sz="3600" b="1" i="1">
                            <a:latin typeface="Cambria Math"/>
                            <a:ea typeface="华文楷体" pitchFamily="2" charset="-122"/>
                          </a:rPr>
                          <m:t>𝟏</m:t>
                        </m:r>
                        <m:r>
                          <a:rPr lang="en-US" altLang="zh-CN" sz="3600" b="1" i="1" smtClean="0">
                            <a:latin typeface="Cambria Math"/>
                            <a:ea typeface="华文楷体" pitchFamily="2" charset="-122"/>
                          </a:rPr>
                          <m:t> </m:t>
                        </m:r>
                      </m:sub>
                    </m:sSub>
                    <m:r>
                      <a:rPr lang="en-US" altLang="zh-CN" sz="3600" b="1" i="1">
                        <a:latin typeface="Cambria Math"/>
                        <a:ea typeface="华文楷体" pitchFamily="2" charset="-122"/>
                      </a:rPr>
                      <m:t>,</m:t>
                    </m:r>
                    <m:sSub>
                      <m:sSubPr>
                        <m:ctrlPr>
                          <a:rPr lang="en-US" altLang="zh-CN" sz="3600" b="1" i="1">
                            <a:latin typeface="Cambria Math"/>
                            <a:ea typeface="华文楷体" pitchFamily="2" charset="-122"/>
                          </a:rPr>
                        </m:ctrlPr>
                      </m:sSubPr>
                      <m:e>
                        <m:r>
                          <a:rPr lang="zh-CN" altLang="en-US" sz="3600" b="1" i="0">
                            <a:latin typeface="Cambria Math"/>
                            <a:ea typeface="华文楷体" pitchFamily="2" charset="-122"/>
                          </a:rPr>
                          <m:t>𝛂</m:t>
                        </m:r>
                      </m:e>
                      <m:sub>
                        <m:r>
                          <a:rPr lang="en-US" altLang="zh-CN" sz="3600" b="1" i="1">
                            <a:latin typeface="Cambria Math"/>
                            <a:ea typeface="华文楷体" pitchFamily="2" charset="-122"/>
                          </a:rPr>
                          <m:t>𝟐</m:t>
                        </m:r>
                        <m:r>
                          <a:rPr lang="en-US" altLang="zh-CN" sz="3600" b="1" i="1">
                            <a:latin typeface="Cambria Math"/>
                            <a:ea typeface="华文楷体" pitchFamily="2" charset="-122"/>
                          </a:rPr>
                          <m:t> </m:t>
                        </m:r>
                      </m:sub>
                    </m:sSub>
                    <m:r>
                      <a:rPr lang="en-US" altLang="zh-CN" sz="3600" b="1" i="1">
                        <a:latin typeface="Cambria Math"/>
                        <a:ea typeface="华文楷体" pitchFamily="2" charset="-122"/>
                      </a:rPr>
                      <m:t>,⋯,</m:t>
                    </m:r>
                    <m:sSub>
                      <m:sSubPr>
                        <m:ctrlPr>
                          <a:rPr lang="en-US" altLang="zh-CN" sz="3600" b="1" i="1">
                            <a:latin typeface="Cambria Math"/>
                            <a:ea typeface="华文楷体" pitchFamily="2" charset="-122"/>
                          </a:rPr>
                        </m:ctrlPr>
                      </m:sSubPr>
                      <m:e>
                        <m:r>
                          <a:rPr lang="zh-CN" altLang="en-US" sz="3600" b="1" i="0">
                            <a:latin typeface="Cambria Math"/>
                            <a:ea typeface="华文楷体" pitchFamily="2" charset="-122"/>
                          </a:rPr>
                          <m:t>𝛂</m:t>
                        </m:r>
                      </m:e>
                      <m:sub>
                        <m:r>
                          <a:rPr lang="en-US" altLang="zh-CN" sz="3600" b="1" i="1" smtClean="0">
                            <a:latin typeface="Cambria Math"/>
                            <a:ea typeface="华文楷体" pitchFamily="2" charset="-122"/>
                          </a:rPr>
                          <m:t>𝒏</m:t>
                        </m:r>
                        <m:r>
                          <a:rPr lang="en-US" altLang="zh-CN" sz="3600" b="1" i="1">
                            <a:latin typeface="Cambria Math"/>
                            <a:ea typeface="华文楷体" pitchFamily="2" charset="-122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altLang="zh-CN" sz="3600" b="1" dirty="0" smtClean="0">
                    <a:latin typeface="Times New Roman" pitchFamily="18" charset="0"/>
                  </a:rPr>
                  <a:t>.  </a:t>
                </a:r>
              </a:p>
              <a:p>
                <a:pPr eaLnBrk="1" hangingPunct="1">
                  <a:lnSpc>
                    <a:spcPct val="150000"/>
                  </a:lnSpc>
                  <a:buFontTx/>
                  <a:buNone/>
                </a:pPr>
                <a:r>
                  <a:rPr lang="en-US" altLang="zh-CN" sz="3600" b="1" dirty="0">
                    <a:latin typeface="Times New Roman" pitchFamily="18" charset="0"/>
                    <a:ea typeface="华文楷体" pitchFamily="2" charset="-122"/>
                  </a:rPr>
                  <a:t> </a:t>
                </a:r>
                <a:r>
                  <a:rPr lang="zh-CN" altLang="en-US" sz="3600" b="1" dirty="0" smtClean="0">
                    <a:latin typeface="Times New Roman" pitchFamily="18" charset="0"/>
                    <a:ea typeface="华文楷体" pitchFamily="2" charset="-122"/>
                  </a:rPr>
                  <a:t>记方阵  </a:t>
                </a:r>
                <a14:m>
                  <m:oMath xmlns:m="http://schemas.openxmlformats.org/officeDocument/2006/math">
                    <m:r>
                      <a:rPr lang="en-US" altLang="zh-CN" sz="3600" b="1" i="1" dirty="0">
                        <a:latin typeface="Cambria Math"/>
                        <a:ea typeface="华文楷体" pitchFamily="2" charset="-122"/>
                      </a:rPr>
                      <m:t>𝐀</m:t>
                    </m:r>
                    <m:r>
                      <a:rPr lang="en-US" altLang="zh-CN" sz="3600" b="1" i="1" dirty="0" smtClean="0">
                        <a:latin typeface="Cambria Math"/>
                        <a:ea typeface="华文楷体" pitchFamily="2" charset="-122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3600" b="1" i="1" dirty="0" smtClean="0">
                            <a:latin typeface="Cambria Math"/>
                            <a:ea typeface="华文楷体" pitchFamily="2" charset="-122"/>
                          </a:rPr>
                        </m:ctrlPr>
                      </m:dPr>
                      <m:e>
                        <m:r>
                          <a:rPr lang="en-US" altLang="zh-CN" sz="3600" b="1" i="1" dirty="0" smtClean="0">
                            <a:latin typeface="Cambria Math"/>
                            <a:ea typeface="华文楷体" pitchFamily="2" charset="-122"/>
                          </a:rPr>
                          <m:t> </m:t>
                        </m:r>
                        <m:sSub>
                          <m:sSubPr>
                            <m:ctrlPr>
                              <a:rPr lang="en-US" altLang="zh-CN" sz="3600" b="1" i="1">
                                <a:latin typeface="Cambria Math"/>
                                <a:ea typeface="华文楷体" pitchFamily="2" charset="-122"/>
                              </a:rPr>
                            </m:ctrlPr>
                          </m:sSubPr>
                          <m:e>
                            <m:r>
                              <a:rPr lang="zh-CN" altLang="en-US" sz="3600" b="1" i="0">
                                <a:latin typeface="Cambria Math"/>
                                <a:ea typeface="华文楷体" pitchFamily="2" charset="-122"/>
                              </a:rPr>
                              <m:t>𝛂</m:t>
                            </m:r>
                          </m:e>
                          <m:sub>
                            <m:r>
                              <a:rPr lang="en-US" altLang="zh-CN" sz="3600" b="1" i="1">
                                <a:latin typeface="Cambria Math"/>
                                <a:ea typeface="华文楷体" pitchFamily="2" charset="-122"/>
                              </a:rPr>
                              <m:t>𝟏</m:t>
                            </m:r>
                            <m:r>
                              <a:rPr lang="en-US" altLang="zh-CN" sz="3600" b="1" i="1">
                                <a:latin typeface="Cambria Math"/>
                                <a:ea typeface="华文楷体" pitchFamily="2" charset="-122"/>
                              </a:rPr>
                              <m:t> 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3600" b="1" i="1">
                                <a:latin typeface="Cambria Math"/>
                                <a:ea typeface="华文楷体" pitchFamily="2" charset="-122"/>
                              </a:rPr>
                            </m:ctrlPr>
                          </m:sSubPr>
                          <m:e>
                            <m:r>
                              <a:rPr lang="zh-CN" altLang="en-US" sz="3600" b="1" i="0">
                                <a:latin typeface="Cambria Math"/>
                                <a:ea typeface="华文楷体" pitchFamily="2" charset="-122"/>
                              </a:rPr>
                              <m:t>𝛂</m:t>
                            </m:r>
                          </m:e>
                          <m:sub>
                            <m:r>
                              <a:rPr lang="en-US" altLang="zh-CN" sz="3600" b="1" i="1">
                                <a:latin typeface="Cambria Math"/>
                                <a:ea typeface="华文楷体" pitchFamily="2" charset="-122"/>
                              </a:rPr>
                              <m:t>𝟐</m:t>
                            </m:r>
                            <m:r>
                              <a:rPr lang="en-US" altLang="zh-CN" sz="3600" b="1" i="1">
                                <a:latin typeface="Cambria Math"/>
                                <a:ea typeface="华文楷体" pitchFamily="2" charset="-122"/>
                              </a:rPr>
                              <m:t> </m:t>
                            </m:r>
                          </m:sub>
                        </m:sSub>
                        <m:r>
                          <a:rPr lang="en-US" altLang="zh-CN" sz="3600" b="1" i="1">
                            <a:latin typeface="Cambria Math"/>
                            <a:ea typeface="华文楷体" pitchFamily="2" charset="-122"/>
                          </a:rPr>
                          <m:t>⋯</m:t>
                        </m:r>
                        <m:r>
                          <a:rPr lang="en-US" altLang="zh-CN" sz="3600" b="1" i="1" smtClean="0">
                            <a:latin typeface="Cambria Math"/>
                            <a:ea typeface="华文楷体" pitchFamily="2" charset="-122"/>
                          </a:rPr>
                          <m:t> </m:t>
                        </m:r>
                        <m:sSub>
                          <m:sSubPr>
                            <m:ctrlPr>
                              <a:rPr lang="en-US" altLang="zh-CN" sz="3600" b="1" i="1">
                                <a:latin typeface="Cambria Math"/>
                                <a:ea typeface="华文楷体" pitchFamily="2" charset="-122"/>
                              </a:rPr>
                            </m:ctrlPr>
                          </m:sSubPr>
                          <m:e>
                            <m:r>
                              <a:rPr lang="zh-CN" altLang="en-US" sz="3600" b="1" i="0">
                                <a:latin typeface="Cambria Math"/>
                                <a:ea typeface="华文楷体" pitchFamily="2" charset="-122"/>
                              </a:rPr>
                              <m:t>𝛂</m:t>
                            </m:r>
                          </m:e>
                          <m:sub>
                            <m:r>
                              <a:rPr lang="en-US" altLang="zh-CN" sz="3600" b="1" i="1">
                                <a:latin typeface="Cambria Math"/>
                                <a:ea typeface="华文楷体" pitchFamily="2" charset="-122"/>
                              </a:rPr>
                              <m:t>𝒏</m:t>
                            </m:r>
                            <m:r>
                              <a:rPr lang="en-US" altLang="zh-CN" sz="3600" b="1" i="1">
                                <a:latin typeface="Cambria Math"/>
                                <a:ea typeface="华文楷体" pitchFamily="2" charset="-122"/>
                              </a:rPr>
                              <m:t> </m:t>
                            </m:r>
                          </m:sub>
                        </m:sSub>
                      </m:e>
                    </m:d>
                    <m:r>
                      <a:rPr lang="en-US" altLang="zh-CN" sz="3600" b="1" i="1" dirty="0" smtClean="0">
                        <a:latin typeface="Cambria Math"/>
                        <a:ea typeface="华文楷体" pitchFamily="2" charset="-122"/>
                      </a:rPr>
                      <m:t>.</m:t>
                    </m:r>
                  </m:oMath>
                </a14:m>
                <a:r>
                  <a:rPr lang="zh-CN" altLang="en-US" sz="3600" b="1" dirty="0" smtClean="0">
                    <a:latin typeface="Times New Roman" pitchFamily="18" charset="0"/>
                    <a:ea typeface="华文楷体" pitchFamily="2" charset="-122"/>
                  </a:rPr>
                  <a:t>  </a:t>
                </a:r>
                <a:endParaRPr lang="en-US" altLang="zh-CN" sz="3600" b="1" dirty="0" smtClean="0">
                  <a:latin typeface="Times New Roman" pitchFamily="18" charset="0"/>
                  <a:ea typeface="华文楷体" pitchFamily="2" charset="-122"/>
                </a:endParaRPr>
              </a:p>
              <a:p>
                <a:pPr eaLnBrk="1" hangingPunct="1">
                  <a:lnSpc>
                    <a:spcPct val="150000"/>
                  </a:lnSpc>
                  <a:buFontTx/>
                  <a:buNone/>
                </a:pPr>
                <a:r>
                  <a:rPr lang="en-US" altLang="zh-CN" sz="3600" b="1" dirty="0">
                    <a:latin typeface="Times New Roman" pitchFamily="18" charset="0"/>
                    <a:ea typeface="华文楷体" pitchFamily="2" charset="-122"/>
                  </a:rPr>
                  <a:t> </a:t>
                </a:r>
                <a:r>
                  <a:rPr lang="zh-CN" altLang="en-US" sz="3600" b="1" dirty="0" smtClean="0">
                    <a:latin typeface="Times New Roman" pitchFamily="18" charset="0"/>
                    <a:ea typeface="华文楷体" pitchFamily="2" charset="-122"/>
                  </a:rPr>
                  <a:t>由</a:t>
                </a:r>
                <a:r>
                  <a:rPr lang="en-US" altLang="zh-CN" sz="3600" dirty="0" smtClean="0">
                    <a:solidFill>
                      <a:srgbClr val="3333FF"/>
                    </a:solidFill>
                  </a:rPr>
                  <a:t> </a:t>
                </a:r>
                <a:r>
                  <a:rPr lang="en-US" altLang="zh-CN" sz="3600" dirty="0">
                    <a:solidFill>
                      <a:srgbClr val="3333FF"/>
                    </a:solidFill>
                  </a:rPr>
                  <a:t>Cramer</a:t>
                </a:r>
                <a:r>
                  <a:rPr lang="en-US" altLang="zh-CN" sz="3600" b="1" dirty="0" smtClean="0">
                    <a:latin typeface="Times New Roman" pitchFamily="18" charset="0"/>
                    <a:ea typeface="华文楷体" pitchFamily="2" charset="-122"/>
                  </a:rPr>
                  <a:t> </a:t>
                </a:r>
                <a:r>
                  <a:rPr lang="zh-CN" altLang="en-US" sz="3600" b="1" dirty="0" smtClean="0">
                    <a:latin typeface="Times New Roman" pitchFamily="18" charset="0"/>
                    <a:ea typeface="华文楷体" pitchFamily="2" charset="-122"/>
                  </a:rPr>
                  <a:t>法则</a:t>
                </a:r>
                <a:r>
                  <a:rPr lang="en-US" altLang="zh-CN" sz="3600" b="1" dirty="0">
                    <a:latin typeface="Times New Roman" pitchFamily="18" charset="0"/>
                    <a:ea typeface="华文楷体" pitchFamily="2" charset="-122"/>
                  </a:rPr>
                  <a:t>,</a:t>
                </a:r>
                <a:r>
                  <a:rPr lang="en-US" altLang="zh-CN" sz="3600" b="1" dirty="0" smtClean="0">
                    <a:latin typeface="Times New Roman" pitchFamily="18" charset="0"/>
                    <a:ea typeface="华文楷体" pitchFamily="2" charset="-122"/>
                  </a:rPr>
                  <a:t>  </a:t>
                </a:r>
              </a:p>
              <a:p>
                <a:pPr eaLnBrk="1" hangingPunct="1">
                  <a:lnSpc>
                    <a:spcPct val="150000"/>
                  </a:lnSpc>
                  <a:buFontTx/>
                  <a:buNone/>
                </a:pPr>
                <a:r>
                  <a:rPr lang="en-US" altLang="zh-CN" sz="3600" b="1" dirty="0">
                    <a:latin typeface="Times New Roman" pitchFamily="18" charset="0"/>
                    <a:ea typeface="华文楷体" pitchFamily="2" charset="-122"/>
                  </a:rPr>
                  <a:t> </a:t>
                </a:r>
                <a:r>
                  <a:rPr lang="en-US" altLang="zh-CN" sz="3600" b="1" dirty="0" smtClean="0">
                    <a:latin typeface="Times New Roman" pitchFamily="18" charset="0"/>
                    <a:ea typeface="华文楷体" pitchFamily="2" charset="-122"/>
                  </a:rPr>
                  <a:t>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600" b="1" i="1">
                            <a:latin typeface="Cambria Math"/>
                            <a:ea typeface="华文楷体" pitchFamily="2" charset="-122"/>
                          </a:rPr>
                        </m:ctrlPr>
                      </m:sSubPr>
                      <m:e>
                        <m:r>
                          <a:rPr lang="en-US" altLang="zh-CN" sz="3600" b="1" i="1" smtClean="0">
                            <a:latin typeface="Cambria Math"/>
                            <a:ea typeface="华文楷体" pitchFamily="2" charset="-122"/>
                          </a:rPr>
                          <m:t> </m:t>
                        </m:r>
                        <m:r>
                          <a:rPr lang="zh-CN" altLang="en-US" sz="3600" b="1" i="0">
                            <a:latin typeface="Cambria Math"/>
                            <a:ea typeface="华文楷体" pitchFamily="2" charset="-122"/>
                          </a:rPr>
                          <m:t>𝛂</m:t>
                        </m:r>
                      </m:e>
                      <m:sub>
                        <m:r>
                          <a:rPr lang="en-US" altLang="zh-CN" sz="3600" b="1" i="1">
                            <a:latin typeface="Cambria Math"/>
                            <a:ea typeface="华文楷体" pitchFamily="2" charset="-122"/>
                          </a:rPr>
                          <m:t>𝟏</m:t>
                        </m:r>
                        <m:r>
                          <a:rPr lang="en-US" altLang="zh-CN" sz="3600" b="1" i="1">
                            <a:latin typeface="Cambria Math"/>
                            <a:ea typeface="华文楷体" pitchFamily="2" charset="-122"/>
                          </a:rPr>
                          <m:t> </m:t>
                        </m:r>
                      </m:sub>
                    </m:sSub>
                    <m:r>
                      <a:rPr lang="en-US" altLang="zh-CN" sz="3600" b="1" i="1">
                        <a:latin typeface="Cambria Math"/>
                        <a:ea typeface="华文楷体" pitchFamily="2" charset="-122"/>
                      </a:rPr>
                      <m:t>,</m:t>
                    </m:r>
                    <m:sSub>
                      <m:sSubPr>
                        <m:ctrlPr>
                          <a:rPr lang="en-US" altLang="zh-CN" sz="3600" b="1" i="1">
                            <a:latin typeface="Cambria Math"/>
                            <a:ea typeface="华文楷体" pitchFamily="2" charset="-122"/>
                          </a:rPr>
                        </m:ctrlPr>
                      </m:sSubPr>
                      <m:e>
                        <m:r>
                          <a:rPr lang="zh-CN" altLang="en-US" sz="3600" b="1" i="0">
                            <a:latin typeface="Cambria Math"/>
                            <a:ea typeface="华文楷体" pitchFamily="2" charset="-122"/>
                          </a:rPr>
                          <m:t>𝛂</m:t>
                        </m:r>
                      </m:e>
                      <m:sub>
                        <m:r>
                          <a:rPr lang="en-US" altLang="zh-CN" sz="3600" b="1" i="1">
                            <a:latin typeface="Cambria Math"/>
                            <a:ea typeface="华文楷体" pitchFamily="2" charset="-122"/>
                          </a:rPr>
                          <m:t>𝟐</m:t>
                        </m:r>
                        <m:r>
                          <a:rPr lang="en-US" altLang="zh-CN" sz="3600" b="1" i="1">
                            <a:latin typeface="Cambria Math"/>
                            <a:ea typeface="华文楷体" pitchFamily="2" charset="-122"/>
                          </a:rPr>
                          <m:t> </m:t>
                        </m:r>
                      </m:sub>
                    </m:sSub>
                    <m:r>
                      <a:rPr lang="en-US" altLang="zh-CN" sz="3600" b="1" i="1">
                        <a:latin typeface="Cambria Math"/>
                        <a:ea typeface="华文楷体" pitchFamily="2" charset="-122"/>
                      </a:rPr>
                      <m:t>,⋯,</m:t>
                    </m:r>
                    <m:sSub>
                      <m:sSubPr>
                        <m:ctrlPr>
                          <a:rPr lang="en-US" altLang="zh-CN" sz="3600" b="1" i="1">
                            <a:latin typeface="Cambria Math"/>
                            <a:ea typeface="华文楷体" pitchFamily="2" charset="-122"/>
                          </a:rPr>
                        </m:ctrlPr>
                      </m:sSubPr>
                      <m:e>
                        <m:r>
                          <a:rPr lang="zh-CN" altLang="en-US" sz="3600" b="1" i="0">
                            <a:latin typeface="Cambria Math"/>
                            <a:ea typeface="华文楷体" pitchFamily="2" charset="-122"/>
                          </a:rPr>
                          <m:t>𝛂</m:t>
                        </m:r>
                      </m:e>
                      <m:sub>
                        <m:r>
                          <a:rPr lang="en-US" altLang="zh-CN" sz="3600" b="1" i="1" smtClean="0">
                            <a:latin typeface="Cambria Math"/>
                            <a:ea typeface="华文楷体" pitchFamily="2" charset="-122"/>
                          </a:rPr>
                          <m:t>𝒏</m:t>
                        </m:r>
                        <m:r>
                          <a:rPr lang="en-US" altLang="zh-CN" sz="3600" b="1" i="1">
                            <a:latin typeface="Cambria Math"/>
                            <a:ea typeface="华文楷体" pitchFamily="2" charset="-122"/>
                          </a:rPr>
                          <m:t> </m:t>
                        </m:r>
                      </m:sub>
                    </m:sSub>
                  </m:oMath>
                </a14:m>
                <a:r>
                  <a:rPr lang="zh-CN" altLang="en-US" sz="3600" b="1" dirty="0">
                    <a:latin typeface="华文楷体" pitchFamily="2" charset="-122"/>
                    <a:ea typeface="华文楷体" pitchFamily="2" charset="-122"/>
                  </a:rPr>
                  <a:t>线性无</a:t>
                </a:r>
                <a:r>
                  <a:rPr lang="zh-CN" altLang="en-US" sz="3600" b="1" dirty="0" smtClean="0">
                    <a:latin typeface="华文楷体" pitchFamily="2" charset="-122"/>
                    <a:ea typeface="华文楷体" pitchFamily="2" charset="-122"/>
                  </a:rPr>
                  <a:t>关</a:t>
                </a:r>
                <a:r>
                  <a:rPr lang="en-US" altLang="zh-CN" sz="3600" b="1" dirty="0">
                    <a:latin typeface="华文楷体" pitchFamily="2" charset="-122"/>
                    <a:ea typeface="华文楷体" pitchFamily="2" charset="-122"/>
                  </a:rPr>
                  <a:t> </a:t>
                </a:r>
                <a:endParaRPr lang="en-US" altLang="zh-CN" sz="3600" b="1" dirty="0" smtClean="0">
                  <a:latin typeface="华文楷体" pitchFamily="2" charset="-122"/>
                  <a:ea typeface="华文楷体" pitchFamily="2" charset="-122"/>
                </a:endParaRPr>
              </a:p>
              <a:p>
                <a:pPr eaLnBrk="1" hangingPunct="1">
                  <a:lnSpc>
                    <a:spcPct val="150000"/>
                  </a:lnSpc>
                  <a:buFontTx/>
                  <a:buNone/>
                </a:pPr>
                <a:r>
                  <a:rPr lang="en-US" altLang="zh-CN" sz="3600" b="1" dirty="0">
                    <a:latin typeface="华文楷体" pitchFamily="2" charset="-122"/>
                    <a:ea typeface="华文楷体" pitchFamily="2" charset="-122"/>
                  </a:rPr>
                  <a:t> </a:t>
                </a:r>
                <a:r>
                  <a:rPr lang="en-US" altLang="zh-CN" sz="3600" b="1" dirty="0" smtClean="0">
                    <a:latin typeface="华文楷体" pitchFamily="2" charset="-122"/>
                    <a:ea typeface="华文楷体" pitchFamily="2" charset="-122"/>
                  </a:rPr>
                  <a:t> ( </a:t>
                </a:r>
                <a:r>
                  <a:rPr lang="zh-CN" altLang="en-US" sz="3600" b="1" dirty="0" smtClean="0">
                    <a:latin typeface="华文楷体" pitchFamily="2" charset="-122"/>
                    <a:ea typeface="华文楷体" pitchFamily="2" charset="-122"/>
                  </a:rPr>
                  <a:t>即</a:t>
                </a:r>
                <a:r>
                  <a:rPr lang="en-US" altLang="zh-CN" sz="3600" b="1" dirty="0" smtClean="0">
                    <a:latin typeface="华文楷体" pitchFamily="2" charset="-122"/>
                    <a:ea typeface="华文楷体" pitchFamily="2" charset="-122"/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600" b="1" i="1">
                            <a:solidFill>
                              <a:srgbClr val="000000"/>
                            </a:solidFill>
                            <a:latin typeface="Cambria Math"/>
                            <a:ea typeface="华文楷体" pitchFamily="2" charset="-122"/>
                          </a:rPr>
                        </m:ctrlPr>
                      </m:sSubPr>
                      <m:e>
                        <m:r>
                          <a:rPr lang="en-US" altLang="zh-CN" sz="3600" b="1" i="1">
                            <a:solidFill>
                              <a:srgbClr val="000000"/>
                            </a:solidFill>
                            <a:latin typeface="Cambria Math"/>
                            <a:ea typeface="华文楷体" pitchFamily="2" charset="-122"/>
                          </a:rPr>
                          <m:t>𝒌</m:t>
                        </m:r>
                      </m:e>
                      <m:sub>
                        <m:r>
                          <a:rPr lang="en-US" altLang="zh-CN" sz="3600" b="1" i="1">
                            <a:solidFill>
                              <a:srgbClr val="000000"/>
                            </a:solidFill>
                            <a:latin typeface="Cambria Math"/>
                            <a:ea typeface="华文楷体" pitchFamily="2" charset="-122"/>
                          </a:rPr>
                          <m:t>𝟏</m:t>
                        </m:r>
                      </m:sub>
                    </m:sSub>
                    <m:sSub>
                      <m:sSubPr>
                        <m:ctrlPr>
                          <a:rPr lang="en-US" altLang="zh-CN" sz="3600" b="1" i="1">
                            <a:solidFill>
                              <a:srgbClr val="000000"/>
                            </a:solidFill>
                            <a:latin typeface="Cambria Math"/>
                            <a:ea typeface="华文楷体" pitchFamily="2" charset="-122"/>
                          </a:rPr>
                        </m:ctrlPr>
                      </m:sSubPr>
                      <m:e>
                        <m:r>
                          <a:rPr lang="zh-CN" altLang="en-US" sz="3600" b="1" i="0">
                            <a:solidFill>
                              <a:srgbClr val="000000"/>
                            </a:solidFill>
                            <a:latin typeface="Cambria Math"/>
                            <a:ea typeface="华文楷体" pitchFamily="2" charset="-122"/>
                          </a:rPr>
                          <m:t>𝛂</m:t>
                        </m:r>
                      </m:e>
                      <m:sub>
                        <m:r>
                          <a:rPr lang="en-US" altLang="zh-CN" sz="3600" b="1" i="1">
                            <a:solidFill>
                              <a:srgbClr val="000000"/>
                            </a:solidFill>
                            <a:latin typeface="Cambria Math"/>
                            <a:ea typeface="华文楷体" pitchFamily="2" charset="-122"/>
                          </a:rPr>
                          <m:t>𝟏</m:t>
                        </m:r>
                      </m:sub>
                    </m:sSub>
                    <m:r>
                      <a:rPr lang="en-US" altLang="zh-CN" sz="3600" b="1" i="1">
                        <a:solidFill>
                          <a:srgbClr val="000000"/>
                        </a:solidFill>
                        <a:latin typeface="Cambria Math"/>
                        <a:ea typeface="华文楷体" pitchFamily="2" charset="-122"/>
                      </a:rPr>
                      <m:t>+</m:t>
                    </m:r>
                    <m:sSub>
                      <m:sSubPr>
                        <m:ctrlPr>
                          <a:rPr lang="en-US" altLang="zh-CN" sz="3600" b="1" i="1">
                            <a:solidFill>
                              <a:srgbClr val="000000"/>
                            </a:solidFill>
                            <a:latin typeface="Cambria Math"/>
                            <a:ea typeface="华文楷体" pitchFamily="2" charset="-122"/>
                          </a:rPr>
                        </m:ctrlPr>
                      </m:sSubPr>
                      <m:e>
                        <m:r>
                          <a:rPr lang="en-US" altLang="zh-CN" sz="3600" b="1" i="1">
                            <a:solidFill>
                              <a:srgbClr val="000000"/>
                            </a:solidFill>
                            <a:latin typeface="Cambria Math"/>
                            <a:ea typeface="华文楷体" pitchFamily="2" charset="-122"/>
                          </a:rPr>
                          <m:t>𝒌</m:t>
                        </m:r>
                      </m:e>
                      <m:sub>
                        <m:r>
                          <a:rPr lang="en-US" altLang="zh-CN" sz="3600" b="1" i="1">
                            <a:solidFill>
                              <a:srgbClr val="000000"/>
                            </a:solidFill>
                            <a:latin typeface="Cambria Math"/>
                            <a:ea typeface="华文楷体" pitchFamily="2" charset="-122"/>
                          </a:rPr>
                          <m:t>𝟐</m:t>
                        </m:r>
                      </m:sub>
                    </m:sSub>
                    <m:sSub>
                      <m:sSubPr>
                        <m:ctrlPr>
                          <a:rPr lang="en-US" altLang="zh-CN" sz="3600" b="1" i="1">
                            <a:solidFill>
                              <a:srgbClr val="000000"/>
                            </a:solidFill>
                            <a:latin typeface="Cambria Math"/>
                            <a:ea typeface="华文楷体" pitchFamily="2" charset="-122"/>
                          </a:rPr>
                        </m:ctrlPr>
                      </m:sSubPr>
                      <m:e>
                        <m:r>
                          <a:rPr lang="zh-CN" altLang="en-US" sz="3600" b="1" i="0">
                            <a:solidFill>
                              <a:srgbClr val="000000"/>
                            </a:solidFill>
                            <a:latin typeface="Cambria Math"/>
                            <a:ea typeface="华文楷体" pitchFamily="2" charset="-122"/>
                          </a:rPr>
                          <m:t>𝛂</m:t>
                        </m:r>
                      </m:e>
                      <m:sub>
                        <m:r>
                          <a:rPr lang="en-US" altLang="zh-CN" sz="3600" b="1" i="1">
                            <a:solidFill>
                              <a:srgbClr val="000000"/>
                            </a:solidFill>
                            <a:latin typeface="Cambria Math"/>
                            <a:ea typeface="华文楷体" pitchFamily="2" charset="-122"/>
                          </a:rPr>
                          <m:t>𝟐</m:t>
                        </m:r>
                      </m:sub>
                    </m:sSub>
                    <m:r>
                      <a:rPr lang="en-US" altLang="zh-CN" sz="3600" b="1" i="1">
                        <a:solidFill>
                          <a:srgbClr val="000000"/>
                        </a:solidFill>
                        <a:latin typeface="Cambria Math"/>
                        <a:ea typeface="华文楷体" pitchFamily="2" charset="-122"/>
                      </a:rPr>
                      <m:t>+⋯+</m:t>
                    </m:r>
                    <m:sSub>
                      <m:sSubPr>
                        <m:ctrlPr>
                          <a:rPr lang="en-US" altLang="zh-CN" sz="3600" b="1" i="1">
                            <a:solidFill>
                              <a:srgbClr val="000000"/>
                            </a:solidFill>
                            <a:latin typeface="Cambria Math"/>
                            <a:ea typeface="华文楷体" pitchFamily="2" charset="-122"/>
                          </a:rPr>
                        </m:ctrlPr>
                      </m:sSubPr>
                      <m:e>
                        <m:r>
                          <a:rPr lang="en-US" altLang="zh-CN" sz="3600" b="1" i="1">
                            <a:solidFill>
                              <a:srgbClr val="000000"/>
                            </a:solidFill>
                            <a:latin typeface="Cambria Math"/>
                            <a:ea typeface="华文楷体" pitchFamily="2" charset="-122"/>
                          </a:rPr>
                          <m:t>𝒌</m:t>
                        </m:r>
                      </m:e>
                      <m:sub>
                        <m:r>
                          <a:rPr lang="en-US" altLang="zh-CN" sz="3600" b="1" i="1" smtClean="0">
                            <a:solidFill>
                              <a:srgbClr val="000000"/>
                            </a:solidFill>
                            <a:latin typeface="Cambria Math"/>
                            <a:ea typeface="华文楷体" pitchFamily="2" charset="-122"/>
                          </a:rPr>
                          <m:t>𝒏</m:t>
                        </m:r>
                      </m:sub>
                    </m:sSub>
                    <m:sSub>
                      <m:sSubPr>
                        <m:ctrlPr>
                          <a:rPr lang="en-US" altLang="zh-CN" sz="3600" b="1" i="1">
                            <a:solidFill>
                              <a:srgbClr val="000000"/>
                            </a:solidFill>
                            <a:latin typeface="Cambria Math"/>
                            <a:ea typeface="华文楷体" pitchFamily="2" charset="-122"/>
                          </a:rPr>
                        </m:ctrlPr>
                      </m:sSubPr>
                      <m:e>
                        <m:r>
                          <a:rPr lang="zh-CN" altLang="en-US" sz="3600" b="1" i="0">
                            <a:solidFill>
                              <a:srgbClr val="000000"/>
                            </a:solidFill>
                            <a:latin typeface="Cambria Math"/>
                            <a:ea typeface="华文楷体" pitchFamily="2" charset="-122"/>
                          </a:rPr>
                          <m:t>𝛂</m:t>
                        </m:r>
                      </m:e>
                      <m:sub>
                        <m:r>
                          <a:rPr lang="en-US" altLang="zh-CN" sz="3600" b="1" i="1" smtClean="0">
                            <a:solidFill>
                              <a:srgbClr val="000000"/>
                            </a:solidFill>
                            <a:latin typeface="Cambria Math"/>
                            <a:ea typeface="华文楷体" pitchFamily="2" charset="-122"/>
                          </a:rPr>
                          <m:t>𝒏</m:t>
                        </m:r>
                      </m:sub>
                    </m:sSub>
                    <m:r>
                      <a:rPr lang="en-US" altLang="zh-CN" sz="3600" b="1" i="1">
                        <a:solidFill>
                          <a:srgbClr val="000000"/>
                        </a:solidFill>
                        <a:latin typeface="Cambria Math"/>
                        <a:ea typeface="华文楷体" pitchFamily="2" charset="-122"/>
                      </a:rPr>
                      <m:t>=</m:t>
                    </m:r>
                    <m:r>
                      <a:rPr lang="en-US" altLang="zh-CN" sz="3600" b="1" i="1">
                        <a:solidFill>
                          <a:srgbClr val="000000"/>
                        </a:solidFill>
                        <a:latin typeface="Cambria Math"/>
                        <a:ea typeface="华文楷体" pitchFamily="2" charset="-122"/>
                      </a:rPr>
                      <m:t>𝟎</m:t>
                    </m:r>
                  </m:oMath>
                </a14:m>
                <a:endParaRPr lang="zh-CN" altLang="en-US" sz="3600" b="1" dirty="0" smtClean="0">
                  <a:latin typeface="Times New Roman" pitchFamily="18" charset="0"/>
                </a:endParaRPr>
              </a:p>
              <a:p>
                <a:pPr eaLnBrk="1" hangingPunct="1">
                  <a:lnSpc>
                    <a:spcPct val="150000"/>
                  </a:lnSpc>
                  <a:buFontTx/>
                  <a:buNone/>
                </a:pPr>
                <a:r>
                  <a:rPr lang="zh-CN" altLang="en-US" sz="3600" b="1" dirty="0" smtClean="0">
                    <a:latin typeface="华文楷体" pitchFamily="2" charset="-122"/>
                    <a:ea typeface="华文楷体" pitchFamily="2" charset="-122"/>
                  </a:rPr>
                  <a:t> 有唯一解 零解</a:t>
                </a:r>
                <a:r>
                  <a:rPr lang="en-US" altLang="zh-CN" sz="3600" b="1" dirty="0" smtClean="0">
                    <a:latin typeface="华文楷体" pitchFamily="2" charset="-122"/>
                    <a:ea typeface="华文楷体" pitchFamily="2" charset="-122"/>
                  </a:rPr>
                  <a:t>)   </a:t>
                </a:r>
                <a:r>
                  <a:rPr lang="zh-CN" altLang="en-US" sz="3600" b="1" dirty="0" smtClean="0">
                    <a:latin typeface="华文楷体" pitchFamily="2" charset="-122"/>
                    <a:ea typeface="华文楷体" pitchFamily="2" charset="-122"/>
                  </a:rPr>
                  <a:t>当且仅当 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sz="3600" b="1" i="1" smtClean="0">
                            <a:latin typeface="Cambria Math"/>
                            <a:ea typeface="华文楷体" pitchFamily="2" charset="-122"/>
                          </a:rPr>
                        </m:ctrlPr>
                      </m:dPr>
                      <m:e>
                        <m:r>
                          <a:rPr lang="en-US" altLang="zh-CN" sz="3600" b="1" i="0" smtClean="0">
                            <a:latin typeface="Cambria Math"/>
                            <a:ea typeface="华文楷体" pitchFamily="2" charset="-122"/>
                          </a:rPr>
                          <m:t> </m:t>
                        </m:r>
                        <m:r>
                          <a:rPr lang="en-US" altLang="zh-CN" sz="3600" b="1" i="0" smtClean="0">
                            <a:latin typeface="Cambria Math"/>
                            <a:ea typeface="华文楷体" pitchFamily="2" charset="-122"/>
                          </a:rPr>
                          <m:t>𝐀</m:t>
                        </m:r>
                        <m:r>
                          <a:rPr lang="en-US" altLang="zh-CN" sz="3600" b="1" i="0" smtClean="0">
                            <a:latin typeface="Cambria Math"/>
                            <a:ea typeface="华文楷体" pitchFamily="2" charset="-122"/>
                          </a:rPr>
                          <m:t> </m:t>
                        </m:r>
                      </m:e>
                    </m:d>
                    <m:r>
                      <a:rPr lang="en-US" altLang="zh-CN" sz="3600" b="1" i="1" smtClean="0">
                        <a:latin typeface="Cambria Math"/>
                        <a:ea typeface="Cambria Math"/>
                      </a:rPr>
                      <m:t>≠</m:t>
                    </m:r>
                    <m:r>
                      <a:rPr lang="en-US" altLang="zh-CN" sz="3600" b="1" i="1" smtClean="0">
                        <a:latin typeface="Cambria Math"/>
                        <a:ea typeface="华文楷体" pitchFamily="2" charset="-122"/>
                      </a:rPr>
                      <m:t>𝟎</m:t>
                    </m:r>
                    <m:r>
                      <a:rPr lang="en-US" altLang="zh-CN" sz="3600" b="1" i="1" smtClean="0">
                        <a:latin typeface="Cambria Math"/>
                        <a:ea typeface="华文楷体" pitchFamily="2" charset="-122"/>
                      </a:rPr>
                      <m:t> .</m:t>
                    </m:r>
                  </m:oMath>
                </a14:m>
                <a:endParaRPr lang="en-US" altLang="zh-CN" sz="3600" b="1" dirty="0" smtClean="0">
                  <a:latin typeface="Times New Roman" pitchFamily="18" charset="0"/>
                </a:endParaRPr>
              </a:p>
            </p:txBody>
          </p:sp>
        </mc:Choice>
        <mc:Fallback xmlns="">
          <p:sp>
            <p:nvSpPr>
              <p:cNvPr id="4857858" name="Rectang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620688"/>
                <a:ext cx="8229600" cy="5688632"/>
              </a:xfrm>
              <a:blipFill rotWithShape="1">
                <a:blip r:embed="rId2"/>
                <a:stretch>
                  <a:fillRect l="-815" r="-3185" b="-7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1606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857858" name="Rectangle 2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57200" y="620688"/>
                <a:ext cx="8229600" cy="5688632"/>
              </a:xfrm>
            </p:spPr>
            <p:txBody>
              <a:bodyPr/>
              <a:lstStyle/>
              <a:p>
                <a:pPr eaLnBrk="1" hangingPunct="1">
                  <a:lnSpc>
                    <a:spcPct val="150000"/>
                  </a:lnSpc>
                  <a:buFontTx/>
                  <a:buNone/>
                </a:pPr>
                <a:r>
                  <a:rPr lang="en-US" altLang="zh-CN" sz="3600" b="1" dirty="0" smtClean="0">
                    <a:latin typeface="Times New Roman" pitchFamily="18" charset="0"/>
                    <a:ea typeface="华文楷体" pitchFamily="2" charset="-122"/>
                  </a:rPr>
                  <a:t> </a:t>
                </a:r>
                <a:r>
                  <a:rPr lang="zh-CN" altLang="en-US" sz="3600" b="1" dirty="0" smtClean="0">
                    <a:latin typeface="Times New Roman" pitchFamily="18" charset="0"/>
                    <a:ea typeface="华文楷体" pitchFamily="2" charset="-122"/>
                  </a:rPr>
                  <a:t>在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3600" b="1" i="1" smtClean="0">
                            <a:latin typeface="Cambria Math"/>
                            <a:ea typeface="华文楷体" pitchFamily="2" charset="-122"/>
                          </a:rPr>
                        </m:ctrlPr>
                      </m:sSupPr>
                      <m:e>
                        <m:r>
                          <a:rPr lang="en-US" altLang="zh-CN" sz="3600" b="1" i="0" smtClean="0">
                            <a:latin typeface="Cambria Math"/>
                            <a:ea typeface="华文楷体" pitchFamily="2" charset="-122"/>
                          </a:rPr>
                          <m:t> </m:t>
                        </m:r>
                        <m:r>
                          <a:rPr lang="en-US" altLang="zh-CN" sz="3600" b="1" i="0" smtClean="0">
                            <a:latin typeface="Cambria Math"/>
                            <a:ea typeface="华文楷体" pitchFamily="2" charset="-122"/>
                          </a:rPr>
                          <m:t>𝐊</m:t>
                        </m:r>
                      </m:e>
                      <m:sup>
                        <m:r>
                          <a:rPr lang="en-US" altLang="zh-CN" sz="3600" b="1" i="1" smtClean="0">
                            <a:latin typeface="Cambria Math"/>
                            <a:ea typeface="华文楷体" pitchFamily="2" charset="-122"/>
                          </a:rPr>
                          <m:t>𝒏</m:t>
                        </m:r>
                      </m:sup>
                    </m:sSup>
                  </m:oMath>
                </a14:m>
                <a:r>
                  <a:rPr lang="zh-CN" altLang="en-US" sz="3600" b="1" dirty="0" smtClean="0">
                    <a:latin typeface="Times New Roman" pitchFamily="18" charset="0"/>
                    <a:ea typeface="华文楷体" pitchFamily="2" charset="-122"/>
                  </a:rPr>
                  <a:t>里给定 </a:t>
                </a:r>
                <a:r>
                  <a:rPr lang="en-US" altLang="zh-CN" sz="3600" b="1" dirty="0" smtClean="0">
                    <a:latin typeface="Times New Roman" pitchFamily="18" charset="0"/>
                    <a:ea typeface="华文楷体" pitchFamily="2" charset="-122"/>
                  </a:rPr>
                  <a:t>n </a:t>
                </a:r>
                <a:r>
                  <a:rPr lang="zh-CN" altLang="en-US" sz="3600" b="1" dirty="0" smtClean="0">
                    <a:latin typeface="Times New Roman" pitchFamily="18" charset="0"/>
                    <a:ea typeface="华文楷体" pitchFamily="2" charset="-122"/>
                  </a:rPr>
                  <a:t>个列向量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600" b="1" i="1">
                            <a:latin typeface="Cambria Math"/>
                            <a:ea typeface="华文楷体" pitchFamily="2" charset="-122"/>
                          </a:rPr>
                        </m:ctrlPr>
                      </m:sSubPr>
                      <m:e>
                        <m:r>
                          <a:rPr lang="zh-CN" altLang="en-US" sz="3600" b="1" i="0">
                            <a:latin typeface="Cambria Math"/>
                            <a:ea typeface="华文楷体" pitchFamily="2" charset="-122"/>
                          </a:rPr>
                          <m:t>𝛂</m:t>
                        </m:r>
                      </m:e>
                      <m:sub>
                        <m:r>
                          <a:rPr lang="en-US" altLang="zh-CN" sz="3600" b="1" i="1">
                            <a:latin typeface="Cambria Math"/>
                            <a:ea typeface="华文楷体" pitchFamily="2" charset="-122"/>
                          </a:rPr>
                          <m:t>𝟏</m:t>
                        </m:r>
                        <m:r>
                          <a:rPr lang="en-US" altLang="zh-CN" sz="3600" b="1" i="1" smtClean="0">
                            <a:latin typeface="Cambria Math"/>
                            <a:ea typeface="华文楷体" pitchFamily="2" charset="-122"/>
                          </a:rPr>
                          <m:t> </m:t>
                        </m:r>
                      </m:sub>
                    </m:sSub>
                    <m:r>
                      <a:rPr lang="en-US" altLang="zh-CN" sz="3600" b="1" i="1">
                        <a:latin typeface="Cambria Math"/>
                        <a:ea typeface="华文楷体" pitchFamily="2" charset="-122"/>
                      </a:rPr>
                      <m:t>,</m:t>
                    </m:r>
                    <m:sSub>
                      <m:sSubPr>
                        <m:ctrlPr>
                          <a:rPr lang="en-US" altLang="zh-CN" sz="3600" b="1" i="1">
                            <a:latin typeface="Cambria Math"/>
                            <a:ea typeface="华文楷体" pitchFamily="2" charset="-122"/>
                          </a:rPr>
                        </m:ctrlPr>
                      </m:sSubPr>
                      <m:e>
                        <m:r>
                          <a:rPr lang="zh-CN" altLang="en-US" sz="3600" b="1" i="0">
                            <a:latin typeface="Cambria Math"/>
                            <a:ea typeface="华文楷体" pitchFamily="2" charset="-122"/>
                          </a:rPr>
                          <m:t>𝛂</m:t>
                        </m:r>
                      </m:e>
                      <m:sub>
                        <m:r>
                          <a:rPr lang="en-US" altLang="zh-CN" sz="3600" b="1" i="1">
                            <a:latin typeface="Cambria Math"/>
                            <a:ea typeface="华文楷体" pitchFamily="2" charset="-122"/>
                          </a:rPr>
                          <m:t>𝟐</m:t>
                        </m:r>
                        <m:r>
                          <a:rPr lang="en-US" altLang="zh-CN" sz="3600" b="1" i="1">
                            <a:latin typeface="Cambria Math"/>
                            <a:ea typeface="华文楷体" pitchFamily="2" charset="-122"/>
                          </a:rPr>
                          <m:t> </m:t>
                        </m:r>
                      </m:sub>
                    </m:sSub>
                    <m:r>
                      <a:rPr lang="en-US" altLang="zh-CN" sz="3600" b="1" i="1">
                        <a:latin typeface="Cambria Math"/>
                        <a:ea typeface="华文楷体" pitchFamily="2" charset="-122"/>
                      </a:rPr>
                      <m:t>,⋯,</m:t>
                    </m:r>
                    <m:sSub>
                      <m:sSubPr>
                        <m:ctrlPr>
                          <a:rPr lang="en-US" altLang="zh-CN" sz="3600" b="1" i="1">
                            <a:latin typeface="Cambria Math"/>
                            <a:ea typeface="华文楷体" pitchFamily="2" charset="-122"/>
                          </a:rPr>
                        </m:ctrlPr>
                      </m:sSubPr>
                      <m:e>
                        <m:r>
                          <a:rPr lang="zh-CN" altLang="en-US" sz="3600" b="1" i="0">
                            <a:latin typeface="Cambria Math"/>
                            <a:ea typeface="华文楷体" pitchFamily="2" charset="-122"/>
                          </a:rPr>
                          <m:t>𝛂</m:t>
                        </m:r>
                      </m:e>
                      <m:sub>
                        <m:r>
                          <a:rPr lang="en-US" altLang="zh-CN" sz="3600" b="1" i="1" smtClean="0">
                            <a:latin typeface="Cambria Math"/>
                            <a:ea typeface="华文楷体" pitchFamily="2" charset="-122"/>
                          </a:rPr>
                          <m:t>𝒏</m:t>
                        </m:r>
                        <m:r>
                          <a:rPr lang="en-US" altLang="zh-CN" sz="3600" b="1" i="1">
                            <a:latin typeface="Cambria Math"/>
                            <a:ea typeface="华文楷体" pitchFamily="2" charset="-122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altLang="zh-CN" sz="3600" b="1" dirty="0" smtClean="0">
                    <a:latin typeface="Times New Roman" pitchFamily="18" charset="0"/>
                  </a:rPr>
                  <a:t>.  </a:t>
                </a:r>
              </a:p>
              <a:p>
                <a:pPr eaLnBrk="1" hangingPunct="1">
                  <a:lnSpc>
                    <a:spcPct val="150000"/>
                  </a:lnSpc>
                  <a:buFontTx/>
                  <a:buNone/>
                </a:pPr>
                <a:r>
                  <a:rPr lang="en-US" altLang="zh-CN" sz="3600" b="1" dirty="0">
                    <a:latin typeface="Times New Roman" pitchFamily="18" charset="0"/>
                    <a:ea typeface="华文楷体" pitchFamily="2" charset="-122"/>
                  </a:rPr>
                  <a:t> </a:t>
                </a:r>
                <a:r>
                  <a:rPr lang="zh-CN" altLang="en-US" sz="3600" b="1" dirty="0" smtClean="0">
                    <a:latin typeface="Times New Roman" pitchFamily="18" charset="0"/>
                    <a:ea typeface="华文楷体" pitchFamily="2" charset="-122"/>
                  </a:rPr>
                  <a:t>记方阵  </a:t>
                </a:r>
                <a14:m>
                  <m:oMath xmlns:m="http://schemas.openxmlformats.org/officeDocument/2006/math">
                    <m:r>
                      <a:rPr lang="en-US" altLang="zh-CN" sz="3600" b="1" i="1" dirty="0">
                        <a:latin typeface="Cambria Math"/>
                        <a:ea typeface="华文楷体" pitchFamily="2" charset="-122"/>
                      </a:rPr>
                      <m:t>𝐀</m:t>
                    </m:r>
                    <m:r>
                      <a:rPr lang="en-US" altLang="zh-CN" sz="3600" b="1" i="1" dirty="0" smtClean="0">
                        <a:latin typeface="Cambria Math"/>
                        <a:ea typeface="华文楷体" pitchFamily="2" charset="-122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3600" b="1" i="1" dirty="0" smtClean="0">
                            <a:latin typeface="Cambria Math"/>
                            <a:ea typeface="华文楷体" pitchFamily="2" charset="-122"/>
                          </a:rPr>
                        </m:ctrlPr>
                      </m:dPr>
                      <m:e>
                        <m:r>
                          <a:rPr lang="en-US" altLang="zh-CN" sz="3600" b="1" i="1" dirty="0" smtClean="0">
                            <a:latin typeface="Cambria Math"/>
                            <a:ea typeface="华文楷体" pitchFamily="2" charset="-122"/>
                          </a:rPr>
                          <m:t> </m:t>
                        </m:r>
                        <m:sSub>
                          <m:sSubPr>
                            <m:ctrlPr>
                              <a:rPr lang="en-US" altLang="zh-CN" sz="3600" b="1" i="1">
                                <a:latin typeface="Cambria Math"/>
                                <a:ea typeface="华文楷体" pitchFamily="2" charset="-122"/>
                              </a:rPr>
                            </m:ctrlPr>
                          </m:sSubPr>
                          <m:e>
                            <m:r>
                              <a:rPr lang="zh-CN" altLang="en-US" sz="3600" b="1" i="0">
                                <a:latin typeface="Cambria Math"/>
                                <a:ea typeface="华文楷体" pitchFamily="2" charset="-122"/>
                              </a:rPr>
                              <m:t>𝛂</m:t>
                            </m:r>
                          </m:e>
                          <m:sub>
                            <m:r>
                              <a:rPr lang="en-US" altLang="zh-CN" sz="3600" b="1" i="1">
                                <a:latin typeface="Cambria Math"/>
                                <a:ea typeface="华文楷体" pitchFamily="2" charset="-122"/>
                              </a:rPr>
                              <m:t>𝟏</m:t>
                            </m:r>
                            <m:r>
                              <a:rPr lang="en-US" altLang="zh-CN" sz="3600" b="1" i="1">
                                <a:latin typeface="Cambria Math"/>
                                <a:ea typeface="华文楷体" pitchFamily="2" charset="-122"/>
                              </a:rPr>
                              <m:t> 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3600" b="1" i="1">
                                <a:latin typeface="Cambria Math"/>
                                <a:ea typeface="华文楷体" pitchFamily="2" charset="-122"/>
                              </a:rPr>
                            </m:ctrlPr>
                          </m:sSubPr>
                          <m:e>
                            <m:r>
                              <a:rPr lang="zh-CN" altLang="en-US" sz="3600" b="1" i="0">
                                <a:latin typeface="Cambria Math"/>
                                <a:ea typeface="华文楷体" pitchFamily="2" charset="-122"/>
                              </a:rPr>
                              <m:t>𝛂</m:t>
                            </m:r>
                          </m:e>
                          <m:sub>
                            <m:r>
                              <a:rPr lang="en-US" altLang="zh-CN" sz="3600" b="1" i="1">
                                <a:latin typeface="Cambria Math"/>
                                <a:ea typeface="华文楷体" pitchFamily="2" charset="-122"/>
                              </a:rPr>
                              <m:t>𝟐</m:t>
                            </m:r>
                            <m:r>
                              <a:rPr lang="en-US" altLang="zh-CN" sz="3600" b="1" i="1">
                                <a:latin typeface="Cambria Math"/>
                                <a:ea typeface="华文楷体" pitchFamily="2" charset="-122"/>
                              </a:rPr>
                              <m:t> </m:t>
                            </m:r>
                          </m:sub>
                        </m:sSub>
                        <m:r>
                          <a:rPr lang="en-US" altLang="zh-CN" sz="3600" b="1" i="1">
                            <a:latin typeface="Cambria Math"/>
                            <a:ea typeface="华文楷体" pitchFamily="2" charset="-122"/>
                          </a:rPr>
                          <m:t>⋯</m:t>
                        </m:r>
                        <m:r>
                          <a:rPr lang="en-US" altLang="zh-CN" sz="3600" b="1" i="1" smtClean="0">
                            <a:latin typeface="Cambria Math"/>
                            <a:ea typeface="华文楷体" pitchFamily="2" charset="-122"/>
                          </a:rPr>
                          <m:t> </m:t>
                        </m:r>
                        <m:sSub>
                          <m:sSubPr>
                            <m:ctrlPr>
                              <a:rPr lang="en-US" altLang="zh-CN" sz="3600" b="1" i="1">
                                <a:latin typeface="Cambria Math"/>
                                <a:ea typeface="华文楷体" pitchFamily="2" charset="-122"/>
                              </a:rPr>
                            </m:ctrlPr>
                          </m:sSubPr>
                          <m:e>
                            <m:r>
                              <a:rPr lang="zh-CN" altLang="en-US" sz="3600" b="1" i="0">
                                <a:latin typeface="Cambria Math"/>
                                <a:ea typeface="华文楷体" pitchFamily="2" charset="-122"/>
                              </a:rPr>
                              <m:t>𝛂</m:t>
                            </m:r>
                          </m:e>
                          <m:sub>
                            <m:r>
                              <a:rPr lang="en-US" altLang="zh-CN" sz="3600" b="1" i="1">
                                <a:latin typeface="Cambria Math"/>
                                <a:ea typeface="华文楷体" pitchFamily="2" charset="-122"/>
                              </a:rPr>
                              <m:t>𝒏</m:t>
                            </m:r>
                            <m:r>
                              <a:rPr lang="en-US" altLang="zh-CN" sz="3600" b="1" i="1">
                                <a:latin typeface="Cambria Math"/>
                                <a:ea typeface="华文楷体" pitchFamily="2" charset="-122"/>
                              </a:rPr>
                              <m:t> </m:t>
                            </m:r>
                          </m:sub>
                        </m:sSub>
                      </m:e>
                    </m:d>
                    <m:r>
                      <a:rPr lang="en-US" altLang="zh-CN" sz="3600" b="1" i="1" dirty="0" smtClean="0">
                        <a:latin typeface="Cambria Math"/>
                        <a:ea typeface="华文楷体" pitchFamily="2" charset="-122"/>
                      </a:rPr>
                      <m:t>.</m:t>
                    </m:r>
                  </m:oMath>
                </a14:m>
                <a:r>
                  <a:rPr lang="zh-CN" altLang="en-US" sz="3600" b="1" dirty="0" smtClean="0">
                    <a:latin typeface="Times New Roman" pitchFamily="18" charset="0"/>
                    <a:ea typeface="华文楷体" pitchFamily="2" charset="-122"/>
                  </a:rPr>
                  <a:t>  </a:t>
                </a:r>
                <a:endParaRPr lang="en-US" altLang="zh-CN" sz="3600" b="1" dirty="0" smtClean="0">
                  <a:latin typeface="Times New Roman" pitchFamily="18" charset="0"/>
                  <a:ea typeface="华文楷体" pitchFamily="2" charset="-122"/>
                </a:endParaRPr>
              </a:p>
              <a:p>
                <a:pPr eaLnBrk="1" hangingPunct="1">
                  <a:lnSpc>
                    <a:spcPct val="150000"/>
                  </a:lnSpc>
                  <a:buFontTx/>
                  <a:buNone/>
                </a:pPr>
                <a:r>
                  <a:rPr lang="en-US" altLang="zh-CN" sz="3600" b="1" dirty="0">
                    <a:latin typeface="Times New Roman" pitchFamily="18" charset="0"/>
                    <a:ea typeface="华文楷体" pitchFamily="2" charset="-122"/>
                  </a:rPr>
                  <a:t> </a:t>
                </a:r>
                <a:r>
                  <a:rPr lang="zh-CN" altLang="en-US" sz="3600" b="1" dirty="0" smtClean="0">
                    <a:latin typeface="Times New Roman" pitchFamily="18" charset="0"/>
                    <a:ea typeface="华文楷体" pitchFamily="2" charset="-122"/>
                  </a:rPr>
                  <a:t>由</a:t>
                </a:r>
                <a:r>
                  <a:rPr lang="en-US" altLang="zh-CN" sz="3600" dirty="0" smtClean="0">
                    <a:solidFill>
                      <a:srgbClr val="3333FF"/>
                    </a:solidFill>
                  </a:rPr>
                  <a:t> </a:t>
                </a:r>
                <a:r>
                  <a:rPr lang="en-US" altLang="zh-CN" sz="3600" dirty="0">
                    <a:solidFill>
                      <a:srgbClr val="3333FF"/>
                    </a:solidFill>
                  </a:rPr>
                  <a:t>Cramer</a:t>
                </a:r>
                <a:r>
                  <a:rPr lang="en-US" altLang="zh-CN" sz="3600" b="1" dirty="0" smtClean="0">
                    <a:latin typeface="Times New Roman" pitchFamily="18" charset="0"/>
                    <a:ea typeface="华文楷体" pitchFamily="2" charset="-122"/>
                  </a:rPr>
                  <a:t> </a:t>
                </a:r>
                <a:r>
                  <a:rPr lang="zh-CN" altLang="en-US" sz="3600" b="1" dirty="0" smtClean="0">
                    <a:latin typeface="Times New Roman" pitchFamily="18" charset="0"/>
                    <a:ea typeface="华文楷体" pitchFamily="2" charset="-122"/>
                  </a:rPr>
                  <a:t>法则</a:t>
                </a:r>
                <a:r>
                  <a:rPr lang="en-US" altLang="zh-CN" sz="3600" b="1" dirty="0">
                    <a:latin typeface="Times New Roman" pitchFamily="18" charset="0"/>
                    <a:ea typeface="华文楷体" pitchFamily="2" charset="-122"/>
                  </a:rPr>
                  <a:t>,</a:t>
                </a:r>
                <a:r>
                  <a:rPr lang="en-US" altLang="zh-CN" sz="3600" b="1" dirty="0" smtClean="0">
                    <a:latin typeface="Times New Roman" pitchFamily="18" charset="0"/>
                    <a:ea typeface="华文楷体" pitchFamily="2" charset="-122"/>
                  </a:rPr>
                  <a:t>  </a:t>
                </a:r>
              </a:p>
              <a:p>
                <a:pPr eaLnBrk="1" hangingPunct="1">
                  <a:lnSpc>
                    <a:spcPct val="150000"/>
                  </a:lnSpc>
                  <a:buFontTx/>
                  <a:buNone/>
                </a:pPr>
                <a:r>
                  <a:rPr lang="en-US" altLang="zh-CN" sz="3600" b="1" dirty="0">
                    <a:latin typeface="Times New Roman" pitchFamily="18" charset="0"/>
                    <a:ea typeface="华文楷体" pitchFamily="2" charset="-122"/>
                  </a:rPr>
                  <a:t> </a:t>
                </a:r>
                <a:r>
                  <a:rPr lang="en-US" altLang="zh-CN" sz="3600" b="1" dirty="0" smtClean="0">
                    <a:latin typeface="Times New Roman" pitchFamily="18" charset="0"/>
                    <a:ea typeface="华文楷体" pitchFamily="2" charset="-122"/>
                  </a:rPr>
                  <a:t>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600" b="1" i="1">
                            <a:latin typeface="Cambria Math"/>
                            <a:ea typeface="华文楷体" pitchFamily="2" charset="-122"/>
                          </a:rPr>
                        </m:ctrlPr>
                      </m:sSubPr>
                      <m:e>
                        <m:r>
                          <a:rPr lang="en-US" altLang="zh-CN" sz="3600" b="1" i="1" smtClean="0">
                            <a:latin typeface="Cambria Math"/>
                            <a:ea typeface="华文楷体" pitchFamily="2" charset="-122"/>
                          </a:rPr>
                          <m:t> </m:t>
                        </m:r>
                        <m:r>
                          <a:rPr lang="zh-CN" altLang="en-US" sz="3600" b="1" i="0">
                            <a:latin typeface="Cambria Math"/>
                            <a:ea typeface="华文楷体" pitchFamily="2" charset="-122"/>
                          </a:rPr>
                          <m:t>𝛂</m:t>
                        </m:r>
                      </m:e>
                      <m:sub>
                        <m:r>
                          <a:rPr lang="en-US" altLang="zh-CN" sz="3600" b="1" i="1">
                            <a:latin typeface="Cambria Math"/>
                            <a:ea typeface="华文楷体" pitchFamily="2" charset="-122"/>
                          </a:rPr>
                          <m:t>𝟏</m:t>
                        </m:r>
                        <m:r>
                          <a:rPr lang="en-US" altLang="zh-CN" sz="3600" b="1" i="1">
                            <a:latin typeface="Cambria Math"/>
                            <a:ea typeface="华文楷体" pitchFamily="2" charset="-122"/>
                          </a:rPr>
                          <m:t> </m:t>
                        </m:r>
                      </m:sub>
                    </m:sSub>
                    <m:r>
                      <a:rPr lang="en-US" altLang="zh-CN" sz="3600" b="1" i="1">
                        <a:latin typeface="Cambria Math"/>
                        <a:ea typeface="华文楷体" pitchFamily="2" charset="-122"/>
                      </a:rPr>
                      <m:t>,</m:t>
                    </m:r>
                    <m:sSub>
                      <m:sSubPr>
                        <m:ctrlPr>
                          <a:rPr lang="en-US" altLang="zh-CN" sz="3600" b="1" i="1">
                            <a:latin typeface="Cambria Math"/>
                            <a:ea typeface="华文楷体" pitchFamily="2" charset="-122"/>
                          </a:rPr>
                        </m:ctrlPr>
                      </m:sSubPr>
                      <m:e>
                        <m:r>
                          <a:rPr lang="zh-CN" altLang="en-US" sz="3600" b="1" i="0">
                            <a:latin typeface="Cambria Math"/>
                            <a:ea typeface="华文楷体" pitchFamily="2" charset="-122"/>
                          </a:rPr>
                          <m:t>𝛂</m:t>
                        </m:r>
                      </m:e>
                      <m:sub>
                        <m:r>
                          <a:rPr lang="en-US" altLang="zh-CN" sz="3600" b="1" i="1">
                            <a:latin typeface="Cambria Math"/>
                            <a:ea typeface="华文楷体" pitchFamily="2" charset="-122"/>
                          </a:rPr>
                          <m:t>𝟐</m:t>
                        </m:r>
                        <m:r>
                          <a:rPr lang="en-US" altLang="zh-CN" sz="3600" b="1" i="1">
                            <a:latin typeface="Cambria Math"/>
                            <a:ea typeface="华文楷体" pitchFamily="2" charset="-122"/>
                          </a:rPr>
                          <m:t> </m:t>
                        </m:r>
                      </m:sub>
                    </m:sSub>
                    <m:r>
                      <a:rPr lang="en-US" altLang="zh-CN" sz="3600" b="1" i="1">
                        <a:latin typeface="Cambria Math"/>
                        <a:ea typeface="华文楷体" pitchFamily="2" charset="-122"/>
                      </a:rPr>
                      <m:t>,⋯,</m:t>
                    </m:r>
                    <m:sSub>
                      <m:sSubPr>
                        <m:ctrlPr>
                          <a:rPr lang="en-US" altLang="zh-CN" sz="3600" b="1" i="1">
                            <a:latin typeface="Cambria Math"/>
                            <a:ea typeface="华文楷体" pitchFamily="2" charset="-122"/>
                          </a:rPr>
                        </m:ctrlPr>
                      </m:sSubPr>
                      <m:e>
                        <m:r>
                          <a:rPr lang="zh-CN" altLang="en-US" sz="3600" b="1" i="0">
                            <a:latin typeface="Cambria Math"/>
                            <a:ea typeface="华文楷体" pitchFamily="2" charset="-122"/>
                          </a:rPr>
                          <m:t>𝛂</m:t>
                        </m:r>
                      </m:e>
                      <m:sub>
                        <m:r>
                          <a:rPr lang="en-US" altLang="zh-CN" sz="3600" b="1" i="1" smtClean="0">
                            <a:latin typeface="Cambria Math"/>
                            <a:ea typeface="华文楷体" pitchFamily="2" charset="-122"/>
                          </a:rPr>
                          <m:t>𝒏</m:t>
                        </m:r>
                        <m:r>
                          <a:rPr lang="en-US" altLang="zh-CN" sz="3600" b="1" i="1">
                            <a:latin typeface="Cambria Math"/>
                            <a:ea typeface="华文楷体" pitchFamily="2" charset="-122"/>
                          </a:rPr>
                          <m:t> </m:t>
                        </m:r>
                      </m:sub>
                    </m:sSub>
                  </m:oMath>
                </a14:m>
                <a:r>
                  <a:rPr lang="zh-CN" altLang="en-US" sz="3600" b="1" dirty="0">
                    <a:latin typeface="华文楷体" pitchFamily="2" charset="-122"/>
                    <a:ea typeface="华文楷体" pitchFamily="2" charset="-122"/>
                  </a:rPr>
                  <a:t>线</a:t>
                </a:r>
                <a:r>
                  <a:rPr lang="zh-CN" altLang="en-US" sz="3600" b="1" dirty="0" smtClean="0">
                    <a:latin typeface="华文楷体" pitchFamily="2" charset="-122"/>
                    <a:ea typeface="华文楷体" pitchFamily="2" charset="-122"/>
                  </a:rPr>
                  <a:t>性相关</a:t>
                </a:r>
                <a:r>
                  <a:rPr lang="en-US" altLang="zh-CN" sz="3600" b="1" dirty="0" smtClean="0">
                    <a:latin typeface="华文楷体" pitchFamily="2" charset="-122"/>
                    <a:ea typeface="华文楷体" pitchFamily="2" charset="-122"/>
                  </a:rPr>
                  <a:t> </a:t>
                </a:r>
              </a:p>
              <a:p>
                <a:pPr eaLnBrk="1" hangingPunct="1">
                  <a:lnSpc>
                    <a:spcPct val="150000"/>
                  </a:lnSpc>
                  <a:buFontTx/>
                  <a:buNone/>
                </a:pPr>
                <a:r>
                  <a:rPr lang="zh-CN" altLang="en-US" sz="3600" b="1" dirty="0" smtClean="0">
                    <a:latin typeface="华文楷体" pitchFamily="2" charset="-122"/>
                    <a:ea typeface="华文楷体" pitchFamily="2" charset="-122"/>
                  </a:rPr>
                  <a:t> 当且仅当 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sz="3600" b="1" i="1" smtClean="0">
                            <a:latin typeface="Cambria Math"/>
                            <a:ea typeface="华文楷体" pitchFamily="2" charset="-122"/>
                          </a:rPr>
                        </m:ctrlPr>
                      </m:dPr>
                      <m:e>
                        <m:r>
                          <a:rPr lang="en-US" altLang="zh-CN" sz="3600" b="1" i="0" smtClean="0">
                            <a:latin typeface="Cambria Math"/>
                            <a:ea typeface="华文楷体" pitchFamily="2" charset="-122"/>
                          </a:rPr>
                          <m:t> </m:t>
                        </m:r>
                        <m:r>
                          <a:rPr lang="en-US" altLang="zh-CN" sz="3600" b="1" i="0" smtClean="0">
                            <a:latin typeface="Cambria Math"/>
                            <a:ea typeface="华文楷体" pitchFamily="2" charset="-122"/>
                          </a:rPr>
                          <m:t>𝐀</m:t>
                        </m:r>
                        <m:r>
                          <a:rPr lang="en-US" altLang="zh-CN" sz="3600" b="1" i="0" smtClean="0">
                            <a:latin typeface="Cambria Math"/>
                            <a:ea typeface="华文楷体" pitchFamily="2" charset="-122"/>
                          </a:rPr>
                          <m:t> </m:t>
                        </m:r>
                      </m:e>
                    </m:d>
                    <m:r>
                      <a:rPr lang="en-US" altLang="zh-CN" sz="3600" b="1" i="1" smtClean="0">
                        <a:latin typeface="Cambria Math"/>
                        <a:ea typeface="华文楷体" pitchFamily="2" charset="-122"/>
                      </a:rPr>
                      <m:t>=</m:t>
                    </m:r>
                    <m:r>
                      <a:rPr lang="en-US" altLang="zh-CN" sz="3600" b="1" i="1" smtClean="0">
                        <a:latin typeface="Cambria Math"/>
                        <a:ea typeface="华文楷体" pitchFamily="2" charset="-122"/>
                      </a:rPr>
                      <m:t>𝟎</m:t>
                    </m:r>
                    <m:r>
                      <a:rPr lang="en-US" altLang="zh-CN" sz="3600" b="1" i="1" smtClean="0">
                        <a:latin typeface="Cambria Math"/>
                        <a:ea typeface="华文楷体" pitchFamily="2" charset="-122"/>
                      </a:rPr>
                      <m:t> .</m:t>
                    </m:r>
                  </m:oMath>
                </a14:m>
                <a:endParaRPr lang="en-US" altLang="zh-CN" sz="3600" b="1" dirty="0" smtClean="0">
                  <a:latin typeface="Times New Roman" pitchFamily="18" charset="0"/>
                </a:endParaRPr>
              </a:p>
            </p:txBody>
          </p:sp>
        </mc:Choice>
        <mc:Fallback xmlns="">
          <p:sp>
            <p:nvSpPr>
              <p:cNvPr id="4857858" name="Rectang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620688"/>
                <a:ext cx="8229600" cy="5688632"/>
              </a:xfrm>
              <a:blipFill rotWithShape="1">
                <a:blip r:embed="rId2"/>
                <a:stretch>
                  <a:fillRect l="-815" r="-31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29117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 b="1" dirty="0" err="1" smtClean="0">
                <a:solidFill>
                  <a:schemeClr val="tx1"/>
                </a:solidFill>
                <a:latin typeface="Times New Roman" pitchFamily="18" charset="0"/>
                <a:sym typeface="Euclid Math One"/>
              </a:rPr>
              <a:t>K</a:t>
            </a:r>
            <a:r>
              <a:rPr lang="en-US" altLang="zh-CN" b="1" baseline="30000" dirty="0" err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sz="3600" b="1" baseline="30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zh-CN" altLang="en-US" sz="3600" b="1" dirty="0" smtClean="0">
                <a:solidFill>
                  <a:schemeClr val="tx1"/>
                </a:solidFill>
                <a:latin typeface="Times New Roman" pitchFamily="18" charset="0"/>
              </a:rPr>
              <a:t>的标准基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561690" y="1340768"/>
                <a:ext cx="6726521" cy="19065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CN" altLang="en-US" i="1" smtClean="0">
                              <a:latin typeface="Cambria Math"/>
                            </a:rPr>
                            <m:t>𝜺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/>
                            </a:rPr>
                            <m:t>𝟏</m:t>
                          </m:r>
                        </m:sub>
                      </m:sSub>
                      <m:r>
                        <a:rPr lang="en-US" altLang="zh-CN" b="1" i="1" smtClean="0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b="1" i="1" smtClean="0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b="1" i="1" smtClean="0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b="1" i="1" smtClean="0">
                                    <a:latin typeface="Cambria Math"/>
                                  </a:rPr>
                                  <m:t>𝟏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b="1" i="1" smtClean="0">
                                    <a:latin typeface="Cambria Math"/>
                                  </a:rPr>
                                  <m:t> </m:t>
                                </m:r>
                                <m:r>
                                  <a:rPr lang="en-US" altLang="zh-CN" b="1" i="1" smtClean="0">
                                    <a:latin typeface="Cambria Math"/>
                                  </a:rPr>
                                  <m:t>𝟎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b="1" i="1" smtClean="0">
                                    <a:latin typeface="Cambria Math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b="1" i="1" smtClean="0">
                                    <a:latin typeface="Cambria Math"/>
                                  </a:rPr>
                                  <m:t>𝟎</m:t>
                                </m:r>
                              </m:e>
                            </m:mr>
                          </m:m>
                          <m:r>
                            <a:rPr lang="en-US" altLang="zh-CN" b="1" i="1" smtClean="0">
                              <a:latin typeface="Cambria Math"/>
                            </a:rPr>
                            <m:t> </m:t>
                          </m:r>
                        </m:e>
                      </m:d>
                      <m:r>
                        <a:rPr lang="en-US" altLang="zh-CN" b="1" i="1" smtClean="0">
                          <a:latin typeface="Cambria Math"/>
                        </a:rPr>
                        <m:t> ,</m:t>
                      </m:r>
                      <m:sSub>
                        <m:sSubPr>
                          <m:ctrlPr>
                            <a:rPr lang="en-US" altLang="zh-CN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/>
                            </a:rPr>
                            <m:t>𝜺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/>
                            </a:rPr>
                            <m:t>𝟐</m:t>
                          </m:r>
                        </m:sub>
                      </m:sSub>
                      <m:r>
                        <a:rPr lang="en-US" altLang="zh-CN" i="1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b="1" i="1" smtClean="0">
                              <a:latin typeface="Cambria Math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b="1" i="1" smtClean="0">
                                    <a:latin typeface="Cambria Math"/>
                                  </a:rPr>
                                  <m:t>𝟎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b="1" i="1" smtClean="0">
                                    <a:latin typeface="Cambria Math"/>
                                  </a:rPr>
                                  <m:t>𝟏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i="1" smtClean="0">
                                    <a:latin typeface="Cambria Math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b="1" i="1" smtClean="0">
                                    <a:latin typeface="Cambria Math"/>
                                  </a:rPr>
                                  <m:t>𝟎</m:t>
                                </m:r>
                              </m:e>
                            </m:mr>
                          </m:m>
                          <m:r>
                            <a:rPr lang="en-US" altLang="zh-CN" b="1" i="1" smtClean="0">
                              <a:latin typeface="Cambria Math"/>
                            </a:rPr>
                            <m:t> </m:t>
                          </m:r>
                        </m:e>
                      </m:d>
                      <m:r>
                        <a:rPr lang="en-US" altLang="zh-CN" b="1" i="0" smtClean="0">
                          <a:latin typeface="Cambria Math"/>
                        </a:rPr>
                        <m:t> , </m:t>
                      </m:r>
                      <m:r>
                        <a:rPr lang="en-US" altLang="zh-CN" b="1" i="1" smtClean="0">
                          <a:latin typeface="Cambria Math"/>
                        </a:rPr>
                        <m:t>⋯,</m:t>
                      </m:r>
                      <m:sSub>
                        <m:sSubPr>
                          <m:ctrlPr>
                            <a:rPr lang="en-US" altLang="zh-CN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/>
                            </a:rPr>
                            <m:t>𝜺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/>
                            </a:rPr>
                            <m:t>𝒏</m:t>
                          </m:r>
                        </m:sub>
                      </m:sSub>
                      <m:r>
                        <a:rPr lang="en-US" altLang="zh-CN" i="1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b="1" i="1" smtClean="0">
                              <a:latin typeface="Cambria Math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b="1" i="1" smtClean="0">
                                    <a:latin typeface="Cambria Math"/>
                                  </a:rPr>
                                  <m:t>𝟎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b="1" i="1" smtClean="0">
                                    <a:latin typeface="Cambria Math"/>
                                  </a:rPr>
                                  <m:t>𝟎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i="1" smtClean="0">
                                    <a:latin typeface="Cambria Math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b="1" i="1" smtClean="0">
                                    <a:latin typeface="Cambria Math"/>
                                  </a:rPr>
                                  <m:t>𝟏</m:t>
                                </m:r>
                              </m:e>
                            </m:mr>
                          </m:m>
                          <m:r>
                            <a:rPr lang="en-US" altLang="zh-CN" b="1" i="1" smtClean="0">
                              <a:latin typeface="Cambria Math"/>
                            </a:rPr>
                            <m:t> </m:t>
                          </m:r>
                        </m:e>
                      </m:d>
                      <m:r>
                        <a:rPr lang="en-US" altLang="zh-CN" b="1" i="0" smtClean="0">
                          <a:latin typeface="Cambria Math"/>
                        </a:rPr>
                        <m:t> 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690" y="1340768"/>
                <a:ext cx="6726521" cy="1906548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1058979" y="3501008"/>
                <a:ext cx="7039619" cy="20395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/>
                            </a:rPr>
                            <m:t>𝒌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/>
                            </a:rPr>
                            <m:t>𝟏</m:t>
                          </m:r>
                        </m:sub>
                      </m:sSub>
                      <m:sSub>
                        <m:sSubPr>
                          <m:ctrlPr>
                            <a:rPr lang="en-US" altLang="zh-CN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CN" altLang="en-US" i="1" smtClean="0">
                              <a:latin typeface="Cambria Math"/>
                            </a:rPr>
                            <m:t>𝜺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/>
                            </a:rPr>
                            <m:t>𝟏</m:t>
                          </m:r>
                        </m:sub>
                      </m:sSub>
                      <m:r>
                        <a:rPr lang="en-US" altLang="zh-CN" b="1" i="1" smtClean="0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altLang="zh-CN" b="1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/>
                            </a:rPr>
                            <m:t>𝒌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/>
                            </a:rPr>
                            <m:t>𝟐</m:t>
                          </m:r>
                        </m:sub>
                      </m:sSub>
                      <m:sSub>
                        <m:sSubPr>
                          <m:ctrlPr>
                            <a:rPr lang="en-US" altLang="zh-CN" b="1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CN" altLang="en-US" b="1" i="1" smtClean="0">
                              <a:latin typeface="Cambria Math"/>
                            </a:rPr>
                            <m:t>𝜺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/>
                            </a:rPr>
                            <m:t>𝟐</m:t>
                          </m:r>
                        </m:sub>
                      </m:sSub>
                      <m:r>
                        <a:rPr lang="en-US" altLang="zh-CN" b="1" i="1" smtClean="0">
                          <a:latin typeface="Cambria Math"/>
                        </a:rPr>
                        <m:t>+⋯+</m:t>
                      </m:r>
                      <m:sSub>
                        <m:sSubPr>
                          <m:ctrlPr>
                            <a:rPr lang="en-US" altLang="zh-CN" b="1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/>
                            </a:rPr>
                            <m:t>𝒌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/>
                            </a:rPr>
                            <m:t>𝒏</m:t>
                          </m:r>
                        </m:sub>
                      </m:sSub>
                      <m:sSub>
                        <m:sSubPr>
                          <m:ctrlPr>
                            <a:rPr lang="en-US" altLang="zh-CN" b="1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CN" altLang="en-US" b="1" i="1" smtClean="0">
                              <a:latin typeface="Cambria Math"/>
                            </a:rPr>
                            <m:t>𝜺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/>
                            </a:rPr>
                            <m:t>𝒏</m:t>
                          </m:r>
                        </m:sub>
                      </m:sSub>
                      <m:r>
                        <a:rPr lang="en-US" altLang="zh-CN" b="1" i="1" smtClean="0">
                          <a:latin typeface="Cambria Math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b="1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b="1" i="1" smtClean="0">
                              <a:latin typeface="Cambria Math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b="1" i="1" smtClean="0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b="1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𝒌</m:t>
                                    </m:r>
                                  </m:e>
                                  <m:sub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𝟏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b="1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𝒌</m:t>
                                    </m:r>
                                  </m:e>
                                  <m:sub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𝟐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altLang="zh-CN" b="1" i="1" smtClean="0">
                                    <a:latin typeface="Cambria Math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b="1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𝒌</m:t>
                                    </m:r>
                                  </m:e>
                                  <m:sub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𝒏</m:t>
                                    </m:r>
                                  </m:sub>
                                </m:sSub>
                              </m:e>
                            </m:mr>
                          </m:m>
                          <m:r>
                            <a:rPr lang="en-US" altLang="zh-CN" b="1" i="1" smtClean="0">
                              <a:latin typeface="Cambria Math"/>
                            </a:rPr>
                            <m:t> </m:t>
                          </m:r>
                        </m:e>
                      </m:d>
                      <m:r>
                        <a:rPr lang="en-US" altLang="zh-CN" b="1" i="1" smtClean="0">
                          <a:latin typeface="Cambria Math"/>
                        </a:rPr>
                        <m:t>=</m:t>
                      </m:r>
                      <m:r>
                        <a:rPr lang="en-US" altLang="zh-CN" b="1" i="1" smtClean="0">
                          <a:latin typeface="Cambria Math"/>
                        </a:rPr>
                        <m:t>𝟎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8979" y="3501008"/>
                <a:ext cx="7039619" cy="2039597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763688" y="5526204"/>
                <a:ext cx="3956724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latin typeface="Cambria Math"/>
                        </a:rPr>
                        <m:t>⇒</m:t>
                      </m:r>
                      <m:r>
                        <a:rPr lang="en-US" altLang="zh-CN" b="1" i="1" smtClean="0">
                          <a:latin typeface="Cambria Math"/>
                        </a:rPr>
                        <m:t> </m:t>
                      </m:r>
                      <m:sSub>
                        <m:sSubPr>
                          <m:ctrlPr>
                            <a:rPr lang="en-US" altLang="zh-CN" b="1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/>
                            </a:rPr>
                            <m:t>𝒌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/>
                            </a:rPr>
                            <m:t>𝟏</m:t>
                          </m:r>
                        </m:sub>
                      </m:sSub>
                      <m:r>
                        <a:rPr lang="en-US" altLang="zh-CN" b="1" i="1" smtClean="0">
                          <a:latin typeface="Cambria Math"/>
                        </a:rPr>
                        <m:t>=⋯=</m:t>
                      </m:r>
                      <m:sSub>
                        <m:sSubPr>
                          <m:ctrlPr>
                            <a:rPr lang="en-US" altLang="zh-CN" b="1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/>
                            </a:rPr>
                            <m:t>𝒌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/>
                            </a:rPr>
                            <m:t>𝒏</m:t>
                          </m:r>
                        </m:sub>
                      </m:sSub>
                      <m:r>
                        <a:rPr lang="en-US" altLang="zh-CN" b="1" i="1" smtClean="0">
                          <a:latin typeface="Cambria Math"/>
                        </a:rPr>
                        <m:t>=</m:t>
                      </m:r>
                      <m:r>
                        <a:rPr lang="en-US" altLang="zh-CN" b="1" i="1" smtClean="0">
                          <a:latin typeface="Cambria Math"/>
                        </a:rPr>
                        <m:t>𝟎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3688" y="5526204"/>
                <a:ext cx="3956724" cy="584775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矩形 5"/>
          <p:cNvSpPr/>
          <p:nvPr/>
        </p:nvSpPr>
        <p:spPr>
          <a:xfrm>
            <a:off x="7151332" y="2014851"/>
            <a:ext cx="183255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Times New Roman" pitchFamily="18" charset="0"/>
              </a:rPr>
              <a:t>线性无关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6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2419" name="Rectangle 3"/>
          <p:cNvSpPr>
            <a:spLocks noChangeArrowheads="1"/>
          </p:cNvSpPr>
          <p:nvPr/>
        </p:nvSpPr>
        <p:spPr bwMode="auto">
          <a:xfrm>
            <a:off x="1043608" y="2204864"/>
            <a:ext cx="7199412" cy="576263"/>
          </a:xfrm>
          <a:prstGeom prst="rect">
            <a:avLst/>
          </a:prstGeom>
          <a:solidFill>
            <a:srgbClr val="FF0000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3132422" name="AutoShape 6"/>
          <p:cNvSpPr>
            <a:spLocks noChangeArrowheads="1"/>
          </p:cNvSpPr>
          <p:nvPr/>
        </p:nvSpPr>
        <p:spPr bwMode="auto">
          <a:xfrm>
            <a:off x="508878" y="4725144"/>
            <a:ext cx="8064500" cy="1655019"/>
          </a:xfrm>
          <a:prstGeom prst="roundRect">
            <a:avLst>
              <a:gd name="adj" fmla="val 16667"/>
            </a:avLst>
          </a:prstGeom>
          <a:solidFill>
            <a:srgbClr val="FF9900">
              <a:alpha val="39999"/>
            </a:srgbClr>
          </a:solidFill>
          <a:ln w="31750" algn="ctr">
            <a:noFill/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32775" name="Rectangle 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4000" b="1" dirty="0" smtClean="0">
                <a:latin typeface="华文楷体" pitchFamily="2" charset="-122"/>
                <a:ea typeface="华文楷体" pitchFamily="2" charset="-122"/>
              </a:rPr>
              <a:t>例</a:t>
            </a:r>
            <a:r>
              <a:rPr lang="en-US" altLang="zh-CN" sz="4000" b="1" dirty="0" smtClean="0">
                <a:latin typeface="华文楷体" pitchFamily="2" charset="-122"/>
                <a:ea typeface="华文楷体" pitchFamily="2" charset="-122"/>
              </a:rPr>
              <a:t>:  </a:t>
            </a:r>
            <a:r>
              <a:rPr lang="zh-CN" altLang="en-US" sz="4000" b="1" dirty="0" smtClean="0">
                <a:latin typeface="华文楷体" pitchFamily="2" charset="-122"/>
                <a:ea typeface="华文楷体" pitchFamily="2" charset="-122"/>
              </a:rPr>
              <a:t>判断方阵行向量组的线性相关性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601492" y="1628800"/>
                <a:ext cx="7879273" cy="29002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altLang="zh-CN" sz="360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sz="3600" b="1" i="1" smtClean="0">
                              <a:latin typeface="Cambria Math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5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600" b="1" i="1" smtClean="0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3600" b="1" i="1" smtClean="0">
                                    <a:latin typeface="Cambria Math"/>
                                  </a:rPr>
                                  <m:t>𝟏</m:t>
                                </m:r>
                              </m:e>
                              <m:e>
                                <m:r>
                                  <a:rPr lang="en-US" altLang="zh-CN" sz="3600" b="1" i="1" smtClean="0">
                                    <a:latin typeface="Cambria Math"/>
                                  </a:rPr>
                                  <m:t>𝟏</m:t>
                                </m:r>
                              </m:e>
                              <m:e>
                                <m:r>
                                  <a:rPr lang="en-US" altLang="zh-CN" sz="3600" b="1" i="1" smtClean="0">
                                    <a:latin typeface="Cambria Math"/>
                                  </a:rPr>
                                  <m:t>𝟏</m:t>
                                </m:r>
                              </m:e>
                              <m:e>
                                <m:r>
                                  <a:rPr lang="en-US" altLang="zh-CN" sz="3600" i="1" smtClean="0">
                                    <a:latin typeface="Cambria Math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altLang="zh-CN" sz="3600" b="1" i="1" smtClean="0">
                                    <a:latin typeface="Cambria Math"/>
                                  </a:rPr>
                                  <m:t>𝟏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3600" b="1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600" b="1" i="1" smtClean="0">
                                        <a:latin typeface="Cambria Math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altLang="zh-CN" sz="3600" b="1" i="1" smtClean="0">
                                        <a:latin typeface="Cambria Math"/>
                                      </a:rPr>
                                      <m:t>𝟏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3600" b="1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600" b="1" i="1" smtClean="0">
                                        <a:latin typeface="Cambria Math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altLang="zh-CN" sz="3600" b="1" i="1" smtClean="0">
                                        <a:latin typeface="Cambria Math"/>
                                      </a:rPr>
                                      <m:t>𝟐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3600" b="1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600" b="1" i="1" smtClean="0">
                                        <a:latin typeface="Cambria Math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altLang="zh-CN" sz="3600" b="1" i="1" smtClean="0">
                                        <a:latin typeface="Cambria Math"/>
                                      </a:rPr>
                                      <m:t>𝟑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sz="3600" i="1" smtClean="0">
                                    <a:latin typeface="Cambria Math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3600" b="1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600" b="1" i="1" smtClean="0">
                                        <a:latin typeface="Cambria Math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altLang="zh-CN" sz="3600" b="1" i="1" smtClean="0">
                                        <a:latin typeface="Cambria Math"/>
                                      </a:rPr>
                                      <m:t>𝒏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US" altLang="zh-CN" sz="3600" b="1" i="1" smtClean="0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zh-CN" sz="3600" b="1" i="1" smtClean="0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3600" i="1">
                                            <a:latin typeface="Cambria Math"/>
                                          </a:rPr>
                                          <m:t>𝒂</m:t>
                                        </m:r>
                                      </m:e>
                                      <m:sub>
                                        <m:r>
                                          <a:rPr lang="en-US" altLang="zh-CN" sz="3600" i="1">
                                            <a:latin typeface="Cambria Math"/>
                                          </a:rPr>
                                          <m:t>𝟏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zh-CN" sz="3600" b="1" i="1" smtClean="0">
                                        <a:latin typeface="Cambria Math"/>
                                      </a:rPr>
                                      <m:t>𝟐</m:t>
                                    </m:r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en-US" altLang="zh-CN" sz="3600" b="1" i="1" smtClean="0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zh-CN" sz="3600" b="1" i="1" smtClean="0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3600" i="1">
                                            <a:latin typeface="Cambria Math"/>
                                          </a:rPr>
                                          <m:t>𝒂</m:t>
                                        </m:r>
                                      </m:e>
                                      <m:sub>
                                        <m:r>
                                          <a:rPr lang="en-US" altLang="zh-CN" sz="3600" i="1">
                                            <a:latin typeface="Cambria Math"/>
                                          </a:rPr>
                                          <m:t>𝟐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zh-CN" sz="3600" b="1" i="1" smtClean="0">
                                        <a:latin typeface="Cambria Math"/>
                                      </a:rPr>
                                      <m:t>𝟐</m:t>
                                    </m:r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en-US" altLang="zh-CN" sz="3600" b="1" i="1" smtClean="0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zh-CN" sz="3600" b="1" i="1" smtClean="0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3600" i="1">
                                            <a:latin typeface="Cambria Math"/>
                                          </a:rPr>
                                          <m:t>𝒂</m:t>
                                        </m:r>
                                      </m:e>
                                      <m:sub>
                                        <m:r>
                                          <a:rPr lang="en-US" altLang="zh-CN" sz="3600" i="1">
                                            <a:latin typeface="Cambria Math"/>
                                          </a:rPr>
                                          <m:t>𝟑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zh-CN" sz="3600" b="1" i="1" smtClean="0">
                                        <a:latin typeface="Cambria Math"/>
                                      </a:rPr>
                                      <m:t>𝟐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US" altLang="zh-CN" sz="3600" i="1" smtClean="0">
                                    <a:latin typeface="Cambria Math"/>
                                  </a:rPr>
                                  <m:t>⋯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altLang="zh-CN" sz="3600" i="1" smtClean="0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zh-CN" sz="3600" i="1" smtClean="0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3600" i="1">
                                            <a:latin typeface="Cambria Math"/>
                                          </a:rPr>
                                          <m:t>𝒂</m:t>
                                        </m:r>
                                      </m:e>
                                      <m:sub>
                                        <m:r>
                                          <a:rPr lang="en-US" altLang="zh-CN" sz="3600" i="1">
                                            <a:latin typeface="Cambria Math"/>
                                          </a:rPr>
                                          <m:t>𝒏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zh-CN" sz="3600" b="1" i="1" smtClean="0">
                                        <a:latin typeface="Cambria Math"/>
                                      </a:rPr>
                                      <m:t>𝟐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en-US" altLang="zh-CN" sz="3600" i="1" smtClean="0">
                                    <a:latin typeface="Cambria Math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altLang="zh-CN" sz="3600" i="1" smtClean="0">
                                    <a:latin typeface="Cambria Math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altLang="zh-CN" sz="3600" i="1" smtClean="0">
                                    <a:latin typeface="Cambria Math"/>
                                  </a:rPr>
                                  <m:t>⋮</m:t>
                                </m:r>
                              </m:e>
                              <m:e/>
                              <m:e>
                                <m:r>
                                  <a:rPr lang="en-US" altLang="zh-CN" sz="3600" i="1" smtClean="0">
                                    <a:latin typeface="Cambria Math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US" altLang="zh-CN" sz="3600" i="1" smtClean="0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zh-CN" sz="3600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3600" i="1">
                                            <a:latin typeface="Cambria Math"/>
                                          </a:rPr>
                                          <m:t>𝒂</m:t>
                                        </m:r>
                                      </m:e>
                                      <m:sub>
                                        <m:r>
                                          <a:rPr lang="en-US" altLang="zh-CN" sz="3600" i="1">
                                            <a:latin typeface="Cambria Math"/>
                                          </a:rPr>
                                          <m:t>𝟏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zh-CN" sz="3600" b="1" i="1" smtClean="0">
                                        <a:latin typeface="Cambria Math"/>
                                      </a:rPr>
                                      <m:t>𝒏</m:t>
                                    </m:r>
                                    <m:r>
                                      <a:rPr lang="en-US" altLang="zh-CN" sz="3600" b="1" i="1" smtClean="0">
                                        <a:latin typeface="Cambria Math"/>
                                      </a:rPr>
                                      <m:t>−</m:t>
                                    </m:r>
                                    <m:r>
                                      <a:rPr lang="en-US" altLang="zh-CN" sz="3600" b="1" i="1" smtClean="0">
                                        <a:latin typeface="Cambria Math"/>
                                      </a:rPr>
                                      <m:t>𝟏</m:t>
                                    </m:r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en-US" altLang="zh-CN" sz="3600" b="1" i="1" smtClean="0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zh-CN" sz="3600" b="1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3600" i="1">
                                            <a:latin typeface="Cambria Math"/>
                                          </a:rPr>
                                          <m:t>𝒂</m:t>
                                        </m:r>
                                      </m:e>
                                      <m:sub>
                                        <m:r>
                                          <a:rPr lang="en-US" altLang="zh-CN" sz="3600" i="1">
                                            <a:latin typeface="Cambria Math"/>
                                          </a:rPr>
                                          <m:t>𝟐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zh-CN" sz="3600" b="1" i="1" smtClean="0">
                                        <a:latin typeface="Cambria Math"/>
                                      </a:rPr>
                                      <m:t>𝒏</m:t>
                                    </m:r>
                                    <m:r>
                                      <a:rPr lang="en-US" altLang="zh-CN" sz="3600" b="1" i="1" smtClean="0">
                                        <a:latin typeface="Cambria Math"/>
                                      </a:rPr>
                                      <m:t>−</m:t>
                                    </m:r>
                                    <m:r>
                                      <a:rPr lang="en-US" altLang="zh-CN" sz="3600" b="1" i="1" smtClean="0">
                                        <a:latin typeface="Cambria Math"/>
                                      </a:rPr>
                                      <m:t>𝟏</m:t>
                                    </m:r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en-US" altLang="zh-CN" sz="3600" b="1" i="1" smtClean="0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zh-CN" sz="3600" b="1" i="1" smtClean="0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3600" i="1">
                                            <a:latin typeface="Cambria Math"/>
                                          </a:rPr>
                                          <m:t>𝒂</m:t>
                                        </m:r>
                                      </m:e>
                                      <m:sub>
                                        <m:r>
                                          <a:rPr lang="en-US" altLang="zh-CN" sz="3600" i="1">
                                            <a:latin typeface="Cambria Math"/>
                                          </a:rPr>
                                          <m:t>𝟑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zh-CN" sz="3600" b="1" i="1" smtClean="0">
                                        <a:latin typeface="Cambria Math"/>
                                      </a:rPr>
                                      <m:t>𝒏</m:t>
                                    </m:r>
                                    <m:r>
                                      <a:rPr lang="en-US" altLang="zh-CN" sz="3600" b="1" i="1" smtClean="0">
                                        <a:latin typeface="Cambria Math"/>
                                      </a:rPr>
                                      <m:t>−</m:t>
                                    </m:r>
                                    <m:r>
                                      <a:rPr lang="en-US" altLang="zh-CN" sz="3600" b="1" i="1" smtClean="0">
                                        <a:latin typeface="Cambria Math"/>
                                      </a:rPr>
                                      <m:t>𝟏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US" altLang="zh-CN" sz="3600" i="1" smtClean="0">
                                    <a:latin typeface="Cambria Math"/>
                                  </a:rPr>
                                  <m:t>⋯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altLang="zh-CN" sz="3600" i="1" smtClean="0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zh-CN" sz="3600" i="1" smtClean="0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3600" i="1">
                                            <a:latin typeface="Cambria Math"/>
                                          </a:rPr>
                                          <m:t>𝒂</m:t>
                                        </m:r>
                                      </m:e>
                                      <m:sub>
                                        <m:r>
                                          <a:rPr lang="en-US" altLang="zh-CN" sz="3600" i="1">
                                            <a:latin typeface="Cambria Math"/>
                                          </a:rPr>
                                          <m:t>𝒏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zh-CN" sz="3600" b="1" i="1" smtClean="0">
                                        <a:latin typeface="Cambria Math"/>
                                      </a:rPr>
                                      <m:t>𝒏</m:t>
                                    </m:r>
                                    <m:r>
                                      <a:rPr lang="en-US" altLang="zh-CN" sz="3600" b="1" i="1" smtClean="0">
                                        <a:latin typeface="Cambria Math"/>
                                      </a:rPr>
                                      <m:t>−</m:t>
                                    </m:r>
                                    <m:r>
                                      <a:rPr lang="en-US" altLang="zh-CN" sz="3600" b="1" i="1" smtClean="0">
                                        <a:latin typeface="Cambria Math"/>
                                      </a:rPr>
                                      <m:t>𝟏</m:t>
                                    </m:r>
                                  </m:sup>
                                </m:sSup>
                              </m:e>
                            </m:mr>
                          </m:m>
                          <m:r>
                            <a:rPr lang="en-US" altLang="zh-CN" sz="3600" b="1" i="1" smtClean="0">
                              <a:latin typeface="Cambria Math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zh-CN" altLang="en-US" sz="44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492" y="1628800"/>
                <a:ext cx="7879273" cy="2900218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矩形 1"/>
          <p:cNvSpPr/>
          <p:nvPr/>
        </p:nvSpPr>
        <p:spPr>
          <a:xfrm>
            <a:off x="827584" y="4850514"/>
            <a:ext cx="655272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0" lang="zh-CN" altLang="en-US" sz="4000" kern="0" dirty="0" smtClean="0">
                <a:solidFill>
                  <a:srgbClr val="000000"/>
                </a:solidFill>
                <a:latin typeface="华文楷体" pitchFamily="2" charset="-122"/>
                <a:ea typeface="华文楷体" pitchFamily="2" charset="-122"/>
                <a:cs typeface="+mj-cs"/>
              </a:rPr>
              <a:t>行 </a:t>
            </a:r>
            <a:r>
              <a:rPr kumimoji="0" lang="en-US" altLang="zh-CN" sz="4000" kern="0" dirty="0" smtClean="0">
                <a:solidFill>
                  <a:srgbClr val="000000"/>
                </a:solidFill>
                <a:latin typeface="华文楷体" pitchFamily="2" charset="-122"/>
                <a:ea typeface="华文楷体" pitchFamily="2" charset="-122"/>
                <a:cs typeface="+mj-cs"/>
              </a:rPr>
              <a:t>(</a:t>
            </a:r>
            <a:r>
              <a:rPr kumimoji="0" lang="zh-CN" altLang="en-US" sz="4000" kern="0" dirty="0" smtClean="0">
                <a:solidFill>
                  <a:srgbClr val="000000"/>
                </a:solidFill>
                <a:latin typeface="华文楷体" pitchFamily="2" charset="-122"/>
                <a:ea typeface="华文楷体" pitchFamily="2" charset="-122"/>
                <a:cs typeface="+mj-cs"/>
              </a:rPr>
              <a:t>列</a:t>
            </a:r>
            <a:r>
              <a:rPr kumimoji="0" lang="en-US" altLang="zh-CN" sz="4000" kern="0" dirty="0" smtClean="0">
                <a:solidFill>
                  <a:srgbClr val="000000"/>
                </a:solidFill>
                <a:latin typeface="华文楷体" pitchFamily="2" charset="-122"/>
                <a:ea typeface="华文楷体" pitchFamily="2" charset="-122"/>
                <a:cs typeface="+mj-cs"/>
              </a:rPr>
              <a:t>) </a:t>
            </a:r>
            <a:r>
              <a:rPr kumimoji="0" lang="zh-CN" altLang="en-US" sz="4000" kern="0" dirty="0" smtClean="0">
                <a:solidFill>
                  <a:srgbClr val="000000"/>
                </a:solidFill>
                <a:latin typeface="华文楷体" pitchFamily="2" charset="-122"/>
                <a:ea typeface="华文楷体" pitchFamily="2" charset="-122"/>
                <a:cs typeface="+mj-cs"/>
              </a:rPr>
              <a:t>向</a:t>
            </a:r>
            <a:r>
              <a:rPr kumimoji="0" lang="zh-CN" altLang="en-US" sz="4000" kern="0" dirty="0">
                <a:solidFill>
                  <a:srgbClr val="000000"/>
                </a:solidFill>
                <a:latin typeface="华文楷体" pitchFamily="2" charset="-122"/>
                <a:ea typeface="华文楷体" pitchFamily="2" charset="-122"/>
                <a:cs typeface="+mj-cs"/>
              </a:rPr>
              <a:t>量组的线</a:t>
            </a:r>
            <a:r>
              <a:rPr kumimoji="0" lang="zh-CN" altLang="en-US" sz="4000" kern="0" dirty="0" smtClean="0">
                <a:solidFill>
                  <a:srgbClr val="000000"/>
                </a:solidFill>
                <a:latin typeface="华文楷体" pitchFamily="2" charset="-122"/>
                <a:ea typeface="华文楷体" pitchFamily="2" charset="-122"/>
                <a:cs typeface="+mj-cs"/>
              </a:rPr>
              <a:t>性无关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1403648" y="5591681"/>
                <a:ext cx="6839372" cy="7078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kumimoji="0" lang="zh-CN" altLang="en-US" sz="4000" kern="0" dirty="0" smtClean="0">
                    <a:solidFill>
                      <a:srgbClr val="000000"/>
                    </a:solidFill>
                    <a:latin typeface="华文楷体" pitchFamily="2" charset="-122"/>
                    <a:ea typeface="华文楷体" pitchFamily="2" charset="-122"/>
                    <a:cs typeface="+mj-cs"/>
                  </a:rPr>
                  <a:t> 当</a:t>
                </a:r>
                <a:r>
                  <a:rPr kumimoji="0" lang="zh-CN" altLang="en-US" sz="4000" kern="0" dirty="0">
                    <a:solidFill>
                      <a:srgbClr val="000000"/>
                    </a:solidFill>
                    <a:latin typeface="华文楷体" pitchFamily="2" charset="-122"/>
                    <a:ea typeface="华文楷体" pitchFamily="2" charset="-122"/>
                    <a:cs typeface="+mj-cs"/>
                  </a:rPr>
                  <a:t>且仅</a:t>
                </a:r>
                <a:r>
                  <a:rPr kumimoji="0" lang="zh-CN" altLang="en-US" sz="4000" kern="0" dirty="0" smtClean="0">
                    <a:solidFill>
                      <a:srgbClr val="000000"/>
                    </a:solidFill>
                    <a:latin typeface="华文楷体" pitchFamily="2" charset="-122"/>
                    <a:ea typeface="华文楷体" pitchFamily="2" charset="-122"/>
                    <a:cs typeface="+mj-cs"/>
                  </a:rPr>
                  <a:t>当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4000" i="1" kern="0" smtClean="0">
                            <a:solidFill>
                              <a:srgbClr val="000000"/>
                            </a:solidFill>
                            <a:latin typeface="Cambria Math"/>
                            <a:ea typeface="华文楷体" pitchFamily="2" charset="-122"/>
                            <a:cs typeface="+mj-cs"/>
                          </a:rPr>
                        </m:ctrlPr>
                      </m:sSubPr>
                      <m:e>
                        <m:r>
                          <a:rPr kumimoji="0" lang="en-US" altLang="zh-CN" sz="4000" b="1" i="1" kern="0" smtClean="0">
                            <a:solidFill>
                              <a:srgbClr val="000000"/>
                            </a:solidFill>
                            <a:latin typeface="Cambria Math"/>
                            <a:ea typeface="华文楷体" pitchFamily="2" charset="-122"/>
                            <a:cs typeface="+mj-cs"/>
                          </a:rPr>
                          <m:t>𝒂</m:t>
                        </m:r>
                      </m:e>
                      <m:sub>
                        <m:r>
                          <a:rPr kumimoji="0" lang="en-US" altLang="zh-CN" sz="4000" b="1" i="1" kern="0" smtClean="0">
                            <a:solidFill>
                              <a:srgbClr val="000000"/>
                            </a:solidFill>
                            <a:latin typeface="Cambria Math"/>
                            <a:ea typeface="华文楷体" pitchFamily="2" charset="-122"/>
                            <a:cs typeface="+mj-cs"/>
                          </a:rPr>
                          <m:t>𝟏</m:t>
                        </m:r>
                      </m:sub>
                    </m:sSub>
                    <m:r>
                      <a:rPr kumimoji="0" lang="en-US" altLang="zh-CN" sz="4000" b="1" i="1" kern="0" smtClean="0">
                        <a:solidFill>
                          <a:srgbClr val="000000"/>
                        </a:solidFill>
                        <a:latin typeface="Cambria Math"/>
                        <a:ea typeface="华文楷体" pitchFamily="2" charset="-122"/>
                        <a:cs typeface="+mj-cs"/>
                      </a:rPr>
                      <m:t>,</m:t>
                    </m:r>
                    <m:sSub>
                      <m:sSubPr>
                        <m:ctrlPr>
                          <a:rPr kumimoji="0" lang="en-US" altLang="zh-CN" sz="4000" b="1" i="1" kern="0" smtClean="0">
                            <a:solidFill>
                              <a:srgbClr val="000000"/>
                            </a:solidFill>
                            <a:latin typeface="Cambria Math"/>
                            <a:ea typeface="华文楷体" pitchFamily="2" charset="-122"/>
                            <a:cs typeface="+mj-cs"/>
                          </a:rPr>
                        </m:ctrlPr>
                      </m:sSubPr>
                      <m:e>
                        <m:r>
                          <a:rPr kumimoji="0" lang="en-US" altLang="zh-CN" sz="4000" b="1" i="1" kern="0" smtClean="0">
                            <a:solidFill>
                              <a:srgbClr val="000000"/>
                            </a:solidFill>
                            <a:latin typeface="Cambria Math"/>
                            <a:ea typeface="华文楷体" pitchFamily="2" charset="-122"/>
                            <a:cs typeface="+mj-cs"/>
                          </a:rPr>
                          <m:t>𝒂</m:t>
                        </m:r>
                      </m:e>
                      <m:sub>
                        <m:r>
                          <a:rPr kumimoji="0" lang="en-US" altLang="zh-CN" sz="4000" b="1" i="1" kern="0" smtClean="0">
                            <a:solidFill>
                              <a:srgbClr val="000000"/>
                            </a:solidFill>
                            <a:latin typeface="Cambria Math"/>
                            <a:ea typeface="华文楷体" pitchFamily="2" charset="-122"/>
                            <a:cs typeface="+mj-cs"/>
                          </a:rPr>
                          <m:t>𝟐</m:t>
                        </m:r>
                      </m:sub>
                    </m:sSub>
                    <m:r>
                      <a:rPr kumimoji="0" lang="en-US" altLang="zh-CN" sz="4000" b="1" i="1" kern="0" smtClean="0">
                        <a:solidFill>
                          <a:srgbClr val="000000"/>
                        </a:solidFill>
                        <a:latin typeface="Cambria Math"/>
                        <a:ea typeface="华文楷体" pitchFamily="2" charset="-122"/>
                        <a:cs typeface="+mj-cs"/>
                      </a:rPr>
                      <m:t>,⋯,</m:t>
                    </m:r>
                    <m:sSub>
                      <m:sSubPr>
                        <m:ctrlPr>
                          <a:rPr kumimoji="0" lang="en-US" altLang="zh-CN" sz="4000" b="1" i="1" kern="0" smtClean="0">
                            <a:solidFill>
                              <a:srgbClr val="000000"/>
                            </a:solidFill>
                            <a:latin typeface="Cambria Math"/>
                            <a:ea typeface="华文楷体" pitchFamily="2" charset="-122"/>
                            <a:cs typeface="+mj-cs"/>
                          </a:rPr>
                        </m:ctrlPr>
                      </m:sSubPr>
                      <m:e>
                        <m:r>
                          <a:rPr kumimoji="0" lang="en-US" altLang="zh-CN" sz="4000" b="1" i="1" kern="0" smtClean="0">
                            <a:solidFill>
                              <a:srgbClr val="000000"/>
                            </a:solidFill>
                            <a:latin typeface="Cambria Math"/>
                            <a:ea typeface="华文楷体" pitchFamily="2" charset="-122"/>
                            <a:cs typeface="+mj-cs"/>
                          </a:rPr>
                          <m:t>𝒂</m:t>
                        </m:r>
                      </m:e>
                      <m:sub>
                        <m:r>
                          <a:rPr kumimoji="0" lang="en-US" altLang="zh-CN" sz="4000" b="1" i="1" kern="0" smtClean="0">
                            <a:solidFill>
                              <a:srgbClr val="000000"/>
                            </a:solidFill>
                            <a:latin typeface="Cambria Math"/>
                            <a:ea typeface="华文楷体" pitchFamily="2" charset="-122"/>
                            <a:cs typeface="+mj-cs"/>
                          </a:rPr>
                          <m:t>𝒏</m:t>
                        </m:r>
                      </m:sub>
                    </m:sSub>
                  </m:oMath>
                </a14:m>
                <a:r>
                  <a:rPr kumimoji="0" lang="zh-CN" altLang="en-US" sz="4000" kern="0" dirty="0" smtClean="0">
                    <a:solidFill>
                      <a:srgbClr val="000000"/>
                    </a:solidFill>
                    <a:latin typeface="华文楷体" pitchFamily="2" charset="-122"/>
                    <a:ea typeface="华文楷体" pitchFamily="2" charset="-122"/>
                    <a:cs typeface="+mj-cs"/>
                  </a:rPr>
                  <a:t> 互异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3648" y="5591681"/>
                <a:ext cx="6839372" cy="707886"/>
              </a:xfrm>
              <a:prstGeom prst="rect">
                <a:avLst/>
              </a:prstGeom>
              <a:blipFill rotWithShape="1">
                <a:blip r:embed="rId3"/>
                <a:stretch>
                  <a:fillRect l="-1248" t="-16379" b="-3534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2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3132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2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1324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1324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132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32419" grpId="0" animBg="1"/>
      <p:bldP spid="3132422" grpId="0" animBg="1"/>
      <p:bldP spid="2" grpId="0"/>
      <p:bldP spid="11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0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3600" b="1" smtClean="0">
                <a:latin typeface="Times New Roman" pitchFamily="18" charset="0"/>
              </a:rPr>
              <a:t>例</a:t>
            </a:r>
            <a:r>
              <a:rPr lang="en-US" altLang="zh-CN" sz="3600" b="1" smtClean="0">
                <a:latin typeface="Times New Roman" pitchFamily="18" charset="0"/>
              </a:rPr>
              <a:t>:  </a:t>
            </a:r>
            <a:r>
              <a:rPr lang="zh-CN" altLang="en-US" sz="3600" b="1" smtClean="0">
                <a:latin typeface="Times New Roman" pitchFamily="18" charset="0"/>
              </a:rPr>
              <a:t>判断线性相关性</a:t>
            </a:r>
          </a:p>
        </p:txBody>
      </p:sp>
      <p:graphicFrame>
        <p:nvGraphicFramePr>
          <p:cNvPr id="33794" name="Object 5"/>
          <p:cNvGraphicFramePr>
            <a:graphicFrameLocks noChangeAspect="1"/>
          </p:cNvGraphicFramePr>
          <p:nvPr/>
        </p:nvGraphicFramePr>
        <p:xfrm>
          <a:off x="1331913" y="1700213"/>
          <a:ext cx="6259512" cy="4071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301" name="公式" r:id="rId3" imgW="2108160" imgH="1371600" progId="Equation.3">
                  <p:embed/>
                </p:oleObj>
              </mc:Choice>
              <mc:Fallback>
                <p:oleObj name="公式" r:id="rId3" imgW="2108160" imgH="13716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1913" y="1700213"/>
                        <a:ext cx="6259512" cy="40719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12422" name="Rectangle 6"/>
          <p:cNvSpPr>
            <a:spLocks noChangeArrowheads="1"/>
          </p:cNvSpPr>
          <p:nvPr/>
        </p:nvSpPr>
        <p:spPr bwMode="auto">
          <a:xfrm>
            <a:off x="2195513" y="2349500"/>
            <a:ext cx="5329237" cy="1943100"/>
          </a:xfrm>
          <a:prstGeom prst="rect">
            <a:avLst/>
          </a:prstGeom>
          <a:solidFill>
            <a:schemeClr val="bg1"/>
          </a:solidFill>
          <a:ln w="38100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4412425" name="Rectangle 9"/>
          <p:cNvSpPr>
            <a:spLocks noChangeArrowheads="1"/>
          </p:cNvSpPr>
          <p:nvPr/>
        </p:nvSpPr>
        <p:spPr bwMode="auto">
          <a:xfrm>
            <a:off x="4787900" y="5876925"/>
            <a:ext cx="3887788" cy="784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kumimoji="0" lang="en-US" altLang="zh-CN">
                <a:sym typeface="Symbol" pitchFamily="18" charset="2"/>
              </a:rPr>
              <a:t>  </a:t>
            </a:r>
            <a:r>
              <a:rPr kumimoji="0" lang="zh-CN" altLang="en-US">
                <a:solidFill>
                  <a:schemeClr val="tx2"/>
                </a:solidFill>
                <a:latin typeface="Arial" pitchFamily="34" charset="0"/>
                <a:ea typeface="楷体_GB2312"/>
                <a:cs typeface="楷体_GB2312"/>
              </a:rPr>
              <a:t>向量组线性无关</a:t>
            </a:r>
          </a:p>
        </p:txBody>
      </p:sp>
      <p:graphicFrame>
        <p:nvGraphicFramePr>
          <p:cNvPr id="4412426" name="Object 10"/>
          <p:cNvGraphicFramePr>
            <a:graphicFrameLocks noChangeAspect="1"/>
          </p:cNvGraphicFramePr>
          <p:nvPr/>
        </p:nvGraphicFramePr>
        <p:xfrm>
          <a:off x="2484438" y="1052513"/>
          <a:ext cx="496887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302" name="公式" r:id="rId5" imgW="164880" imgH="215640" progId="Equation.3">
                  <p:embed/>
                </p:oleObj>
              </mc:Choice>
              <mc:Fallback>
                <p:oleObj name="公式" r:id="rId5" imgW="164880" imgH="215640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84438" y="1052513"/>
                        <a:ext cx="496887" cy="647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12427" name="Object 11"/>
          <p:cNvGraphicFramePr>
            <a:graphicFrameLocks noChangeAspect="1"/>
          </p:cNvGraphicFramePr>
          <p:nvPr/>
        </p:nvGraphicFramePr>
        <p:xfrm>
          <a:off x="4572000" y="1052513"/>
          <a:ext cx="534988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303" name="公式" r:id="rId7" imgW="177480" imgH="215640" progId="Equation.3">
                  <p:embed/>
                </p:oleObj>
              </mc:Choice>
              <mc:Fallback>
                <p:oleObj name="公式" r:id="rId7" imgW="177480" imgH="215640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0" y="1052513"/>
                        <a:ext cx="534988" cy="647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12428" name="Object 12"/>
          <p:cNvGraphicFramePr>
            <a:graphicFrameLocks noChangeAspect="1"/>
          </p:cNvGraphicFramePr>
          <p:nvPr/>
        </p:nvGraphicFramePr>
        <p:xfrm>
          <a:off x="6713538" y="1033463"/>
          <a:ext cx="534987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304" name="公式" r:id="rId9" imgW="177480" imgH="228600" progId="Equation.3">
                  <p:embed/>
                </p:oleObj>
              </mc:Choice>
              <mc:Fallback>
                <p:oleObj name="公式" r:id="rId9" imgW="177480" imgH="228600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13538" y="1033463"/>
                        <a:ext cx="534987" cy="685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12429" name="Object 13"/>
          <p:cNvGraphicFramePr>
            <a:graphicFrameLocks noChangeAspect="1"/>
          </p:cNvGraphicFramePr>
          <p:nvPr/>
        </p:nvGraphicFramePr>
        <p:xfrm>
          <a:off x="827088" y="5949950"/>
          <a:ext cx="3516312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305" name="公式" r:id="rId11" imgW="1168200" imgH="228600" progId="Equation.3">
                  <p:embed/>
                </p:oleObj>
              </mc:Choice>
              <mc:Fallback>
                <p:oleObj name="公式" r:id="rId11" imgW="1168200" imgH="228600" progId="Equation.3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088" y="5949950"/>
                        <a:ext cx="3516312" cy="685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780" name="Object 7"/>
          <p:cNvGraphicFramePr>
            <a:graphicFrameLocks noChangeAspect="1"/>
          </p:cNvGraphicFramePr>
          <p:nvPr/>
        </p:nvGraphicFramePr>
        <p:xfrm>
          <a:off x="2700338" y="2636838"/>
          <a:ext cx="4411662" cy="677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306" name="公式" r:id="rId13" imgW="1485720" imgH="228600" progId="Equation.3">
                  <p:embed/>
                </p:oleObj>
              </mc:Choice>
              <mc:Fallback>
                <p:oleObj name="公式" r:id="rId13" imgW="1485720" imgH="2286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00338" y="2636838"/>
                        <a:ext cx="4411662" cy="6778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781" name="Object 8"/>
          <p:cNvGraphicFramePr>
            <a:graphicFrameLocks noChangeAspect="1"/>
          </p:cNvGraphicFramePr>
          <p:nvPr/>
        </p:nvGraphicFramePr>
        <p:xfrm>
          <a:off x="3151188" y="3429000"/>
          <a:ext cx="3468687" cy="639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307" name="公式" r:id="rId15" imgW="1168200" imgH="215640" progId="Equation.3">
                  <p:embed/>
                </p:oleObj>
              </mc:Choice>
              <mc:Fallback>
                <p:oleObj name="公式" r:id="rId15" imgW="1168200" imgH="21564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51188" y="3429000"/>
                        <a:ext cx="3468687" cy="6397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2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4412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2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4412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2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7" dur="500"/>
                                        <p:tgtEl>
                                          <p:spTgt spid="4412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2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4124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4124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27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27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27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27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27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27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2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1" dur="500"/>
                                        <p:tgtEl>
                                          <p:spTgt spid="4412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35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2000"/>
                                        <p:tgtEl>
                                          <p:spTgt spid="44124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2000"/>
                                        <p:tgtEl>
                                          <p:spTgt spid="44124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72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0"/>
                                        <p:tgtEl>
                                          <p:spTgt spid="44124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2000"/>
                                        <p:tgtEl>
                                          <p:spTgt spid="44124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412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327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327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327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327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2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44124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44124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4412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12422" grpId="0" animBg="1"/>
      <p:bldP spid="4412422" grpId="1" animBg="1"/>
      <p:bldP spid="4412425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2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6000" b="1" smtClean="0">
                <a:latin typeface="Times New Roman" pitchFamily="18" charset="0"/>
              </a:rPr>
              <a:t>         </a:t>
            </a:r>
            <a:r>
              <a:rPr lang="zh-CN" altLang="en-US" sz="4000" b="1" smtClean="0">
                <a:latin typeface="Times New Roman" pitchFamily="18" charset="0"/>
              </a:rPr>
              <a:t>向量组的部分组</a:t>
            </a:r>
          </a:p>
        </p:txBody>
      </p:sp>
      <p:sp>
        <p:nvSpPr>
          <p:cNvPr id="3482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altLang="zh-CN" smtClean="0"/>
          </a:p>
          <a:p>
            <a:pPr eaLnBrk="1" hangingPunct="1"/>
            <a:endParaRPr lang="en-US" altLang="zh-CN" smtClean="0"/>
          </a:p>
          <a:p>
            <a:pPr eaLnBrk="1" hangingPunct="1">
              <a:buFont typeface="Wingdings" pitchFamily="2" charset="2"/>
              <a:buNone/>
            </a:pPr>
            <a:r>
              <a:rPr lang="en-US" altLang="zh-CN" b="1" smtClean="0">
                <a:latin typeface="Times New Roman" pitchFamily="18" charset="0"/>
              </a:rPr>
              <a:t>                     </a:t>
            </a:r>
            <a:endParaRPr lang="en-US" altLang="zh-CN" sz="4400" b="1" smtClean="0">
              <a:latin typeface="Times New Roman" pitchFamily="18" charset="0"/>
            </a:endParaRPr>
          </a:p>
        </p:txBody>
      </p:sp>
      <p:graphicFrame>
        <p:nvGraphicFramePr>
          <p:cNvPr id="3894276" name="Object 4"/>
          <p:cNvGraphicFramePr>
            <a:graphicFrameLocks noChangeAspect="1"/>
          </p:cNvGraphicFramePr>
          <p:nvPr/>
        </p:nvGraphicFramePr>
        <p:xfrm>
          <a:off x="827088" y="2133600"/>
          <a:ext cx="7200900" cy="841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182" name="公式" r:id="rId3" imgW="1955520" imgH="228600" progId="Equation.3">
                  <p:embed/>
                </p:oleObj>
              </mc:Choice>
              <mc:Fallback>
                <p:oleObj name="公式" r:id="rId3" imgW="1955520" imgH="2286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088" y="2133600"/>
                        <a:ext cx="7200900" cy="841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94277" name="Object 5"/>
          <p:cNvGraphicFramePr>
            <a:graphicFrameLocks noChangeAspect="1"/>
          </p:cNvGraphicFramePr>
          <p:nvPr/>
        </p:nvGraphicFramePr>
        <p:xfrm>
          <a:off x="1042988" y="3357563"/>
          <a:ext cx="3024187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183" name="公式" r:id="rId5" imgW="876240" imgH="228600" progId="Equation.3">
                  <p:embed/>
                </p:oleObj>
              </mc:Choice>
              <mc:Fallback>
                <p:oleObj name="公式" r:id="rId5" imgW="876240" imgH="2286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2988" y="3357563"/>
                        <a:ext cx="3024187" cy="787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94278" name="Object 6"/>
          <p:cNvGraphicFramePr>
            <a:graphicFrameLocks noChangeAspect="1"/>
          </p:cNvGraphicFramePr>
          <p:nvPr/>
        </p:nvGraphicFramePr>
        <p:xfrm>
          <a:off x="4884738" y="3389313"/>
          <a:ext cx="2208212" cy="763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184" name="公式" r:id="rId7" imgW="660240" imgH="228600" progId="Equation.3">
                  <p:embed/>
                </p:oleObj>
              </mc:Choice>
              <mc:Fallback>
                <p:oleObj name="公式" r:id="rId7" imgW="660240" imgH="2286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84738" y="3389313"/>
                        <a:ext cx="2208212" cy="763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94279" name="Object 7"/>
          <p:cNvGraphicFramePr>
            <a:graphicFrameLocks noChangeAspect="1"/>
          </p:cNvGraphicFramePr>
          <p:nvPr/>
        </p:nvGraphicFramePr>
        <p:xfrm>
          <a:off x="1476375" y="4724400"/>
          <a:ext cx="2182813" cy="714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185" name="公式" r:id="rId9" imgW="698400" imgH="228600" progId="Equation.3">
                  <p:embed/>
                </p:oleObj>
              </mc:Choice>
              <mc:Fallback>
                <p:oleObj name="公式" r:id="rId9" imgW="698400" imgH="2286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6375" y="4724400"/>
                        <a:ext cx="2182813" cy="714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94280" name="Object 8"/>
          <p:cNvGraphicFramePr>
            <a:graphicFrameLocks noChangeAspect="1"/>
          </p:cNvGraphicFramePr>
          <p:nvPr/>
        </p:nvGraphicFramePr>
        <p:xfrm>
          <a:off x="5003800" y="4724400"/>
          <a:ext cx="1771650" cy="679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186" name="公式" r:id="rId11" imgW="596880" imgH="228600" progId="Equation.3">
                  <p:embed/>
                </p:oleObj>
              </mc:Choice>
              <mc:Fallback>
                <p:oleObj name="公式" r:id="rId11" imgW="596880" imgH="22860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03800" y="4724400"/>
                        <a:ext cx="1771650" cy="679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94281" name="Line 9"/>
          <p:cNvSpPr>
            <a:spLocks noChangeShapeType="1"/>
          </p:cNvSpPr>
          <p:nvPr/>
        </p:nvSpPr>
        <p:spPr bwMode="auto">
          <a:xfrm>
            <a:off x="1619250" y="4724400"/>
            <a:ext cx="1728788" cy="936625"/>
          </a:xfrm>
          <a:prstGeom prst="line">
            <a:avLst/>
          </a:prstGeom>
          <a:noFill/>
          <a:ln w="635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894282" name="Line 10"/>
          <p:cNvSpPr>
            <a:spLocks noChangeShapeType="1"/>
          </p:cNvSpPr>
          <p:nvPr/>
        </p:nvSpPr>
        <p:spPr bwMode="auto">
          <a:xfrm>
            <a:off x="5076825" y="4652963"/>
            <a:ext cx="1728788" cy="936625"/>
          </a:xfrm>
          <a:prstGeom prst="line">
            <a:avLst/>
          </a:prstGeom>
          <a:noFill/>
          <a:ln w="635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4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 decel="100000"/>
                                        <p:tgtEl>
                                          <p:spTgt spid="38942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decel="100000" fill="hold"/>
                                        <p:tgtEl>
                                          <p:spTgt spid="389427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decel="100000" fill="hold"/>
                                        <p:tgtEl>
                                          <p:spTgt spid="38942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decel="100000" fill="hold"/>
                                        <p:tgtEl>
                                          <p:spTgt spid="38942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8942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8942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4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7" dur="500"/>
                                        <p:tgtEl>
                                          <p:spTgt spid="3894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4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2" dur="500"/>
                                        <p:tgtEl>
                                          <p:spTgt spid="3894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4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894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4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894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4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894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4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894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94281" grpId="0" animBg="1"/>
      <p:bldP spid="3894282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5842" name="Object 4"/>
          <p:cNvGraphicFramePr>
            <a:graphicFrameLocks noChangeAspect="1"/>
          </p:cNvGraphicFramePr>
          <p:nvPr/>
        </p:nvGraphicFramePr>
        <p:xfrm>
          <a:off x="1214438" y="1285875"/>
          <a:ext cx="6397625" cy="742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131" name="公式" r:id="rId3" imgW="1968480" imgH="228600" progId="Equation.3">
                  <p:embed/>
                </p:oleObj>
              </mc:Choice>
              <mc:Fallback>
                <p:oleObj name="公式" r:id="rId3" imgW="1968480" imgH="2286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4438" y="1285875"/>
                        <a:ext cx="6397625" cy="742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95301" name="Object 5"/>
          <p:cNvGraphicFramePr>
            <a:graphicFrameLocks noChangeAspect="1"/>
          </p:cNvGraphicFramePr>
          <p:nvPr/>
        </p:nvGraphicFramePr>
        <p:xfrm>
          <a:off x="857250" y="3643313"/>
          <a:ext cx="7200900" cy="738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132" name="公式" r:id="rId5" imgW="2234880" imgH="228600" progId="Equation.3">
                  <p:embed/>
                </p:oleObj>
              </mc:Choice>
              <mc:Fallback>
                <p:oleObj name="公式" r:id="rId5" imgW="2234880" imgH="2286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7250" y="3643313"/>
                        <a:ext cx="7200900" cy="7381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95303" name="Object 7"/>
          <p:cNvGraphicFramePr>
            <a:graphicFrameLocks noChangeAspect="1"/>
          </p:cNvGraphicFramePr>
          <p:nvPr/>
        </p:nvGraphicFramePr>
        <p:xfrm>
          <a:off x="827088" y="5013325"/>
          <a:ext cx="7635875" cy="735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133" name="公式" r:id="rId7" imgW="2374560" imgH="228600" progId="Equation.3">
                  <p:embed/>
                </p:oleObj>
              </mc:Choice>
              <mc:Fallback>
                <p:oleObj name="公式" r:id="rId7" imgW="2374560" imgH="2286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088" y="5013325"/>
                        <a:ext cx="7635875" cy="735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95307" name="Object 11"/>
          <p:cNvGraphicFramePr>
            <a:graphicFrameLocks noGrp="1" noChangeAspect="1"/>
          </p:cNvGraphicFramePr>
          <p:nvPr>
            <p:ph type="body" idx="1"/>
          </p:nvPr>
        </p:nvGraphicFramePr>
        <p:xfrm>
          <a:off x="2143125" y="2500313"/>
          <a:ext cx="4732338" cy="728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134" name="公式" r:id="rId9" imgW="1485720" imgH="228600" progId="Equation.3">
                  <p:embed/>
                </p:oleObj>
              </mc:Choice>
              <mc:Fallback>
                <p:oleObj name="公式" r:id="rId9" imgW="1485720" imgH="228600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43125" y="2500313"/>
                        <a:ext cx="4732338" cy="7286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95308" name="Rectangle 12"/>
          <p:cNvSpPr>
            <a:spLocks noChangeArrowheads="1"/>
          </p:cNvSpPr>
          <p:nvPr/>
        </p:nvSpPr>
        <p:spPr bwMode="auto">
          <a:xfrm>
            <a:off x="4859338" y="4941888"/>
            <a:ext cx="2808287" cy="8636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5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8953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8953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5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3895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5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3895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2" dur="1000"/>
                                        <p:tgtEl>
                                          <p:spTgt spid="38953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895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5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3895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95308" grpId="0" animBg="1"/>
      <p:bldP spid="3895308" grpId="1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297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1125538"/>
            <a:ext cx="8229600" cy="4741862"/>
          </a:xfrm>
        </p:spPr>
        <p:txBody>
          <a:bodyPr/>
          <a:lstStyle/>
          <a:p>
            <a:pPr eaLnBrk="1" hangingPunct="1">
              <a:lnSpc>
                <a:spcPct val="135000"/>
              </a:lnSpc>
              <a:buFont typeface="Wingdings" pitchFamily="2" charset="2"/>
              <a:buNone/>
            </a:pPr>
            <a:r>
              <a:rPr lang="zh-CN" altLang="en-US" sz="3600" b="1" dirty="0" smtClean="0">
                <a:latin typeface="Times New Roman" pitchFamily="18" charset="0"/>
              </a:rPr>
              <a:t>命题</a:t>
            </a:r>
            <a:r>
              <a:rPr lang="en-US" altLang="zh-CN" sz="3600" b="1" dirty="0" smtClean="0">
                <a:latin typeface="Times New Roman" pitchFamily="18" charset="0"/>
              </a:rPr>
              <a:t>: </a:t>
            </a:r>
          </a:p>
          <a:p>
            <a:pPr eaLnBrk="1" hangingPunct="1">
              <a:lnSpc>
                <a:spcPct val="135000"/>
              </a:lnSpc>
              <a:buNone/>
            </a:pPr>
            <a:r>
              <a:rPr lang="en-US" altLang="zh-CN" sz="3600" b="1" dirty="0" smtClean="0">
                <a:latin typeface="Times New Roman" pitchFamily="18" charset="0"/>
              </a:rPr>
              <a:t> 1)   </a:t>
            </a:r>
            <a:r>
              <a:rPr lang="zh-CN" altLang="en-US" sz="3600" b="1" dirty="0" smtClean="0">
                <a:latin typeface="Times New Roman" pitchFamily="18" charset="0"/>
              </a:rPr>
              <a:t>只</a:t>
            </a:r>
            <a:r>
              <a:rPr lang="zh-CN" altLang="en-US" sz="3600" b="1" dirty="0">
                <a:latin typeface="Times New Roman" pitchFamily="18" charset="0"/>
              </a:rPr>
              <a:t>要向量</a:t>
            </a:r>
            <a:r>
              <a:rPr lang="zh-CN" altLang="en-US" sz="3600" b="1" dirty="0" smtClean="0">
                <a:latin typeface="Times New Roman" pitchFamily="18" charset="0"/>
              </a:rPr>
              <a:t>组</a:t>
            </a:r>
            <a:r>
              <a:rPr lang="zh-CN" altLang="en-US" sz="3600" b="1" dirty="0">
                <a:latin typeface="Times New Roman" pitchFamily="18" charset="0"/>
              </a:rPr>
              <a:t>的</a:t>
            </a:r>
            <a:r>
              <a:rPr lang="zh-CN" altLang="en-US" sz="3600" b="1" dirty="0" smtClean="0">
                <a:latin typeface="Times New Roman" pitchFamily="18" charset="0"/>
              </a:rPr>
              <a:t>一个部分组线性相关 </a:t>
            </a:r>
            <a:r>
              <a:rPr lang="en-US" altLang="zh-CN" sz="3600" b="1" dirty="0" smtClean="0">
                <a:latin typeface="Times New Roman" pitchFamily="18" charset="0"/>
              </a:rPr>
              <a:t>,  </a:t>
            </a:r>
          </a:p>
          <a:p>
            <a:pPr eaLnBrk="1" hangingPunct="1">
              <a:lnSpc>
                <a:spcPct val="135000"/>
              </a:lnSpc>
              <a:buNone/>
            </a:pPr>
            <a:r>
              <a:rPr lang="en-US" altLang="zh-CN" sz="3600" b="1" dirty="0">
                <a:latin typeface="Times New Roman" pitchFamily="18" charset="0"/>
              </a:rPr>
              <a:t> </a:t>
            </a:r>
            <a:r>
              <a:rPr lang="en-US" altLang="zh-CN" sz="3600" b="1" dirty="0" smtClean="0">
                <a:latin typeface="Times New Roman" pitchFamily="18" charset="0"/>
              </a:rPr>
              <a:t>       </a:t>
            </a:r>
            <a:r>
              <a:rPr lang="zh-CN" altLang="en-US" sz="3600" b="1" dirty="0" smtClean="0">
                <a:latin typeface="Times New Roman" pitchFamily="18" charset="0"/>
              </a:rPr>
              <a:t>整个向量组就线性相关 </a:t>
            </a:r>
            <a:r>
              <a:rPr lang="en-US" altLang="zh-CN" sz="3600" b="1" dirty="0" smtClean="0">
                <a:latin typeface="Times New Roman" pitchFamily="18" charset="0"/>
              </a:rPr>
              <a:t>;</a:t>
            </a:r>
          </a:p>
          <a:p>
            <a:pPr eaLnBrk="1" hangingPunct="1">
              <a:lnSpc>
                <a:spcPct val="135000"/>
              </a:lnSpc>
              <a:buFont typeface="Wingdings" pitchFamily="2" charset="2"/>
              <a:buNone/>
            </a:pPr>
            <a:r>
              <a:rPr lang="en-US" altLang="zh-CN" sz="3600" b="1" dirty="0" smtClean="0">
                <a:latin typeface="Times New Roman" pitchFamily="18" charset="0"/>
              </a:rPr>
              <a:t> 2)   </a:t>
            </a:r>
            <a:r>
              <a:rPr lang="zh-CN" altLang="en-US" sz="3600" b="1" dirty="0" smtClean="0">
                <a:latin typeface="Times New Roman" pitchFamily="18" charset="0"/>
              </a:rPr>
              <a:t>线性无关组的任何一个部分组</a:t>
            </a:r>
            <a:endParaRPr lang="en-US" altLang="zh-CN" sz="3600" b="1" dirty="0" smtClean="0">
              <a:latin typeface="Times New Roman" pitchFamily="18" charset="0"/>
            </a:endParaRPr>
          </a:p>
          <a:p>
            <a:pPr eaLnBrk="1" hangingPunct="1">
              <a:lnSpc>
                <a:spcPct val="135000"/>
              </a:lnSpc>
              <a:buFont typeface="Wingdings" pitchFamily="2" charset="2"/>
              <a:buNone/>
            </a:pPr>
            <a:r>
              <a:rPr lang="en-US" altLang="zh-CN" sz="3600" b="1" dirty="0">
                <a:latin typeface="Times New Roman" pitchFamily="18" charset="0"/>
              </a:rPr>
              <a:t> </a:t>
            </a:r>
            <a:r>
              <a:rPr lang="en-US" altLang="zh-CN" sz="3600" b="1" dirty="0" smtClean="0">
                <a:latin typeface="Times New Roman" pitchFamily="18" charset="0"/>
              </a:rPr>
              <a:t>      </a:t>
            </a:r>
            <a:r>
              <a:rPr lang="zh-CN" altLang="en-US" sz="3600" b="1" dirty="0" smtClean="0">
                <a:latin typeface="Times New Roman" pitchFamily="18" charset="0"/>
              </a:rPr>
              <a:t>都线性无关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29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8629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8629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8629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297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86297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86297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86297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60931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57200" y="1844675"/>
                <a:ext cx="8229600" cy="4281488"/>
              </a:xfrm>
            </p:spPr>
            <p:txBody>
              <a:bodyPr/>
              <a:lstStyle/>
              <a:p>
                <a:pPr eaLnBrk="1" hangingPunct="1">
                  <a:lnSpc>
                    <a:spcPct val="120000"/>
                  </a:lnSpc>
                  <a:buFontTx/>
                  <a:buNone/>
                </a:pPr>
                <a:r>
                  <a:rPr lang="zh-CN" altLang="en-US" sz="3600" b="1" dirty="0" smtClean="0">
                    <a:latin typeface="Times New Roman" pitchFamily="18" charset="0"/>
                  </a:rPr>
                  <a:t>引理 </a:t>
                </a:r>
                <a:r>
                  <a:rPr lang="en-US" altLang="zh-CN" sz="3600" b="1" dirty="0" smtClean="0">
                    <a:latin typeface="Times New Roman" pitchFamily="18" charset="0"/>
                  </a:rPr>
                  <a:t>3.1.  </a:t>
                </a:r>
                <a:r>
                  <a:rPr lang="zh-CN" altLang="en-US" sz="3600" b="1" dirty="0" smtClean="0">
                    <a:latin typeface="Times New Roman" pitchFamily="18" charset="0"/>
                  </a:rPr>
                  <a:t>设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600" b="1" i="1">
                            <a:latin typeface="Cambria Math"/>
                          </a:rPr>
                        </m:ctrlPr>
                      </m:sSubPr>
                      <m:e>
                        <m:r>
                          <a:rPr lang="zh-CN" altLang="en-US" sz="3600" b="1">
                            <a:latin typeface="Cambria Math"/>
                          </a:rPr>
                          <m:t>𝛂</m:t>
                        </m:r>
                      </m:e>
                      <m:sub>
                        <m:r>
                          <a:rPr lang="en-US" altLang="zh-CN" sz="3600" b="1" i="1">
                            <a:latin typeface="Cambria Math"/>
                          </a:rPr>
                          <m:t>𝟏</m:t>
                        </m:r>
                      </m:sub>
                    </m:sSub>
                    <m:r>
                      <a:rPr lang="en-US" altLang="zh-CN" sz="3600" b="1" i="1">
                        <a:latin typeface="Cambria Math"/>
                      </a:rPr>
                      <m:t> ,</m:t>
                    </m:r>
                    <m:sSub>
                      <m:sSubPr>
                        <m:ctrlPr>
                          <a:rPr lang="en-US" altLang="zh-CN" sz="3600" b="1" i="1">
                            <a:latin typeface="Cambria Math"/>
                          </a:rPr>
                        </m:ctrlPr>
                      </m:sSubPr>
                      <m:e>
                        <m:r>
                          <a:rPr lang="zh-CN" altLang="en-US" sz="3600" b="1">
                            <a:latin typeface="Cambria Math"/>
                          </a:rPr>
                          <m:t>𝛂</m:t>
                        </m:r>
                      </m:e>
                      <m:sub>
                        <m:r>
                          <a:rPr lang="en-US" altLang="zh-CN" sz="3600" b="1" i="1" smtClean="0">
                            <a:latin typeface="Cambria Math"/>
                          </a:rPr>
                          <m:t>𝟐</m:t>
                        </m:r>
                      </m:sub>
                    </m:sSub>
                    <m:r>
                      <a:rPr lang="en-US" altLang="zh-CN" sz="3600" b="1" i="1">
                        <a:latin typeface="Cambria Math"/>
                      </a:rPr>
                      <m:t> ,⋯,</m:t>
                    </m:r>
                    <m:sSub>
                      <m:sSubPr>
                        <m:ctrlPr>
                          <a:rPr lang="en-US" altLang="zh-CN" sz="3600" b="1" i="1">
                            <a:latin typeface="Cambria Math"/>
                          </a:rPr>
                        </m:ctrlPr>
                      </m:sSubPr>
                      <m:e>
                        <m:r>
                          <a:rPr lang="zh-CN" altLang="en-US" sz="3600" b="1">
                            <a:latin typeface="Cambria Math"/>
                          </a:rPr>
                          <m:t>𝛂</m:t>
                        </m:r>
                      </m:e>
                      <m:sub>
                        <m:r>
                          <a:rPr lang="en-US" altLang="zh-CN" sz="3600" b="1" i="1">
                            <a:latin typeface="Cambria Math"/>
                          </a:rPr>
                          <m:t>𝒔</m:t>
                        </m:r>
                      </m:sub>
                    </m:sSub>
                  </m:oMath>
                </a14:m>
                <a:r>
                  <a:rPr lang="zh-CN" altLang="en-US" sz="3600" b="1" dirty="0" smtClean="0">
                    <a:latin typeface="Times New Roman" pitchFamily="18" charset="0"/>
                  </a:rPr>
                  <a:t> 线性无关</a:t>
                </a:r>
                <a:r>
                  <a:rPr lang="en-US" altLang="zh-CN" sz="3600" b="1" dirty="0" smtClean="0">
                    <a:latin typeface="Times New Roman" pitchFamily="18" charset="0"/>
                  </a:rPr>
                  <a:t>, </a:t>
                </a:r>
              </a:p>
              <a:p>
                <a:pPr eaLnBrk="1" hangingPunct="1">
                  <a:lnSpc>
                    <a:spcPct val="120000"/>
                  </a:lnSpc>
                  <a:buFontTx/>
                  <a:buNone/>
                </a:pPr>
                <a:r>
                  <a:rPr lang="zh-CN" altLang="en-US" sz="3600" b="1" dirty="0" smtClean="0">
                    <a:latin typeface="Times New Roman" pitchFamily="18" charset="0"/>
                  </a:rPr>
                  <a:t>则以下命题等价</a:t>
                </a:r>
              </a:p>
              <a:p>
                <a:pPr eaLnBrk="1" hangingPunct="1">
                  <a:lnSpc>
                    <a:spcPct val="120000"/>
                  </a:lnSpc>
                  <a:buFontTx/>
                  <a:buNone/>
                </a:pPr>
                <a:r>
                  <a:rPr lang="zh-CN" altLang="en-US" sz="3600" b="1" dirty="0" smtClean="0">
                    <a:latin typeface="Times New Roman" pitchFamily="18" charset="0"/>
                  </a:rPr>
                  <a:t>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600" b="1" i="1">
                            <a:latin typeface="Cambria Math"/>
                          </a:rPr>
                        </m:ctrlPr>
                      </m:sSubPr>
                      <m:e>
                        <m:r>
                          <a:rPr lang="zh-CN" altLang="en-US" sz="3600" b="1">
                            <a:latin typeface="Cambria Math"/>
                          </a:rPr>
                          <m:t>𝛂</m:t>
                        </m:r>
                      </m:e>
                      <m:sub>
                        <m:r>
                          <a:rPr lang="en-US" altLang="zh-CN" sz="3600" b="1" i="1">
                            <a:latin typeface="Cambria Math"/>
                          </a:rPr>
                          <m:t>𝟏</m:t>
                        </m:r>
                      </m:sub>
                    </m:sSub>
                    <m:r>
                      <a:rPr lang="en-US" altLang="zh-CN" sz="3600" b="1" i="1">
                        <a:latin typeface="Cambria Math"/>
                      </a:rPr>
                      <m:t> ,</m:t>
                    </m:r>
                    <m:sSub>
                      <m:sSubPr>
                        <m:ctrlPr>
                          <a:rPr lang="en-US" altLang="zh-CN" sz="3600" b="1" i="1">
                            <a:latin typeface="Cambria Math"/>
                          </a:rPr>
                        </m:ctrlPr>
                      </m:sSubPr>
                      <m:e>
                        <m:r>
                          <a:rPr lang="zh-CN" altLang="en-US" sz="3600" b="1">
                            <a:latin typeface="Cambria Math"/>
                          </a:rPr>
                          <m:t>𝛂</m:t>
                        </m:r>
                      </m:e>
                      <m:sub>
                        <m:r>
                          <a:rPr lang="en-US" altLang="zh-CN" sz="3600" b="1" i="1">
                            <a:latin typeface="Cambria Math"/>
                          </a:rPr>
                          <m:t>𝟐</m:t>
                        </m:r>
                      </m:sub>
                    </m:sSub>
                    <m:r>
                      <a:rPr lang="en-US" altLang="zh-CN" sz="3600" b="1" i="1">
                        <a:latin typeface="Cambria Math"/>
                      </a:rPr>
                      <m:t> ,⋯,</m:t>
                    </m:r>
                    <m:sSub>
                      <m:sSubPr>
                        <m:ctrlPr>
                          <a:rPr lang="en-US" altLang="zh-CN" sz="3600" b="1" i="1">
                            <a:latin typeface="Cambria Math"/>
                          </a:rPr>
                        </m:ctrlPr>
                      </m:sSubPr>
                      <m:e>
                        <m:r>
                          <a:rPr lang="zh-CN" altLang="en-US" sz="3600" b="1">
                            <a:latin typeface="Cambria Math"/>
                          </a:rPr>
                          <m:t>𝛂</m:t>
                        </m:r>
                      </m:e>
                      <m:sub>
                        <m:r>
                          <a:rPr lang="en-US" altLang="zh-CN" sz="3600" b="1" i="1">
                            <a:latin typeface="Cambria Math"/>
                          </a:rPr>
                          <m:t>𝒔</m:t>
                        </m:r>
                      </m:sub>
                    </m:sSub>
                  </m:oMath>
                </a14:m>
                <a:r>
                  <a:rPr lang="zh-CN" altLang="en-US" sz="3600" b="1" dirty="0" smtClean="0">
                    <a:latin typeface="Times New Roman" pitchFamily="18" charset="0"/>
                  </a:rPr>
                  <a:t> 能线性表出 </a:t>
                </a:r>
                <a14:m>
                  <m:oMath xmlns:m="http://schemas.openxmlformats.org/officeDocument/2006/math">
                    <m:r>
                      <a:rPr lang="zh-CN" altLang="en-US" sz="3600" b="1">
                        <a:latin typeface="Cambria Math"/>
                      </a:rPr>
                      <m:t>𝛃</m:t>
                    </m:r>
                  </m:oMath>
                </a14:m>
                <a:endParaRPr lang="zh-CN" altLang="en-US" sz="3600" b="1" dirty="0" smtClean="0">
                  <a:latin typeface="Times New Roman" pitchFamily="18" charset="0"/>
                </a:endParaRPr>
              </a:p>
              <a:p>
                <a:pPr eaLnBrk="1" hangingPunct="1">
                  <a:lnSpc>
                    <a:spcPct val="120000"/>
                  </a:lnSpc>
                  <a:buFontTx/>
                  <a:buNone/>
                </a:pPr>
                <a:endParaRPr lang="zh-CN" altLang="en-US" sz="3600" b="1" dirty="0" smtClean="0">
                  <a:latin typeface="Times New Roman" pitchFamily="18" charset="0"/>
                </a:endParaRPr>
              </a:p>
              <a:p>
                <a:pPr eaLnBrk="1" hangingPunct="1">
                  <a:lnSpc>
                    <a:spcPct val="120000"/>
                  </a:lnSpc>
                  <a:buNone/>
                </a:pPr>
                <a:r>
                  <a:rPr lang="zh-CN" altLang="en-US" sz="3600" b="1" dirty="0" smtClean="0">
                    <a:latin typeface="Times New Roman" pitchFamily="18" charset="0"/>
                    <a:sym typeface="Symbol" pitchFamily="18" charset="2"/>
                  </a:rPr>
                  <a:t>  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600" b="1" i="1">
                            <a:latin typeface="Cambria Math"/>
                          </a:rPr>
                        </m:ctrlPr>
                      </m:sSubPr>
                      <m:e>
                        <m:r>
                          <a:rPr lang="zh-CN" altLang="en-US" sz="3600" b="1">
                            <a:latin typeface="Cambria Math"/>
                          </a:rPr>
                          <m:t>𝛂</m:t>
                        </m:r>
                      </m:e>
                      <m:sub>
                        <m:r>
                          <a:rPr lang="en-US" altLang="zh-CN" sz="3600" b="1" i="1">
                            <a:latin typeface="Cambria Math"/>
                          </a:rPr>
                          <m:t>𝟏</m:t>
                        </m:r>
                      </m:sub>
                    </m:sSub>
                    <m:r>
                      <a:rPr lang="en-US" altLang="zh-CN" sz="3600" b="1" i="1">
                        <a:latin typeface="Cambria Math"/>
                      </a:rPr>
                      <m:t> ,</m:t>
                    </m:r>
                    <m:sSub>
                      <m:sSubPr>
                        <m:ctrlPr>
                          <a:rPr lang="en-US" altLang="zh-CN" sz="3600" b="1" i="1">
                            <a:latin typeface="Cambria Math"/>
                          </a:rPr>
                        </m:ctrlPr>
                      </m:sSubPr>
                      <m:e>
                        <m:r>
                          <a:rPr lang="zh-CN" altLang="en-US" sz="3600" b="1">
                            <a:latin typeface="Cambria Math"/>
                          </a:rPr>
                          <m:t>𝛂</m:t>
                        </m:r>
                      </m:e>
                      <m:sub>
                        <m:r>
                          <a:rPr lang="en-US" altLang="zh-CN" sz="3600" b="1" i="1">
                            <a:latin typeface="Cambria Math"/>
                          </a:rPr>
                          <m:t>𝟐</m:t>
                        </m:r>
                      </m:sub>
                    </m:sSub>
                    <m:r>
                      <a:rPr lang="en-US" altLang="zh-CN" sz="3600" b="1" i="1">
                        <a:latin typeface="Cambria Math"/>
                      </a:rPr>
                      <m:t> ,⋯,</m:t>
                    </m:r>
                    <m:sSub>
                      <m:sSubPr>
                        <m:ctrlPr>
                          <a:rPr lang="en-US" altLang="zh-CN" sz="3600" b="1" i="1">
                            <a:latin typeface="Cambria Math"/>
                          </a:rPr>
                        </m:ctrlPr>
                      </m:sSubPr>
                      <m:e>
                        <m:r>
                          <a:rPr lang="zh-CN" altLang="en-US" sz="3600" b="1">
                            <a:latin typeface="Cambria Math"/>
                          </a:rPr>
                          <m:t>𝛂</m:t>
                        </m:r>
                      </m:e>
                      <m:sub>
                        <m:r>
                          <a:rPr lang="en-US" altLang="zh-CN" sz="3600" b="1" i="1">
                            <a:latin typeface="Cambria Math"/>
                          </a:rPr>
                          <m:t>𝒔</m:t>
                        </m:r>
                      </m:sub>
                    </m:sSub>
                    <m:r>
                      <a:rPr lang="en-US" altLang="zh-CN" sz="3600" b="1" i="0" smtClean="0">
                        <a:latin typeface="Cambria Math"/>
                      </a:rPr>
                      <m:t> , </m:t>
                    </m:r>
                    <m:r>
                      <a:rPr lang="zh-CN" altLang="en-US" sz="3600" b="1">
                        <a:latin typeface="Cambria Math"/>
                      </a:rPr>
                      <m:t>𝛃</m:t>
                    </m:r>
                  </m:oMath>
                </a14:m>
                <a:r>
                  <a:rPr lang="zh-CN" altLang="en-US" sz="3600" b="1" dirty="0" smtClean="0">
                    <a:latin typeface="Times New Roman" pitchFamily="18" charset="0"/>
                  </a:rPr>
                  <a:t>  线性相关</a:t>
                </a:r>
                <a:endParaRPr lang="zh-CN" altLang="en-US" b="1" dirty="0" smtClean="0">
                  <a:latin typeface="Times New Roman" pitchFamily="18" charset="0"/>
                </a:endParaRPr>
              </a:p>
            </p:txBody>
          </p:sp>
        </mc:Choice>
        <mc:Fallback xmlns="">
          <p:sp>
            <p:nvSpPr>
              <p:cNvPr id="4860931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1844675"/>
                <a:ext cx="8229600" cy="4281488"/>
              </a:xfrm>
              <a:blipFill rotWithShape="1">
                <a:blip r:embed="rId2"/>
                <a:stretch>
                  <a:fillRect l="-2222" t="-15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60932" name="AutoShape 4"/>
          <p:cNvSpPr>
            <a:spLocks noChangeArrowheads="1"/>
          </p:cNvSpPr>
          <p:nvPr/>
        </p:nvSpPr>
        <p:spPr bwMode="auto">
          <a:xfrm rot="10800000">
            <a:off x="2916238" y="4292600"/>
            <a:ext cx="485775" cy="719138"/>
          </a:xfrm>
          <a:prstGeom prst="upArrow">
            <a:avLst>
              <a:gd name="adj1" fmla="val 50000"/>
              <a:gd name="adj2" fmla="val 37010"/>
            </a:avLst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4860933" name="AutoShape 5"/>
          <p:cNvSpPr>
            <a:spLocks noChangeArrowheads="1"/>
          </p:cNvSpPr>
          <p:nvPr/>
        </p:nvSpPr>
        <p:spPr bwMode="auto">
          <a:xfrm>
            <a:off x="5076825" y="4221163"/>
            <a:ext cx="485775" cy="647700"/>
          </a:xfrm>
          <a:prstGeom prst="upArrow">
            <a:avLst>
              <a:gd name="adj1" fmla="val 50000"/>
              <a:gd name="adj2" fmla="val 33333"/>
            </a:avLst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pic>
        <p:nvPicPr>
          <p:cNvPr id="36872" name="Picture 11" descr="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70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73" name="Rectangle 12"/>
          <p:cNvSpPr>
            <a:spLocks noChangeArrowheads="1"/>
          </p:cNvSpPr>
          <p:nvPr/>
        </p:nvSpPr>
        <p:spPr bwMode="auto">
          <a:xfrm>
            <a:off x="827088" y="0"/>
            <a:ext cx="7786687" cy="1171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kumimoji="0" lang="zh-CN" altLang="en-US" sz="4000">
                <a:solidFill>
                  <a:srgbClr val="FFFFFF"/>
                </a:solidFill>
                <a:latin typeface="Arial" pitchFamily="34" charset="0"/>
              </a:rPr>
              <a:t>线性相关  </a:t>
            </a:r>
            <a:r>
              <a:rPr kumimoji="0" lang="zh-CN" altLang="en-US" sz="3600">
                <a:solidFill>
                  <a:srgbClr val="FFFFFF"/>
                </a:solidFill>
                <a:latin typeface="Times New Roman" pitchFamily="18" charset="0"/>
                <a:sym typeface="Symbol" pitchFamily="18" charset="2"/>
              </a:rPr>
              <a:t>  </a:t>
            </a:r>
            <a:r>
              <a:rPr kumimoji="0" lang="zh-CN" altLang="en-US" sz="4000">
                <a:solidFill>
                  <a:srgbClr val="FFFFFF"/>
                </a:solidFill>
                <a:latin typeface="Arial" pitchFamily="34" charset="0"/>
              </a:rPr>
              <a:t>线性表出</a:t>
            </a:r>
          </a:p>
        </p:txBody>
      </p:sp>
      <p:sp>
        <p:nvSpPr>
          <p:cNvPr id="2" name="矩形 1"/>
          <p:cNvSpPr/>
          <p:nvPr/>
        </p:nvSpPr>
        <p:spPr>
          <a:xfrm>
            <a:off x="1187624" y="4222532"/>
            <a:ext cx="156966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0" lang="zh-CN" altLang="en-US" sz="3600" kern="0" dirty="0" smtClean="0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有冗余</a:t>
            </a:r>
            <a:endParaRPr lang="zh-CN" altLang="en-US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62600" y="4130198"/>
            <a:ext cx="56137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0" lang="en-US" altLang="zh-CN" sz="4800" kern="0" dirty="0">
                <a:solidFill>
                  <a:srgbClr val="000000"/>
                </a:solidFill>
                <a:latin typeface="+mn-lt"/>
                <a:ea typeface="宋体"/>
              </a:rPr>
              <a:t>?</a:t>
            </a:r>
            <a:endParaRPr lang="zh-CN" altLang="en-US" sz="4400" dirty="0"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0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7" dur="500"/>
                                        <p:tgtEl>
                                          <p:spTgt spid="48609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7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0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8609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8609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8609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8609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60932" grpId="0" animBg="1"/>
      <p:bldP spid="4860933" grpId="0" animBg="1"/>
      <p:bldP spid="2" grpId="0"/>
      <p:bldP spid="3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860931" name="Rectangle 3"/>
              <p:cNvSpPr>
                <a:spLocks noGrp="1" noChangeArrowheads="1"/>
              </p:cNvSpPr>
              <p:nvPr>
                <p:ph type="body" idx="4294967295"/>
              </p:nvPr>
            </p:nvSpPr>
            <p:spPr>
              <a:xfrm>
                <a:off x="457200" y="404812"/>
                <a:ext cx="8229600" cy="5976515"/>
              </a:xfrm>
            </p:spPr>
            <p:txBody>
              <a:bodyPr/>
              <a:lstStyle/>
              <a:p>
                <a:pPr eaLnBrk="1" hangingPunct="1">
                  <a:lnSpc>
                    <a:spcPct val="150000"/>
                  </a:lnSpc>
                  <a:buFontTx/>
                  <a:buNone/>
                </a:pPr>
                <a:r>
                  <a:rPr lang="zh-CN" altLang="en-US" sz="2800" b="1" dirty="0" smtClean="0">
                    <a:latin typeface="Times New Roman" pitchFamily="18" charset="0"/>
                  </a:rPr>
                  <a:t>引理 </a:t>
                </a:r>
                <a:r>
                  <a:rPr lang="en-US" altLang="zh-CN" sz="2800" b="1" dirty="0" smtClean="0">
                    <a:latin typeface="Times New Roman" pitchFamily="18" charset="0"/>
                  </a:rPr>
                  <a:t>:  </a:t>
                </a:r>
                <a:r>
                  <a:rPr lang="zh-CN" altLang="en-US" sz="2800" b="1" dirty="0" smtClean="0">
                    <a:latin typeface="Times New Roman" pitchFamily="18" charset="0"/>
                  </a:rPr>
                  <a:t>设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1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zh-CN" altLang="en-US" sz="2800" b="1" i="0" smtClean="0">
                            <a:latin typeface="Cambria Math"/>
                          </a:rPr>
                          <m:t>𝛂</m:t>
                        </m:r>
                      </m:e>
                      <m:sub>
                        <m:r>
                          <a:rPr lang="en-US" altLang="zh-CN" sz="2800" b="1" i="1" smtClean="0">
                            <a:latin typeface="Cambria Math"/>
                          </a:rPr>
                          <m:t>𝟏</m:t>
                        </m:r>
                      </m:sub>
                    </m:sSub>
                    <m:r>
                      <a:rPr lang="en-US" altLang="zh-CN" sz="2800" b="1" i="1" smtClean="0">
                        <a:latin typeface="Cambria Math"/>
                      </a:rPr>
                      <m:t> , ⋯,</m:t>
                    </m:r>
                    <m:sSub>
                      <m:sSubPr>
                        <m:ctrlPr>
                          <a:rPr lang="en-US" altLang="zh-CN" sz="2800" b="1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zh-CN" altLang="en-US" sz="2800" b="1" i="0" smtClean="0">
                            <a:latin typeface="Cambria Math"/>
                          </a:rPr>
                          <m:t>𝛂</m:t>
                        </m:r>
                      </m:e>
                      <m:sub>
                        <m:r>
                          <a:rPr lang="en-US" altLang="zh-CN" sz="2800" b="1" i="1" smtClean="0">
                            <a:latin typeface="Cambria Math"/>
                          </a:rPr>
                          <m:t>𝒔</m:t>
                        </m:r>
                      </m:sub>
                    </m:sSub>
                    <m:r>
                      <a:rPr lang="en-US" altLang="zh-CN" sz="2800" b="1" i="1" smtClean="0">
                        <a:latin typeface="Cambria Math"/>
                      </a:rPr>
                      <m:t> </m:t>
                    </m:r>
                  </m:oMath>
                </a14:m>
                <a:r>
                  <a:rPr lang="zh-CN" altLang="en-US" sz="2800" b="1" dirty="0" smtClean="0">
                    <a:latin typeface="Times New Roman" pitchFamily="18" charset="0"/>
                  </a:rPr>
                  <a:t>线性无关 </a:t>
                </a:r>
                <a:r>
                  <a:rPr lang="en-US" altLang="zh-CN" sz="2800" b="1" dirty="0" smtClean="0">
                    <a:latin typeface="Times New Roman" pitchFamily="18" charset="0"/>
                  </a:rPr>
                  <a:t>,  </a:t>
                </a:r>
                <a:r>
                  <a:rPr lang="zh-CN" altLang="en-US" sz="2800" b="1" dirty="0" smtClean="0">
                    <a:latin typeface="Times New Roman" pitchFamily="18" charset="0"/>
                  </a:rPr>
                  <a:t>则</a:t>
                </a:r>
              </a:p>
              <a:p>
                <a:pPr eaLnBrk="1" hangingPunct="1">
                  <a:lnSpc>
                    <a:spcPct val="150000"/>
                  </a:lnSpc>
                  <a:buFontTx/>
                  <a:buNone/>
                </a:pPr>
                <a:r>
                  <a:rPr lang="zh-CN" altLang="en-US" sz="2800" b="1" dirty="0" smtClean="0">
                    <a:latin typeface="Times New Roman" pitchFamily="18" charset="0"/>
                    <a:sym typeface="Symbol" pitchFamily="18" charset="2"/>
                  </a:rPr>
                  <a:t>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1" i="1">
                            <a:latin typeface="Cambria Math"/>
                          </a:rPr>
                        </m:ctrlPr>
                      </m:sSubPr>
                      <m:e>
                        <m:r>
                          <a:rPr lang="zh-CN" altLang="en-US" sz="2800" b="1">
                            <a:latin typeface="Cambria Math"/>
                          </a:rPr>
                          <m:t>𝛂</m:t>
                        </m:r>
                      </m:e>
                      <m:sub>
                        <m:r>
                          <a:rPr lang="en-US" altLang="zh-CN" sz="2800" b="1" i="1">
                            <a:latin typeface="Cambria Math"/>
                          </a:rPr>
                          <m:t>𝟏</m:t>
                        </m:r>
                      </m:sub>
                    </m:sSub>
                    <m:r>
                      <a:rPr lang="en-US" altLang="zh-CN" sz="2800" b="1" i="1">
                        <a:latin typeface="Cambria Math"/>
                      </a:rPr>
                      <m:t> , ⋯,</m:t>
                    </m:r>
                    <m:sSub>
                      <m:sSubPr>
                        <m:ctrlPr>
                          <a:rPr lang="en-US" altLang="zh-CN" sz="2800" b="1" i="1">
                            <a:latin typeface="Cambria Math"/>
                          </a:rPr>
                        </m:ctrlPr>
                      </m:sSubPr>
                      <m:e>
                        <m:r>
                          <a:rPr lang="zh-CN" altLang="en-US" sz="2800" b="1">
                            <a:latin typeface="Cambria Math"/>
                          </a:rPr>
                          <m:t>𝛂</m:t>
                        </m:r>
                      </m:e>
                      <m:sub>
                        <m:r>
                          <a:rPr lang="en-US" altLang="zh-CN" sz="2800" b="1" i="1">
                            <a:latin typeface="Cambria Math"/>
                          </a:rPr>
                          <m:t>𝒔</m:t>
                        </m:r>
                      </m:sub>
                    </m:sSub>
                    <m:r>
                      <a:rPr lang="en-US" altLang="zh-CN" sz="2800" b="1" i="1" smtClean="0">
                        <a:latin typeface="Cambria Math"/>
                      </a:rPr>
                      <m:t> , </m:t>
                    </m:r>
                    <m:r>
                      <a:rPr lang="zh-CN" altLang="en-US" sz="2800" b="1" i="0" smtClean="0">
                        <a:latin typeface="Cambria Math"/>
                      </a:rPr>
                      <m:t>𝛃</m:t>
                    </m:r>
                    <m:r>
                      <a:rPr lang="en-US" altLang="zh-CN" sz="2800" b="1" i="1" smtClean="0">
                        <a:latin typeface="Cambria Math"/>
                      </a:rPr>
                      <m:t> </m:t>
                    </m:r>
                  </m:oMath>
                </a14:m>
                <a:r>
                  <a:rPr lang="zh-CN" altLang="en-US" sz="2800" b="1" dirty="0" smtClean="0">
                    <a:latin typeface="Times New Roman" pitchFamily="18" charset="0"/>
                  </a:rPr>
                  <a:t> 相关   </a:t>
                </a:r>
                <a:r>
                  <a:rPr lang="en-US" altLang="zh-CN" sz="2800" b="1" dirty="0" smtClean="0">
                    <a:latin typeface="Times New Roman" pitchFamily="18" charset="0"/>
                    <a:sym typeface="Symbol" pitchFamily="18" charset="2"/>
                  </a:rPr>
                  <a:t></a:t>
                </a:r>
                <a:r>
                  <a:rPr lang="zh-CN" altLang="en-US" sz="2800" b="1" dirty="0" smtClean="0">
                    <a:latin typeface="Times New Roman" pitchFamily="18" charset="0"/>
                  </a:rPr>
                  <a:t>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1" i="1">
                            <a:latin typeface="Cambria Math"/>
                          </a:rPr>
                        </m:ctrlPr>
                      </m:sSubPr>
                      <m:e>
                        <m:r>
                          <a:rPr lang="zh-CN" altLang="en-US" sz="2800" b="1">
                            <a:latin typeface="Cambria Math"/>
                          </a:rPr>
                          <m:t>𝛂</m:t>
                        </m:r>
                      </m:e>
                      <m:sub>
                        <m:r>
                          <a:rPr lang="en-US" altLang="zh-CN" sz="2800" b="1" i="1">
                            <a:latin typeface="Cambria Math"/>
                          </a:rPr>
                          <m:t>𝟏</m:t>
                        </m:r>
                      </m:sub>
                    </m:sSub>
                    <m:r>
                      <a:rPr lang="en-US" altLang="zh-CN" sz="2800" b="1" i="1">
                        <a:latin typeface="Cambria Math"/>
                      </a:rPr>
                      <m:t> , ⋯,</m:t>
                    </m:r>
                    <m:sSub>
                      <m:sSubPr>
                        <m:ctrlPr>
                          <a:rPr lang="en-US" altLang="zh-CN" sz="2800" b="1" i="1">
                            <a:latin typeface="Cambria Math"/>
                          </a:rPr>
                        </m:ctrlPr>
                      </m:sSubPr>
                      <m:e>
                        <m:r>
                          <a:rPr lang="zh-CN" altLang="en-US" sz="2800" b="1">
                            <a:latin typeface="Cambria Math"/>
                          </a:rPr>
                          <m:t>𝛂</m:t>
                        </m:r>
                      </m:e>
                      <m:sub>
                        <m:r>
                          <a:rPr lang="en-US" altLang="zh-CN" sz="2800" b="1" i="1">
                            <a:latin typeface="Cambria Math"/>
                          </a:rPr>
                          <m:t>𝒔</m:t>
                        </m:r>
                      </m:sub>
                    </m:sSub>
                  </m:oMath>
                </a14:m>
                <a:r>
                  <a:rPr lang="zh-CN" altLang="en-US" sz="2800" b="1" dirty="0" smtClean="0">
                    <a:latin typeface="Times New Roman" pitchFamily="18" charset="0"/>
                  </a:rPr>
                  <a:t> 表出 </a:t>
                </a:r>
                <a14:m>
                  <m:oMath xmlns:m="http://schemas.openxmlformats.org/officeDocument/2006/math">
                    <m:r>
                      <a:rPr lang="zh-CN" altLang="en-US" sz="2800" b="1" i="0" smtClean="0">
                        <a:latin typeface="Cambria Math"/>
                      </a:rPr>
                      <m:t>𝛃</m:t>
                    </m:r>
                  </m:oMath>
                </a14:m>
                <a:r>
                  <a:rPr lang="zh-CN" altLang="en-US" sz="2800" b="1" dirty="0" smtClean="0">
                    <a:latin typeface="Times New Roman" pitchFamily="18" charset="0"/>
                    <a:sym typeface="Symbol" pitchFamily="18" charset="2"/>
                  </a:rPr>
                  <a:t> </a:t>
                </a:r>
              </a:p>
              <a:p>
                <a:pPr eaLnBrk="1" hangingPunct="1">
                  <a:lnSpc>
                    <a:spcPct val="150000"/>
                  </a:lnSpc>
                  <a:buFontTx/>
                  <a:buNone/>
                </a:pPr>
                <a:r>
                  <a:rPr lang="zh-CN" altLang="en-US" sz="2800" b="1" dirty="0" smtClean="0">
                    <a:latin typeface="Times New Roman" pitchFamily="18" charset="0"/>
                    <a:sym typeface="Symbol" pitchFamily="18" charset="2"/>
                  </a:rPr>
                  <a:t>证</a:t>
                </a:r>
                <a:r>
                  <a:rPr lang="en-US" altLang="zh-CN" sz="2800" b="1" dirty="0" smtClean="0">
                    <a:latin typeface="Times New Roman" pitchFamily="18" charset="0"/>
                    <a:sym typeface="Symbol" pitchFamily="18" charset="2"/>
                  </a:rPr>
                  <a:t>:  </a:t>
                </a:r>
                <a:r>
                  <a:rPr lang="zh-CN" altLang="en-US" sz="2800" b="1" dirty="0" smtClean="0">
                    <a:latin typeface="Times New Roman" pitchFamily="18" charset="0"/>
                    <a:sym typeface="Symbol" pitchFamily="18" charset="2"/>
                  </a:rPr>
                  <a:t>由题设</a:t>
                </a:r>
                <a:r>
                  <a:rPr lang="en-US" altLang="zh-CN" sz="2800" b="1" dirty="0" smtClean="0">
                    <a:latin typeface="Times New Roman" pitchFamily="18" charset="0"/>
                    <a:sym typeface="Symbol" pitchFamily="18" charset="2"/>
                  </a:rPr>
                  <a:t>,  </a:t>
                </a:r>
                <a:r>
                  <a:rPr lang="zh-CN" altLang="en-US" sz="2800" b="1" dirty="0" smtClean="0">
                    <a:latin typeface="Times New Roman" pitchFamily="18" charset="0"/>
                  </a:rPr>
                  <a:t>存在不全为零的数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1" i="1">
                            <a:latin typeface="Cambria Math"/>
                            <a:sym typeface="Symbol" pitchFamily="18" charset="2"/>
                          </a:rPr>
                        </m:ctrlPr>
                      </m:sSubPr>
                      <m:e>
                        <m:r>
                          <a:rPr lang="en-US" altLang="zh-CN" sz="2800" b="1" i="1">
                            <a:latin typeface="Cambria Math"/>
                            <a:sym typeface="Symbol" pitchFamily="18" charset="2"/>
                          </a:rPr>
                          <m:t>𝒌</m:t>
                        </m:r>
                      </m:e>
                      <m:sub>
                        <m:r>
                          <a:rPr lang="en-US" altLang="zh-CN" sz="2800" b="1" i="1">
                            <a:latin typeface="Cambria Math"/>
                            <a:sym typeface="Symbol" pitchFamily="18" charset="2"/>
                          </a:rPr>
                          <m:t>𝟏</m:t>
                        </m:r>
                      </m:sub>
                    </m:sSub>
                    <m:r>
                      <a:rPr lang="en-US" altLang="zh-CN" sz="2800" b="1" i="1" smtClean="0">
                        <a:latin typeface="Cambria Math"/>
                        <a:sym typeface="Symbol" pitchFamily="18" charset="2"/>
                      </a:rPr>
                      <m:t> </m:t>
                    </m:r>
                    <m:r>
                      <a:rPr lang="en-US" altLang="zh-CN" sz="2800" b="1" i="1">
                        <a:latin typeface="Cambria Math"/>
                        <a:sym typeface="Symbol" pitchFamily="18" charset="2"/>
                      </a:rPr>
                      <m:t>,⋯,</m:t>
                    </m:r>
                    <m:sSub>
                      <m:sSubPr>
                        <m:ctrlPr>
                          <a:rPr lang="en-US" altLang="zh-CN" sz="2800" b="1" i="1">
                            <a:latin typeface="Cambria Math"/>
                            <a:sym typeface="Symbol" pitchFamily="18" charset="2"/>
                          </a:rPr>
                        </m:ctrlPr>
                      </m:sSubPr>
                      <m:e>
                        <m:r>
                          <a:rPr lang="en-US" altLang="zh-CN" sz="2800" b="1" i="1">
                            <a:latin typeface="Cambria Math"/>
                            <a:sym typeface="Symbol" pitchFamily="18" charset="2"/>
                          </a:rPr>
                          <m:t>𝒌</m:t>
                        </m:r>
                      </m:e>
                      <m:sub>
                        <m:r>
                          <a:rPr lang="en-US" altLang="zh-CN" sz="2800" b="1" i="1">
                            <a:latin typeface="Cambria Math"/>
                            <a:sym typeface="Symbol" pitchFamily="18" charset="2"/>
                          </a:rPr>
                          <m:t>𝒔</m:t>
                        </m:r>
                      </m:sub>
                    </m:sSub>
                    <m:r>
                      <a:rPr lang="en-US" altLang="zh-CN" sz="2800" b="1" i="1" smtClean="0">
                        <a:latin typeface="Cambria Math"/>
                        <a:sym typeface="Symbol" pitchFamily="18" charset="2"/>
                      </a:rPr>
                      <m:t> </m:t>
                    </m:r>
                    <m:r>
                      <a:rPr lang="en-US" altLang="zh-CN" sz="2800" b="1" i="1" dirty="0" smtClean="0">
                        <a:latin typeface="Cambria Math"/>
                      </a:rPr>
                      <m:t>,</m:t>
                    </m:r>
                    <m:r>
                      <a:rPr lang="en-US" altLang="zh-CN" sz="2800" b="1" i="1" dirty="0" smtClean="0">
                        <a:latin typeface="Cambria Math"/>
                      </a:rPr>
                      <m:t>𝒍</m:t>
                    </m:r>
                    <m:r>
                      <a:rPr lang="en-US" altLang="zh-CN" sz="2800" b="1" i="1" dirty="0" smtClean="0">
                        <a:latin typeface="Cambria Math"/>
                      </a:rPr>
                      <m:t> </m:t>
                    </m:r>
                  </m:oMath>
                </a14:m>
                <a:r>
                  <a:rPr lang="en-US" altLang="zh-CN" sz="2800" b="1" dirty="0" smtClean="0">
                    <a:latin typeface="Times New Roman" pitchFamily="18" charset="0"/>
                  </a:rPr>
                  <a:t>,  </a:t>
                </a:r>
                <a:r>
                  <a:rPr lang="zh-CN" altLang="en-US" sz="2800" b="1" dirty="0" smtClean="0">
                    <a:latin typeface="Times New Roman" pitchFamily="18" charset="0"/>
                  </a:rPr>
                  <a:t>使得 </a:t>
                </a:r>
              </a:p>
              <a:p>
                <a:pPr eaLnBrk="1" hangingPunct="1">
                  <a:lnSpc>
                    <a:spcPct val="150000"/>
                  </a:lnSpc>
                  <a:buFontTx/>
                  <a:buNone/>
                </a:pPr>
                <a:r>
                  <a:rPr lang="zh-CN" altLang="en-US" sz="2800" b="1" dirty="0" smtClean="0">
                    <a:latin typeface="Times New Roman" pitchFamily="18" charset="0"/>
                    <a:sym typeface="Symbol" pitchFamily="18" charset="2"/>
                  </a:rPr>
                  <a:t>                  </a:t>
                </a:r>
                <a:r>
                  <a:rPr lang="en-US" altLang="zh-CN" sz="2800" b="1" dirty="0" smtClean="0">
                    <a:latin typeface="Times New Roman" pitchFamily="18" charset="0"/>
                    <a:sym typeface="Symbol" pitchFamily="18" charset="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1" i="1" smtClean="0">
                            <a:latin typeface="Cambria Math"/>
                            <a:sym typeface="Symbol" pitchFamily="18" charset="2"/>
                          </a:rPr>
                        </m:ctrlPr>
                      </m:sSubPr>
                      <m:e>
                        <m:r>
                          <a:rPr lang="en-US" altLang="zh-CN" sz="2800" b="1" i="1" smtClean="0">
                            <a:latin typeface="Cambria Math"/>
                            <a:sym typeface="Symbol" pitchFamily="18" charset="2"/>
                          </a:rPr>
                          <m:t>𝒌</m:t>
                        </m:r>
                      </m:e>
                      <m:sub>
                        <m:r>
                          <a:rPr lang="en-US" altLang="zh-CN" sz="2800" b="1" i="1" smtClean="0">
                            <a:latin typeface="Cambria Math"/>
                            <a:sym typeface="Symbol" pitchFamily="18" charset="2"/>
                          </a:rPr>
                          <m:t>𝟏</m:t>
                        </m:r>
                      </m:sub>
                    </m:sSub>
                    <m:sSub>
                      <m:sSubPr>
                        <m:ctrlPr>
                          <a:rPr lang="en-US" altLang="zh-CN" sz="2800" b="1" i="1" smtClean="0">
                            <a:latin typeface="Cambria Math"/>
                            <a:sym typeface="Symbol" pitchFamily="18" charset="2"/>
                          </a:rPr>
                        </m:ctrlPr>
                      </m:sSubPr>
                      <m:e>
                        <m:r>
                          <a:rPr lang="zh-CN" altLang="en-US" sz="2800" b="1" i="0" smtClean="0">
                            <a:latin typeface="Cambria Math"/>
                            <a:sym typeface="Symbol" pitchFamily="18" charset="2"/>
                          </a:rPr>
                          <m:t>𝛂</m:t>
                        </m:r>
                      </m:e>
                      <m:sub>
                        <m:r>
                          <a:rPr lang="en-US" altLang="zh-CN" sz="2800" b="1" i="1" smtClean="0">
                            <a:latin typeface="Cambria Math"/>
                            <a:sym typeface="Symbol" pitchFamily="18" charset="2"/>
                          </a:rPr>
                          <m:t>𝟏</m:t>
                        </m:r>
                      </m:sub>
                    </m:sSub>
                    <m:r>
                      <a:rPr lang="en-US" altLang="zh-CN" sz="2800" b="1" i="1" smtClean="0">
                        <a:latin typeface="Cambria Math"/>
                        <a:sym typeface="Symbol" pitchFamily="18" charset="2"/>
                      </a:rPr>
                      <m:t>+⋯+</m:t>
                    </m:r>
                    <m:sSub>
                      <m:sSubPr>
                        <m:ctrlPr>
                          <a:rPr lang="en-US" altLang="zh-CN" sz="2800" b="1" i="1" smtClean="0">
                            <a:latin typeface="Cambria Math"/>
                            <a:sym typeface="Symbol" pitchFamily="18" charset="2"/>
                          </a:rPr>
                        </m:ctrlPr>
                      </m:sSubPr>
                      <m:e>
                        <m:r>
                          <a:rPr lang="en-US" altLang="zh-CN" sz="2800" b="1" i="1" smtClean="0">
                            <a:latin typeface="Cambria Math"/>
                            <a:sym typeface="Symbol" pitchFamily="18" charset="2"/>
                          </a:rPr>
                          <m:t>𝒌</m:t>
                        </m:r>
                      </m:e>
                      <m:sub>
                        <m:r>
                          <a:rPr lang="en-US" altLang="zh-CN" sz="2800" b="1" i="1" smtClean="0">
                            <a:latin typeface="Cambria Math"/>
                            <a:sym typeface="Symbol" pitchFamily="18" charset="2"/>
                          </a:rPr>
                          <m:t>𝒔</m:t>
                        </m:r>
                      </m:sub>
                    </m:sSub>
                    <m:sSub>
                      <m:sSubPr>
                        <m:ctrlPr>
                          <a:rPr lang="en-US" altLang="zh-CN" sz="2800" b="1" i="1" smtClean="0">
                            <a:latin typeface="Cambria Math"/>
                            <a:sym typeface="Symbol" pitchFamily="18" charset="2"/>
                          </a:rPr>
                        </m:ctrlPr>
                      </m:sSubPr>
                      <m:e>
                        <m:r>
                          <a:rPr lang="zh-CN" altLang="en-US" sz="2800" b="1" i="0" smtClean="0">
                            <a:latin typeface="Cambria Math"/>
                            <a:sym typeface="Symbol" pitchFamily="18" charset="2"/>
                          </a:rPr>
                          <m:t>𝛂</m:t>
                        </m:r>
                      </m:e>
                      <m:sub>
                        <m:r>
                          <a:rPr lang="en-US" altLang="zh-CN" sz="2800" b="1" i="1" smtClean="0">
                            <a:latin typeface="Cambria Math"/>
                            <a:sym typeface="Symbol" pitchFamily="18" charset="2"/>
                          </a:rPr>
                          <m:t>𝒔</m:t>
                        </m:r>
                      </m:sub>
                    </m:sSub>
                    <m:r>
                      <a:rPr lang="en-US" altLang="zh-CN" sz="2800" b="1" i="1" smtClean="0">
                        <a:latin typeface="Cambria Math"/>
                        <a:sym typeface="Symbol" pitchFamily="18" charset="2"/>
                      </a:rPr>
                      <m:t>+</m:t>
                    </m:r>
                    <m:r>
                      <a:rPr lang="en-US" altLang="zh-CN" sz="2800" b="1" i="1" smtClean="0">
                        <a:latin typeface="Cambria Math"/>
                        <a:sym typeface="Symbol" pitchFamily="18" charset="2"/>
                      </a:rPr>
                      <m:t>𝒍</m:t>
                    </m:r>
                    <m:r>
                      <a:rPr lang="en-US" altLang="zh-CN" sz="2800" b="1" i="1" smtClean="0">
                        <a:latin typeface="Cambria Math"/>
                        <a:sym typeface="Symbol" pitchFamily="18" charset="2"/>
                      </a:rPr>
                      <m:t> </m:t>
                    </m:r>
                    <m:r>
                      <a:rPr lang="zh-CN" altLang="en-US" sz="2800" b="1" i="0" smtClean="0">
                        <a:latin typeface="Cambria Math"/>
                        <a:sym typeface="Symbol" pitchFamily="18" charset="2"/>
                      </a:rPr>
                      <m:t>𝛃</m:t>
                    </m:r>
                    <m:r>
                      <a:rPr lang="en-US" altLang="zh-CN" sz="2800" b="1" i="1" smtClean="0">
                        <a:latin typeface="Cambria Math"/>
                        <a:sym typeface="Symbol" pitchFamily="18" charset="2"/>
                      </a:rPr>
                      <m:t>=</m:t>
                    </m:r>
                    <m:r>
                      <a:rPr lang="en-US" altLang="zh-CN" sz="2800" b="1" i="1" smtClean="0">
                        <a:latin typeface="Cambria Math"/>
                        <a:sym typeface="Symbol" pitchFamily="18" charset="2"/>
                      </a:rPr>
                      <m:t>𝟎</m:t>
                    </m:r>
                    <m:r>
                      <a:rPr lang="en-US" altLang="zh-CN" sz="2800" b="1" i="1" smtClean="0">
                        <a:latin typeface="Cambria Math"/>
                        <a:sym typeface="Symbol" pitchFamily="18" charset="2"/>
                      </a:rPr>
                      <m:t> </m:t>
                    </m:r>
                  </m:oMath>
                </a14:m>
                <a:r>
                  <a:rPr lang="en-US" altLang="zh-CN" sz="2800" b="1" dirty="0" smtClean="0">
                    <a:latin typeface="Times New Roman" pitchFamily="18" charset="0"/>
                    <a:sym typeface="Symbol" pitchFamily="18" charset="2"/>
                  </a:rPr>
                  <a:t>.</a:t>
                </a:r>
              </a:p>
              <a:p>
                <a:pPr eaLnBrk="1" hangingPunct="1">
                  <a:lnSpc>
                    <a:spcPct val="150000"/>
                  </a:lnSpc>
                  <a:buFontTx/>
                  <a:buNone/>
                </a:pPr>
                <a:r>
                  <a:rPr lang="zh-CN" altLang="en-US" sz="2800" b="1" dirty="0" smtClean="0">
                    <a:latin typeface="Times New Roman" pitchFamily="18" charset="0"/>
                    <a:sym typeface="Symbol" pitchFamily="18" charset="2"/>
                  </a:rPr>
                  <a:t>   若 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latin typeface="Cambria Math"/>
                        <a:sym typeface="Symbol" pitchFamily="18" charset="2"/>
                      </a:rPr>
                      <m:t>𝒍</m:t>
                    </m:r>
                    <m:r>
                      <a:rPr lang="en-US" altLang="zh-CN" sz="2800" b="1" i="1" smtClean="0">
                        <a:latin typeface="Cambria Math"/>
                        <a:sym typeface="Symbol" pitchFamily="18" charset="2"/>
                      </a:rPr>
                      <m:t>=</m:t>
                    </m:r>
                    <m:r>
                      <a:rPr lang="en-US" altLang="zh-CN" sz="2800" b="1" i="1" smtClean="0">
                        <a:latin typeface="Cambria Math"/>
                        <a:sym typeface="Symbol" pitchFamily="18" charset="2"/>
                      </a:rPr>
                      <m:t>𝟎</m:t>
                    </m:r>
                    <m:r>
                      <a:rPr lang="en-US" altLang="zh-CN" sz="2800" b="1" i="1" smtClean="0">
                        <a:latin typeface="Cambria Math"/>
                        <a:sym typeface="Symbol" pitchFamily="18" charset="2"/>
                      </a:rPr>
                      <m:t> </m:t>
                    </m:r>
                  </m:oMath>
                </a14:m>
                <a:r>
                  <a:rPr lang="en-US" altLang="zh-CN" sz="2800" b="1" dirty="0" smtClean="0">
                    <a:latin typeface="Times New Roman" pitchFamily="18" charset="0"/>
                    <a:sym typeface="Symbol" pitchFamily="18" charset="2"/>
                  </a:rPr>
                  <a:t>,  </a:t>
                </a:r>
                <a:r>
                  <a:rPr lang="zh-CN" altLang="en-US" sz="2800" b="1" dirty="0" smtClean="0">
                    <a:latin typeface="Times New Roman" pitchFamily="18" charset="0"/>
                    <a:sym typeface="Symbol" pitchFamily="18" charset="2"/>
                  </a:rPr>
                  <a:t>则由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1" i="1">
                            <a:latin typeface="Cambria Math"/>
                            <a:sym typeface="Symbol" pitchFamily="18" charset="2"/>
                          </a:rPr>
                        </m:ctrlPr>
                      </m:sSubPr>
                      <m:e>
                        <m:r>
                          <a:rPr lang="en-US" altLang="zh-CN" sz="2800" b="1" i="1">
                            <a:latin typeface="Cambria Math"/>
                            <a:sym typeface="Symbol" pitchFamily="18" charset="2"/>
                          </a:rPr>
                          <m:t>𝒌</m:t>
                        </m:r>
                      </m:e>
                      <m:sub>
                        <m:r>
                          <a:rPr lang="en-US" altLang="zh-CN" sz="2800" b="1" i="1">
                            <a:latin typeface="Cambria Math"/>
                            <a:sym typeface="Symbol" pitchFamily="18" charset="2"/>
                          </a:rPr>
                          <m:t>𝟏</m:t>
                        </m:r>
                      </m:sub>
                    </m:sSub>
                    <m:r>
                      <a:rPr lang="en-US" altLang="zh-CN" sz="2800" b="1" i="1" smtClean="0">
                        <a:latin typeface="Cambria Math"/>
                        <a:sym typeface="Symbol" pitchFamily="18" charset="2"/>
                      </a:rPr>
                      <m:t>,</m:t>
                    </m:r>
                    <m:r>
                      <a:rPr lang="en-US" altLang="zh-CN" sz="2800" b="1" i="1">
                        <a:latin typeface="Cambria Math"/>
                        <a:sym typeface="Symbol" pitchFamily="18" charset="2"/>
                      </a:rPr>
                      <m:t>⋯</m:t>
                    </m:r>
                    <m:r>
                      <a:rPr lang="en-US" altLang="zh-CN" sz="2800" b="1" i="1" smtClean="0">
                        <a:latin typeface="Cambria Math"/>
                        <a:sym typeface="Symbol" pitchFamily="18" charset="2"/>
                      </a:rPr>
                      <m:t>,</m:t>
                    </m:r>
                    <m:sSub>
                      <m:sSubPr>
                        <m:ctrlPr>
                          <a:rPr lang="en-US" altLang="zh-CN" sz="2800" b="1" i="1">
                            <a:latin typeface="Cambria Math"/>
                            <a:sym typeface="Symbol" pitchFamily="18" charset="2"/>
                          </a:rPr>
                        </m:ctrlPr>
                      </m:sSubPr>
                      <m:e>
                        <m:r>
                          <a:rPr lang="en-US" altLang="zh-CN" sz="2800" b="1" i="1">
                            <a:latin typeface="Cambria Math"/>
                            <a:sym typeface="Symbol" pitchFamily="18" charset="2"/>
                          </a:rPr>
                          <m:t>𝒌</m:t>
                        </m:r>
                      </m:e>
                      <m:sub>
                        <m:r>
                          <a:rPr lang="en-US" altLang="zh-CN" sz="2800" b="1" i="1">
                            <a:latin typeface="Cambria Math"/>
                            <a:sym typeface="Symbol" pitchFamily="18" charset="2"/>
                          </a:rPr>
                          <m:t>𝒔</m:t>
                        </m:r>
                      </m:sub>
                    </m:sSub>
                  </m:oMath>
                </a14:m>
                <a:r>
                  <a:rPr lang="zh-CN" altLang="en-US" sz="2800" b="1" dirty="0" smtClean="0">
                    <a:latin typeface="Times New Roman" pitchFamily="18" charset="0"/>
                  </a:rPr>
                  <a:t> 不全为零</a:t>
                </a:r>
                <a:r>
                  <a:rPr lang="en-US" altLang="zh-CN" sz="2800" b="1" dirty="0" smtClean="0">
                    <a:latin typeface="Times New Roman" pitchFamily="18" charset="0"/>
                  </a:rPr>
                  <a:t>,  </a:t>
                </a:r>
                <a:r>
                  <a:rPr lang="zh-CN" altLang="en-US" sz="2800" b="1" dirty="0" smtClean="0">
                    <a:latin typeface="Times New Roman" pitchFamily="18" charset="0"/>
                  </a:rPr>
                  <a:t>而</a:t>
                </a:r>
                <a:endParaRPr lang="en-US" altLang="zh-CN" sz="2800" b="1" dirty="0" smtClean="0">
                  <a:latin typeface="Times New Roman" pitchFamily="18" charset="0"/>
                </a:endParaRPr>
              </a:p>
              <a:p>
                <a:pPr eaLnBrk="1" hangingPunct="1">
                  <a:lnSpc>
                    <a:spcPct val="150000"/>
                  </a:lnSpc>
                  <a:buFontTx/>
                  <a:buNone/>
                </a:pPr>
                <a:r>
                  <a:rPr lang="en-US" altLang="zh-CN" sz="2800" b="1" dirty="0" smtClean="0">
                    <a:sym typeface="Symbol" pitchFamily="18" charset="2"/>
                  </a:rPr>
                  <a:t>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1" i="1">
                            <a:latin typeface="Cambria Math"/>
                            <a:sym typeface="Symbol" pitchFamily="18" charset="2"/>
                          </a:rPr>
                        </m:ctrlPr>
                      </m:sSubPr>
                      <m:e>
                        <m:r>
                          <a:rPr lang="en-US" altLang="zh-CN" sz="2800" b="1" i="1">
                            <a:latin typeface="Cambria Math"/>
                            <a:sym typeface="Symbol" pitchFamily="18" charset="2"/>
                          </a:rPr>
                          <m:t>𝒌</m:t>
                        </m:r>
                      </m:e>
                      <m:sub>
                        <m:r>
                          <a:rPr lang="en-US" altLang="zh-CN" sz="2800" b="1" i="1">
                            <a:latin typeface="Cambria Math"/>
                            <a:sym typeface="Symbol" pitchFamily="18" charset="2"/>
                          </a:rPr>
                          <m:t>𝟏</m:t>
                        </m:r>
                      </m:sub>
                    </m:sSub>
                    <m:sSub>
                      <m:sSubPr>
                        <m:ctrlPr>
                          <a:rPr lang="en-US" altLang="zh-CN" sz="2800" b="1" i="1">
                            <a:latin typeface="Cambria Math"/>
                            <a:sym typeface="Symbol" pitchFamily="18" charset="2"/>
                          </a:rPr>
                        </m:ctrlPr>
                      </m:sSubPr>
                      <m:e>
                        <m:r>
                          <a:rPr lang="zh-CN" altLang="en-US" sz="2800" b="1">
                            <a:latin typeface="Cambria Math"/>
                            <a:sym typeface="Symbol" pitchFamily="18" charset="2"/>
                          </a:rPr>
                          <m:t>𝛂</m:t>
                        </m:r>
                      </m:e>
                      <m:sub>
                        <m:r>
                          <a:rPr lang="en-US" altLang="zh-CN" sz="2800" b="1" i="1">
                            <a:latin typeface="Cambria Math"/>
                            <a:sym typeface="Symbol" pitchFamily="18" charset="2"/>
                          </a:rPr>
                          <m:t>𝟏</m:t>
                        </m:r>
                      </m:sub>
                    </m:sSub>
                    <m:r>
                      <a:rPr lang="en-US" altLang="zh-CN" sz="2800" b="1" i="1">
                        <a:latin typeface="Cambria Math"/>
                        <a:sym typeface="Symbol" pitchFamily="18" charset="2"/>
                      </a:rPr>
                      <m:t>+⋯+</m:t>
                    </m:r>
                    <m:sSub>
                      <m:sSubPr>
                        <m:ctrlPr>
                          <a:rPr lang="en-US" altLang="zh-CN" sz="2800" b="1" i="1">
                            <a:latin typeface="Cambria Math"/>
                            <a:sym typeface="Symbol" pitchFamily="18" charset="2"/>
                          </a:rPr>
                        </m:ctrlPr>
                      </m:sSubPr>
                      <m:e>
                        <m:r>
                          <a:rPr lang="en-US" altLang="zh-CN" sz="2800" b="1" i="1">
                            <a:latin typeface="Cambria Math"/>
                            <a:sym typeface="Symbol" pitchFamily="18" charset="2"/>
                          </a:rPr>
                          <m:t>𝒌</m:t>
                        </m:r>
                      </m:e>
                      <m:sub>
                        <m:r>
                          <a:rPr lang="en-US" altLang="zh-CN" sz="2800" b="1" i="1">
                            <a:latin typeface="Cambria Math"/>
                            <a:sym typeface="Symbol" pitchFamily="18" charset="2"/>
                          </a:rPr>
                          <m:t>𝒔</m:t>
                        </m:r>
                      </m:sub>
                    </m:sSub>
                    <m:sSub>
                      <m:sSubPr>
                        <m:ctrlPr>
                          <a:rPr lang="en-US" altLang="zh-CN" sz="2800" b="1" i="1">
                            <a:latin typeface="Cambria Math"/>
                            <a:sym typeface="Symbol" pitchFamily="18" charset="2"/>
                          </a:rPr>
                        </m:ctrlPr>
                      </m:sSubPr>
                      <m:e>
                        <m:r>
                          <a:rPr lang="zh-CN" altLang="en-US" sz="2800" b="1">
                            <a:latin typeface="Cambria Math"/>
                            <a:sym typeface="Symbol" pitchFamily="18" charset="2"/>
                          </a:rPr>
                          <m:t>𝛂</m:t>
                        </m:r>
                      </m:e>
                      <m:sub>
                        <m:r>
                          <a:rPr lang="en-US" altLang="zh-CN" sz="2800" b="1" i="1">
                            <a:latin typeface="Cambria Math"/>
                            <a:sym typeface="Symbol" pitchFamily="18" charset="2"/>
                          </a:rPr>
                          <m:t>𝒔</m:t>
                        </m:r>
                      </m:sub>
                    </m:sSub>
                    <m:r>
                      <a:rPr lang="en-US" altLang="zh-CN" sz="2800" b="1" i="1">
                        <a:latin typeface="Cambria Math"/>
                        <a:sym typeface="Symbol" pitchFamily="18" charset="2"/>
                      </a:rPr>
                      <m:t>=</m:t>
                    </m:r>
                    <m:r>
                      <a:rPr lang="en-US" altLang="zh-CN" sz="2800" b="1" i="1">
                        <a:latin typeface="Cambria Math"/>
                        <a:sym typeface="Symbol" pitchFamily="18" charset="2"/>
                      </a:rPr>
                      <m:t>𝟎</m:t>
                    </m:r>
                  </m:oMath>
                </a14:m>
                <a:r>
                  <a:rPr lang="en-US" altLang="zh-CN" sz="2800" b="1" dirty="0" smtClean="0">
                    <a:latin typeface="Times New Roman" pitchFamily="18" charset="0"/>
                    <a:sym typeface="Symbol" pitchFamily="18" charset="2"/>
                  </a:rPr>
                  <a:t> ,   </a:t>
                </a:r>
                <a:r>
                  <a:rPr lang="zh-CN" altLang="en-US" sz="2800" b="1" dirty="0" smtClean="0">
                    <a:latin typeface="Times New Roman" pitchFamily="18" charset="0"/>
                    <a:sym typeface="Symbol" pitchFamily="18" charset="2"/>
                  </a:rPr>
                  <a:t>导出与题设的</a:t>
                </a:r>
                <a:r>
                  <a:rPr lang="zh-CN" altLang="en-US" sz="2800" b="1" dirty="0" smtClean="0">
                    <a:latin typeface="Times New Roman" pitchFamily="18" charset="0"/>
                  </a:rPr>
                  <a:t>矛盾</a:t>
                </a:r>
                <a:r>
                  <a:rPr lang="en-US" altLang="zh-CN" sz="2800" b="1" dirty="0" smtClean="0">
                    <a:latin typeface="Times New Roman" pitchFamily="18" charset="0"/>
                  </a:rPr>
                  <a:t>!</a:t>
                </a:r>
              </a:p>
              <a:p>
                <a:pPr eaLnBrk="1" hangingPunct="1">
                  <a:lnSpc>
                    <a:spcPct val="150000"/>
                  </a:lnSpc>
                  <a:buFontTx/>
                  <a:buNone/>
                </a:pPr>
                <a:r>
                  <a:rPr lang="en-US" altLang="zh-CN" sz="2800" b="1" dirty="0" smtClean="0">
                    <a:latin typeface="Times New Roman" pitchFamily="18" charset="0"/>
                  </a:rPr>
                  <a:t>   </a:t>
                </a:r>
                <a:r>
                  <a:rPr lang="zh-CN" altLang="en-US" sz="2800" b="1" dirty="0" smtClean="0">
                    <a:latin typeface="Times New Roman" pitchFamily="18" charset="0"/>
                  </a:rPr>
                  <a:t>故 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latin typeface="Cambria Math"/>
                      </a:rPr>
                      <m:t>𝒍</m:t>
                    </m:r>
                    <m:r>
                      <a:rPr lang="en-US" altLang="zh-CN" sz="2800" b="1" i="1" smtClean="0">
                        <a:latin typeface="Cambria Math"/>
                        <a:ea typeface="Cambria Math"/>
                      </a:rPr>
                      <m:t>≠</m:t>
                    </m:r>
                    <m:r>
                      <a:rPr lang="en-US" altLang="zh-CN" sz="2800" b="1" i="1" smtClean="0">
                        <a:latin typeface="Cambria Math"/>
                        <a:ea typeface="Cambria Math"/>
                      </a:rPr>
                      <m:t>𝟎</m:t>
                    </m:r>
                    <m:r>
                      <a:rPr lang="en-US" altLang="zh-CN" sz="2800" b="1" i="1" smtClean="0">
                        <a:latin typeface="Cambria Math"/>
                        <a:ea typeface="Cambria Math"/>
                      </a:rPr>
                      <m:t> </m:t>
                    </m:r>
                  </m:oMath>
                </a14:m>
                <a:r>
                  <a:rPr lang="en-US" altLang="zh-CN" sz="2800" b="1" dirty="0" smtClean="0">
                    <a:latin typeface="Times New Roman" pitchFamily="18" charset="0"/>
                    <a:sym typeface="Symbol" pitchFamily="18" charset="2"/>
                  </a:rPr>
                  <a:t>, </a:t>
                </a:r>
                <a:r>
                  <a:rPr lang="zh-CN" altLang="en-US" sz="2800" b="1" dirty="0" smtClean="0">
                    <a:latin typeface="Times New Roman" pitchFamily="18" charset="0"/>
                    <a:sym typeface="Symbol" pitchFamily="18" charset="2"/>
                  </a:rPr>
                  <a:t>由此推出</a:t>
                </a:r>
                <a14:m>
                  <m:oMath xmlns:m="http://schemas.openxmlformats.org/officeDocument/2006/math">
                    <m:r>
                      <a:rPr lang="en-US" altLang="zh-CN" sz="2800" b="1" i="0" smtClean="0">
                        <a:latin typeface="Cambria Math"/>
                      </a:rPr>
                      <m:t> </m:t>
                    </m:r>
                    <m:r>
                      <a:rPr lang="zh-CN" altLang="en-US" sz="2800" b="1">
                        <a:latin typeface="Cambria Math"/>
                      </a:rPr>
                      <m:t>𝛃</m:t>
                    </m:r>
                  </m:oMath>
                </a14:m>
                <a:r>
                  <a:rPr lang="zh-CN" altLang="en-US" sz="2800" b="1" dirty="0" smtClean="0">
                    <a:latin typeface="Times New Roman" pitchFamily="18" charset="0"/>
                    <a:sym typeface="Symbol" pitchFamily="18" charset="2"/>
                  </a:rPr>
                  <a:t> 可被</a:t>
                </a:r>
                <a:r>
                  <a:rPr lang="en-US" altLang="zh-CN" sz="2800" b="1" dirty="0">
                    <a:latin typeface="Times New Roman" pitchFamily="18" charset="0"/>
                    <a:sym typeface="Symbol" pitchFamily="18" charset="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1" i="1">
                            <a:latin typeface="Cambria Math"/>
                          </a:rPr>
                        </m:ctrlPr>
                      </m:sSubPr>
                      <m:e>
                        <m:r>
                          <a:rPr lang="zh-CN" altLang="en-US" sz="2800" b="1">
                            <a:latin typeface="Cambria Math"/>
                          </a:rPr>
                          <m:t>𝛂</m:t>
                        </m:r>
                      </m:e>
                      <m:sub>
                        <m:r>
                          <a:rPr lang="en-US" altLang="zh-CN" sz="2800" b="1" i="1">
                            <a:latin typeface="Cambria Math"/>
                          </a:rPr>
                          <m:t>𝟏</m:t>
                        </m:r>
                      </m:sub>
                    </m:sSub>
                    <m:r>
                      <a:rPr lang="en-US" altLang="zh-CN" sz="2800" b="1" i="1">
                        <a:latin typeface="Cambria Math"/>
                      </a:rPr>
                      <m:t> , ⋯,</m:t>
                    </m:r>
                    <m:sSub>
                      <m:sSubPr>
                        <m:ctrlPr>
                          <a:rPr lang="en-US" altLang="zh-CN" sz="2800" b="1" i="1">
                            <a:latin typeface="Cambria Math"/>
                          </a:rPr>
                        </m:ctrlPr>
                      </m:sSubPr>
                      <m:e>
                        <m:r>
                          <a:rPr lang="zh-CN" altLang="en-US" sz="2800" b="1">
                            <a:latin typeface="Cambria Math"/>
                          </a:rPr>
                          <m:t>𝛂</m:t>
                        </m:r>
                      </m:e>
                      <m:sub>
                        <m:r>
                          <a:rPr lang="en-US" altLang="zh-CN" sz="2800" b="1" i="1">
                            <a:latin typeface="Cambria Math"/>
                          </a:rPr>
                          <m:t>𝒔</m:t>
                        </m:r>
                      </m:sub>
                    </m:sSub>
                  </m:oMath>
                </a14:m>
                <a:r>
                  <a:rPr lang="zh-CN" altLang="en-US" sz="2800" b="1" dirty="0" smtClean="0">
                    <a:latin typeface="Times New Roman" pitchFamily="18" charset="0"/>
                  </a:rPr>
                  <a:t> 表出 </a:t>
                </a:r>
                <a:r>
                  <a:rPr lang="en-US" altLang="zh-CN" sz="2800" b="1" dirty="0" smtClean="0">
                    <a:latin typeface="Times New Roman" pitchFamily="18" charset="0"/>
                  </a:rPr>
                  <a:t>:</a:t>
                </a:r>
              </a:p>
              <a:p>
                <a:pPr eaLnBrk="1" hangingPunct="1">
                  <a:lnSpc>
                    <a:spcPct val="150000"/>
                  </a:lnSpc>
                  <a:buFontTx/>
                  <a:buNone/>
                </a:pPr>
                <a:r>
                  <a:rPr lang="en-US" altLang="zh-CN" sz="2800" b="1" dirty="0">
                    <a:latin typeface="Times New Roman" pitchFamily="18" charset="0"/>
                  </a:rPr>
                  <a:t> </a:t>
                </a:r>
                <a:r>
                  <a:rPr lang="en-US" altLang="zh-CN" sz="2800" b="1" dirty="0" smtClean="0">
                    <a:latin typeface="Times New Roman" pitchFamily="18" charset="0"/>
                  </a:rPr>
                  <a:t>           </a:t>
                </a:r>
                <a14:m>
                  <m:oMath xmlns:m="http://schemas.openxmlformats.org/officeDocument/2006/math">
                    <m:r>
                      <a:rPr lang="zh-CN" altLang="en-US" sz="2800" b="1" i="0" smtClean="0">
                        <a:latin typeface="Cambria Math"/>
                      </a:rPr>
                      <m:t>𝛃</m:t>
                    </m:r>
                    <m:r>
                      <a:rPr lang="en-US" altLang="zh-CN" sz="2800" b="1" i="1" smtClean="0">
                        <a:latin typeface="Cambria Math"/>
                      </a:rPr>
                      <m:t>= </m:t>
                    </m:r>
                    <m:d>
                      <m:dPr>
                        <m:ctrlPr>
                          <a:rPr lang="en-US" altLang="zh-CN" sz="2800" b="1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sz="2800" b="1" i="1" smtClean="0">
                            <a:latin typeface="Cambria Math"/>
                          </a:rPr>
                          <m:t>−</m:t>
                        </m:r>
                        <m:f>
                          <m:fPr>
                            <m:type m:val="lin"/>
                            <m:ctrlPr>
                              <a:rPr lang="en-US" altLang="zh-CN" sz="2800" b="1" i="1" smtClean="0">
                                <a:latin typeface="Cambria Math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zh-CN" sz="2800" b="1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800" b="1" i="1" smtClean="0">
                                    <a:latin typeface="Cambria Math"/>
                                  </a:rPr>
                                  <m:t>𝒌</m:t>
                                </m:r>
                              </m:e>
                              <m:sub>
                                <m:r>
                                  <a:rPr lang="en-US" altLang="zh-CN" sz="2800" b="1" i="1" smtClean="0">
                                    <a:latin typeface="Cambria Math"/>
                                  </a:rPr>
                                  <m:t>𝟏</m:t>
                                </m:r>
                              </m:sub>
                            </m:sSub>
                          </m:num>
                          <m:den>
                            <m:r>
                              <a:rPr lang="en-US" altLang="zh-CN" sz="2800" b="1" i="1" smtClean="0">
                                <a:latin typeface="Cambria Math"/>
                              </a:rPr>
                              <m:t>𝒍</m:t>
                            </m:r>
                            <m:r>
                              <a:rPr lang="en-US" altLang="zh-CN" sz="2800" b="1" i="1" smtClean="0">
                                <a:latin typeface="Cambria Math"/>
                              </a:rPr>
                              <m:t> </m:t>
                            </m:r>
                          </m:den>
                        </m:f>
                      </m:e>
                    </m:d>
                    <m:sSub>
                      <m:sSubPr>
                        <m:ctrlPr>
                          <a:rPr lang="en-US" altLang="zh-CN" sz="2800" b="1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sz="2800" b="1" i="0" smtClean="0">
                            <a:latin typeface="Cambria Math"/>
                          </a:rPr>
                          <m:t> </m:t>
                        </m:r>
                        <m:r>
                          <a:rPr lang="zh-CN" altLang="en-US" sz="2800" b="1" i="0" smtClean="0">
                            <a:latin typeface="Cambria Math"/>
                          </a:rPr>
                          <m:t>𝛂</m:t>
                        </m:r>
                      </m:e>
                      <m:sub>
                        <m:r>
                          <a:rPr lang="en-US" altLang="zh-CN" sz="2800" b="1" i="1" smtClean="0">
                            <a:latin typeface="Cambria Math"/>
                          </a:rPr>
                          <m:t>𝟏</m:t>
                        </m:r>
                      </m:sub>
                    </m:sSub>
                    <m:r>
                      <a:rPr lang="en-US" altLang="zh-CN" sz="2800" b="1" i="1" smtClean="0">
                        <a:latin typeface="Cambria Math"/>
                      </a:rPr>
                      <m:t>+⋯+</m:t>
                    </m:r>
                    <m:d>
                      <m:dPr>
                        <m:ctrlPr>
                          <a:rPr lang="en-US" altLang="zh-CN" sz="2800" b="1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sz="2800" b="1" i="1">
                            <a:latin typeface="Cambria Math"/>
                          </a:rPr>
                          <m:t>−</m:t>
                        </m:r>
                        <m:f>
                          <m:fPr>
                            <m:type m:val="lin"/>
                            <m:ctrlPr>
                              <a:rPr lang="en-US" altLang="zh-CN" sz="2800" b="1" i="1">
                                <a:latin typeface="Cambria Math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zh-CN" sz="2800" b="1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800" b="1" i="1">
                                    <a:latin typeface="Cambria Math"/>
                                  </a:rPr>
                                  <m:t>𝒌</m:t>
                                </m:r>
                              </m:e>
                              <m:sub>
                                <m:r>
                                  <a:rPr lang="en-US" altLang="zh-CN" sz="2800" b="1" i="1" smtClean="0">
                                    <a:latin typeface="Cambria Math"/>
                                  </a:rPr>
                                  <m:t>𝒔</m:t>
                                </m:r>
                              </m:sub>
                            </m:sSub>
                          </m:num>
                          <m:den>
                            <m:r>
                              <a:rPr lang="en-US" altLang="zh-CN" sz="2800" b="1" i="1">
                                <a:latin typeface="Cambria Math"/>
                              </a:rPr>
                              <m:t>𝒍</m:t>
                            </m:r>
                            <m:r>
                              <a:rPr lang="en-US" altLang="zh-CN" sz="2800" b="1" i="1">
                                <a:latin typeface="Cambria Math"/>
                              </a:rPr>
                              <m:t> </m:t>
                            </m:r>
                          </m:den>
                        </m:f>
                      </m:e>
                    </m:d>
                    <m:sSub>
                      <m:sSubPr>
                        <m:ctrlPr>
                          <a:rPr lang="en-US" altLang="zh-CN" sz="2800" b="1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sz="2800" b="1">
                            <a:latin typeface="Cambria Math"/>
                          </a:rPr>
                          <m:t> </m:t>
                        </m:r>
                        <m:r>
                          <a:rPr lang="zh-CN" altLang="en-US" sz="2800" b="1">
                            <a:latin typeface="Cambria Math"/>
                          </a:rPr>
                          <m:t>𝛂</m:t>
                        </m:r>
                      </m:e>
                      <m:sub>
                        <m:r>
                          <a:rPr lang="en-US" altLang="zh-CN" sz="2800" b="1" i="1" smtClean="0">
                            <a:latin typeface="Cambria Math"/>
                          </a:rPr>
                          <m:t>𝒔</m:t>
                        </m:r>
                      </m:sub>
                    </m:sSub>
                  </m:oMath>
                </a14:m>
                <a:endParaRPr lang="en-US" altLang="zh-CN" sz="2800" b="1" dirty="0" smtClean="0">
                  <a:latin typeface="Times New Roman" pitchFamily="18" charset="0"/>
                </a:endParaRPr>
              </a:p>
            </p:txBody>
          </p:sp>
        </mc:Choice>
        <mc:Fallback xmlns="">
          <p:sp>
            <p:nvSpPr>
              <p:cNvPr id="4860931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457200" y="404812"/>
                <a:ext cx="8229600" cy="5976515"/>
              </a:xfrm>
              <a:blipFill rotWithShape="1">
                <a:blip r:embed="rId2"/>
                <a:stretch>
                  <a:fillRect l="-14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圆角矩形 3"/>
          <p:cNvSpPr/>
          <p:nvPr/>
        </p:nvSpPr>
        <p:spPr bwMode="auto">
          <a:xfrm>
            <a:off x="4932040" y="2708920"/>
            <a:ext cx="936104" cy="504056"/>
          </a:xfrm>
          <a:prstGeom prst="roundRect">
            <a:avLst/>
          </a:prstGeom>
          <a:solidFill>
            <a:schemeClr val="bg1">
              <a:lumMod val="65000"/>
              <a:alpha val="37000"/>
            </a:schemeClr>
          </a:solidFill>
          <a:ln w="381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3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French Script MT" pitchFamily="66" charset="0"/>
              <a:ea typeface="宋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09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8609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8609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8609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09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8609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8609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8609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09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8609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8609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8609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09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48609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8609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8609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09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48609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8609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8609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09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48609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48609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8609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874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611188" y="1773238"/>
            <a:ext cx="7993062" cy="4359275"/>
          </a:xfrm>
        </p:spPr>
        <p:txBody>
          <a:bodyPr/>
          <a:lstStyle/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b="1" dirty="0" smtClean="0">
                <a:latin typeface="Times New Roman" pitchFamily="18" charset="0"/>
              </a:rPr>
              <a:t>    数域 </a:t>
            </a:r>
            <a:r>
              <a:rPr lang="en-US" altLang="zh-CN" b="1" dirty="0" smtClean="0">
                <a:latin typeface="Times New Roman" pitchFamily="18" charset="0"/>
              </a:rPr>
              <a:t>K </a:t>
            </a:r>
            <a:r>
              <a:rPr lang="zh-CN" altLang="en-US" b="1" dirty="0" smtClean="0">
                <a:latin typeface="Times New Roman" pitchFamily="18" charset="0"/>
              </a:rPr>
              <a:t>上的全体 </a:t>
            </a:r>
            <a:r>
              <a:rPr lang="en-US" altLang="zh-CN" b="1" dirty="0" smtClean="0">
                <a:latin typeface="Times New Roman" pitchFamily="18" charset="0"/>
              </a:rPr>
              <a:t>n </a:t>
            </a:r>
            <a:r>
              <a:rPr lang="zh-CN" altLang="en-US" b="1" dirty="0" smtClean="0">
                <a:latin typeface="Times New Roman" pitchFamily="18" charset="0"/>
              </a:rPr>
              <a:t>维向量构成的集合</a:t>
            </a:r>
            <a:r>
              <a:rPr lang="en-US" altLang="zh-CN" b="1" dirty="0" smtClean="0">
                <a:latin typeface="Times New Roman" pitchFamily="18" charset="0"/>
              </a:rPr>
              <a:t>,</a:t>
            </a:r>
            <a:endParaRPr lang="zh-CN" altLang="en-US" b="1" dirty="0" smtClean="0">
              <a:latin typeface="Times New Roman" pitchFamily="18" charset="0"/>
            </a:endParaRP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b="1" dirty="0" smtClean="0">
                <a:latin typeface="Times New Roman" pitchFamily="18" charset="0"/>
              </a:rPr>
              <a:t> 连同其上的加法、数乘运算</a:t>
            </a:r>
            <a:r>
              <a:rPr lang="en-US" altLang="zh-CN" b="1" dirty="0" smtClean="0">
                <a:latin typeface="Times New Roman" pitchFamily="18" charset="0"/>
              </a:rPr>
              <a:t>,  </a:t>
            </a:r>
            <a:r>
              <a:rPr lang="zh-CN" altLang="en-US" b="1" dirty="0" smtClean="0">
                <a:latin typeface="Times New Roman" pitchFamily="18" charset="0"/>
              </a:rPr>
              <a:t>构成 </a:t>
            </a:r>
            <a:r>
              <a:rPr lang="en-US" altLang="zh-CN" b="1" dirty="0" smtClean="0">
                <a:latin typeface="Times New Roman" pitchFamily="18" charset="0"/>
              </a:rPr>
              <a:t>n </a:t>
            </a:r>
            <a:r>
              <a:rPr lang="zh-CN" altLang="en-US" b="1" dirty="0" smtClean="0">
                <a:latin typeface="Times New Roman" pitchFamily="18" charset="0"/>
              </a:rPr>
              <a:t>维</a:t>
            </a:r>
            <a:endParaRPr lang="en-US" altLang="zh-CN" b="1" dirty="0" smtClean="0">
              <a:latin typeface="Times New Roman" pitchFamily="18" charset="0"/>
            </a:endParaRP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dirty="0" smtClean="0">
                <a:latin typeface="Times New Roman" pitchFamily="18" charset="0"/>
              </a:rPr>
              <a:t> </a:t>
            </a:r>
            <a:r>
              <a:rPr lang="zh-CN" altLang="en-US" b="1" dirty="0" smtClean="0">
                <a:latin typeface="Times New Roman" pitchFamily="18" charset="0"/>
              </a:rPr>
              <a:t>向量空间</a:t>
            </a:r>
            <a:r>
              <a:rPr lang="en-US" altLang="zh-CN" b="1" dirty="0" smtClean="0">
                <a:latin typeface="Times New Roman" pitchFamily="18" charset="0"/>
              </a:rPr>
              <a:t>,  </a:t>
            </a:r>
            <a:r>
              <a:rPr lang="zh-CN" altLang="en-US" b="1" dirty="0" smtClean="0">
                <a:latin typeface="Times New Roman" pitchFamily="18" charset="0"/>
              </a:rPr>
              <a:t>记为 </a:t>
            </a:r>
            <a:r>
              <a:rPr lang="en-US" altLang="zh-CN" b="1" dirty="0" err="1" smtClean="0">
                <a:latin typeface="Times New Roman" pitchFamily="18" charset="0"/>
                <a:sym typeface="Euclid Math One"/>
              </a:rPr>
              <a:t>K</a:t>
            </a:r>
            <a:r>
              <a:rPr lang="en-US" altLang="zh-CN" sz="4000" b="1" baseline="30000" dirty="0" err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endParaRPr lang="en-US" altLang="zh-CN" sz="4000" b="1" baseline="30000" dirty="0" smtClean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b="1" dirty="0">
                <a:latin typeface="Times New Roman" pitchFamily="18" charset="0"/>
              </a:rPr>
              <a:t> </a:t>
            </a:r>
            <a:r>
              <a:rPr lang="zh-CN" altLang="en-US" b="1" dirty="0" smtClean="0">
                <a:latin typeface="Times New Roman" pitchFamily="18" charset="0"/>
              </a:rPr>
              <a:t>     </a:t>
            </a:r>
            <a:endParaRPr lang="en-US" altLang="zh-CN" sz="4000" b="1" baseline="30000" dirty="0" smtClean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91875" name="Picture 5" descr="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70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91876" name="Rectangle 7"/>
          <p:cNvSpPr>
            <a:spLocks noGrp="1" noChangeArrowheads="1"/>
          </p:cNvSpPr>
          <p:nvPr>
            <p:ph type="title" idx="4294967295"/>
          </p:nvPr>
        </p:nvSpPr>
        <p:spPr>
          <a:xfrm>
            <a:off x="539750" y="0"/>
            <a:ext cx="8229600" cy="1143000"/>
          </a:xfrm>
        </p:spPr>
        <p:txBody>
          <a:bodyPr/>
          <a:lstStyle/>
          <a:p>
            <a:pPr eaLnBrk="1" hangingPunct="1"/>
            <a:r>
              <a:rPr lang="zh-CN" altLang="en-US" sz="4000" b="1" dirty="0" smtClean="0">
                <a:solidFill>
                  <a:schemeClr val="bg1"/>
                </a:solidFill>
              </a:rPr>
              <a:t>向量空间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/>
              <p:cNvSpPr/>
              <p:nvPr/>
            </p:nvSpPr>
            <p:spPr>
              <a:xfrm>
                <a:off x="1164804" y="4419599"/>
                <a:ext cx="6718442" cy="19157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CN" i="1" kern="0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kumimoji="0" lang="en-US" altLang="zh-CN" ker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𝐊</m:t>
                          </m:r>
                        </m:e>
                        <m:sup>
                          <m:r>
                            <a:rPr kumimoji="0" lang="en-US" altLang="zh-CN" i="1" ker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𝒏</m:t>
                          </m:r>
                        </m:sup>
                      </m:sSup>
                      <m:r>
                        <a:rPr kumimoji="0" lang="en-US" altLang="zh-CN" i="1" kern="0">
                          <a:solidFill>
                            <a:srgbClr val="000000"/>
                          </a:solidFill>
                          <a:latin typeface="Cambria Math"/>
                        </a:rPr>
                        <m:t>= </m:t>
                      </m:r>
                      <m:d>
                        <m:dPr>
                          <m:begChr m:val="{"/>
                          <m:endChr m:val="}"/>
                          <m:ctrlPr>
                            <a:rPr kumimoji="0" lang="en-US" altLang="zh-CN" i="1" ker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kumimoji="0" lang="en-US" altLang="zh-CN" i="1" ker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0" lang="en-US" altLang="zh-CN" b="1" i="1" kern="0" smtClean="0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 </m:t>
                                </m:r>
                                <m:r>
                                  <a:rPr kumimoji="0" lang="en-US" altLang="zh-CN" b="1" i="1" kern="0" smtClean="0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  </m:t>
                                </m:r>
                                <m:d>
                                  <m:dPr>
                                    <m:begChr m:val=""/>
                                    <m:endChr m:val="|"/>
                                    <m:ctrlPr>
                                      <a:rPr kumimoji="0" lang="en-US" altLang="zh-CN" i="1" kern="0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kumimoji="0" lang="en-US" altLang="zh-CN" i="1" kern="0">
                                            <a:solidFill>
                                              <a:srgbClr val="000000"/>
                                            </a:solidFill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kumimoji="0" lang="en-US" altLang="zh-CN" b="1" i="1" kern="0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/>
                                          </a:rPr>
                                          <m:t> </m:t>
                                        </m:r>
                                        <m:m>
                                          <m:mPr>
                                            <m:mcs>
                                              <m:mc>
                                                <m:mcPr>
                                                  <m:count m:val="1"/>
                                                  <m:mcJc m:val="center"/>
                                                </m:mcPr>
                                              </m:mc>
                                            </m:mcs>
                                            <m:ctrlPr>
                                              <a:rPr kumimoji="0" lang="en-US" altLang="zh-CN" i="1" kern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</a:rPr>
                                            </m:ctrlPr>
                                          </m:mPr>
                                          <m:m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kumimoji="0" lang="en-US" altLang="zh-CN" i="1" kern="0">
                                                      <a:solidFill>
                                                        <a:srgbClr val="000000"/>
                                                      </a:solidFill>
                                                      <a:latin typeface="Cambria Math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kumimoji="0" lang="en-US" altLang="zh-CN" i="1" kern="0">
                                                      <a:solidFill>
                                                        <a:srgbClr val="000000"/>
                                                      </a:solidFill>
                                                      <a:latin typeface="Cambria Math"/>
                                                    </a:rPr>
                                                    <m:t>𝒂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kumimoji="0" lang="en-US" altLang="zh-CN" i="1" kern="0">
                                                      <a:solidFill>
                                                        <a:srgbClr val="000000"/>
                                                      </a:solidFill>
                                                      <a:latin typeface="Cambria Math"/>
                                                    </a:rPr>
                                                    <m:t>𝟏</m:t>
                                                  </m:r>
                                                </m:sub>
                                              </m:sSub>
                                            </m:e>
                                          </m:mr>
                                          <m:m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kumimoji="0" lang="en-US" altLang="zh-CN" i="1" kern="0">
                                                      <a:solidFill>
                                                        <a:srgbClr val="000000"/>
                                                      </a:solidFill>
                                                      <a:latin typeface="Cambria Math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kumimoji="0" lang="en-US" altLang="zh-CN" i="1" kern="0">
                                                      <a:solidFill>
                                                        <a:srgbClr val="000000"/>
                                                      </a:solidFill>
                                                      <a:latin typeface="Cambria Math"/>
                                                    </a:rPr>
                                                    <m:t>𝒂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kumimoji="0" lang="en-US" altLang="zh-CN" i="1" kern="0">
                                                      <a:solidFill>
                                                        <a:srgbClr val="000000"/>
                                                      </a:solidFill>
                                                      <a:latin typeface="Cambria Math"/>
                                                    </a:rPr>
                                                    <m:t>𝟐</m:t>
                                                  </m:r>
                                                </m:sub>
                                              </m:sSub>
                                            </m:e>
                                          </m:mr>
                                          <m:mr>
                                            <m:e>
                                              <m:r>
                                                <a:rPr kumimoji="0" lang="en-US" altLang="zh-CN" i="1" kern="0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/>
                                                </a:rPr>
                                                <m:t>⋮</m:t>
                                              </m:r>
                                            </m:e>
                                          </m:mr>
                                          <m:m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kumimoji="0" lang="en-US" altLang="zh-CN" i="1" kern="0">
                                                      <a:solidFill>
                                                        <a:srgbClr val="000000"/>
                                                      </a:solidFill>
                                                      <a:latin typeface="Cambria Math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kumimoji="0" lang="en-US" altLang="zh-CN" i="1" kern="0">
                                                      <a:solidFill>
                                                        <a:srgbClr val="000000"/>
                                                      </a:solidFill>
                                                      <a:latin typeface="Cambria Math"/>
                                                    </a:rPr>
                                                    <m:t>𝒂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kumimoji="0" lang="en-US" altLang="zh-CN" i="1" kern="0">
                                                      <a:solidFill>
                                                        <a:srgbClr val="000000"/>
                                                      </a:solidFill>
                                                      <a:latin typeface="Cambria Math"/>
                                                    </a:rPr>
                                                    <m:t>𝒏</m:t>
                                                  </m:r>
                                                </m:sub>
                                              </m:sSub>
                                            </m:e>
                                          </m:mr>
                                        </m:m>
                                      </m:e>
                                    </m:d>
                                    <m:r>
                                      <a:rPr kumimoji="0" lang="en-US" altLang="zh-CN" b="1" i="1" kern="0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    </m:t>
                                    </m:r>
                                  </m:e>
                                </m:d>
                              </m:e>
                              <m:e>
                                <m:r>
                                  <a:rPr kumimoji="0" lang="en-US" altLang="zh-CN" b="1" i="1" kern="0" smtClean="0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kumimoji="0" lang="en-US" altLang="zh-CN" b="1" i="1" kern="0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zh-CN" b="1" i="1" kern="0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kumimoji="0" lang="en-US" altLang="zh-CN" b="1" i="1" kern="0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𝟏</m:t>
                                    </m:r>
                                  </m:sub>
                                </m:sSub>
                                <m:r>
                                  <a:rPr kumimoji="0" lang="en-US" altLang="zh-CN" b="1" i="1" kern="0" smtClean="0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,⋯,</m:t>
                                </m:r>
                                <m:sSub>
                                  <m:sSubPr>
                                    <m:ctrlPr>
                                      <a:rPr kumimoji="0" lang="en-US" altLang="zh-CN" b="1" i="1" kern="0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zh-CN" b="1" i="1" kern="0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kumimoji="0" lang="en-US" altLang="zh-CN" b="1" i="1" kern="0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𝒏</m:t>
                                    </m:r>
                                  </m:sub>
                                </m:sSub>
                                <m:r>
                                  <a:rPr kumimoji="0" lang="en-US" altLang="zh-CN" b="1" i="1" kern="0" smtClean="0">
                                    <a:solidFill>
                                      <a:srgbClr val="000000"/>
                                    </a:solidFill>
                                    <a:latin typeface="Cambria Math"/>
                                    <a:ea typeface="Cambria Math"/>
                                  </a:rPr>
                                  <m:t>∈</m:t>
                                </m:r>
                                <m:r>
                                  <a:rPr kumimoji="0" lang="en-US" altLang="zh-CN" b="1" i="0" kern="0" smtClean="0">
                                    <a:solidFill>
                                      <a:srgbClr val="000000"/>
                                    </a:solidFill>
                                    <a:latin typeface="Cambria Math"/>
                                    <a:ea typeface="Cambria Math"/>
                                  </a:rPr>
                                  <m:t>𝐊</m:t>
                                </m:r>
                                <m:r>
                                  <a:rPr kumimoji="0" lang="en-US" altLang="zh-CN" b="1" i="1" kern="0" smtClean="0">
                                    <a:solidFill>
                                      <a:srgbClr val="000000"/>
                                    </a:solidFill>
                                    <a:latin typeface="Cambria Math"/>
                                    <a:ea typeface="Cambria Math"/>
                                  </a:rPr>
                                  <m:t> 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4804" y="4419599"/>
                <a:ext cx="6718442" cy="1915781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56284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4403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57200" y="620713"/>
                <a:ext cx="8229600" cy="5505450"/>
              </a:xfrm>
            </p:spPr>
            <p:txBody>
              <a:bodyPr/>
              <a:lstStyle/>
              <a:p>
                <a:pPr eaLnBrk="1" hangingPunct="1">
                  <a:lnSpc>
                    <a:spcPct val="150000"/>
                  </a:lnSpc>
                  <a:buFontTx/>
                  <a:buNone/>
                </a:pPr>
                <a:r>
                  <a:rPr lang="zh-CN" altLang="en-US" b="1" dirty="0" smtClean="0">
                    <a:latin typeface="Times New Roman" pitchFamily="18" charset="0"/>
                  </a:rPr>
                  <a:t>  </a:t>
                </a:r>
                <a:r>
                  <a:rPr lang="zh-CN" altLang="en-US" sz="3600" b="1" dirty="0" smtClean="0">
                    <a:latin typeface="Times New Roman" pitchFamily="18" charset="0"/>
                  </a:rPr>
                  <a:t>构</a:t>
                </a:r>
                <a:r>
                  <a:rPr lang="zh-CN" altLang="en-US" sz="3600" b="1" dirty="0">
                    <a:latin typeface="Times New Roman" pitchFamily="18" charset="0"/>
                  </a:rPr>
                  <a:t>造</a:t>
                </a:r>
                <a:r>
                  <a:rPr lang="zh-CN" altLang="en-US" sz="3600" b="1" dirty="0" smtClean="0">
                    <a:latin typeface="Times New Roman" pitchFamily="18" charset="0"/>
                  </a:rPr>
                  <a:t>线性无关组的</a:t>
                </a:r>
                <a:r>
                  <a:rPr lang="zh-CN" altLang="en-US" sz="3600" b="1" dirty="0">
                    <a:latin typeface="Times New Roman" pitchFamily="18" charset="0"/>
                  </a:rPr>
                  <a:t>方法</a:t>
                </a:r>
                <a:r>
                  <a:rPr lang="zh-CN" altLang="en-US" sz="3600" b="1" dirty="0" smtClean="0">
                    <a:latin typeface="Times New Roman" pitchFamily="18" charset="0"/>
                  </a:rPr>
                  <a:t> </a:t>
                </a:r>
                <a:r>
                  <a:rPr lang="en-US" altLang="zh-CN" sz="3600" b="1" dirty="0" smtClean="0">
                    <a:latin typeface="Times New Roman" pitchFamily="18" charset="0"/>
                  </a:rPr>
                  <a:t>:</a:t>
                </a:r>
              </a:p>
              <a:p>
                <a:pPr eaLnBrk="1" hangingPunct="1">
                  <a:lnSpc>
                    <a:spcPct val="150000"/>
                  </a:lnSpc>
                  <a:buFontTx/>
                  <a:buNone/>
                </a:pPr>
                <a:r>
                  <a:rPr lang="en-US" altLang="zh-CN" sz="3600" b="1" dirty="0" smtClean="0">
                    <a:latin typeface="Times New Roman" pitchFamily="18" charset="0"/>
                  </a:rPr>
                  <a:t>       </a:t>
                </a:r>
                <a:r>
                  <a:rPr lang="zh-CN" altLang="en-US" sz="3600" b="1" dirty="0" smtClean="0">
                    <a:latin typeface="Times New Roman" pitchFamily="18" charset="0"/>
                  </a:rPr>
                  <a:t>向无关组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600" b="1" i="1">
                            <a:latin typeface="Cambria Math"/>
                          </a:rPr>
                        </m:ctrlPr>
                      </m:sSubPr>
                      <m:e>
                        <m:r>
                          <a:rPr lang="zh-CN" altLang="en-US" sz="3600" b="1">
                            <a:latin typeface="Cambria Math"/>
                          </a:rPr>
                          <m:t>𝛂</m:t>
                        </m:r>
                      </m:e>
                      <m:sub>
                        <m:r>
                          <a:rPr lang="en-US" altLang="zh-CN" sz="3600" b="1" i="1">
                            <a:latin typeface="Cambria Math"/>
                          </a:rPr>
                          <m:t>𝟏</m:t>
                        </m:r>
                      </m:sub>
                    </m:sSub>
                    <m:r>
                      <a:rPr lang="en-US" altLang="zh-CN" sz="3600" b="1" i="1">
                        <a:latin typeface="Cambria Math"/>
                      </a:rPr>
                      <m:t> , ⋯,</m:t>
                    </m:r>
                    <m:sSub>
                      <m:sSubPr>
                        <m:ctrlPr>
                          <a:rPr lang="en-US" altLang="zh-CN" sz="3600" b="1" i="1">
                            <a:latin typeface="Cambria Math"/>
                          </a:rPr>
                        </m:ctrlPr>
                      </m:sSubPr>
                      <m:e>
                        <m:r>
                          <a:rPr lang="zh-CN" altLang="en-US" sz="3600" b="1">
                            <a:latin typeface="Cambria Math"/>
                          </a:rPr>
                          <m:t>𝛂</m:t>
                        </m:r>
                      </m:e>
                      <m:sub>
                        <m:r>
                          <a:rPr lang="en-US" altLang="zh-CN" sz="3600" b="1" i="1">
                            <a:latin typeface="Cambria Math"/>
                          </a:rPr>
                          <m:t>𝒔</m:t>
                        </m:r>
                      </m:sub>
                    </m:sSub>
                  </m:oMath>
                </a14:m>
                <a:r>
                  <a:rPr lang="zh-CN" altLang="en-US" sz="3600" b="1" dirty="0" smtClean="0">
                    <a:latin typeface="Times New Roman" pitchFamily="18" charset="0"/>
                  </a:rPr>
                  <a:t> 中添加一个</a:t>
                </a:r>
                <a:endParaRPr lang="en-US" altLang="zh-CN" sz="3600" b="1" dirty="0" smtClean="0">
                  <a:latin typeface="Times New Roman" pitchFamily="18" charset="0"/>
                </a:endParaRPr>
              </a:p>
              <a:p>
                <a:pPr eaLnBrk="1" hangingPunct="1">
                  <a:lnSpc>
                    <a:spcPct val="150000"/>
                  </a:lnSpc>
                  <a:buFontTx/>
                  <a:buNone/>
                </a:pPr>
                <a:r>
                  <a:rPr lang="en-US" altLang="zh-CN" sz="3600" b="1" dirty="0">
                    <a:latin typeface="Times New Roman" pitchFamily="18" charset="0"/>
                  </a:rPr>
                  <a:t> </a:t>
                </a:r>
                <a:r>
                  <a:rPr lang="en-US" altLang="zh-CN" sz="3600" b="1" dirty="0" smtClean="0">
                    <a:latin typeface="Times New Roman" pitchFamily="18" charset="0"/>
                  </a:rPr>
                  <a:t> </a:t>
                </a:r>
                <a:r>
                  <a:rPr lang="zh-CN" altLang="en-US" sz="3600" b="1" dirty="0" smtClean="0">
                    <a:latin typeface="Times New Roman" pitchFamily="18" charset="0"/>
                  </a:rPr>
                  <a:t>不能被</a:t>
                </a:r>
                <a:r>
                  <a:rPr lang="zh-CN" altLang="en-US" sz="3600" b="1" dirty="0" smtClean="0">
                    <a:latin typeface="Times New Roman" pitchFamily="18" charset="0"/>
                    <a:sym typeface="Symbol" pitchFamily="18" charset="2"/>
                  </a:rPr>
                  <a:t>该组</a:t>
                </a:r>
                <a:r>
                  <a:rPr lang="zh-CN" altLang="en-US" sz="3600" b="1" dirty="0" smtClean="0">
                    <a:latin typeface="Times New Roman" pitchFamily="18" charset="0"/>
                  </a:rPr>
                  <a:t>表出向量  </a:t>
                </a:r>
                <a14:m>
                  <m:oMath xmlns:m="http://schemas.openxmlformats.org/officeDocument/2006/math">
                    <m:r>
                      <a:rPr lang="zh-CN" altLang="en-US" sz="3600" b="1">
                        <a:latin typeface="Cambria Math"/>
                      </a:rPr>
                      <m:t>𝛃</m:t>
                    </m:r>
                    <m:r>
                      <a:rPr lang="en-US" altLang="zh-CN" sz="3600" b="1" i="0" smtClean="0">
                        <a:latin typeface="Cambria Math"/>
                      </a:rPr>
                      <m:t> </m:t>
                    </m:r>
                  </m:oMath>
                </a14:m>
                <a:r>
                  <a:rPr lang="en-US" altLang="zh-CN" sz="3600" b="1" dirty="0" smtClean="0">
                    <a:latin typeface="Times New Roman" pitchFamily="18" charset="0"/>
                  </a:rPr>
                  <a:t>,  </a:t>
                </a:r>
                <a:r>
                  <a:rPr lang="zh-CN" altLang="en-US" sz="3600" b="1" dirty="0" smtClean="0">
                    <a:latin typeface="Times New Roman" pitchFamily="18" charset="0"/>
                  </a:rPr>
                  <a:t>所得向量组      </a:t>
                </a:r>
              </a:p>
              <a:p>
                <a:pPr eaLnBrk="1" hangingPunct="1">
                  <a:lnSpc>
                    <a:spcPct val="150000"/>
                  </a:lnSpc>
                  <a:buFontTx/>
                  <a:buNone/>
                </a:pPr>
                <a:r>
                  <a:rPr lang="zh-CN" altLang="en-US" sz="3600" b="1" dirty="0" smtClean="0">
                    <a:latin typeface="Times New Roman" pitchFamily="18" charset="0"/>
                  </a:rPr>
                  <a:t>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600" b="1" i="1">
                            <a:latin typeface="Cambria Math"/>
                          </a:rPr>
                        </m:ctrlPr>
                      </m:sSubPr>
                      <m:e>
                        <m:r>
                          <a:rPr lang="zh-CN" altLang="en-US" sz="3600" b="1">
                            <a:latin typeface="Cambria Math"/>
                          </a:rPr>
                          <m:t>𝛂</m:t>
                        </m:r>
                      </m:e>
                      <m:sub>
                        <m:r>
                          <a:rPr lang="en-US" altLang="zh-CN" sz="3600" b="1" i="1">
                            <a:latin typeface="Cambria Math"/>
                          </a:rPr>
                          <m:t>𝟏</m:t>
                        </m:r>
                      </m:sub>
                    </m:sSub>
                    <m:r>
                      <a:rPr lang="en-US" altLang="zh-CN" sz="3600" b="1" i="1">
                        <a:latin typeface="Cambria Math"/>
                      </a:rPr>
                      <m:t> , ⋯,</m:t>
                    </m:r>
                    <m:sSub>
                      <m:sSubPr>
                        <m:ctrlPr>
                          <a:rPr lang="en-US" altLang="zh-CN" sz="3600" b="1" i="1">
                            <a:latin typeface="Cambria Math"/>
                          </a:rPr>
                        </m:ctrlPr>
                      </m:sSubPr>
                      <m:e>
                        <m:r>
                          <a:rPr lang="zh-CN" altLang="en-US" sz="3600" b="1">
                            <a:latin typeface="Cambria Math"/>
                          </a:rPr>
                          <m:t>𝛂</m:t>
                        </m:r>
                      </m:e>
                      <m:sub>
                        <m:r>
                          <a:rPr lang="en-US" altLang="zh-CN" sz="3600" b="1" i="1">
                            <a:latin typeface="Cambria Math"/>
                          </a:rPr>
                          <m:t>𝒔</m:t>
                        </m:r>
                      </m:sub>
                    </m:sSub>
                    <m:r>
                      <a:rPr lang="en-US" altLang="zh-CN" sz="3600" b="1" i="1">
                        <a:latin typeface="Cambria Math"/>
                      </a:rPr>
                      <m:t> , </m:t>
                    </m:r>
                    <m:r>
                      <a:rPr lang="zh-CN" altLang="en-US" sz="3600" b="1">
                        <a:latin typeface="Cambria Math"/>
                      </a:rPr>
                      <m:t>𝛃</m:t>
                    </m:r>
                  </m:oMath>
                </a14:m>
                <a:r>
                  <a:rPr lang="en-US" altLang="zh-CN" sz="3600" b="1" dirty="0" smtClean="0">
                    <a:latin typeface="Times New Roman" pitchFamily="18" charset="0"/>
                    <a:sym typeface="Symbol" pitchFamily="18" charset="2"/>
                  </a:rPr>
                  <a:t> </a:t>
                </a:r>
                <a:endParaRPr lang="en-US" altLang="zh-CN" sz="3600" b="1" dirty="0" smtClean="0">
                  <a:latin typeface="Times New Roman" pitchFamily="18" charset="0"/>
                </a:endParaRPr>
              </a:p>
              <a:p>
                <a:pPr eaLnBrk="1" hangingPunct="1">
                  <a:lnSpc>
                    <a:spcPct val="150000"/>
                  </a:lnSpc>
                  <a:buFontTx/>
                  <a:buNone/>
                </a:pPr>
                <a:r>
                  <a:rPr lang="en-US" altLang="zh-CN" sz="3600" b="1" dirty="0" smtClean="0">
                    <a:latin typeface="Times New Roman" pitchFamily="18" charset="0"/>
                  </a:rPr>
                  <a:t>  </a:t>
                </a:r>
                <a:r>
                  <a:rPr lang="zh-CN" altLang="en-US" sz="3600" b="1" dirty="0" smtClean="0">
                    <a:latin typeface="Times New Roman" pitchFamily="18" charset="0"/>
                  </a:rPr>
                  <a:t>仍线性无关</a:t>
                </a:r>
                <a:r>
                  <a:rPr lang="en-US" altLang="zh-CN" sz="3600" b="1" dirty="0" smtClean="0">
                    <a:latin typeface="Times New Roman" pitchFamily="18" charset="0"/>
                  </a:rPr>
                  <a:t>                                </a:t>
                </a:r>
              </a:p>
            </p:txBody>
          </p:sp>
        </mc:Choice>
        <mc:Fallback xmlns="">
          <p:sp>
            <p:nvSpPr>
              <p:cNvPr id="614403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620713"/>
                <a:ext cx="8229600" cy="5505450"/>
              </a:xfr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 </a:t>
            </a:r>
            <a:r>
              <a:rPr lang="en-US" altLang="zh-CN" sz="4800" b="1" smtClean="0">
                <a:latin typeface="Times New Roman" pitchFamily="18" charset="0"/>
              </a:rPr>
              <a:t>Quiz</a:t>
            </a:r>
            <a:r>
              <a:rPr lang="en-US" altLang="zh-CN" b="1" smtClean="0">
                <a:latin typeface="Times New Roman" pitchFamily="18" charset="0"/>
              </a:rPr>
              <a:t>:</a:t>
            </a:r>
          </a:p>
        </p:txBody>
      </p:sp>
      <p:sp>
        <p:nvSpPr>
          <p:cNvPr id="38973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130000"/>
              </a:lnSpc>
              <a:buFont typeface="Wingdings" pitchFamily="2" charset="2"/>
              <a:buNone/>
            </a:pPr>
            <a:r>
              <a:rPr lang="en-US" altLang="zh-CN" b="1" smtClean="0">
                <a:latin typeface="Times New Roman" pitchFamily="18" charset="0"/>
              </a:rPr>
              <a:t>       </a:t>
            </a:r>
            <a:r>
              <a:rPr lang="zh-CN" altLang="en-US" b="1" smtClean="0">
                <a:latin typeface="Times New Roman" pitchFamily="18" charset="0"/>
              </a:rPr>
              <a:t>已知                    线性相关</a:t>
            </a:r>
            <a:r>
              <a:rPr lang="en-US" altLang="zh-CN" b="1" smtClean="0">
                <a:latin typeface="Times New Roman" pitchFamily="18" charset="0"/>
              </a:rPr>
              <a:t>,             </a:t>
            </a:r>
          </a:p>
          <a:p>
            <a:pPr eaLnBrk="1" hangingPunct="1">
              <a:lnSpc>
                <a:spcPct val="130000"/>
              </a:lnSpc>
              <a:buFont typeface="Wingdings" pitchFamily="2" charset="2"/>
              <a:buNone/>
            </a:pPr>
            <a:r>
              <a:rPr lang="en-US" altLang="zh-CN" b="1" smtClean="0">
                <a:latin typeface="Times New Roman" pitchFamily="18" charset="0"/>
              </a:rPr>
              <a:t>   </a:t>
            </a:r>
            <a:r>
              <a:rPr lang="zh-CN" altLang="en-US" b="1" smtClean="0">
                <a:latin typeface="Times New Roman" pitchFamily="18" charset="0"/>
              </a:rPr>
              <a:t>线性无关</a:t>
            </a:r>
            <a:r>
              <a:rPr lang="en-US" altLang="zh-CN" b="1" smtClean="0">
                <a:latin typeface="Times New Roman" pitchFamily="18" charset="0"/>
              </a:rPr>
              <a:t>.  </a:t>
            </a:r>
            <a:r>
              <a:rPr lang="zh-CN" altLang="en-US" b="1" smtClean="0">
                <a:latin typeface="Times New Roman" pitchFamily="18" charset="0"/>
              </a:rPr>
              <a:t>问      能否被               线性表出</a:t>
            </a:r>
            <a:r>
              <a:rPr lang="en-US" altLang="zh-CN" b="1" smtClean="0">
                <a:latin typeface="Times New Roman" pitchFamily="18" charset="0"/>
              </a:rPr>
              <a:t>?</a:t>
            </a:r>
          </a:p>
          <a:p>
            <a:pPr eaLnBrk="1" hangingPunct="1">
              <a:lnSpc>
                <a:spcPct val="130000"/>
              </a:lnSpc>
              <a:buFont typeface="Wingdings" pitchFamily="2" charset="2"/>
              <a:buNone/>
            </a:pPr>
            <a:endParaRPr lang="en-US" altLang="zh-CN" b="1" smtClean="0">
              <a:latin typeface="Times New Roman" pitchFamily="18" charset="0"/>
            </a:endParaRPr>
          </a:p>
          <a:p>
            <a:pPr eaLnBrk="1" hangingPunct="1">
              <a:lnSpc>
                <a:spcPct val="130000"/>
              </a:lnSpc>
              <a:buFont typeface="Wingdings" pitchFamily="2" charset="2"/>
              <a:buNone/>
            </a:pP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                                  </a:t>
            </a:r>
            <a:r>
              <a:rPr lang="zh-CN" altLang="en-US" b="1" smtClean="0">
                <a:latin typeface="Times New Roman" pitchFamily="18" charset="0"/>
              </a:rPr>
              <a:t>线性无关</a:t>
            </a:r>
          </a:p>
          <a:p>
            <a:pPr eaLnBrk="1" hangingPunct="1">
              <a:lnSpc>
                <a:spcPct val="130000"/>
              </a:lnSpc>
              <a:buFont typeface="Wingdings" pitchFamily="2" charset="2"/>
              <a:buNone/>
            </a:pPr>
            <a:r>
              <a:rPr lang="zh-CN" altLang="en-US" b="1" smtClean="0">
                <a:latin typeface="Times New Roman" pitchFamily="18" charset="0"/>
                <a:sym typeface="Symbol" pitchFamily="18" charset="2"/>
              </a:rPr>
              <a:t>                                     </a:t>
            </a:r>
            <a:r>
              <a:rPr lang="zh-CN" altLang="en-US" b="1" smtClean="0">
                <a:latin typeface="Times New Roman" pitchFamily="18" charset="0"/>
              </a:rPr>
              <a:t>线性表出</a:t>
            </a:r>
          </a:p>
        </p:txBody>
      </p:sp>
      <p:graphicFrame>
        <p:nvGraphicFramePr>
          <p:cNvPr id="40962" name="Object 4"/>
          <p:cNvGraphicFramePr>
            <a:graphicFrameLocks noChangeAspect="1"/>
          </p:cNvGraphicFramePr>
          <p:nvPr/>
        </p:nvGraphicFramePr>
        <p:xfrm>
          <a:off x="2124075" y="2060575"/>
          <a:ext cx="1863725" cy="700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468" name="公式" r:id="rId3" imgW="609480" imgH="228600" progId="Equation.3">
                  <p:embed/>
                </p:oleObj>
              </mc:Choice>
              <mc:Fallback>
                <p:oleObj name="公式" r:id="rId3" imgW="609480" imgH="2286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24075" y="2060575"/>
                        <a:ext cx="1863725" cy="700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963" name="Object 5"/>
          <p:cNvGraphicFramePr>
            <a:graphicFrameLocks noChangeAspect="1"/>
          </p:cNvGraphicFramePr>
          <p:nvPr/>
        </p:nvGraphicFramePr>
        <p:xfrm>
          <a:off x="6084888" y="1989138"/>
          <a:ext cx="2006600" cy="738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469" name="公式" r:id="rId5" imgW="622080" imgH="228600" progId="Equation.3">
                  <p:embed/>
                </p:oleObj>
              </mc:Choice>
              <mc:Fallback>
                <p:oleObj name="公式" r:id="rId5" imgW="622080" imgH="2286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84888" y="1989138"/>
                        <a:ext cx="2006600" cy="7381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964" name="Object 6"/>
          <p:cNvGraphicFramePr>
            <a:graphicFrameLocks noChangeAspect="1"/>
          </p:cNvGraphicFramePr>
          <p:nvPr/>
        </p:nvGraphicFramePr>
        <p:xfrm>
          <a:off x="3276600" y="2781300"/>
          <a:ext cx="546100" cy="663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470" name="公式" r:id="rId7" imgW="177480" imgH="215640" progId="Equation.3">
                  <p:embed/>
                </p:oleObj>
              </mc:Choice>
              <mc:Fallback>
                <p:oleObj name="公式" r:id="rId7" imgW="177480" imgH="21564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76600" y="2781300"/>
                        <a:ext cx="546100" cy="663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965" name="Object 7"/>
          <p:cNvGraphicFramePr>
            <a:graphicFrameLocks noChangeAspect="1"/>
          </p:cNvGraphicFramePr>
          <p:nvPr/>
        </p:nvGraphicFramePr>
        <p:xfrm>
          <a:off x="5148263" y="2781300"/>
          <a:ext cx="1277937" cy="720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471" name="公式" r:id="rId9" imgW="406080" imgH="228600" progId="Equation.3">
                  <p:embed/>
                </p:oleObj>
              </mc:Choice>
              <mc:Fallback>
                <p:oleObj name="公式" r:id="rId9" imgW="406080" imgH="2286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48263" y="2781300"/>
                        <a:ext cx="1277937" cy="720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97352" name="Object 8"/>
          <p:cNvGraphicFramePr>
            <a:graphicFrameLocks noChangeAspect="1"/>
          </p:cNvGraphicFramePr>
          <p:nvPr/>
        </p:nvGraphicFramePr>
        <p:xfrm>
          <a:off x="2916238" y="4221163"/>
          <a:ext cx="1262062" cy="709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472" name="公式" r:id="rId11" imgW="406080" imgH="228600" progId="Equation.3">
                  <p:embed/>
                </p:oleObj>
              </mc:Choice>
              <mc:Fallback>
                <p:oleObj name="公式" r:id="rId11" imgW="406080" imgH="22860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16238" y="4221163"/>
                        <a:ext cx="1262062" cy="7096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97353" name="Object 9"/>
          <p:cNvGraphicFramePr>
            <a:graphicFrameLocks noChangeAspect="1"/>
          </p:cNvGraphicFramePr>
          <p:nvPr/>
        </p:nvGraphicFramePr>
        <p:xfrm>
          <a:off x="6443663" y="4941888"/>
          <a:ext cx="569912" cy="696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473" name="公式" r:id="rId13" imgW="177480" imgH="215640" progId="Equation.3">
                  <p:embed/>
                </p:oleObj>
              </mc:Choice>
              <mc:Fallback>
                <p:oleObj name="公式" r:id="rId13" imgW="177480" imgH="215640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43663" y="4941888"/>
                        <a:ext cx="569912" cy="696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97354" name="Object 10"/>
          <p:cNvGraphicFramePr>
            <a:graphicFrameLocks noChangeAspect="1"/>
          </p:cNvGraphicFramePr>
          <p:nvPr/>
        </p:nvGraphicFramePr>
        <p:xfrm>
          <a:off x="3276600" y="4941888"/>
          <a:ext cx="1285875" cy="725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474" name="公式" r:id="rId15" imgW="406080" imgH="228600" progId="Equation.3">
                  <p:embed/>
                </p:oleObj>
              </mc:Choice>
              <mc:Fallback>
                <p:oleObj name="公式" r:id="rId15" imgW="406080" imgH="228600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76600" y="4941888"/>
                        <a:ext cx="1285875" cy="7254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73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38973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7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0" dur="500"/>
                                        <p:tgtEl>
                                          <p:spTgt spid="3897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73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5" dur="500"/>
                                        <p:tgtEl>
                                          <p:spTgt spid="38973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7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8" dur="500"/>
                                        <p:tgtEl>
                                          <p:spTgt spid="3897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7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1" dur="500"/>
                                        <p:tgtEl>
                                          <p:spTgt spid="3897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5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b="1" smtClean="0"/>
              <a:t>第三章 </a:t>
            </a:r>
            <a:r>
              <a:rPr lang="zh-CN" altLang="en-US" b="1" smtClean="0">
                <a:solidFill>
                  <a:schemeClr val="hlink"/>
                </a:solidFill>
                <a:latin typeface="Times New Roman" pitchFamily="18" charset="0"/>
              </a:rPr>
              <a:t>线性空间</a:t>
            </a:r>
          </a:p>
        </p:txBody>
      </p:sp>
      <p:sp>
        <p:nvSpPr>
          <p:cNvPr id="38850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341438"/>
            <a:ext cx="8229600" cy="4754562"/>
          </a:xfrm>
        </p:spPr>
        <p:txBody>
          <a:bodyPr/>
          <a:lstStyle/>
          <a:p>
            <a:pPr marL="609600" indent="-609600" eaLnBrk="1" hangingPunct="1">
              <a:lnSpc>
                <a:spcPct val="120000"/>
              </a:lnSpc>
              <a:buFontTx/>
              <a:buNone/>
              <a:defRPr/>
            </a:pPr>
            <a:r>
              <a:rPr lang="en-US" altLang="zh-CN" sz="2800" dirty="0" smtClean="0"/>
              <a:t>   </a:t>
            </a:r>
            <a:r>
              <a:rPr lang="en-US" altLang="zh-CN" sz="3600" b="1" dirty="0" smtClean="0">
                <a:latin typeface="Times New Roman" pitchFamily="18" charset="0"/>
              </a:rPr>
              <a:t>1  </a:t>
            </a:r>
            <a:r>
              <a:rPr lang="zh-CN" altLang="en-US" sz="3600" b="1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向量空间与线性空间</a:t>
            </a:r>
            <a:endParaRPr lang="zh-CN" altLang="en-US" sz="3600" b="1" dirty="0" smtClean="0">
              <a:latin typeface="Times New Roman" pitchFamily="18" charset="0"/>
            </a:endParaRPr>
          </a:p>
          <a:p>
            <a:pPr marL="609600" indent="-609600" eaLnBrk="1" hangingPunct="1">
              <a:lnSpc>
                <a:spcPct val="120000"/>
              </a:lnSpc>
              <a:buFontTx/>
              <a:buNone/>
              <a:defRPr/>
            </a:pPr>
            <a:r>
              <a:rPr lang="zh-CN" altLang="en-US" sz="3600" b="1" dirty="0" smtClean="0">
                <a:latin typeface="Times New Roman" pitchFamily="18" charset="0"/>
              </a:rPr>
              <a:t>   </a:t>
            </a:r>
            <a:r>
              <a:rPr lang="en-US" altLang="zh-CN" sz="3600" b="1" dirty="0" smtClean="0">
                <a:latin typeface="Times New Roman" pitchFamily="18" charset="0"/>
              </a:rPr>
              <a:t>2  </a:t>
            </a:r>
            <a:r>
              <a:rPr lang="zh-CN" altLang="en-US" sz="3600" b="1" dirty="0" smtClean="0">
                <a:latin typeface="Times New Roman" pitchFamily="18" charset="0"/>
              </a:rPr>
              <a:t>线性相关与线性无关 </a:t>
            </a:r>
          </a:p>
          <a:p>
            <a:pPr marL="609600" indent="-609600" eaLnBrk="1" hangingPunct="1">
              <a:lnSpc>
                <a:spcPct val="120000"/>
              </a:lnSpc>
              <a:buFontTx/>
              <a:buNone/>
              <a:defRPr/>
            </a:pPr>
            <a:r>
              <a:rPr lang="zh-CN" altLang="en-US" sz="3600" b="1" dirty="0" smtClean="0">
                <a:latin typeface="Times New Roman" pitchFamily="18" charset="0"/>
              </a:rPr>
              <a:t>   </a:t>
            </a:r>
            <a:r>
              <a:rPr lang="en-US" altLang="zh-CN" sz="3600" b="1" dirty="0" smtClean="0">
                <a:solidFill>
                  <a:srgbClr val="FFFF00"/>
                </a:solidFill>
                <a:latin typeface="Times New Roman" pitchFamily="18" charset="0"/>
              </a:rPr>
              <a:t>3  </a:t>
            </a:r>
            <a:r>
              <a:rPr lang="zh-CN" altLang="en-US" sz="3600" b="1" dirty="0" smtClean="0">
                <a:solidFill>
                  <a:srgbClr val="FFFF00"/>
                </a:solidFill>
                <a:latin typeface="Times New Roman" pitchFamily="18" charset="0"/>
              </a:rPr>
              <a:t>向量组的极大无关组与秩</a:t>
            </a:r>
          </a:p>
          <a:p>
            <a:pPr marL="609600" indent="-609600" eaLnBrk="1" hangingPunct="1">
              <a:lnSpc>
                <a:spcPct val="120000"/>
              </a:lnSpc>
              <a:buFontTx/>
              <a:buNone/>
              <a:defRPr/>
            </a:pPr>
            <a:r>
              <a:rPr lang="zh-CN" altLang="en-US" sz="3600" b="1" dirty="0" smtClean="0">
                <a:latin typeface="Times New Roman" pitchFamily="18" charset="0"/>
              </a:rPr>
              <a:t>   </a:t>
            </a:r>
            <a:r>
              <a:rPr lang="en-US" altLang="zh-CN" sz="3600" b="1" dirty="0" smtClean="0">
                <a:latin typeface="Times New Roman" pitchFamily="18" charset="0"/>
              </a:rPr>
              <a:t>4  </a:t>
            </a:r>
            <a:r>
              <a:rPr lang="zh-CN" altLang="en-US" sz="3600" b="1" dirty="0" smtClean="0">
                <a:latin typeface="Times New Roman" pitchFamily="18" charset="0"/>
              </a:rPr>
              <a:t>线性空间的基与维数</a:t>
            </a:r>
          </a:p>
          <a:p>
            <a:pPr marL="609600" indent="-609600" eaLnBrk="1" hangingPunct="1">
              <a:lnSpc>
                <a:spcPct val="120000"/>
              </a:lnSpc>
              <a:buFontTx/>
              <a:buNone/>
              <a:defRPr/>
            </a:pPr>
            <a:r>
              <a:rPr lang="zh-CN" altLang="en-US" sz="3600" b="1" dirty="0" smtClean="0">
                <a:latin typeface="Times New Roman" pitchFamily="18" charset="0"/>
              </a:rPr>
              <a:t>   </a:t>
            </a:r>
            <a:r>
              <a:rPr lang="en-US" altLang="zh-CN" sz="3600" b="1" dirty="0" smtClean="0">
                <a:latin typeface="Times New Roman" pitchFamily="18" charset="0"/>
              </a:rPr>
              <a:t>5  </a:t>
            </a:r>
            <a:r>
              <a:rPr lang="zh-CN" altLang="en-US" sz="3600" b="1" dirty="0" smtClean="0">
                <a:latin typeface="Times New Roman" pitchFamily="18" charset="0"/>
              </a:rPr>
              <a:t>矩阵的秩</a:t>
            </a:r>
          </a:p>
          <a:p>
            <a:pPr marL="609600" indent="-609600" eaLnBrk="1" hangingPunct="1">
              <a:lnSpc>
                <a:spcPct val="120000"/>
              </a:lnSpc>
              <a:buFontTx/>
              <a:buNone/>
              <a:defRPr/>
            </a:pPr>
            <a:r>
              <a:rPr lang="zh-CN" altLang="en-US" sz="3600" b="1" dirty="0" smtClean="0">
                <a:latin typeface="Times New Roman" pitchFamily="18" charset="0"/>
              </a:rPr>
              <a:t>   </a:t>
            </a:r>
            <a:r>
              <a:rPr lang="en-US" altLang="zh-CN" sz="3600" b="1" dirty="0" smtClean="0">
                <a:latin typeface="Times New Roman" pitchFamily="18" charset="0"/>
              </a:rPr>
              <a:t>6  </a:t>
            </a:r>
            <a:r>
              <a:rPr lang="zh-CN" altLang="en-US" sz="3600" b="1" dirty="0" smtClean="0">
                <a:latin typeface="Times New Roman" pitchFamily="18" charset="0"/>
              </a:rPr>
              <a:t>线性方程组解的结构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6450" name="Picture 8" descr="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70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6451" name="Rectangle 11"/>
          <p:cNvSpPr>
            <a:spLocks noGrp="1" noChangeArrowheads="1"/>
          </p:cNvSpPr>
          <p:nvPr>
            <p:ph type="title"/>
          </p:nvPr>
        </p:nvSpPr>
        <p:spPr>
          <a:xfrm>
            <a:off x="684213" y="0"/>
            <a:ext cx="8229600" cy="1143000"/>
          </a:xfrm>
        </p:spPr>
        <p:txBody>
          <a:bodyPr/>
          <a:lstStyle/>
          <a:p>
            <a:pPr eaLnBrk="1" hangingPunct="1"/>
            <a:r>
              <a:rPr lang="zh-CN" altLang="en-US" sz="4000" b="1" smtClean="0">
                <a:solidFill>
                  <a:schemeClr val="bg1"/>
                </a:solidFill>
                <a:latin typeface="Times New Roman" pitchFamily="18" charset="0"/>
              </a:rPr>
              <a:t>极大无关部分组</a:t>
            </a:r>
          </a:p>
        </p:txBody>
      </p:sp>
      <p:sp>
        <p:nvSpPr>
          <p:cNvPr id="616452" name="Rectangle 17"/>
          <p:cNvSpPr>
            <a:spLocks noGrp="1" noChangeArrowheads="1"/>
          </p:cNvSpPr>
          <p:nvPr>
            <p:ph type="body" idx="1"/>
          </p:nvPr>
        </p:nvSpPr>
        <p:spPr>
          <a:xfrm>
            <a:off x="457200" y="1989138"/>
            <a:ext cx="8229600" cy="4137025"/>
          </a:xfrm>
        </p:spPr>
        <p:txBody>
          <a:bodyPr/>
          <a:lstStyle/>
          <a:p>
            <a:pPr marL="609600" indent="-609600" eaLnBrk="1" hangingPunct="1">
              <a:lnSpc>
                <a:spcPct val="135000"/>
              </a:lnSpc>
              <a:buFontTx/>
              <a:buNone/>
            </a:pPr>
            <a:r>
              <a:rPr lang="zh-CN" altLang="en-US" sz="3600" b="1" smtClean="0">
                <a:latin typeface="Times New Roman" pitchFamily="18" charset="0"/>
              </a:rPr>
              <a:t>在向量组中</a:t>
            </a:r>
            <a:r>
              <a:rPr lang="en-US" altLang="zh-CN" sz="3600" b="1" smtClean="0">
                <a:latin typeface="Times New Roman" pitchFamily="18" charset="0"/>
              </a:rPr>
              <a:t>,  </a:t>
            </a:r>
            <a:r>
              <a:rPr lang="zh-CN" altLang="en-US" sz="3600" b="1" smtClean="0">
                <a:latin typeface="Times New Roman" pitchFamily="18" charset="0"/>
              </a:rPr>
              <a:t>满足条件</a:t>
            </a:r>
          </a:p>
          <a:p>
            <a:pPr marL="609600" indent="-609600" eaLnBrk="1" hangingPunct="1">
              <a:lnSpc>
                <a:spcPct val="135000"/>
              </a:lnSpc>
              <a:buFontTx/>
              <a:buAutoNum type="arabicParenR"/>
            </a:pPr>
            <a:r>
              <a:rPr lang="zh-CN" altLang="en-US" sz="3600" b="1" smtClean="0">
                <a:latin typeface="Times New Roman" pitchFamily="18" charset="0"/>
              </a:rPr>
              <a:t>线性无关</a:t>
            </a:r>
          </a:p>
          <a:p>
            <a:pPr marL="609600" indent="-609600" eaLnBrk="1" hangingPunct="1">
              <a:lnSpc>
                <a:spcPct val="135000"/>
              </a:lnSpc>
              <a:buFontTx/>
              <a:buAutoNum type="arabicParenR"/>
            </a:pPr>
            <a:r>
              <a:rPr lang="zh-CN" altLang="en-US" sz="3600" b="1" smtClean="0">
                <a:latin typeface="Times New Roman" pitchFamily="18" charset="0"/>
              </a:rPr>
              <a:t>能表出向量组的每个向量</a:t>
            </a:r>
          </a:p>
          <a:p>
            <a:pPr marL="609600" indent="-609600" eaLnBrk="1" hangingPunct="1">
              <a:lnSpc>
                <a:spcPct val="135000"/>
              </a:lnSpc>
              <a:buFontTx/>
              <a:buNone/>
            </a:pPr>
            <a:r>
              <a:rPr lang="zh-CN" altLang="en-US" sz="3600" b="1" smtClean="0">
                <a:latin typeface="Times New Roman" pitchFamily="18" charset="0"/>
              </a:rPr>
              <a:t>的部分组称为向量组的极大无关组</a:t>
            </a:r>
            <a:r>
              <a:rPr lang="en-US" altLang="zh-CN" sz="3600" b="1" smtClean="0">
                <a:latin typeface="Times New Roman" pitchFamily="18" charset="0"/>
              </a:rPr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474" name="Rectangle 2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989138"/>
            <a:ext cx="4038600" cy="4137025"/>
          </a:xfrm>
          <a:solidFill>
            <a:srgbClr val="FFCC00">
              <a:alpha val="34117"/>
            </a:srgbClr>
          </a:solidFill>
        </p:spPr>
        <p:txBody>
          <a:bodyPr/>
          <a:lstStyle/>
          <a:p>
            <a:pPr eaLnBrk="1" hangingPunct="1">
              <a:lnSpc>
                <a:spcPct val="130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</a:rPr>
              <a:t>           </a:t>
            </a:r>
            <a:r>
              <a:rPr lang="zh-CN" altLang="en-US" sz="3600" b="1" smtClean="0">
                <a:latin typeface="Times New Roman" pitchFamily="18" charset="0"/>
              </a:rPr>
              <a:t>标准定义</a:t>
            </a:r>
            <a:r>
              <a:rPr lang="zh-CN" altLang="en-US" b="1" smtClean="0">
                <a:latin typeface="Times New Roman" pitchFamily="18" charset="0"/>
              </a:rPr>
              <a:t> </a:t>
            </a:r>
          </a:p>
          <a:p>
            <a:pPr eaLnBrk="1" hangingPunct="1">
              <a:lnSpc>
                <a:spcPct val="130000"/>
              </a:lnSpc>
            </a:pPr>
            <a:r>
              <a:rPr lang="zh-CN" altLang="en-US" sz="3200" b="1" smtClean="0">
                <a:latin typeface="Times New Roman" pitchFamily="18" charset="0"/>
              </a:rPr>
              <a:t>部分组线性无关</a:t>
            </a:r>
            <a:r>
              <a:rPr lang="en-US" altLang="zh-CN" sz="3200" b="1" smtClean="0">
                <a:latin typeface="Times New Roman" pitchFamily="18" charset="0"/>
              </a:rPr>
              <a:t>;</a:t>
            </a:r>
          </a:p>
          <a:p>
            <a:pPr eaLnBrk="1" hangingPunct="1">
              <a:lnSpc>
                <a:spcPct val="130000"/>
              </a:lnSpc>
            </a:pPr>
            <a:r>
              <a:rPr lang="zh-CN" altLang="en-US" sz="3200" b="1" smtClean="0">
                <a:latin typeface="Times New Roman" pitchFamily="18" charset="0"/>
              </a:rPr>
              <a:t>部分组能线性表出</a:t>
            </a:r>
          </a:p>
          <a:p>
            <a:pPr eaLnBrk="1" hangingPunct="1">
              <a:lnSpc>
                <a:spcPct val="130000"/>
              </a:lnSpc>
              <a:buFontTx/>
              <a:buNone/>
            </a:pPr>
            <a:r>
              <a:rPr lang="zh-CN" altLang="en-US" sz="3200" b="1" smtClean="0">
                <a:latin typeface="Times New Roman" pitchFamily="18" charset="0"/>
              </a:rPr>
              <a:t>    整个向量组</a:t>
            </a:r>
            <a:endParaRPr lang="zh-CN" altLang="en-US" sz="3200" smtClean="0"/>
          </a:p>
        </p:txBody>
      </p:sp>
      <p:sp>
        <p:nvSpPr>
          <p:cNvPr id="4427779" name="Rectangle 3"/>
          <p:cNvSpPr>
            <a:spLocks noGrp="1" noChangeArrowheads="1"/>
          </p:cNvSpPr>
          <p:nvPr>
            <p:ph type="body" sz="half" idx="2"/>
          </p:nvPr>
        </p:nvSpPr>
        <p:spPr>
          <a:xfrm>
            <a:off x="4643438" y="1989138"/>
            <a:ext cx="4038600" cy="4103687"/>
          </a:xfrm>
          <a:solidFill>
            <a:srgbClr val="FFCC99">
              <a:alpha val="34117"/>
            </a:srgbClr>
          </a:solidFill>
        </p:spPr>
        <p:txBody>
          <a:bodyPr/>
          <a:lstStyle/>
          <a:p>
            <a:pPr eaLnBrk="1" hangingPunct="1">
              <a:lnSpc>
                <a:spcPct val="130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</a:rPr>
              <a:t>          </a:t>
            </a:r>
            <a:r>
              <a:rPr lang="zh-CN" altLang="en-US" sz="3600" b="1" smtClean="0">
                <a:latin typeface="Times New Roman" pitchFamily="18" charset="0"/>
              </a:rPr>
              <a:t>等价定义 </a:t>
            </a:r>
            <a:endParaRPr lang="zh-CN" altLang="en-US" sz="3600" smtClean="0"/>
          </a:p>
          <a:p>
            <a:pPr eaLnBrk="1" hangingPunct="1">
              <a:lnSpc>
                <a:spcPct val="130000"/>
              </a:lnSpc>
            </a:pPr>
            <a:r>
              <a:rPr lang="zh-CN" altLang="en-US" sz="3200" b="1" smtClean="0">
                <a:latin typeface="Times New Roman" pitchFamily="18" charset="0"/>
              </a:rPr>
              <a:t>部分组线性无关</a:t>
            </a:r>
            <a:r>
              <a:rPr lang="en-US" altLang="zh-CN" sz="3200" b="1" smtClean="0">
                <a:latin typeface="Times New Roman" pitchFamily="18" charset="0"/>
              </a:rPr>
              <a:t>;</a:t>
            </a:r>
          </a:p>
          <a:p>
            <a:pPr eaLnBrk="1" hangingPunct="1">
              <a:lnSpc>
                <a:spcPct val="130000"/>
              </a:lnSpc>
            </a:pPr>
            <a:r>
              <a:rPr lang="zh-CN" altLang="en-US" sz="3200" b="1" smtClean="0">
                <a:latin typeface="Times New Roman" pitchFamily="18" charset="0"/>
              </a:rPr>
              <a:t>部分组添加向量组</a:t>
            </a:r>
          </a:p>
          <a:p>
            <a:pPr eaLnBrk="1" hangingPunct="1">
              <a:lnSpc>
                <a:spcPct val="130000"/>
              </a:lnSpc>
              <a:buFontTx/>
              <a:buNone/>
            </a:pPr>
            <a:r>
              <a:rPr lang="zh-CN" altLang="en-US" sz="3200" b="1" smtClean="0">
                <a:latin typeface="Times New Roman" pitchFamily="18" charset="0"/>
              </a:rPr>
              <a:t>   任一向量后</a:t>
            </a:r>
            <a:r>
              <a:rPr lang="en-US" altLang="zh-CN" sz="3200" b="1" smtClean="0">
                <a:latin typeface="Times New Roman" pitchFamily="18" charset="0"/>
              </a:rPr>
              <a:t>, </a:t>
            </a:r>
            <a:r>
              <a:rPr lang="zh-CN" altLang="en-US" sz="3200" b="1" smtClean="0">
                <a:latin typeface="Times New Roman" pitchFamily="18" charset="0"/>
              </a:rPr>
              <a:t>都变得线性相关</a:t>
            </a:r>
          </a:p>
        </p:txBody>
      </p:sp>
      <p:sp>
        <p:nvSpPr>
          <p:cNvPr id="4427780" name="AutoShape 4"/>
          <p:cNvSpPr>
            <a:spLocks noChangeArrowheads="1"/>
          </p:cNvSpPr>
          <p:nvPr/>
        </p:nvSpPr>
        <p:spPr bwMode="auto">
          <a:xfrm>
            <a:off x="3995738" y="4221163"/>
            <a:ext cx="976312" cy="485775"/>
          </a:xfrm>
          <a:prstGeom prst="rightArrow">
            <a:avLst>
              <a:gd name="adj1" fmla="val 50000"/>
              <a:gd name="adj2" fmla="val 50245"/>
            </a:avLst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4427781" name="AutoShape 5"/>
          <p:cNvSpPr>
            <a:spLocks noChangeArrowheads="1"/>
          </p:cNvSpPr>
          <p:nvPr/>
        </p:nvSpPr>
        <p:spPr bwMode="auto">
          <a:xfrm>
            <a:off x="3924300" y="4868863"/>
            <a:ext cx="976313" cy="485775"/>
          </a:xfrm>
          <a:prstGeom prst="leftArrow">
            <a:avLst>
              <a:gd name="adj1" fmla="val 50000"/>
              <a:gd name="adj2" fmla="val 50245"/>
            </a:avLst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pic>
        <p:nvPicPr>
          <p:cNvPr id="617478" name="Picture 8" descr="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70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7479" name="Rectangle 10"/>
          <p:cNvSpPr>
            <a:spLocks noGrp="1" noChangeArrowheads="1"/>
          </p:cNvSpPr>
          <p:nvPr>
            <p:ph type="title"/>
          </p:nvPr>
        </p:nvSpPr>
        <p:spPr>
          <a:xfrm>
            <a:off x="611188" y="0"/>
            <a:ext cx="8229600" cy="1371600"/>
          </a:xfrm>
        </p:spPr>
        <p:txBody>
          <a:bodyPr/>
          <a:lstStyle/>
          <a:p>
            <a:pPr eaLnBrk="1" hangingPunct="1"/>
            <a:r>
              <a:rPr lang="zh-CN" altLang="en-US" sz="4000" b="1" smtClean="0">
                <a:solidFill>
                  <a:schemeClr val="bg1"/>
                </a:solidFill>
                <a:latin typeface="Times New Roman" pitchFamily="18" charset="0"/>
              </a:rPr>
              <a:t>为什么叫 极大 无关 组 </a:t>
            </a:r>
            <a:r>
              <a:rPr lang="en-US" altLang="zh-CN" sz="4000" b="1" smtClean="0">
                <a:solidFill>
                  <a:schemeClr val="bg1"/>
                </a:solidFill>
                <a:latin typeface="Times New Roman" pitchFamily="18" charset="0"/>
              </a:rPr>
              <a:t>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77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4277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77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4277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77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4277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77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4277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7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7" dur="500"/>
                                        <p:tgtEl>
                                          <p:spTgt spid="44277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7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32" dur="500"/>
                                        <p:tgtEl>
                                          <p:spTgt spid="44277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27779" grpId="0" build="p"/>
      <p:bldP spid="4427780" grpId="0" animBg="1"/>
      <p:bldP spid="4427781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69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1052513"/>
            <a:ext cx="8229600" cy="5329237"/>
          </a:xfrm>
        </p:spPr>
        <p:txBody>
          <a:bodyPr/>
          <a:lstStyle/>
          <a:p>
            <a:pPr eaLnBrk="1" hangingPunct="1">
              <a:lnSpc>
                <a:spcPct val="120000"/>
              </a:lnSpc>
            </a:pPr>
            <a:r>
              <a:rPr lang="zh-CN" altLang="en-US" b="1" dirty="0" smtClean="0">
                <a:latin typeface="Times New Roman" pitchFamily="18" charset="0"/>
              </a:rPr>
              <a:t>向量组  </a:t>
            </a:r>
            <a:r>
              <a:rPr lang="en-US" altLang="zh-CN" b="1" smtClean="0">
                <a:latin typeface="Times New Roman" pitchFamily="18" charset="0"/>
              </a:rPr>
              <a:t>0,  0, … , 0  </a:t>
            </a:r>
            <a:r>
              <a:rPr lang="zh-CN" altLang="en-US" b="1" dirty="0" smtClean="0">
                <a:latin typeface="Times New Roman" pitchFamily="18" charset="0"/>
              </a:rPr>
              <a:t>没有极大无关组</a:t>
            </a:r>
          </a:p>
          <a:p>
            <a:pPr eaLnBrk="1" hangingPunct="1">
              <a:lnSpc>
                <a:spcPct val="120000"/>
              </a:lnSpc>
            </a:pPr>
            <a:r>
              <a:rPr lang="zh-CN" altLang="en-US" b="1" dirty="0" smtClean="0">
                <a:latin typeface="Times New Roman" pitchFamily="18" charset="0"/>
              </a:rPr>
              <a:t>向量组 </a:t>
            </a:r>
            <a:r>
              <a:rPr lang="zh-CN" altLang="en-US" b="1" dirty="0" smtClean="0">
                <a:latin typeface="Times New Roman" pitchFamily="18" charset="0"/>
                <a:sym typeface="Symbol" pitchFamily="18" charset="2"/>
              </a:rPr>
              <a:t> 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1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,</a:t>
            </a:r>
            <a:r>
              <a:rPr lang="en-US" altLang="zh-CN" b="1" dirty="0" smtClean="0">
                <a:latin typeface="Times New Roman" pitchFamily="18" charset="0"/>
                <a:sym typeface="Euclid Math One"/>
              </a:rPr>
              <a:t>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 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2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 , … ,</a:t>
            </a:r>
            <a:r>
              <a:rPr lang="en-US" altLang="zh-CN" b="1" dirty="0" smtClean="0">
                <a:latin typeface="Times New Roman" pitchFamily="18" charset="0"/>
                <a:sym typeface="Euclid Math One"/>
              </a:rPr>
              <a:t>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 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s</a:t>
            </a:r>
            <a:r>
              <a:rPr lang="en-US" altLang="zh-CN" b="1" dirty="0" smtClean="0">
                <a:latin typeface="Times New Roman" pitchFamily="18" charset="0"/>
              </a:rPr>
              <a:t>  </a:t>
            </a:r>
            <a:r>
              <a:rPr lang="zh-CN" altLang="en-US" b="1" dirty="0" smtClean="0">
                <a:latin typeface="Times New Roman" pitchFamily="18" charset="0"/>
              </a:rPr>
              <a:t>只要包含一个非零</a:t>
            </a:r>
          </a:p>
          <a:p>
            <a:pPr eaLnBrk="1" hangingPunct="1">
              <a:lnSpc>
                <a:spcPct val="120000"/>
              </a:lnSpc>
              <a:buFontTx/>
              <a:buNone/>
            </a:pPr>
            <a:r>
              <a:rPr lang="zh-CN" altLang="en-US" b="1" dirty="0" smtClean="0">
                <a:latin typeface="Times New Roman" pitchFamily="18" charset="0"/>
              </a:rPr>
              <a:t>    向量</a:t>
            </a:r>
            <a:r>
              <a:rPr lang="en-US" altLang="zh-CN" b="1" dirty="0" smtClean="0">
                <a:latin typeface="Times New Roman" pitchFamily="18" charset="0"/>
              </a:rPr>
              <a:t>,  </a:t>
            </a:r>
            <a:r>
              <a:rPr lang="zh-CN" altLang="en-US" b="1" dirty="0" smtClean="0">
                <a:latin typeface="Times New Roman" pitchFamily="18" charset="0"/>
              </a:rPr>
              <a:t>就有极大无关组</a:t>
            </a:r>
            <a:r>
              <a:rPr lang="en-US" altLang="zh-CN" b="1" dirty="0" smtClean="0">
                <a:latin typeface="Times New Roman" pitchFamily="18" charset="0"/>
              </a:rPr>
              <a:t>:</a:t>
            </a:r>
          </a:p>
          <a:p>
            <a:pPr eaLnBrk="1" hangingPunct="1">
              <a:lnSpc>
                <a:spcPct val="120000"/>
              </a:lnSpc>
              <a:buFontTx/>
              <a:buNone/>
            </a:pPr>
            <a:endParaRPr lang="en-US" altLang="zh-CN" b="1" dirty="0" smtClean="0">
              <a:latin typeface="Times New Roman" pitchFamily="18" charset="0"/>
            </a:endParaRPr>
          </a:p>
          <a:p>
            <a:pPr eaLnBrk="1" hangingPunct="1">
              <a:lnSpc>
                <a:spcPct val="120000"/>
              </a:lnSpc>
              <a:buFontTx/>
              <a:buNone/>
            </a:pPr>
            <a:endParaRPr lang="en-US" altLang="zh-CN" b="1" dirty="0" smtClean="0">
              <a:latin typeface="Times New Roman" pitchFamily="18" charset="0"/>
            </a:endParaRPr>
          </a:p>
        </p:txBody>
      </p:sp>
      <p:graphicFrame>
        <p:nvGraphicFramePr>
          <p:cNvPr id="41986" name="Object 3"/>
          <p:cNvGraphicFramePr>
            <a:graphicFrameLocks noChangeAspect="1"/>
          </p:cNvGraphicFramePr>
          <p:nvPr/>
        </p:nvGraphicFramePr>
        <p:xfrm>
          <a:off x="1692275" y="3213100"/>
          <a:ext cx="5976938" cy="974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63" name="公式" r:id="rId3" imgW="1638000" imgH="266400" progId="Equation.3">
                  <p:embed/>
                </p:oleObj>
              </mc:Choice>
              <mc:Fallback>
                <p:oleObj name="公式" r:id="rId3" imgW="1638000" imgH="2664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92275" y="3213100"/>
                        <a:ext cx="5976938" cy="974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21709" name="Rectangle 13"/>
          <p:cNvSpPr>
            <a:spLocks noChangeArrowheads="1"/>
          </p:cNvSpPr>
          <p:nvPr/>
        </p:nvSpPr>
        <p:spPr bwMode="auto">
          <a:xfrm>
            <a:off x="1692275" y="3213100"/>
            <a:ext cx="1800225" cy="8636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1821710" name="Rectangle 14"/>
          <p:cNvSpPr>
            <a:spLocks noChangeArrowheads="1"/>
          </p:cNvSpPr>
          <p:nvPr/>
        </p:nvSpPr>
        <p:spPr bwMode="auto">
          <a:xfrm>
            <a:off x="3635375" y="3213100"/>
            <a:ext cx="1081088" cy="8636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1821711" name="Rectangle 15"/>
          <p:cNvSpPr>
            <a:spLocks noChangeArrowheads="1"/>
          </p:cNvSpPr>
          <p:nvPr/>
        </p:nvSpPr>
        <p:spPr bwMode="auto">
          <a:xfrm>
            <a:off x="4787900" y="3213100"/>
            <a:ext cx="863600" cy="8636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1821712" name="Rectangle 16"/>
          <p:cNvSpPr>
            <a:spLocks noChangeArrowheads="1"/>
          </p:cNvSpPr>
          <p:nvPr/>
        </p:nvSpPr>
        <p:spPr bwMode="auto">
          <a:xfrm>
            <a:off x="5724525" y="3284538"/>
            <a:ext cx="1871663" cy="8636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16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216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216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216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16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8216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8216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8216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8" dur="1000"/>
                                        <p:tgtEl>
                                          <p:spTgt spid="18217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21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3" dur="1000"/>
                                        <p:tgtEl>
                                          <p:spTgt spid="18217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21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8" dur="1000"/>
                                        <p:tgtEl>
                                          <p:spTgt spid="18217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21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3" dur="2000"/>
                                        <p:tgtEl>
                                          <p:spTgt spid="18217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821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21709" grpId="0" animBg="1"/>
      <p:bldP spid="1821710" grpId="0" animBg="1"/>
      <p:bldP spid="1821711" grpId="0" animBg="1"/>
      <p:bldP spid="1821712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3010" name="Object 3"/>
          <p:cNvGraphicFramePr>
            <a:graphicFrameLocks noChangeAspect="1"/>
          </p:cNvGraphicFramePr>
          <p:nvPr/>
        </p:nvGraphicFramePr>
        <p:xfrm>
          <a:off x="1592263" y="1628775"/>
          <a:ext cx="6194425" cy="550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158" name="公式" r:id="rId3" imgW="2857320" imgH="253800" progId="Equation.3">
                  <p:embed/>
                </p:oleObj>
              </mc:Choice>
              <mc:Fallback>
                <p:oleObj name="公式" r:id="rId3" imgW="2857320" imgH="2538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92263" y="1628775"/>
                        <a:ext cx="6194425" cy="5508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011" name="Object 7"/>
          <p:cNvGraphicFramePr>
            <a:graphicFrameLocks noGrp="1" noChangeAspect="1"/>
          </p:cNvGraphicFramePr>
          <p:nvPr>
            <p:ph type="body" idx="1"/>
          </p:nvPr>
        </p:nvGraphicFramePr>
        <p:xfrm>
          <a:off x="1331913" y="2205038"/>
          <a:ext cx="6650037" cy="4389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159" name="公式" r:id="rId5" imgW="2577960" imgH="1701720" progId="Equation.3">
                  <p:embed/>
                </p:oleObj>
              </mc:Choice>
              <mc:Fallback>
                <p:oleObj name="公式" r:id="rId5" imgW="2577960" imgH="170172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1913" y="2205038"/>
                        <a:ext cx="6650037" cy="43894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21640" name="Rectangle 8"/>
          <p:cNvSpPr>
            <a:spLocks noChangeArrowheads="1"/>
          </p:cNvSpPr>
          <p:nvPr/>
        </p:nvSpPr>
        <p:spPr bwMode="auto">
          <a:xfrm>
            <a:off x="1547813" y="4365625"/>
            <a:ext cx="6264275" cy="647700"/>
          </a:xfrm>
          <a:prstGeom prst="rect">
            <a:avLst/>
          </a:prstGeom>
          <a:solidFill>
            <a:srgbClr val="333333">
              <a:alpha val="89803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4421641" name="Rectangle 9"/>
          <p:cNvSpPr>
            <a:spLocks noChangeArrowheads="1"/>
          </p:cNvSpPr>
          <p:nvPr/>
        </p:nvSpPr>
        <p:spPr bwMode="auto">
          <a:xfrm>
            <a:off x="1547813" y="2205038"/>
            <a:ext cx="6264275" cy="647700"/>
          </a:xfrm>
          <a:prstGeom prst="rect">
            <a:avLst/>
          </a:prstGeom>
          <a:solidFill>
            <a:srgbClr val="333333">
              <a:alpha val="89803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4421642" name="Rectangle 10"/>
          <p:cNvSpPr>
            <a:spLocks noChangeArrowheads="1"/>
          </p:cNvSpPr>
          <p:nvPr/>
        </p:nvSpPr>
        <p:spPr bwMode="auto">
          <a:xfrm>
            <a:off x="1547813" y="2924175"/>
            <a:ext cx="6264275" cy="647700"/>
          </a:xfrm>
          <a:prstGeom prst="rect">
            <a:avLst/>
          </a:prstGeom>
          <a:solidFill>
            <a:srgbClr val="333333">
              <a:alpha val="89803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43015" name="Rectangle 2"/>
          <p:cNvSpPr>
            <a:spLocks noChangeArrowheads="1"/>
          </p:cNvSpPr>
          <p:nvPr/>
        </p:nvSpPr>
        <p:spPr bwMode="auto">
          <a:xfrm>
            <a:off x="0" y="0"/>
            <a:ext cx="9144000" cy="1484313"/>
          </a:xfrm>
          <a:prstGeom prst="rect">
            <a:avLst/>
          </a:prstGeom>
          <a:solidFill>
            <a:srgbClr val="00FF00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>
              <a:lnSpc>
                <a:spcPct val="110000"/>
              </a:lnSpc>
            </a:pPr>
            <a:r>
              <a:rPr kumimoji="0" lang="en-US" altLang="zh-CN" sz="3600">
                <a:solidFill>
                  <a:schemeClr val="tx2"/>
                </a:solidFill>
                <a:latin typeface="Times New Roman" pitchFamily="18" charset="0"/>
              </a:rPr>
              <a:t> </a:t>
            </a:r>
            <a:r>
              <a:rPr kumimoji="0" lang="zh-CN" altLang="en-US" sz="3600">
                <a:solidFill>
                  <a:schemeClr val="tx2"/>
                </a:solidFill>
                <a:latin typeface="Times New Roman" pitchFamily="18" charset="0"/>
              </a:rPr>
              <a:t>最少需要几个向量才能</a:t>
            </a:r>
            <a:br>
              <a:rPr kumimoji="0" lang="zh-CN" altLang="en-US" sz="3600">
                <a:solidFill>
                  <a:schemeClr val="tx2"/>
                </a:solidFill>
                <a:latin typeface="Times New Roman" pitchFamily="18" charset="0"/>
              </a:rPr>
            </a:br>
            <a:r>
              <a:rPr kumimoji="0" lang="zh-CN" altLang="en-US" sz="3600">
                <a:solidFill>
                  <a:schemeClr val="tx2"/>
                </a:solidFill>
                <a:latin typeface="Times New Roman" pitchFamily="18" charset="0"/>
              </a:rPr>
              <a:t>   线性表出以下向量组 </a:t>
            </a:r>
            <a:r>
              <a:rPr kumimoji="0" lang="en-US" altLang="zh-CN" sz="3600">
                <a:solidFill>
                  <a:schemeClr val="tx2"/>
                </a:solidFill>
                <a:latin typeface="Times New Roman" pitchFamily="18" charset="0"/>
              </a:rPr>
              <a:t>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1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44216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1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44216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1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000"/>
                                        <p:tgtEl>
                                          <p:spTgt spid="44216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21640" grpId="0" animBg="1"/>
      <p:bldP spid="4421641" grpId="0" animBg="1"/>
      <p:bldP spid="4421642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4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altLang="zh-CN" smtClean="0"/>
          </a:p>
          <a:p>
            <a:pPr eaLnBrk="1" hangingPunct="1"/>
            <a:endParaRPr lang="en-US" altLang="zh-CN" smtClean="0"/>
          </a:p>
          <a:p>
            <a:pPr eaLnBrk="1" hangingPunct="1"/>
            <a:endParaRPr lang="en-US" altLang="zh-CN" smtClean="0"/>
          </a:p>
          <a:p>
            <a:pPr eaLnBrk="1" hangingPunct="1"/>
            <a:endParaRPr lang="en-US" altLang="zh-CN" smtClean="0"/>
          </a:p>
          <a:p>
            <a:pPr eaLnBrk="1" hangingPunct="1">
              <a:buFontTx/>
              <a:buNone/>
            </a:pPr>
            <a:endParaRPr lang="en-US" altLang="zh-CN" smtClean="0"/>
          </a:p>
        </p:txBody>
      </p:sp>
      <p:graphicFrame>
        <p:nvGraphicFramePr>
          <p:cNvPr id="44034" name="Object 4"/>
          <p:cNvGraphicFramePr>
            <a:graphicFrameLocks noChangeAspect="1"/>
          </p:cNvGraphicFramePr>
          <p:nvPr/>
        </p:nvGraphicFramePr>
        <p:xfrm>
          <a:off x="1619250" y="333375"/>
          <a:ext cx="6091238" cy="1381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541" name="公式" r:id="rId3" imgW="2019240" imgH="457200" progId="Equation.3">
                  <p:embed/>
                </p:oleObj>
              </mc:Choice>
              <mc:Fallback>
                <p:oleObj name="公式" r:id="rId3" imgW="2019240" imgH="4572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9250" y="333375"/>
                        <a:ext cx="6091238" cy="1381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54823" name="Object 7"/>
          <p:cNvGraphicFramePr>
            <a:graphicFrameLocks noChangeAspect="1"/>
          </p:cNvGraphicFramePr>
          <p:nvPr/>
        </p:nvGraphicFramePr>
        <p:xfrm>
          <a:off x="5435600" y="2133600"/>
          <a:ext cx="2824163" cy="819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542" name="公式" r:id="rId5" imgW="787320" imgH="228600" progId="Equation.3">
                  <p:embed/>
                </p:oleObj>
              </mc:Choice>
              <mc:Fallback>
                <p:oleObj name="公式" r:id="rId5" imgW="787320" imgH="2286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35600" y="2133600"/>
                        <a:ext cx="2824163" cy="819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042" name="Rectangle 9"/>
          <p:cNvSpPr>
            <a:spLocks noChangeArrowheads="1"/>
          </p:cNvSpPr>
          <p:nvPr/>
        </p:nvSpPr>
        <p:spPr bwMode="auto">
          <a:xfrm>
            <a:off x="504825" y="692150"/>
            <a:ext cx="852488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kumimoji="0" lang="zh-CN" altLang="en-US" sz="3600">
                <a:latin typeface="华文楷体" pitchFamily="2" charset="-122"/>
                <a:ea typeface="华文楷体" pitchFamily="2" charset="-122"/>
              </a:rPr>
              <a:t>例</a:t>
            </a:r>
            <a:r>
              <a:rPr kumimoji="0" lang="en-US" altLang="zh-CN" sz="3600">
                <a:latin typeface="华文楷体" pitchFamily="2" charset="-122"/>
                <a:ea typeface="华文楷体" pitchFamily="2" charset="-122"/>
              </a:rPr>
              <a:t>: </a:t>
            </a:r>
          </a:p>
        </p:txBody>
      </p:sp>
      <p:graphicFrame>
        <p:nvGraphicFramePr>
          <p:cNvPr id="5154826" name="Object 10"/>
          <p:cNvGraphicFramePr>
            <a:graphicFrameLocks noChangeAspect="1"/>
          </p:cNvGraphicFramePr>
          <p:nvPr/>
        </p:nvGraphicFramePr>
        <p:xfrm>
          <a:off x="5508625" y="4221163"/>
          <a:ext cx="2824163" cy="819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543" name="公式" r:id="rId7" imgW="787320" imgH="228600" progId="Equation.3">
                  <p:embed/>
                </p:oleObj>
              </mc:Choice>
              <mc:Fallback>
                <p:oleObj name="公式" r:id="rId7" imgW="787320" imgH="228600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08625" y="4221163"/>
                        <a:ext cx="2824163" cy="819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54827" name="Object 11"/>
          <p:cNvGraphicFramePr>
            <a:graphicFrameLocks noChangeAspect="1"/>
          </p:cNvGraphicFramePr>
          <p:nvPr/>
        </p:nvGraphicFramePr>
        <p:xfrm>
          <a:off x="5435600" y="3213100"/>
          <a:ext cx="2824163" cy="819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544" name="公式" r:id="rId9" imgW="787320" imgH="228600" progId="Equation.3">
                  <p:embed/>
                </p:oleObj>
              </mc:Choice>
              <mc:Fallback>
                <p:oleObj name="公式" r:id="rId9" imgW="787320" imgH="228600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35600" y="3213100"/>
                        <a:ext cx="2824163" cy="819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54830" name="Rectangle 14"/>
          <p:cNvSpPr>
            <a:spLocks noChangeArrowheads="1"/>
          </p:cNvSpPr>
          <p:nvPr/>
        </p:nvSpPr>
        <p:spPr bwMode="auto">
          <a:xfrm>
            <a:off x="755650" y="5445125"/>
            <a:ext cx="3671888" cy="649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kumimoji="0" lang="zh-CN" altLang="en-US" sz="3600">
                <a:latin typeface="华文楷体" pitchFamily="2" charset="-122"/>
                <a:ea typeface="华文楷体" pitchFamily="2" charset="-122"/>
              </a:rPr>
              <a:t>都是极大无关组</a:t>
            </a:r>
          </a:p>
        </p:txBody>
      </p:sp>
      <p:graphicFrame>
        <p:nvGraphicFramePr>
          <p:cNvPr id="2" name="Object 6"/>
          <p:cNvGraphicFramePr>
            <a:graphicFrameLocks noChangeAspect="1"/>
          </p:cNvGraphicFramePr>
          <p:nvPr/>
        </p:nvGraphicFramePr>
        <p:xfrm>
          <a:off x="1476375" y="2133600"/>
          <a:ext cx="1431925" cy="774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545" name="公式" r:id="rId11" imgW="380880" imgH="215640" progId="Equation.3">
                  <p:embed/>
                </p:oleObj>
              </mc:Choice>
              <mc:Fallback>
                <p:oleObj name="公式" r:id="rId11" imgW="380880" imgH="21564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6375" y="2133600"/>
                        <a:ext cx="1431925" cy="774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8"/>
          <p:cNvGraphicFramePr>
            <a:graphicFrameLocks noChangeAspect="1"/>
          </p:cNvGraphicFramePr>
          <p:nvPr/>
        </p:nvGraphicFramePr>
        <p:xfrm>
          <a:off x="1476375" y="3213100"/>
          <a:ext cx="1431925" cy="819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546" name="公式" r:id="rId13" imgW="380880" imgH="228600" progId="Equation.3">
                  <p:embed/>
                </p:oleObj>
              </mc:Choice>
              <mc:Fallback>
                <p:oleObj name="公式" r:id="rId13" imgW="380880" imgH="22860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6375" y="3213100"/>
                        <a:ext cx="1431925" cy="819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9"/>
          <p:cNvGraphicFramePr>
            <a:graphicFrameLocks noChangeAspect="1"/>
          </p:cNvGraphicFramePr>
          <p:nvPr/>
        </p:nvGraphicFramePr>
        <p:xfrm>
          <a:off x="1476375" y="4292600"/>
          <a:ext cx="1479550" cy="819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547" name="公式" r:id="rId15" imgW="393480" imgH="228600" progId="Equation.3">
                  <p:embed/>
                </p:oleObj>
              </mc:Choice>
              <mc:Fallback>
                <p:oleObj name="公式" r:id="rId15" imgW="393480" imgH="228600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6375" y="4292600"/>
                        <a:ext cx="1479550" cy="819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4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1548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1548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4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1548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1548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4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1548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1548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4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51548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51548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1548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54830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49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692150"/>
            <a:ext cx="8229600" cy="5434013"/>
          </a:xfrm>
        </p:spPr>
        <p:txBody>
          <a:bodyPr/>
          <a:lstStyle/>
          <a:p>
            <a:pPr eaLnBrk="1" hangingPunct="1">
              <a:lnSpc>
                <a:spcPct val="130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</a:rPr>
              <a:t>  </a:t>
            </a:r>
            <a:r>
              <a:rPr lang="zh-CN" altLang="en-US" b="1" smtClean="0">
                <a:latin typeface="Times New Roman" pitchFamily="18" charset="0"/>
              </a:rPr>
              <a:t>向量组可以有许多极大无关组</a:t>
            </a:r>
            <a:r>
              <a:rPr lang="en-US" altLang="zh-CN" b="1" smtClean="0">
                <a:latin typeface="Times New Roman" pitchFamily="18" charset="0"/>
              </a:rPr>
              <a:t>,  </a:t>
            </a:r>
            <a:r>
              <a:rPr lang="zh-CN" altLang="en-US" b="1" smtClean="0">
                <a:latin typeface="Times New Roman" pitchFamily="18" charset="0"/>
              </a:rPr>
              <a:t>这些极大</a:t>
            </a:r>
          </a:p>
          <a:p>
            <a:pPr eaLnBrk="1" hangingPunct="1">
              <a:lnSpc>
                <a:spcPct val="130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</a:rPr>
              <a:t>  无关组有什么联系</a:t>
            </a:r>
            <a:r>
              <a:rPr lang="en-US" altLang="zh-CN" b="1" smtClean="0">
                <a:latin typeface="Times New Roman" pitchFamily="18" charset="0"/>
              </a:rPr>
              <a:t>? </a:t>
            </a:r>
            <a:r>
              <a:rPr lang="zh-CN" altLang="en-US" b="1" smtClean="0">
                <a:latin typeface="Times New Roman" pitchFamily="18" charset="0"/>
              </a:rPr>
              <a:t>向量个数是否相同</a:t>
            </a:r>
            <a:r>
              <a:rPr lang="en-US" altLang="zh-CN" b="1" smtClean="0">
                <a:latin typeface="Times New Roman" pitchFamily="18" charset="0"/>
              </a:rPr>
              <a:t>?</a:t>
            </a:r>
          </a:p>
          <a:p>
            <a:pPr eaLnBrk="1" hangingPunct="1"/>
            <a:endParaRPr lang="en-US" altLang="zh-CN" smtClean="0"/>
          </a:p>
        </p:txBody>
      </p:sp>
      <p:sp>
        <p:nvSpPr>
          <p:cNvPr id="2025476" name="Text Box 4"/>
          <p:cNvSpPr txBox="1">
            <a:spLocks noChangeArrowheads="1"/>
          </p:cNvSpPr>
          <p:nvPr/>
        </p:nvSpPr>
        <p:spPr bwMode="auto">
          <a:xfrm>
            <a:off x="3924300" y="2708275"/>
            <a:ext cx="1584325" cy="617538"/>
          </a:xfrm>
          <a:prstGeom prst="rect">
            <a:avLst/>
          </a:prstGeom>
          <a:solidFill>
            <a:srgbClr val="FFCC00">
              <a:alpha val="43921"/>
            </a:srgbClr>
          </a:solidFill>
          <a:ln w="38100" algn="ctr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kumimoji="0" lang="zh-CN" altLang="en-US"/>
              <a:t>向量组</a:t>
            </a:r>
          </a:p>
        </p:txBody>
      </p:sp>
      <p:sp>
        <p:nvSpPr>
          <p:cNvPr id="2025477" name="Text Box 5"/>
          <p:cNvSpPr txBox="1">
            <a:spLocks noChangeArrowheads="1"/>
          </p:cNvSpPr>
          <p:nvPr/>
        </p:nvSpPr>
        <p:spPr bwMode="auto">
          <a:xfrm>
            <a:off x="1042988" y="4581525"/>
            <a:ext cx="2808287" cy="617538"/>
          </a:xfrm>
          <a:prstGeom prst="rect">
            <a:avLst/>
          </a:prstGeom>
          <a:solidFill>
            <a:srgbClr val="FFCC99">
              <a:alpha val="43921"/>
            </a:srgbClr>
          </a:solidFill>
          <a:ln w="38100" algn="ctr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kumimoji="0" lang="zh-CN" altLang="en-US"/>
              <a:t>极大无关组</a:t>
            </a:r>
            <a:r>
              <a:rPr kumimoji="0" lang="en-US" altLang="zh-CN"/>
              <a:t>Ⅰ</a:t>
            </a:r>
          </a:p>
        </p:txBody>
      </p:sp>
      <p:sp>
        <p:nvSpPr>
          <p:cNvPr id="2025478" name="Text Box 6"/>
          <p:cNvSpPr txBox="1">
            <a:spLocks noChangeArrowheads="1"/>
          </p:cNvSpPr>
          <p:nvPr/>
        </p:nvSpPr>
        <p:spPr bwMode="auto">
          <a:xfrm>
            <a:off x="5508625" y="4581525"/>
            <a:ext cx="2951163" cy="617538"/>
          </a:xfrm>
          <a:prstGeom prst="rect">
            <a:avLst/>
          </a:prstGeom>
          <a:solidFill>
            <a:srgbClr val="FFCC99">
              <a:alpha val="43921"/>
            </a:srgbClr>
          </a:solidFill>
          <a:ln w="38100" algn="ctr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kumimoji="0" lang="zh-CN" altLang="en-US"/>
              <a:t>极大无关组</a:t>
            </a:r>
            <a:r>
              <a:rPr kumimoji="0" lang="en-US" altLang="en-US"/>
              <a:t>Ⅱ</a:t>
            </a:r>
            <a:endParaRPr kumimoji="0" lang="en-US" altLang="zh-CN"/>
          </a:p>
        </p:txBody>
      </p:sp>
      <p:cxnSp>
        <p:nvCxnSpPr>
          <p:cNvPr id="2025479" name="AutoShape 7"/>
          <p:cNvCxnSpPr>
            <a:cxnSpLocks noChangeShapeType="1"/>
            <a:stCxn id="2025477" idx="0"/>
            <a:endCxn id="2025476" idx="2"/>
          </p:cNvCxnSpPr>
          <p:nvPr/>
        </p:nvCxnSpPr>
        <p:spPr bwMode="auto">
          <a:xfrm rot="-5400000">
            <a:off x="2973388" y="2819400"/>
            <a:ext cx="1217612" cy="2268538"/>
          </a:xfrm>
          <a:prstGeom prst="curvedConnector3">
            <a:avLst>
              <a:gd name="adj1" fmla="val 50065"/>
            </a:avLst>
          </a:prstGeom>
          <a:noFill/>
          <a:ln w="63500">
            <a:solidFill>
              <a:srgbClr val="0000FF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25480" name="AutoShape 8"/>
          <p:cNvCxnSpPr>
            <a:cxnSpLocks noChangeShapeType="1"/>
            <a:stCxn id="2025478" idx="0"/>
            <a:endCxn id="2025476" idx="2"/>
          </p:cNvCxnSpPr>
          <p:nvPr/>
        </p:nvCxnSpPr>
        <p:spPr bwMode="auto">
          <a:xfrm rot="5400000" flipH="1">
            <a:off x="5241926" y="2819400"/>
            <a:ext cx="1217612" cy="2268537"/>
          </a:xfrm>
          <a:prstGeom prst="curvedConnector3">
            <a:avLst>
              <a:gd name="adj1" fmla="val 50065"/>
            </a:avLst>
          </a:prstGeom>
          <a:noFill/>
          <a:ln w="63500">
            <a:solidFill>
              <a:srgbClr val="0000FF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25482" name="AutoShape 10"/>
          <p:cNvCxnSpPr>
            <a:cxnSpLocks noChangeShapeType="1"/>
            <a:stCxn id="2025477" idx="2"/>
            <a:endCxn id="2025478" idx="2"/>
          </p:cNvCxnSpPr>
          <p:nvPr/>
        </p:nvCxnSpPr>
        <p:spPr bwMode="auto">
          <a:xfrm rot="16200000" flipH="1">
            <a:off x="4715669" y="2950369"/>
            <a:ext cx="1587" cy="4537075"/>
          </a:xfrm>
          <a:prstGeom prst="curvedConnector3">
            <a:avLst>
              <a:gd name="adj1" fmla="val 73400032"/>
            </a:avLst>
          </a:prstGeom>
          <a:noFill/>
          <a:ln w="6350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025485" name="Rectangle 13"/>
          <p:cNvSpPr>
            <a:spLocks noChangeArrowheads="1"/>
          </p:cNvSpPr>
          <p:nvPr/>
        </p:nvSpPr>
        <p:spPr bwMode="auto">
          <a:xfrm>
            <a:off x="3203575" y="5589588"/>
            <a:ext cx="309245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kumimoji="0" lang="zh-CN" altLang="en-US">
                <a:solidFill>
                  <a:srgbClr val="000000"/>
                </a:solidFill>
                <a:latin typeface="Times New Roman" pitchFamily="18" charset="0"/>
              </a:rPr>
              <a:t>相互线性表出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5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0"/>
                                        <p:tgtEl>
                                          <p:spTgt spid="2025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5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2000"/>
                                        <p:tgtEl>
                                          <p:spTgt spid="20254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5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0254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0254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5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0254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0254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5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2000"/>
                                        <p:tgtEl>
                                          <p:spTgt spid="2025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5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0"/>
                                        <p:tgtEl>
                                          <p:spTgt spid="20254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2000"/>
                                        <p:tgtEl>
                                          <p:spTgt spid="20254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025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2000"/>
                                        <p:tgtEl>
                                          <p:spTgt spid="20254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025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2000"/>
                                        <p:tgtEl>
                                          <p:spTgt spid="20254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025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25476" grpId="0" animBg="1"/>
      <p:bldP spid="2025477" grpId="0" animBg="1"/>
      <p:bldP spid="2025478" grpId="0" animBg="1"/>
      <p:bldP spid="2025485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9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908050"/>
            <a:ext cx="8229600" cy="4959350"/>
          </a:xfrm>
        </p:spPr>
        <p:txBody>
          <a:bodyPr/>
          <a:lstStyle/>
          <a:p>
            <a:pPr eaLnBrk="1" hangingPunct="1">
              <a:lnSpc>
                <a:spcPct val="130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</a:rPr>
              <a:t>   </a:t>
            </a:r>
            <a:r>
              <a:rPr lang="zh-CN" altLang="en-US" b="1" smtClean="0">
                <a:latin typeface="Times New Roman" pitchFamily="18" charset="0"/>
              </a:rPr>
              <a:t>向量组线性表出其它向量组的能力与向量</a:t>
            </a:r>
            <a:endParaRPr lang="en-US" altLang="zh-CN" b="1" smtClean="0">
              <a:latin typeface="Times New Roman" pitchFamily="18" charset="0"/>
            </a:endParaRPr>
          </a:p>
          <a:p>
            <a:pPr eaLnBrk="1" hangingPunct="1">
              <a:lnSpc>
                <a:spcPct val="130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</a:rPr>
              <a:t>   </a:t>
            </a:r>
            <a:r>
              <a:rPr lang="zh-CN" altLang="en-US" b="1" smtClean="0">
                <a:latin typeface="Times New Roman" pitchFamily="18" charset="0"/>
              </a:rPr>
              <a:t>个数有关吗</a:t>
            </a:r>
            <a:r>
              <a:rPr lang="en-US" altLang="zh-CN" b="1" smtClean="0">
                <a:latin typeface="Times New Roman" pitchFamily="18" charset="0"/>
              </a:rPr>
              <a:t>?</a:t>
            </a:r>
          </a:p>
          <a:p>
            <a:pPr eaLnBrk="1" hangingPunct="1">
              <a:lnSpc>
                <a:spcPct val="130000"/>
              </a:lnSpc>
              <a:buFontTx/>
              <a:buNone/>
            </a:pPr>
            <a:endParaRPr lang="en-US" altLang="zh-CN" b="1" smtClean="0">
              <a:latin typeface="Times New Roman" pitchFamily="18" charset="0"/>
            </a:endParaRPr>
          </a:p>
          <a:p>
            <a:pPr eaLnBrk="1" hangingPunct="1">
              <a:buFontTx/>
              <a:buNone/>
            </a:pPr>
            <a:r>
              <a:rPr lang="en-US" altLang="zh-CN" b="1" smtClean="0">
                <a:latin typeface="Times New Roman" pitchFamily="18" charset="0"/>
              </a:rPr>
              <a:t> </a:t>
            </a:r>
          </a:p>
        </p:txBody>
      </p:sp>
      <p:graphicFrame>
        <p:nvGraphicFramePr>
          <p:cNvPr id="5145603" name="Object 3"/>
          <p:cNvGraphicFramePr>
            <a:graphicFrameLocks noChangeAspect="1"/>
          </p:cNvGraphicFramePr>
          <p:nvPr/>
        </p:nvGraphicFramePr>
        <p:xfrm>
          <a:off x="971550" y="3357563"/>
          <a:ext cx="6954838" cy="1470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131" name="公式" r:id="rId3" imgW="2641320" imgH="558720" progId="Equation.3">
                  <p:embed/>
                </p:oleObj>
              </mc:Choice>
              <mc:Fallback>
                <p:oleObj name="公式" r:id="rId3" imgW="2641320" imgH="55872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550" y="3357563"/>
                        <a:ext cx="6954838" cy="1470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1" name="Rectangle 2"/>
          <p:cNvSpPr>
            <a:spLocks noGrp="1" noChangeArrowheads="1"/>
          </p:cNvSpPr>
          <p:nvPr>
            <p:ph type="title"/>
          </p:nvPr>
        </p:nvSpPr>
        <p:spPr>
          <a:solidFill>
            <a:srgbClr val="FF9900">
              <a:alpha val="30196"/>
            </a:srgbClr>
          </a:solidFill>
        </p:spPr>
        <p:txBody>
          <a:bodyPr/>
          <a:lstStyle/>
          <a:p>
            <a:pPr eaLnBrk="1" hangingPunct="1"/>
            <a:r>
              <a:rPr lang="en-US" altLang="zh-CN" b="1" smtClean="0"/>
              <a:t>  </a:t>
            </a:r>
            <a:r>
              <a:rPr lang="zh-CN" altLang="en-US" sz="4000" b="1" smtClean="0"/>
              <a:t>向量加法满足交换律</a:t>
            </a:r>
            <a:r>
              <a:rPr lang="en-US" altLang="zh-CN" sz="4000" b="1" smtClean="0">
                <a:latin typeface="Times New Roman" pitchFamily="18" charset="0"/>
              </a:rPr>
              <a:t>, </a:t>
            </a:r>
            <a:r>
              <a:rPr lang="zh-CN" altLang="en-US" sz="4000" b="1" smtClean="0"/>
              <a:t>结合律</a:t>
            </a:r>
            <a:r>
              <a:rPr lang="en-US" altLang="zh-CN" sz="4000" b="1" smtClean="0">
                <a:latin typeface="Times New Roman" pitchFamily="18" charset="0"/>
              </a:rPr>
              <a:t>:</a:t>
            </a:r>
          </a:p>
        </p:txBody>
      </p:sp>
      <p:graphicFrame>
        <p:nvGraphicFramePr>
          <p:cNvPr id="3818499" name="Object 3"/>
          <p:cNvGraphicFramePr>
            <a:graphicFrameLocks noGrp="1" noChangeAspect="1"/>
          </p:cNvGraphicFramePr>
          <p:nvPr>
            <p:ph sz="half" idx="2"/>
          </p:nvPr>
        </p:nvGraphicFramePr>
        <p:xfrm>
          <a:off x="4356100" y="2420938"/>
          <a:ext cx="623888" cy="41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7" name="公式" r:id="rId3" imgW="152280" imgH="101520" progId="Equation.3">
                  <p:embed/>
                </p:oleObj>
              </mc:Choice>
              <mc:Fallback>
                <p:oleObj name="公式" r:id="rId3" imgW="152280" imgH="10152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56100" y="2420938"/>
                        <a:ext cx="623888" cy="415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18500" name="Object 4"/>
          <p:cNvGraphicFramePr>
            <a:graphicFrameLocks noChangeAspect="1"/>
          </p:cNvGraphicFramePr>
          <p:nvPr/>
        </p:nvGraphicFramePr>
        <p:xfrm>
          <a:off x="684213" y="4221163"/>
          <a:ext cx="2182812" cy="2030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8" name="公式" r:id="rId5" imgW="914400" imgH="850680" progId="Equation.3">
                  <p:embed/>
                </p:oleObj>
              </mc:Choice>
              <mc:Fallback>
                <p:oleObj name="公式" r:id="rId5" imgW="914400" imgH="85068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4213" y="4221163"/>
                        <a:ext cx="2182812" cy="20304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18501" name="AutoShape 5"/>
          <p:cNvSpPr>
            <a:spLocks noChangeArrowheads="1"/>
          </p:cNvSpPr>
          <p:nvPr/>
        </p:nvSpPr>
        <p:spPr bwMode="auto">
          <a:xfrm>
            <a:off x="468313" y="4076700"/>
            <a:ext cx="2590800" cy="2303463"/>
          </a:xfrm>
          <a:prstGeom prst="bracketPair">
            <a:avLst>
              <a:gd name="adj" fmla="val 16667"/>
            </a:avLst>
          </a:prstGeom>
          <a:noFill/>
          <a:ln w="381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3818502" name="AutoShape 6"/>
          <p:cNvSpPr>
            <a:spLocks noChangeArrowheads="1"/>
          </p:cNvSpPr>
          <p:nvPr/>
        </p:nvSpPr>
        <p:spPr bwMode="auto">
          <a:xfrm>
            <a:off x="6156325" y="4076700"/>
            <a:ext cx="2590800" cy="2303463"/>
          </a:xfrm>
          <a:prstGeom prst="bracketPair">
            <a:avLst>
              <a:gd name="adj" fmla="val 16667"/>
            </a:avLst>
          </a:prstGeom>
          <a:noFill/>
          <a:ln w="381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graphicFrame>
        <p:nvGraphicFramePr>
          <p:cNvPr id="2052" name="Object 7"/>
          <p:cNvGraphicFramePr>
            <a:graphicFrameLocks noChangeAspect="1"/>
          </p:cNvGraphicFramePr>
          <p:nvPr/>
        </p:nvGraphicFramePr>
        <p:xfrm>
          <a:off x="1692275" y="1628775"/>
          <a:ext cx="893763" cy="1931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9" name="公式" r:id="rId7" imgW="393480" imgH="850680" progId="Equation.3">
                  <p:embed/>
                </p:oleObj>
              </mc:Choice>
              <mc:Fallback>
                <p:oleObj name="公式" r:id="rId7" imgW="393480" imgH="85068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92275" y="1628775"/>
                        <a:ext cx="893763" cy="19319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50000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FF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18504" name="Object 8"/>
          <p:cNvGraphicFramePr>
            <a:graphicFrameLocks noChangeAspect="1"/>
          </p:cNvGraphicFramePr>
          <p:nvPr/>
        </p:nvGraphicFramePr>
        <p:xfrm>
          <a:off x="6084888" y="2349500"/>
          <a:ext cx="587375" cy="54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0" name="公式" r:id="rId9" imgW="164880" imgH="152280" progId="Equation.3">
                  <p:embed/>
                </p:oleObj>
              </mc:Choice>
              <mc:Fallback>
                <p:oleObj name="公式" r:id="rId9" imgW="164880" imgH="15228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84888" y="2349500"/>
                        <a:ext cx="587375" cy="542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50000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FF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18505" name="Object 9"/>
          <p:cNvGraphicFramePr>
            <a:graphicFrameLocks noChangeAspect="1"/>
          </p:cNvGraphicFramePr>
          <p:nvPr/>
        </p:nvGraphicFramePr>
        <p:xfrm>
          <a:off x="1692275" y="1628775"/>
          <a:ext cx="893763" cy="1931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1" name="公式" r:id="rId11" imgW="393480" imgH="850680" progId="Equation.3">
                  <p:embed/>
                </p:oleObj>
              </mc:Choice>
              <mc:Fallback>
                <p:oleObj name="公式" r:id="rId11" imgW="393480" imgH="850680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92275" y="1628775"/>
                        <a:ext cx="893763" cy="19319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50000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FF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5" name="Object 10"/>
          <p:cNvGraphicFramePr>
            <a:graphicFrameLocks noChangeAspect="1"/>
          </p:cNvGraphicFramePr>
          <p:nvPr/>
        </p:nvGraphicFramePr>
        <p:xfrm>
          <a:off x="3348038" y="1628775"/>
          <a:ext cx="863600" cy="193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2" name="公式" r:id="rId12" imgW="380880" imgH="850680" progId="Equation.3">
                  <p:embed/>
                </p:oleObj>
              </mc:Choice>
              <mc:Fallback>
                <p:oleObj name="公式" r:id="rId12" imgW="380880" imgH="850680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48038" y="1628775"/>
                        <a:ext cx="863600" cy="1930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50000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FF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6" name="Object 11"/>
          <p:cNvGraphicFramePr>
            <a:graphicFrameLocks noChangeAspect="1"/>
          </p:cNvGraphicFramePr>
          <p:nvPr/>
        </p:nvGraphicFramePr>
        <p:xfrm>
          <a:off x="2700338" y="2349500"/>
          <a:ext cx="587375" cy="54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3" name="公式" r:id="rId14" imgW="164880" imgH="152280" progId="Equation.3">
                  <p:embed/>
                </p:oleObj>
              </mc:Choice>
              <mc:Fallback>
                <p:oleObj name="公式" r:id="rId14" imgW="164880" imgH="152280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00338" y="2349500"/>
                        <a:ext cx="587375" cy="542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50000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FF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18508" name="Object 12"/>
          <p:cNvGraphicFramePr>
            <a:graphicFrameLocks noChangeAspect="1"/>
          </p:cNvGraphicFramePr>
          <p:nvPr/>
        </p:nvGraphicFramePr>
        <p:xfrm>
          <a:off x="3348038" y="1628775"/>
          <a:ext cx="863600" cy="193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4" name="公式" r:id="rId15" imgW="380880" imgH="850680" progId="Equation.3">
                  <p:embed/>
                </p:oleObj>
              </mc:Choice>
              <mc:Fallback>
                <p:oleObj name="公式" r:id="rId15" imgW="380880" imgH="850680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48038" y="1628775"/>
                        <a:ext cx="863600" cy="1930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50000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FF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18509" name="Object 13"/>
          <p:cNvGraphicFramePr>
            <a:graphicFrameLocks noChangeAspect="1"/>
          </p:cNvGraphicFramePr>
          <p:nvPr/>
        </p:nvGraphicFramePr>
        <p:xfrm>
          <a:off x="3059113" y="4221163"/>
          <a:ext cx="1638300" cy="2030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5" name="公式" r:id="rId16" imgW="685800" imgH="850680" progId="Equation.3">
                  <p:embed/>
                </p:oleObj>
              </mc:Choice>
              <mc:Fallback>
                <p:oleObj name="公式" r:id="rId16" imgW="685800" imgH="850680" progId="Equation.3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59113" y="4221163"/>
                        <a:ext cx="1638300" cy="20304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18510" name="Object 14"/>
          <p:cNvGraphicFramePr>
            <a:graphicFrameLocks noChangeAspect="1"/>
          </p:cNvGraphicFramePr>
          <p:nvPr/>
        </p:nvGraphicFramePr>
        <p:xfrm>
          <a:off x="6372225" y="4221163"/>
          <a:ext cx="2152650" cy="2030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6" name="公式" r:id="rId18" imgW="901440" imgH="850680" progId="Equation.3">
                  <p:embed/>
                </p:oleObj>
              </mc:Choice>
              <mc:Fallback>
                <p:oleObj name="公式" r:id="rId18" imgW="901440" imgH="850680" progId="Equation.3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72225" y="4221163"/>
                        <a:ext cx="2152650" cy="20304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18511" name="Object 15"/>
          <p:cNvGraphicFramePr>
            <a:graphicFrameLocks noChangeAspect="1"/>
          </p:cNvGraphicFramePr>
          <p:nvPr/>
        </p:nvGraphicFramePr>
        <p:xfrm>
          <a:off x="4716463" y="4221163"/>
          <a:ext cx="1304925" cy="2030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7" name="公式" r:id="rId20" imgW="545760" imgH="850680" progId="Equation.3">
                  <p:embed/>
                </p:oleObj>
              </mc:Choice>
              <mc:Fallback>
                <p:oleObj name="公式" r:id="rId20" imgW="545760" imgH="850680" progId="Equation.3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16463" y="4221163"/>
                        <a:ext cx="1304925" cy="20304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83333E-6 -1.50289E-6 C 0.07397 0.08185 0.14793 0.1637 0.20487 0.19885 C 0.26181 0.23399 0.28074 0.24394 0.34133 0.21157 C 0.40174 0.1792 0.48508 0.0918 0.56824 0.0044 " pathEditMode="relative" ptsTypes="aaaA">
                                      <p:cBhvr>
                                        <p:cTn id="6" dur="2000" fill="hold"/>
                                        <p:tgtEl>
                                          <p:spTgt spid="38185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6 5.43353E-6 C 0.03506 -0.04577 0.07013 -0.09155 0.10312 -0.09086 C 0.1361 -0.09017 0.16718 -0.043 0.19843 0.00417 " pathEditMode="relative" ptsTypes="aaA">
                                      <p:cBhvr>
                                        <p:cTn id="8" dur="2000" fill="hold"/>
                                        <p:tgtEl>
                                          <p:spTgt spid="38185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0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8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8185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8185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8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1000"/>
                                        <p:tgtEl>
                                          <p:spTgt spid="38184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8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8185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8185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8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8185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8185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7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8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8185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8185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8185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8185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8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8185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8185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8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8185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8185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8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8185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8185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8185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8185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18501" grpId="0" animBg="1"/>
      <p:bldP spid="3818502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307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043608" y="4293096"/>
            <a:ext cx="3024188" cy="8636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altLang="zh-CN" sz="3600" b="1" dirty="0" smtClean="0">
                <a:latin typeface="Times New Roman" pitchFamily="18" charset="0"/>
              </a:rPr>
              <a:t> </a:t>
            </a:r>
            <a:r>
              <a:rPr lang="en-US" altLang="zh-CN" sz="3600" b="1" dirty="0" smtClean="0">
                <a:latin typeface="Times New Roman" pitchFamily="18" charset="0"/>
                <a:sym typeface="Symbol" pitchFamily="18" charset="2"/>
              </a:rPr>
              <a:t>    </a:t>
            </a:r>
            <a:r>
              <a:rPr lang="en-US" altLang="zh-CN" sz="4000" b="1" i="1" dirty="0" smtClean="0">
                <a:latin typeface="Times New Roman" pitchFamily="18" charset="0"/>
              </a:rPr>
              <a:t>s</a:t>
            </a:r>
            <a:r>
              <a:rPr lang="en-US" altLang="zh-CN" sz="3600" b="1" dirty="0" smtClean="0">
                <a:latin typeface="Times New Roman" pitchFamily="18" charset="0"/>
              </a:rPr>
              <a:t>  </a:t>
            </a:r>
            <a:r>
              <a:rPr lang="en-US" altLang="zh-CN" sz="3600" b="1" dirty="0" smtClean="0">
                <a:latin typeface="宋体" pitchFamily="2" charset="-122"/>
              </a:rPr>
              <a:t>≥ </a:t>
            </a:r>
            <a:r>
              <a:rPr lang="en-US" altLang="zh-CN" sz="4000" b="1" i="1" dirty="0" smtClean="0">
                <a:latin typeface="Times New Roman" pitchFamily="18" charset="0"/>
              </a:rPr>
              <a:t>t</a:t>
            </a:r>
            <a:r>
              <a:rPr lang="en-US" altLang="zh-CN" sz="4000" b="1" dirty="0" smtClean="0">
                <a:latin typeface="Times New Roman" pitchFamily="18" charset="0"/>
              </a:rPr>
              <a:t>  ?</a:t>
            </a:r>
          </a:p>
        </p:txBody>
      </p:sp>
      <p:graphicFrame>
        <p:nvGraphicFramePr>
          <p:cNvPr id="3203077" name="Object 5"/>
          <p:cNvGraphicFramePr>
            <a:graphicFrameLocks noChangeAspect="1"/>
          </p:cNvGraphicFramePr>
          <p:nvPr/>
        </p:nvGraphicFramePr>
        <p:xfrm>
          <a:off x="6227763" y="4076700"/>
          <a:ext cx="1843087" cy="528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252" name="公式" r:id="rId3" imgW="799920" imgH="228600" progId="Equation.3">
                  <p:embed/>
                </p:oleObj>
              </mc:Choice>
              <mc:Fallback>
                <p:oleObj name="公式" r:id="rId3" imgW="799920" imgH="2286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27763" y="4076700"/>
                        <a:ext cx="1843087" cy="5286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03079" name="AutoShape 7"/>
          <p:cNvSpPr>
            <a:spLocks/>
          </p:cNvSpPr>
          <p:nvPr/>
        </p:nvSpPr>
        <p:spPr bwMode="auto">
          <a:xfrm rot="-5400000">
            <a:off x="6934200" y="2506663"/>
            <a:ext cx="388937" cy="2376488"/>
          </a:xfrm>
          <a:prstGeom prst="leftBrace">
            <a:avLst>
              <a:gd name="adj1" fmla="val 50918"/>
              <a:gd name="adj2" fmla="val 50000"/>
            </a:avLst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3203080" name="AutoShape 8"/>
          <p:cNvSpPr>
            <a:spLocks noChangeArrowheads="1"/>
          </p:cNvSpPr>
          <p:nvPr/>
        </p:nvSpPr>
        <p:spPr bwMode="auto">
          <a:xfrm>
            <a:off x="3635375" y="2924175"/>
            <a:ext cx="2055813" cy="342900"/>
          </a:xfrm>
          <a:prstGeom prst="rightArrow">
            <a:avLst>
              <a:gd name="adj1" fmla="val 50000"/>
              <a:gd name="adj2" fmla="val 149884"/>
            </a:avLst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graphicFrame>
        <p:nvGraphicFramePr>
          <p:cNvPr id="3203081" name="Object 9"/>
          <p:cNvGraphicFramePr>
            <a:graphicFrameLocks noChangeAspect="1"/>
          </p:cNvGraphicFramePr>
          <p:nvPr/>
        </p:nvGraphicFramePr>
        <p:xfrm>
          <a:off x="3635375" y="2205038"/>
          <a:ext cx="1858963" cy="579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253" name="公式" r:id="rId5" imgW="774360" imgH="241200" progId="Equation.3">
                  <p:embed/>
                </p:oleObj>
              </mc:Choice>
              <mc:Fallback>
                <p:oleObj name="公式" r:id="rId5" imgW="774360" imgH="241200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35375" y="2205038"/>
                        <a:ext cx="1858963" cy="5794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03086" name="Rectangle 14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641475"/>
          </a:xfrm>
          <a:solidFill>
            <a:srgbClr val="FFCC99"/>
          </a:solidFill>
        </p:spPr>
        <p:txBody>
          <a:bodyPr/>
          <a:lstStyle/>
          <a:p>
            <a:pPr eaLnBrk="1" hangingPunct="1">
              <a:lnSpc>
                <a:spcPct val="130000"/>
              </a:lnSpc>
            </a:pPr>
            <a:r>
              <a:rPr lang="zh-CN" altLang="en-US" sz="3600" b="1" smtClean="0">
                <a:latin typeface="Times New Roman" pitchFamily="18" charset="0"/>
                <a:ea typeface="华文楷体" pitchFamily="2" charset="-122"/>
              </a:rPr>
              <a:t>要表出线性无关的向量组 </a:t>
            </a:r>
            <a:r>
              <a:rPr lang="en-US" altLang="zh-CN" sz="3600" b="1" smtClean="0">
                <a:latin typeface="Times New Roman" pitchFamily="18" charset="0"/>
                <a:ea typeface="华文楷体" pitchFamily="2" charset="-122"/>
              </a:rPr>
              <a:t>,</a:t>
            </a:r>
            <a:br>
              <a:rPr lang="en-US" altLang="zh-CN" sz="3600" b="1" smtClean="0">
                <a:latin typeface="Times New Roman" pitchFamily="18" charset="0"/>
                <a:ea typeface="华文楷体" pitchFamily="2" charset="-122"/>
              </a:rPr>
            </a:br>
            <a:r>
              <a:rPr lang="zh-CN" altLang="en-US" sz="3600" b="1" smtClean="0">
                <a:latin typeface="Times New Roman" pitchFamily="18" charset="0"/>
                <a:ea typeface="华文楷体" pitchFamily="2" charset="-122"/>
              </a:rPr>
              <a:t>向量个数不能比无关组少 </a:t>
            </a:r>
            <a:r>
              <a:rPr lang="en-US" altLang="zh-CN" sz="3600" b="1" smtClean="0">
                <a:latin typeface="Times New Roman" pitchFamily="18" charset="0"/>
                <a:ea typeface="华文楷体" pitchFamily="2" charset="-122"/>
              </a:rPr>
              <a:t>?</a:t>
            </a:r>
            <a:endParaRPr lang="zh-CN" altLang="en-US" sz="3600" b="1" smtClean="0">
              <a:latin typeface="Times New Roman" pitchFamily="18" charset="0"/>
              <a:ea typeface="华文楷体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539552" y="2772459"/>
                <a:ext cx="304904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6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CN" altLang="en-US" sz="3600" b="1" i="1" smtClean="0">
                              <a:latin typeface="Cambria Math"/>
                            </a:rPr>
                            <m:t>𝜶</m:t>
                          </m:r>
                        </m:e>
                        <m:sub>
                          <m:r>
                            <a:rPr lang="en-US" altLang="zh-CN" sz="3600" b="1" i="1" smtClean="0">
                              <a:latin typeface="Cambria Math"/>
                            </a:rPr>
                            <m:t>𝟏</m:t>
                          </m:r>
                        </m:sub>
                      </m:sSub>
                      <m:r>
                        <a:rPr lang="en-US" altLang="zh-CN" sz="3600" b="1" i="1" smtClean="0">
                          <a:latin typeface="Cambria Math"/>
                        </a:rPr>
                        <m:t> ,</m:t>
                      </m:r>
                      <m:sSub>
                        <m:sSubPr>
                          <m:ctrlPr>
                            <a:rPr lang="en-US" altLang="zh-CN" sz="36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CN" altLang="en-US" sz="3600" b="1" i="1" smtClean="0">
                              <a:latin typeface="Cambria Math"/>
                            </a:rPr>
                            <m:t>𝜶</m:t>
                          </m:r>
                        </m:e>
                        <m:sub>
                          <m:r>
                            <a:rPr lang="en-US" altLang="zh-CN" sz="3600" b="1" i="1" smtClean="0">
                              <a:latin typeface="Cambria Math"/>
                            </a:rPr>
                            <m:t>𝟐</m:t>
                          </m:r>
                        </m:sub>
                      </m:sSub>
                      <m:r>
                        <a:rPr lang="en-US" altLang="zh-CN" sz="3600" b="1" i="1" smtClean="0">
                          <a:latin typeface="Cambria Math"/>
                        </a:rPr>
                        <m:t> ,⋯,</m:t>
                      </m:r>
                      <m:sSub>
                        <m:sSubPr>
                          <m:ctrlPr>
                            <a:rPr lang="en-US" altLang="zh-CN" sz="36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CN" altLang="en-US" sz="3600" b="1" i="1" smtClean="0">
                              <a:latin typeface="Cambria Math"/>
                            </a:rPr>
                            <m:t>𝜶</m:t>
                          </m:r>
                        </m:e>
                        <m:sub>
                          <m:r>
                            <a:rPr lang="en-US" altLang="zh-CN" sz="3600" b="1" i="1" smtClean="0">
                              <a:latin typeface="Cambria Math"/>
                            </a:rPr>
                            <m:t>𝒔</m:t>
                          </m:r>
                        </m:sub>
                      </m:sSub>
                    </m:oMath>
                  </m:oMathPara>
                </a14:m>
                <a:endParaRPr lang="zh-CN" altLang="en-US" sz="3600" i="1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2772459"/>
                <a:ext cx="3049040" cy="646331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5701893" y="2750918"/>
                <a:ext cx="302980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6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CN" altLang="en-US" sz="3600" b="1" i="1" smtClean="0">
                              <a:latin typeface="Cambria Math"/>
                            </a:rPr>
                            <m:t>𝜷</m:t>
                          </m:r>
                        </m:e>
                        <m:sub>
                          <m:r>
                            <a:rPr lang="en-US" altLang="zh-CN" sz="3600" b="1" i="1" smtClean="0">
                              <a:latin typeface="Cambria Math"/>
                            </a:rPr>
                            <m:t>𝟏</m:t>
                          </m:r>
                        </m:sub>
                      </m:sSub>
                      <m:r>
                        <a:rPr lang="en-US" altLang="zh-CN" sz="3600" b="1" i="1" smtClean="0">
                          <a:latin typeface="Cambria Math"/>
                        </a:rPr>
                        <m:t> ,</m:t>
                      </m:r>
                      <m:sSub>
                        <m:sSubPr>
                          <m:ctrlPr>
                            <a:rPr lang="en-US" altLang="zh-CN" sz="36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CN" altLang="en-US" sz="3600" b="1" i="1" smtClean="0">
                              <a:latin typeface="Cambria Math"/>
                            </a:rPr>
                            <m:t>𝜷</m:t>
                          </m:r>
                        </m:e>
                        <m:sub>
                          <m:r>
                            <a:rPr lang="en-US" altLang="zh-CN" sz="3600" b="1" i="1" smtClean="0">
                              <a:latin typeface="Cambria Math"/>
                            </a:rPr>
                            <m:t>𝟐</m:t>
                          </m:r>
                        </m:sub>
                      </m:sSub>
                      <m:r>
                        <a:rPr lang="en-US" altLang="zh-CN" sz="3600" b="1" i="1" smtClean="0">
                          <a:latin typeface="Cambria Math"/>
                        </a:rPr>
                        <m:t> ,⋯,</m:t>
                      </m:r>
                      <m:sSub>
                        <m:sSubPr>
                          <m:ctrlPr>
                            <a:rPr lang="en-US" altLang="zh-CN" sz="36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CN" altLang="en-US" sz="3600" b="1" i="1" smtClean="0">
                              <a:latin typeface="Cambria Math"/>
                            </a:rPr>
                            <m:t>𝜷</m:t>
                          </m:r>
                        </m:e>
                        <m:sub>
                          <m:r>
                            <a:rPr lang="en-US" altLang="zh-CN" sz="3600" b="1" i="1" smtClean="0">
                              <a:latin typeface="Cambria Math"/>
                            </a:rPr>
                            <m:t>𝒕</m:t>
                          </m:r>
                        </m:sub>
                      </m:sSub>
                    </m:oMath>
                  </m:oMathPara>
                </a14:m>
                <a:endParaRPr lang="zh-CN" altLang="en-US" sz="3600" i="1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1893" y="2750918"/>
                <a:ext cx="3029804" cy="646331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3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2030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2030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2030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2030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203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2030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2030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2030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2030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3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1000"/>
                                        <p:tgtEl>
                                          <p:spTgt spid="32030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30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2030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2030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2030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3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000"/>
                                        <p:tgtEl>
                                          <p:spTgt spid="32030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03074" grpId="0" build="p"/>
      <p:bldP spid="3203079" grpId="0" animBg="1"/>
      <p:bldP spid="3203080" grpId="0" animBg="1"/>
      <p:bldP spid="3203086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02054" name="Object 6"/>
          <p:cNvGraphicFramePr>
            <a:graphicFrameLocks noChangeAspect="1"/>
          </p:cNvGraphicFramePr>
          <p:nvPr/>
        </p:nvGraphicFramePr>
        <p:xfrm>
          <a:off x="6475413" y="4062413"/>
          <a:ext cx="1346200" cy="557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356" name="公式" r:id="rId3" imgW="583920" imgH="241200" progId="Equation.3">
                  <p:embed/>
                </p:oleObj>
              </mc:Choice>
              <mc:Fallback>
                <p:oleObj name="公式" r:id="rId3" imgW="583920" imgH="2412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75413" y="4062413"/>
                        <a:ext cx="1346200" cy="5572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02056" name="AutoShape 8"/>
          <p:cNvSpPr>
            <a:spLocks/>
          </p:cNvSpPr>
          <p:nvPr/>
        </p:nvSpPr>
        <p:spPr bwMode="auto">
          <a:xfrm rot="-5400000">
            <a:off x="6934200" y="2506663"/>
            <a:ext cx="388937" cy="2376488"/>
          </a:xfrm>
          <a:prstGeom prst="leftBrace">
            <a:avLst>
              <a:gd name="adj1" fmla="val 50918"/>
              <a:gd name="adj2" fmla="val 50000"/>
            </a:avLst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3202057" name="AutoShape 9"/>
          <p:cNvSpPr>
            <a:spLocks noChangeArrowheads="1"/>
          </p:cNvSpPr>
          <p:nvPr/>
        </p:nvSpPr>
        <p:spPr bwMode="auto">
          <a:xfrm>
            <a:off x="3635375" y="2924175"/>
            <a:ext cx="2055813" cy="342900"/>
          </a:xfrm>
          <a:prstGeom prst="rightArrow">
            <a:avLst>
              <a:gd name="adj1" fmla="val 50000"/>
              <a:gd name="adj2" fmla="val 149884"/>
            </a:avLst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graphicFrame>
        <p:nvGraphicFramePr>
          <p:cNvPr id="3202058" name="Object 10"/>
          <p:cNvGraphicFramePr>
            <a:graphicFrameLocks noChangeAspect="1"/>
          </p:cNvGraphicFramePr>
          <p:nvPr/>
        </p:nvGraphicFramePr>
        <p:xfrm>
          <a:off x="3635375" y="2205038"/>
          <a:ext cx="1858963" cy="579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357" name="公式" r:id="rId5" imgW="774360" imgH="241200" progId="Equation.3">
                  <p:embed/>
                </p:oleObj>
              </mc:Choice>
              <mc:Fallback>
                <p:oleObj name="公式" r:id="rId5" imgW="774360" imgH="241200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35375" y="2205038"/>
                        <a:ext cx="1858963" cy="5794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7114" name="Rectangle 13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274638"/>
            <a:ext cx="8229600" cy="1641475"/>
          </a:xfrm>
          <a:solidFill>
            <a:srgbClr val="FFCC99"/>
          </a:solidFill>
        </p:spPr>
        <p:txBody>
          <a:bodyPr/>
          <a:lstStyle/>
          <a:p>
            <a:pPr eaLnBrk="1" hangingPunct="1">
              <a:lnSpc>
                <a:spcPct val="130000"/>
              </a:lnSpc>
            </a:pPr>
            <a:r>
              <a:rPr lang="zh-CN" altLang="en-US" sz="3600" b="1" smtClean="0">
                <a:ea typeface="华文楷体" pitchFamily="2" charset="-122"/>
              </a:rPr>
              <a:t>个数多的组被个数少的表出，</a:t>
            </a:r>
            <a:br>
              <a:rPr lang="zh-CN" altLang="en-US" sz="3600" b="1" smtClean="0">
                <a:ea typeface="华文楷体" pitchFamily="2" charset="-122"/>
              </a:rPr>
            </a:br>
            <a:r>
              <a:rPr lang="zh-CN" altLang="en-US" sz="3600" b="1" smtClean="0">
                <a:ea typeface="华文楷体" pitchFamily="2" charset="-122"/>
              </a:rPr>
              <a:t>个数多的组必线性相关！</a:t>
            </a:r>
          </a:p>
        </p:txBody>
      </p:sp>
      <p:sp>
        <p:nvSpPr>
          <p:cNvPr id="3202062" name="AutoShape 14"/>
          <p:cNvSpPr>
            <a:spLocks/>
          </p:cNvSpPr>
          <p:nvPr/>
        </p:nvSpPr>
        <p:spPr bwMode="auto">
          <a:xfrm rot="-5400000">
            <a:off x="1893888" y="2506663"/>
            <a:ext cx="388937" cy="2376487"/>
          </a:xfrm>
          <a:prstGeom prst="leftBrace">
            <a:avLst>
              <a:gd name="adj1" fmla="val 50918"/>
              <a:gd name="adj2" fmla="val 50000"/>
            </a:avLst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graphicFrame>
        <p:nvGraphicFramePr>
          <p:cNvPr id="3202063" name="Object 15"/>
          <p:cNvGraphicFramePr>
            <a:graphicFrameLocks noChangeAspect="1"/>
          </p:cNvGraphicFramePr>
          <p:nvPr/>
        </p:nvGraphicFramePr>
        <p:xfrm>
          <a:off x="1403350" y="4076700"/>
          <a:ext cx="1376363" cy="527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358" name="公式" r:id="rId7" imgW="596880" imgH="228600" progId="Equation.3">
                  <p:embed/>
                </p:oleObj>
              </mc:Choice>
              <mc:Fallback>
                <p:oleObj name="公式" r:id="rId7" imgW="596880" imgH="228600" progId="Equation.3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3350" y="4076700"/>
                        <a:ext cx="1376363" cy="527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539552" y="2772459"/>
                <a:ext cx="304904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36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/>
                            </a:rPr>
                          </m:ctrlPr>
                        </m:sSubPr>
                        <m:e>
                          <m:r>
                            <a:rPr kumimoji="0" lang="zh-CN" altLang="en-US" sz="36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/>
                            </a:rPr>
                            <m:t>𝜶</m:t>
                          </m:r>
                        </m:e>
                        <m:sub>
                          <m:r>
                            <a:rPr kumimoji="0" lang="en-US" altLang="zh-CN" sz="36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/>
                            </a:rPr>
                            <m:t>𝟏</m:t>
                          </m:r>
                        </m:sub>
                      </m:sSub>
                      <m:r>
                        <a:rPr kumimoji="0" lang="en-US" altLang="zh-CN" sz="36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/>
                        </a:rPr>
                        <m:t> ,</m:t>
                      </m:r>
                      <m:sSub>
                        <m:sSubPr>
                          <m:ctrlPr>
                            <a:rPr kumimoji="0" lang="en-US" altLang="zh-CN" sz="36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/>
                            </a:rPr>
                          </m:ctrlPr>
                        </m:sSubPr>
                        <m:e>
                          <m:r>
                            <a:rPr kumimoji="0" lang="zh-CN" altLang="en-US" sz="36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/>
                            </a:rPr>
                            <m:t>𝜶</m:t>
                          </m:r>
                        </m:e>
                        <m:sub>
                          <m:r>
                            <a:rPr kumimoji="0" lang="en-US" altLang="zh-CN" sz="36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/>
                            </a:rPr>
                            <m:t>𝟐</m:t>
                          </m:r>
                        </m:sub>
                      </m:sSub>
                      <m:r>
                        <a:rPr kumimoji="0" lang="en-US" altLang="zh-CN" sz="36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/>
                        </a:rPr>
                        <m:t> ,⋯,</m:t>
                      </m:r>
                      <m:sSub>
                        <m:sSubPr>
                          <m:ctrlPr>
                            <a:rPr kumimoji="0" lang="en-US" altLang="zh-CN" sz="36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/>
                            </a:rPr>
                          </m:ctrlPr>
                        </m:sSubPr>
                        <m:e>
                          <m:r>
                            <a:rPr kumimoji="0" lang="zh-CN" altLang="en-US" sz="36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/>
                            </a:rPr>
                            <m:t>𝜶</m:t>
                          </m:r>
                        </m:e>
                        <m:sub>
                          <m:r>
                            <a:rPr kumimoji="0" lang="en-US" altLang="zh-CN" sz="36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/>
                            </a:rPr>
                            <m:t>𝒔</m:t>
                          </m:r>
                        </m:sub>
                      </m:sSub>
                    </m:oMath>
                  </m:oMathPara>
                </a14:m>
                <a:endParaRPr kumimoji="0" lang="zh-CN" altLang="en-US" sz="3600" b="0" i="1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2772459"/>
                <a:ext cx="3049040" cy="646331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2110855" y="5085184"/>
                <a:ext cx="5560946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3600" b="0" i="1" kern="0" smtClean="0">
                            <a:solidFill>
                              <a:srgbClr val="00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kumimoji="0" lang="en-US" altLang="zh-CN" sz="3600" b="0" i="1" kern="0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 </m:t>
                        </m:r>
                        <m:r>
                          <a:rPr kumimoji="0" lang="zh-CN" altLang="en-US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  <m:t>𝜷</m:t>
                        </m:r>
                      </m:e>
                      <m:sub>
                        <m: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  <m:t>𝟏</m:t>
                        </m:r>
                      </m:sub>
                    </m:sSub>
                    <m:r>
                      <a:rPr kumimoji="0" lang="en-US" altLang="zh-CN" sz="3600" b="0" i="1" kern="0">
                        <a:solidFill>
                          <a:srgbClr val="000000"/>
                        </a:solidFill>
                        <a:latin typeface="Cambria Math"/>
                      </a:rPr>
                      <m:t> ,</m:t>
                    </m:r>
                    <m:sSub>
                      <m:sSubPr>
                        <m:ctrlP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kumimoji="0" lang="zh-CN" altLang="en-US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  <m:t>𝜷</m:t>
                        </m:r>
                      </m:e>
                      <m:sub>
                        <m: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  <m:t>𝟐</m:t>
                        </m:r>
                      </m:sub>
                    </m:sSub>
                    <m:r>
                      <a:rPr kumimoji="0" lang="en-US" altLang="zh-CN" sz="3600" b="0" i="1" kern="0">
                        <a:solidFill>
                          <a:srgbClr val="000000"/>
                        </a:solidFill>
                        <a:latin typeface="Cambria Math"/>
                      </a:rPr>
                      <m:t> ,⋯,</m:t>
                    </m:r>
                    <m:sSub>
                      <m:sSubPr>
                        <m:ctrlPr>
                          <a:rPr kumimoji="0" lang="en-US" altLang="zh-CN" sz="360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kumimoji="0" lang="zh-CN" altLang="en-US" sz="360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  <m:t>𝜷</m:t>
                        </m:r>
                      </m:e>
                      <m:sub>
                        <m:r>
                          <a:rPr kumimoji="0" lang="en-US" altLang="zh-CN" sz="360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  <m:t>𝒕</m:t>
                        </m:r>
                      </m:sub>
                    </m:sSub>
                  </m:oMath>
                </a14:m>
                <a:r>
                  <a:rPr kumimoji="0" lang="zh-CN" altLang="en-US" sz="360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线性</a:t>
                </a:r>
                <a:r>
                  <a:rPr kumimoji="0" lang="zh-CN" altLang="en-US" sz="3600" kern="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相</a:t>
                </a:r>
                <a:r>
                  <a:rPr kumimoji="0" lang="zh-CN" altLang="en-US" sz="3600" kern="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关  </a:t>
                </a:r>
                <a:r>
                  <a:rPr kumimoji="0" lang="en-US" altLang="zh-CN" sz="3600" kern="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?</a:t>
                </a:r>
                <a:endParaRPr kumimoji="0" lang="zh-CN" altLang="en-US" sz="360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0855" y="5085184"/>
                <a:ext cx="5560946" cy="646331"/>
              </a:xfrm>
              <a:prstGeom prst="rect">
                <a:avLst/>
              </a:prstGeom>
              <a:blipFill rotWithShape="1">
                <a:blip r:embed="rId10"/>
                <a:stretch>
                  <a:fillRect t="-17925" r="-548" b="-3490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5701893" y="2750918"/>
                <a:ext cx="302980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36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/>
                            </a:rPr>
                          </m:ctrlPr>
                        </m:sSubPr>
                        <m:e>
                          <m:r>
                            <a:rPr kumimoji="0" lang="zh-CN" altLang="en-US" sz="36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/>
                            </a:rPr>
                            <m:t>𝜷</m:t>
                          </m:r>
                        </m:e>
                        <m:sub>
                          <m:r>
                            <a:rPr kumimoji="0" lang="en-US" altLang="zh-CN" sz="36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/>
                            </a:rPr>
                            <m:t>𝟏</m:t>
                          </m:r>
                        </m:sub>
                      </m:sSub>
                      <m:r>
                        <a:rPr kumimoji="0" lang="en-US" altLang="zh-CN" sz="36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/>
                        </a:rPr>
                        <m:t> ,</m:t>
                      </m:r>
                      <m:sSub>
                        <m:sSubPr>
                          <m:ctrlPr>
                            <a:rPr kumimoji="0" lang="en-US" altLang="zh-CN" sz="36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/>
                            </a:rPr>
                          </m:ctrlPr>
                        </m:sSubPr>
                        <m:e>
                          <m:r>
                            <a:rPr kumimoji="0" lang="zh-CN" altLang="en-US" sz="36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/>
                            </a:rPr>
                            <m:t>𝜷</m:t>
                          </m:r>
                        </m:e>
                        <m:sub>
                          <m:r>
                            <a:rPr kumimoji="0" lang="en-US" altLang="zh-CN" sz="36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/>
                            </a:rPr>
                            <m:t>𝟐</m:t>
                          </m:r>
                        </m:sub>
                      </m:sSub>
                      <m:r>
                        <a:rPr kumimoji="0" lang="en-US" altLang="zh-CN" sz="36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/>
                        </a:rPr>
                        <m:t> ,⋯,</m:t>
                      </m:r>
                      <m:sSub>
                        <m:sSubPr>
                          <m:ctrlPr>
                            <a:rPr kumimoji="0" lang="en-US" altLang="zh-CN" sz="36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/>
                            </a:rPr>
                          </m:ctrlPr>
                        </m:sSubPr>
                        <m:e>
                          <m:r>
                            <a:rPr kumimoji="0" lang="zh-CN" altLang="en-US" sz="36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/>
                            </a:rPr>
                            <m:t>𝜷</m:t>
                          </m:r>
                        </m:e>
                        <m:sub>
                          <m:r>
                            <a:rPr kumimoji="0" lang="en-US" altLang="zh-CN" sz="36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/>
                            </a:rPr>
                            <m:t>𝒕</m:t>
                          </m:r>
                        </m:sub>
                      </m:sSub>
                    </m:oMath>
                  </m:oMathPara>
                </a14:m>
                <a:endParaRPr kumimoji="0" lang="zh-CN" altLang="en-US" sz="3600" b="0" i="1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1893" y="2750918"/>
                <a:ext cx="3029804" cy="646331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2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2020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2020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2020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32020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3" dur="1000"/>
                                        <p:tgtEl>
                                          <p:spTgt spid="3202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2020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2020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2020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2020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20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2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2020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2020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2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2020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2020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2020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02056" grpId="0" animBg="1"/>
      <p:bldP spid="3202057" grpId="0" animBg="1"/>
      <p:bldP spid="3202062" grpId="0" animBg="1"/>
      <p:bldP spid="14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 bwMode="auto">
          <a:xfrm>
            <a:off x="1812166" y="4832491"/>
            <a:ext cx="5904656" cy="720080"/>
          </a:xfrm>
          <a:prstGeom prst="roundRect">
            <a:avLst/>
          </a:prstGeom>
          <a:solidFill>
            <a:srgbClr val="00B0F0">
              <a:alpha val="37000"/>
            </a:srgbClr>
          </a:solidFill>
          <a:ln w="381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3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French Script MT" pitchFamily="66" charset="0"/>
              <a:ea typeface="宋体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3"/>
              <p:cNvSpPr txBox="1">
                <a:spLocks noChangeArrowheads="1"/>
              </p:cNvSpPr>
              <p:nvPr/>
            </p:nvSpPr>
            <p:spPr bwMode="auto">
              <a:xfrm>
                <a:off x="457200" y="548680"/>
                <a:ext cx="8229600" cy="55774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800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9pPr>
              </a:lstStyle>
              <a:p>
                <a:pPr eaLnBrk="1" hangingPunct="1">
                  <a:lnSpc>
                    <a:spcPct val="150000"/>
                  </a:lnSpc>
                  <a:buFontTx/>
                  <a:buNone/>
                </a:pPr>
                <a:r>
                  <a:rPr kumimoji="0" lang="zh-CN" altLang="en-US" b="1" kern="0" dirty="0" smtClean="0">
                    <a:latin typeface="Times New Roman" pitchFamily="18" charset="0"/>
                  </a:rPr>
                  <a:t>定理 </a:t>
                </a:r>
                <a:r>
                  <a:rPr kumimoji="0" lang="en-US" altLang="zh-CN" b="1" kern="0" dirty="0" smtClean="0">
                    <a:latin typeface="Times New Roman" pitchFamily="18" charset="0"/>
                  </a:rPr>
                  <a:t>3.2  </a:t>
                </a:r>
              </a:p>
              <a:p>
                <a:pPr eaLnBrk="1" hangingPunct="1">
                  <a:lnSpc>
                    <a:spcPct val="150000"/>
                  </a:lnSpc>
                  <a:buFontTx/>
                  <a:buNone/>
                </a:pPr>
                <a:r>
                  <a:rPr kumimoji="0" lang="en-US" altLang="zh-CN" b="1" kern="0" dirty="0" smtClean="0">
                    <a:latin typeface="Times New Roman" pitchFamily="18" charset="0"/>
                  </a:rPr>
                  <a:t> </a:t>
                </a:r>
                <a:r>
                  <a:rPr kumimoji="0" lang="zh-CN" altLang="en-US" b="1" kern="0" dirty="0" smtClean="0">
                    <a:latin typeface="Times New Roman" pitchFamily="18" charset="0"/>
                  </a:rPr>
                  <a:t>若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kumimoji="0" lang="zh-CN" altLang="en-US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  <m:t>𝜶</m:t>
                        </m:r>
                      </m:e>
                      <m:sub>
                        <m:r>
                          <a:rPr kumimoji="0" lang="en-US" altLang="zh-CN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  <m:t>𝟏</m:t>
                        </m:r>
                      </m:sub>
                    </m:sSub>
                    <m:r>
                      <a:rPr kumimoji="0" lang="en-US" altLang="zh-CN" b="0" i="1" kern="0">
                        <a:solidFill>
                          <a:srgbClr val="000000"/>
                        </a:solidFill>
                        <a:latin typeface="Cambria Math"/>
                      </a:rPr>
                      <m:t> ,</m:t>
                    </m:r>
                    <m:sSub>
                      <m:sSubPr>
                        <m:ctrlPr>
                          <a:rPr kumimoji="0" lang="en-US" altLang="zh-CN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kumimoji="0" lang="zh-CN" altLang="en-US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  <m:t>𝜶</m:t>
                        </m:r>
                      </m:e>
                      <m:sub>
                        <m:r>
                          <a:rPr kumimoji="0" lang="en-US" altLang="zh-CN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  <m:t>𝟐</m:t>
                        </m:r>
                      </m:sub>
                    </m:sSub>
                    <m:r>
                      <a:rPr kumimoji="0" lang="en-US" altLang="zh-CN" b="0" i="1" kern="0">
                        <a:solidFill>
                          <a:srgbClr val="000000"/>
                        </a:solidFill>
                        <a:latin typeface="Cambria Math"/>
                      </a:rPr>
                      <m:t> ,⋯,</m:t>
                    </m:r>
                    <m:sSub>
                      <m:sSubPr>
                        <m:ctrlPr>
                          <a:rPr kumimoji="0" lang="en-US" altLang="zh-CN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kumimoji="0" lang="zh-CN" altLang="en-US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  <m:t>𝜶</m:t>
                        </m:r>
                      </m:e>
                      <m:sub>
                        <m:r>
                          <a:rPr kumimoji="0" lang="en-US" altLang="zh-CN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  <m:t>𝒔</m:t>
                        </m:r>
                      </m:sub>
                    </m:sSub>
                  </m:oMath>
                </a14:m>
                <a:r>
                  <a:rPr kumimoji="0" lang="zh-CN" altLang="en-US" b="1" kern="0" dirty="0" smtClean="0">
                    <a:latin typeface="Times New Roman" pitchFamily="18" charset="0"/>
                  </a:rPr>
                  <a:t> 能线性表出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b="0" i="1" kern="0">
                            <a:latin typeface="Cambria Math"/>
                          </a:rPr>
                        </m:ctrlPr>
                      </m:sSubPr>
                      <m:e>
                        <m:r>
                          <a:rPr kumimoji="0" lang="zh-CN" altLang="en-US" b="1" i="1" kern="0">
                            <a:latin typeface="Cambria Math"/>
                          </a:rPr>
                          <m:t>𝜷</m:t>
                        </m:r>
                      </m:e>
                      <m:sub>
                        <m:r>
                          <a:rPr kumimoji="0" lang="en-US" altLang="zh-CN" b="1" i="1" kern="0">
                            <a:latin typeface="Cambria Math"/>
                          </a:rPr>
                          <m:t>𝟏</m:t>
                        </m:r>
                      </m:sub>
                    </m:sSub>
                    <m:r>
                      <a:rPr kumimoji="0" lang="en-US" altLang="zh-CN" b="1" i="1" kern="0">
                        <a:latin typeface="Cambria Math"/>
                      </a:rPr>
                      <m:t> ,</m:t>
                    </m:r>
                    <m:sSub>
                      <m:sSubPr>
                        <m:ctrlPr>
                          <a:rPr kumimoji="0" lang="en-US" altLang="zh-CN" b="0" i="1" kern="0">
                            <a:latin typeface="Cambria Math"/>
                          </a:rPr>
                        </m:ctrlPr>
                      </m:sSubPr>
                      <m:e>
                        <m:r>
                          <a:rPr kumimoji="0" lang="zh-CN" altLang="en-US" b="1" i="1" kern="0">
                            <a:latin typeface="Cambria Math"/>
                          </a:rPr>
                          <m:t>𝜷</m:t>
                        </m:r>
                      </m:e>
                      <m:sub>
                        <m:r>
                          <a:rPr kumimoji="0" lang="en-US" altLang="zh-CN" b="1" i="1" kern="0">
                            <a:latin typeface="Cambria Math"/>
                          </a:rPr>
                          <m:t>𝟐</m:t>
                        </m:r>
                      </m:sub>
                    </m:sSub>
                    <m:r>
                      <a:rPr kumimoji="0" lang="en-US" altLang="zh-CN" b="1" i="1" kern="0">
                        <a:latin typeface="Cambria Math"/>
                      </a:rPr>
                      <m:t> ,⋯,</m:t>
                    </m:r>
                    <m:sSub>
                      <m:sSubPr>
                        <m:ctrlPr>
                          <a:rPr kumimoji="0" lang="en-US" altLang="zh-CN" b="0" i="1" kern="0" smtClean="0">
                            <a:latin typeface="Cambria Math"/>
                          </a:rPr>
                        </m:ctrlPr>
                      </m:sSubPr>
                      <m:e>
                        <m:r>
                          <a:rPr kumimoji="0" lang="zh-CN" altLang="en-US" b="1" i="1" kern="0">
                            <a:latin typeface="Cambria Math"/>
                          </a:rPr>
                          <m:t>𝜷</m:t>
                        </m:r>
                      </m:e>
                      <m:sub>
                        <m:r>
                          <a:rPr kumimoji="0" lang="en-US" altLang="zh-CN" b="1" i="1" kern="0" smtClean="0">
                            <a:latin typeface="Cambria Math"/>
                          </a:rPr>
                          <m:t>𝒕</m:t>
                        </m:r>
                      </m:sub>
                    </m:sSub>
                  </m:oMath>
                </a14:m>
                <a:r>
                  <a:rPr kumimoji="0" lang="zh-CN" altLang="en-US" b="1" kern="0" dirty="0" smtClean="0">
                    <a:latin typeface="Times New Roman" pitchFamily="18" charset="0"/>
                  </a:rPr>
                  <a:t> </a:t>
                </a:r>
                <a:r>
                  <a:rPr kumimoji="0" lang="en-US" altLang="zh-CN" b="1" kern="0" dirty="0" smtClean="0">
                    <a:latin typeface="Times New Roman" pitchFamily="18" charset="0"/>
                  </a:rPr>
                  <a:t>, </a:t>
                </a:r>
              </a:p>
              <a:p>
                <a:pPr eaLnBrk="1" hangingPunct="1">
                  <a:lnSpc>
                    <a:spcPct val="150000"/>
                  </a:lnSpc>
                  <a:buFontTx/>
                  <a:buNone/>
                </a:pPr>
                <a:r>
                  <a:rPr kumimoji="0" lang="en-US" altLang="zh-CN" b="1" kern="0" dirty="0" smtClean="0">
                    <a:latin typeface="Times New Roman" pitchFamily="18" charset="0"/>
                  </a:rPr>
                  <a:t> </a:t>
                </a:r>
                <a:r>
                  <a:rPr kumimoji="0" lang="zh-CN" altLang="en-US" b="1" kern="0" dirty="0" smtClean="0">
                    <a:latin typeface="Times New Roman" pitchFamily="18" charset="0"/>
                  </a:rPr>
                  <a:t>且 </a:t>
                </a:r>
                <a:r>
                  <a:rPr kumimoji="0" lang="en-US" altLang="zh-CN" b="1" kern="0" dirty="0" smtClean="0">
                    <a:solidFill>
                      <a:srgbClr val="E20000"/>
                    </a:solidFill>
                    <a:latin typeface="Times New Roman" pitchFamily="18" charset="0"/>
                  </a:rPr>
                  <a:t> </a:t>
                </a:r>
                <a:r>
                  <a:rPr kumimoji="0" lang="en-US" altLang="zh-CN" b="1" i="1" kern="0" dirty="0" smtClean="0">
                    <a:latin typeface="Times New Roman" pitchFamily="18" charset="0"/>
                  </a:rPr>
                  <a:t>t</a:t>
                </a:r>
                <a:r>
                  <a:rPr kumimoji="0" lang="en-US" altLang="zh-CN" b="1" kern="0" dirty="0" smtClean="0">
                    <a:latin typeface="Times New Roman" pitchFamily="18" charset="0"/>
                  </a:rPr>
                  <a:t> &gt; </a:t>
                </a:r>
                <a:r>
                  <a:rPr kumimoji="0" lang="en-US" altLang="zh-CN" b="1" i="1" kern="0" dirty="0" smtClean="0">
                    <a:latin typeface="Times New Roman" pitchFamily="18" charset="0"/>
                  </a:rPr>
                  <a:t>s </a:t>
                </a:r>
                <a:r>
                  <a:rPr kumimoji="0" lang="en-US" altLang="zh-CN" b="1" kern="0" dirty="0" smtClean="0">
                    <a:latin typeface="Times New Roman" pitchFamily="18" charset="0"/>
                  </a:rPr>
                  <a:t>,   </a:t>
                </a:r>
                <a:r>
                  <a:rPr kumimoji="0" lang="zh-CN" altLang="en-US" b="1" kern="0" dirty="0" smtClean="0">
                    <a:latin typeface="Times New Roman" pitchFamily="18" charset="0"/>
                  </a:rPr>
                  <a:t>则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b="1" i="1" kern="0">
                            <a:latin typeface="Cambria Math"/>
                          </a:rPr>
                        </m:ctrlPr>
                      </m:sSubPr>
                      <m:e>
                        <m:r>
                          <a:rPr kumimoji="0" lang="zh-CN" altLang="en-US" b="1" i="1" kern="0">
                            <a:latin typeface="Cambria Math"/>
                          </a:rPr>
                          <m:t>𝜷</m:t>
                        </m:r>
                      </m:e>
                      <m:sub>
                        <m:r>
                          <a:rPr kumimoji="0" lang="en-US" altLang="zh-CN" b="1" i="1" kern="0">
                            <a:latin typeface="Cambria Math"/>
                          </a:rPr>
                          <m:t>𝟏</m:t>
                        </m:r>
                      </m:sub>
                    </m:sSub>
                    <m:r>
                      <a:rPr kumimoji="0" lang="en-US" altLang="zh-CN" b="1" i="1" kern="0">
                        <a:latin typeface="Cambria Math"/>
                      </a:rPr>
                      <m:t> ,</m:t>
                    </m:r>
                    <m:sSub>
                      <m:sSubPr>
                        <m:ctrlPr>
                          <a:rPr kumimoji="0" lang="en-US" altLang="zh-CN" b="1" i="1" kern="0">
                            <a:latin typeface="Cambria Math"/>
                          </a:rPr>
                        </m:ctrlPr>
                      </m:sSubPr>
                      <m:e>
                        <m:r>
                          <a:rPr kumimoji="0" lang="zh-CN" altLang="en-US" b="1" i="1" kern="0">
                            <a:latin typeface="Cambria Math"/>
                          </a:rPr>
                          <m:t>𝜷</m:t>
                        </m:r>
                      </m:e>
                      <m:sub>
                        <m:r>
                          <a:rPr kumimoji="0" lang="en-US" altLang="zh-CN" b="1" i="1" kern="0">
                            <a:latin typeface="Cambria Math"/>
                          </a:rPr>
                          <m:t>𝟐</m:t>
                        </m:r>
                      </m:sub>
                    </m:sSub>
                    <m:r>
                      <a:rPr kumimoji="0" lang="en-US" altLang="zh-CN" b="1" i="1" kern="0">
                        <a:latin typeface="Cambria Math"/>
                      </a:rPr>
                      <m:t> ,⋯,</m:t>
                    </m:r>
                    <m:sSub>
                      <m:sSubPr>
                        <m:ctrlPr>
                          <a:rPr kumimoji="0" lang="en-US" altLang="zh-CN" b="1" i="1" kern="0">
                            <a:latin typeface="Cambria Math"/>
                          </a:rPr>
                        </m:ctrlPr>
                      </m:sSubPr>
                      <m:e>
                        <m:r>
                          <a:rPr kumimoji="0" lang="zh-CN" altLang="en-US" b="1" i="1" kern="0">
                            <a:latin typeface="Cambria Math"/>
                          </a:rPr>
                          <m:t>𝜷</m:t>
                        </m:r>
                      </m:e>
                      <m:sub>
                        <m:r>
                          <a:rPr kumimoji="0" lang="en-US" altLang="zh-CN" b="1" i="1" kern="0">
                            <a:latin typeface="Cambria Math"/>
                          </a:rPr>
                          <m:t>𝒕</m:t>
                        </m:r>
                      </m:sub>
                    </m:sSub>
                  </m:oMath>
                </a14:m>
                <a:r>
                  <a:rPr kumimoji="0" lang="zh-CN" altLang="en-US" b="1" kern="0" dirty="0" smtClean="0">
                    <a:latin typeface="Times New Roman" pitchFamily="18" charset="0"/>
                  </a:rPr>
                  <a:t> 线性相关</a:t>
                </a:r>
                <a:r>
                  <a:rPr kumimoji="0" lang="en-US" altLang="zh-CN" b="1" kern="0" dirty="0" smtClean="0">
                    <a:latin typeface="Times New Roman" pitchFamily="18" charset="0"/>
                  </a:rPr>
                  <a:t>.</a:t>
                </a:r>
              </a:p>
              <a:p>
                <a:pPr eaLnBrk="1" hangingPunct="1">
                  <a:lnSpc>
                    <a:spcPct val="150000"/>
                  </a:lnSpc>
                  <a:buFontTx/>
                  <a:buNone/>
                </a:pPr>
                <a:endParaRPr kumimoji="0" lang="en-US" altLang="zh-CN" b="1" kern="0" dirty="0" smtClean="0">
                  <a:latin typeface="Times New Roman" pitchFamily="18" charset="0"/>
                </a:endParaRPr>
              </a:p>
              <a:p>
                <a:pPr eaLnBrk="1" hangingPunct="1">
                  <a:lnSpc>
                    <a:spcPct val="150000"/>
                  </a:lnSpc>
                  <a:buFontTx/>
                  <a:buNone/>
                </a:pPr>
                <a:r>
                  <a:rPr kumimoji="0" lang="zh-CN" altLang="en-US" b="1" kern="0" dirty="0" smtClean="0">
                    <a:latin typeface="Times New Roman" pitchFamily="18" charset="0"/>
                  </a:rPr>
                  <a:t>只需证明 存在不全为零的数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b="1" i="1" kern="0" smtClean="0">
                            <a:latin typeface="Cambria Math"/>
                          </a:rPr>
                        </m:ctrlPr>
                      </m:sSubPr>
                      <m:e>
                        <m:r>
                          <a:rPr kumimoji="0" lang="en-US" altLang="zh-CN" b="1" i="1" kern="0" smtClean="0">
                            <a:latin typeface="Cambria Math"/>
                          </a:rPr>
                          <m:t>𝒌</m:t>
                        </m:r>
                      </m:e>
                      <m:sub>
                        <m:r>
                          <a:rPr kumimoji="0" lang="en-US" altLang="zh-CN" b="1" i="1" kern="0" smtClean="0">
                            <a:latin typeface="Cambria Math"/>
                          </a:rPr>
                          <m:t>𝟏</m:t>
                        </m:r>
                      </m:sub>
                    </m:sSub>
                    <m:r>
                      <a:rPr kumimoji="0" lang="en-US" altLang="zh-CN" b="1" i="1" kern="0" smtClean="0">
                        <a:latin typeface="Cambria Math"/>
                      </a:rPr>
                      <m:t> ,</m:t>
                    </m:r>
                    <m:sSub>
                      <m:sSubPr>
                        <m:ctrlPr>
                          <a:rPr kumimoji="0" lang="en-US" altLang="zh-CN" b="1" i="1" kern="0" smtClean="0">
                            <a:latin typeface="Cambria Math"/>
                          </a:rPr>
                        </m:ctrlPr>
                      </m:sSubPr>
                      <m:e>
                        <m:r>
                          <a:rPr kumimoji="0" lang="en-US" altLang="zh-CN" b="1" i="1" kern="0" smtClean="0">
                            <a:latin typeface="Cambria Math"/>
                          </a:rPr>
                          <m:t>𝒌</m:t>
                        </m:r>
                      </m:e>
                      <m:sub>
                        <m:r>
                          <a:rPr kumimoji="0" lang="en-US" altLang="zh-CN" b="1" i="1" kern="0" smtClean="0">
                            <a:latin typeface="Cambria Math"/>
                          </a:rPr>
                          <m:t>𝟐</m:t>
                        </m:r>
                      </m:sub>
                    </m:sSub>
                    <m:r>
                      <a:rPr kumimoji="0" lang="en-US" altLang="zh-CN" b="1" i="1" kern="0" smtClean="0">
                        <a:latin typeface="Cambria Math"/>
                      </a:rPr>
                      <m:t> ,⋯,</m:t>
                    </m:r>
                    <m:sSub>
                      <m:sSubPr>
                        <m:ctrlPr>
                          <a:rPr kumimoji="0" lang="en-US" altLang="zh-CN" b="1" i="1" kern="0" smtClean="0">
                            <a:latin typeface="Cambria Math"/>
                          </a:rPr>
                        </m:ctrlPr>
                      </m:sSubPr>
                      <m:e>
                        <m:r>
                          <a:rPr kumimoji="0" lang="en-US" altLang="zh-CN" b="1" i="1" kern="0" smtClean="0">
                            <a:latin typeface="Cambria Math"/>
                          </a:rPr>
                          <m:t>𝒌</m:t>
                        </m:r>
                      </m:e>
                      <m:sub>
                        <m:r>
                          <a:rPr kumimoji="0" lang="en-US" altLang="zh-CN" b="1" i="1" kern="0" smtClean="0">
                            <a:latin typeface="Cambria Math"/>
                          </a:rPr>
                          <m:t>𝒕</m:t>
                        </m:r>
                      </m:sub>
                    </m:sSub>
                    <m:r>
                      <a:rPr kumimoji="0" lang="en-US" altLang="zh-CN" b="1" i="1" kern="0" smtClean="0">
                        <a:latin typeface="Cambria Math"/>
                      </a:rPr>
                      <m:t> </m:t>
                    </m:r>
                  </m:oMath>
                </a14:m>
                <a:r>
                  <a:rPr kumimoji="0" lang="en-US" altLang="zh-CN" b="1" kern="0" dirty="0" smtClean="0">
                    <a:latin typeface="Times New Roman" pitchFamily="18" charset="0"/>
                  </a:rPr>
                  <a:t>,  </a:t>
                </a:r>
              </a:p>
              <a:p>
                <a:pPr eaLnBrk="1" hangingPunct="1">
                  <a:lnSpc>
                    <a:spcPct val="150000"/>
                  </a:lnSpc>
                  <a:buFontTx/>
                  <a:buNone/>
                </a:pPr>
                <a:r>
                  <a:rPr kumimoji="0" lang="zh-CN" altLang="en-US" b="1" kern="0" dirty="0" smtClean="0">
                    <a:latin typeface="Times New Roman" pitchFamily="18" charset="0"/>
                  </a:rPr>
                  <a:t>使得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b="1" i="1" kern="0" smtClean="0">
                            <a:latin typeface="Cambria Math"/>
                          </a:rPr>
                        </m:ctrlPr>
                      </m:sSubPr>
                      <m:e>
                        <m:r>
                          <a:rPr kumimoji="0" lang="en-US" altLang="zh-CN" b="1" i="1" kern="0" smtClean="0">
                            <a:latin typeface="Cambria Math"/>
                          </a:rPr>
                          <m:t>𝒌</m:t>
                        </m:r>
                      </m:e>
                      <m:sub>
                        <m:r>
                          <a:rPr kumimoji="0" lang="en-US" altLang="zh-CN" b="1" i="1" kern="0" smtClean="0">
                            <a:latin typeface="Cambria Math"/>
                          </a:rPr>
                          <m:t>𝟏</m:t>
                        </m:r>
                      </m:sub>
                    </m:sSub>
                    <m:sSub>
                      <m:sSubPr>
                        <m:ctrlPr>
                          <a:rPr kumimoji="0" lang="en-US" altLang="zh-CN" b="1" i="1" kern="0" smtClean="0">
                            <a:latin typeface="Cambria Math"/>
                          </a:rPr>
                        </m:ctrlPr>
                      </m:sSubPr>
                      <m:e>
                        <m:r>
                          <a:rPr kumimoji="0" lang="en-US" altLang="zh-CN" b="1" i="1" kern="0" smtClean="0">
                            <a:latin typeface="Cambria Math"/>
                          </a:rPr>
                          <m:t> </m:t>
                        </m:r>
                        <m:r>
                          <a:rPr kumimoji="0" lang="zh-CN" altLang="en-US" b="1" i="1" kern="0" smtClean="0">
                            <a:latin typeface="Cambria Math"/>
                          </a:rPr>
                          <m:t>𝜷</m:t>
                        </m:r>
                      </m:e>
                      <m:sub>
                        <m:r>
                          <a:rPr kumimoji="0" lang="en-US" altLang="zh-CN" b="1" i="1" kern="0" smtClean="0">
                            <a:latin typeface="Cambria Math"/>
                          </a:rPr>
                          <m:t>𝟏</m:t>
                        </m:r>
                      </m:sub>
                    </m:sSub>
                    <m:r>
                      <a:rPr kumimoji="0" lang="en-US" altLang="zh-CN" b="1" i="1" kern="0" smtClean="0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kumimoji="0" lang="en-US" altLang="zh-CN" b="1" i="1" kern="0" smtClean="0">
                            <a:latin typeface="Cambria Math"/>
                          </a:rPr>
                        </m:ctrlPr>
                      </m:sSubPr>
                      <m:e>
                        <m:r>
                          <a:rPr kumimoji="0" lang="en-US" altLang="zh-CN" b="1" i="1" kern="0" smtClean="0">
                            <a:latin typeface="Cambria Math"/>
                          </a:rPr>
                          <m:t>𝒌</m:t>
                        </m:r>
                      </m:e>
                      <m:sub>
                        <m:r>
                          <a:rPr kumimoji="0" lang="en-US" altLang="zh-CN" b="1" i="1" kern="0" smtClean="0">
                            <a:latin typeface="Cambria Math"/>
                          </a:rPr>
                          <m:t>𝟐</m:t>
                        </m:r>
                      </m:sub>
                    </m:sSub>
                    <m:sSub>
                      <m:sSubPr>
                        <m:ctrlPr>
                          <a:rPr kumimoji="0" lang="en-US" altLang="zh-CN" b="1" i="1" kern="0" smtClean="0">
                            <a:latin typeface="Cambria Math"/>
                          </a:rPr>
                        </m:ctrlPr>
                      </m:sSubPr>
                      <m:e>
                        <m:r>
                          <a:rPr kumimoji="0" lang="en-US" altLang="zh-CN" b="1" i="1" kern="0" smtClean="0">
                            <a:latin typeface="Cambria Math"/>
                          </a:rPr>
                          <m:t> </m:t>
                        </m:r>
                        <m:r>
                          <a:rPr kumimoji="0" lang="zh-CN" altLang="en-US" b="1" i="1" kern="0" smtClean="0">
                            <a:latin typeface="Cambria Math"/>
                          </a:rPr>
                          <m:t>𝜷</m:t>
                        </m:r>
                      </m:e>
                      <m:sub>
                        <m:r>
                          <a:rPr kumimoji="0" lang="en-US" altLang="zh-CN" b="1" i="1" kern="0" smtClean="0">
                            <a:latin typeface="Cambria Math"/>
                          </a:rPr>
                          <m:t>𝟐</m:t>
                        </m:r>
                      </m:sub>
                    </m:sSub>
                    <m:r>
                      <a:rPr kumimoji="0" lang="en-US" altLang="zh-CN" b="1" i="1" kern="0" smtClean="0">
                        <a:latin typeface="Cambria Math"/>
                      </a:rPr>
                      <m:t>+⋯+</m:t>
                    </m:r>
                    <m:sSub>
                      <m:sSubPr>
                        <m:ctrlPr>
                          <a:rPr kumimoji="0" lang="en-US" altLang="zh-CN" b="1" i="1" kern="0" smtClean="0">
                            <a:latin typeface="Cambria Math"/>
                          </a:rPr>
                        </m:ctrlPr>
                      </m:sSubPr>
                      <m:e>
                        <m:r>
                          <a:rPr kumimoji="0" lang="en-US" altLang="zh-CN" b="1" i="1" kern="0" smtClean="0">
                            <a:latin typeface="Cambria Math"/>
                          </a:rPr>
                          <m:t>𝒌</m:t>
                        </m:r>
                      </m:e>
                      <m:sub>
                        <m:r>
                          <a:rPr kumimoji="0" lang="en-US" altLang="zh-CN" b="1" i="1" kern="0" smtClean="0">
                            <a:latin typeface="Cambria Math"/>
                          </a:rPr>
                          <m:t>𝒕</m:t>
                        </m:r>
                      </m:sub>
                    </m:sSub>
                    <m:sSub>
                      <m:sSubPr>
                        <m:ctrlPr>
                          <a:rPr kumimoji="0" lang="en-US" altLang="zh-CN" b="1" i="1" kern="0" smtClean="0">
                            <a:latin typeface="Cambria Math"/>
                          </a:rPr>
                        </m:ctrlPr>
                      </m:sSubPr>
                      <m:e>
                        <m:r>
                          <a:rPr kumimoji="0" lang="en-US" altLang="zh-CN" b="1" i="1" kern="0" smtClean="0">
                            <a:latin typeface="Cambria Math"/>
                          </a:rPr>
                          <m:t> </m:t>
                        </m:r>
                        <m:r>
                          <a:rPr kumimoji="0" lang="zh-CN" altLang="en-US" b="1" i="1" kern="0" smtClean="0">
                            <a:latin typeface="Cambria Math"/>
                          </a:rPr>
                          <m:t>𝜷</m:t>
                        </m:r>
                      </m:e>
                      <m:sub>
                        <m:r>
                          <a:rPr kumimoji="0" lang="en-US" altLang="zh-CN" b="1" i="1" kern="0" smtClean="0">
                            <a:latin typeface="Cambria Math"/>
                          </a:rPr>
                          <m:t>𝒕</m:t>
                        </m:r>
                      </m:sub>
                    </m:sSub>
                    <m:r>
                      <a:rPr kumimoji="0" lang="en-US" altLang="zh-CN" b="1" i="1" kern="0" smtClean="0">
                        <a:latin typeface="Cambria Math"/>
                      </a:rPr>
                      <m:t>=</m:t>
                    </m:r>
                    <m:r>
                      <a:rPr kumimoji="0" lang="en-US" altLang="zh-CN" b="1" i="1" kern="0" smtClean="0">
                        <a:latin typeface="Cambria Math"/>
                      </a:rPr>
                      <m:t>𝟎</m:t>
                    </m:r>
                    <m:r>
                      <a:rPr kumimoji="0" lang="en-US" altLang="zh-CN" b="1" i="1" kern="0" smtClean="0">
                        <a:latin typeface="Cambria Math"/>
                      </a:rPr>
                      <m:t> </m:t>
                    </m:r>
                  </m:oMath>
                </a14:m>
                <a:endParaRPr kumimoji="0" lang="zh-CN" altLang="en-US" b="1" kern="0" dirty="0" smtClean="0">
                  <a:latin typeface="Times New Roman" pitchFamily="18" charset="0"/>
                </a:endParaRPr>
              </a:p>
              <a:p>
                <a:pPr eaLnBrk="1" hangingPunct="1">
                  <a:buFontTx/>
                  <a:buNone/>
                </a:pPr>
                <a:endParaRPr kumimoji="0" lang="en-US" altLang="zh-CN" b="1" kern="0" dirty="0" smtClean="0">
                  <a:latin typeface="Times New Roman" pitchFamily="18" charset="0"/>
                </a:endParaRPr>
              </a:p>
            </p:txBody>
          </p:sp>
        </mc:Choice>
        <mc:Fallback xmlns="">
          <p:sp>
            <p:nvSpPr>
              <p:cNvPr id="11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57200" y="548680"/>
                <a:ext cx="8229600" cy="5577483"/>
              </a:xfrm>
              <a:prstGeom prst="rect">
                <a:avLst/>
              </a:prstGeom>
              <a:blipFill rotWithShape="1">
                <a:blip r:embed="rId2"/>
                <a:stretch>
                  <a:fillRect l="-1852" r="-2370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6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5536" y="620688"/>
            <a:ext cx="8229600" cy="5577483"/>
          </a:xfrm>
        </p:spPr>
        <p:txBody>
          <a:bodyPr/>
          <a:lstStyle/>
          <a:p>
            <a:pPr eaLnBrk="1" hangingPunct="1">
              <a:lnSpc>
                <a:spcPct val="150000"/>
              </a:lnSpc>
              <a:buFontTx/>
              <a:buNone/>
            </a:pPr>
            <a:endParaRPr lang="en-US" altLang="zh-CN" b="1" dirty="0" smtClean="0">
              <a:latin typeface="Times New Roman" pitchFamily="18" charset="0"/>
            </a:endParaRPr>
          </a:p>
          <a:p>
            <a:pPr eaLnBrk="1" hangingPunct="1">
              <a:lnSpc>
                <a:spcPct val="150000"/>
              </a:lnSpc>
              <a:buFontTx/>
              <a:buNone/>
            </a:pPr>
            <a:endParaRPr lang="en-US" altLang="zh-CN" b="1" dirty="0">
              <a:latin typeface="Times New Roman" pitchFamily="18" charset="0"/>
            </a:endParaRPr>
          </a:p>
          <a:p>
            <a:pPr eaLnBrk="1" hangingPunct="1">
              <a:lnSpc>
                <a:spcPct val="150000"/>
              </a:lnSpc>
              <a:buFontTx/>
              <a:buNone/>
            </a:pPr>
            <a:endParaRPr lang="en-US" altLang="zh-CN" b="1" dirty="0" smtClean="0">
              <a:latin typeface="Times New Roman" pitchFamily="18" charset="0"/>
            </a:endParaRPr>
          </a:p>
          <a:p>
            <a:pPr eaLnBrk="1" hangingPunct="1">
              <a:lnSpc>
                <a:spcPct val="150000"/>
              </a:lnSpc>
              <a:buFontTx/>
              <a:buNone/>
            </a:pPr>
            <a:endParaRPr lang="en-US" altLang="zh-CN" b="1" dirty="0" smtClean="0">
              <a:latin typeface="Times New Roman" pitchFamily="18" charset="0"/>
            </a:endParaRPr>
          </a:p>
          <a:p>
            <a:pPr eaLnBrk="1" hangingPunct="1">
              <a:buFontTx/>
              <a:buNone/>
            </a:pPr>
            <a:endParaRPr lang="en-US" altLang="zh-CN" b="1" dirty="0" smtClean="0">
              <a:latin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1516810" y="260648"/>
                <a:ext cx="5672387" cy="33470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6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CN" altLang="en-US" sz="3600" i="1" smtClean="0">
                              <a:latin typeface="Cambria Math"/>
                            </a:rPr>
                            <m:t>𝜷</m:t>
                          </m:r>
                        </m:e>
                        <m:sub>
                          <m:r>
                            <a:rPr lang="en-US" altLang="zh-CN" sz="3600" b="1" i="1" smtClean="0">
                              <a:latin typeface="Cambria Math"/>
                            </a:rPr>
                            <m:t>𝟏</m:t>
                          </m:r>
                        </m:sub>
                      </m:sSub>
                      <m:r>
                        <a:rPr lang="en-US" altLang="zh-CN" sz="3600" b="1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altLang="zh-CN" sz="3600" b="1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sz="3600" b="1" i="1" smtClean="0">
                              <a:latin typeface="Cambria Math"/>
                            </a:rPr>
                            <m:t>𝒄</m:t>
                          </m:r>
                        </m:e>
                        <m:sub>
                          <m:r>
                            <a:rPr lang="en-US" altLang="zh-CN" sz="3600" b="1" i="1" smtClean="0">
                              <a:latin typeface="Cambria Math"/>
                            </a:rPr>
                            <m:t>𝟏𝟏</m:t>
                          </m:r>
                        </m:sub>
                      </m:sSub>
                      <m:sSub>
                        <m:sSubPr>
                          <m:ctrlPr>
                            <a:rPr lang="en-US" altLang="zh-CN" sz="3600" b="1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sz="3600" b="1" i="1" smtClean="0">
                              <a:latin typeface="Cambria Math"/>
                            </a:rPr>
                            <m:t> </m:t>
                          </m:r>
                          <m:r>
                            <a:rPr lang="zh-CN" altLang="en-US" sz="3600" b="1" i="1" smtClean="0">
                              <a:latin typeface="Cambria Math"/>
                            </a:rPr>
                            <m:t>𝜶</m:t>
                          </m:r>
                        </m:e>
                        <m:sub>
                          <m:r>
                            <a:rPr lang="en-US" altLang="zh-CN" sz="3600" b="1" i="1" smtClean="0">
                              <a:latin typeface="Cambria Math"/>
                            </a:rPr>
                            <m:t>𝟏</m:t>
                          </m:r>
                        </m:sub>
                      </m:sSub>
                      <m:r>
                        <a:rPr lang="en-US" altLang="zh-CN" sz="3600" b="1" i="1" smtClean="0">
                          <a:latin typeface="Cambria Math"/>
                        </a:rPr>
                        <m:t>+⋯+</m:t>
                      </m:r>
                      <m:sSub>
                        <m:sSubPr>
                          <m:ctrlPr>
                            <a:rPr lang="en-US" altLang="zh-CN" sz="3600" b="1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sz="3600" b="1" i="1" smtClean="0">
                              <a:latin typeface="Cambria Math"/>
                            </a:rPr>
                            <m:t>𝒄</m:t>
                          </m:r>
                        </m:e>
                        <m:sub>
                          <m:r>
                            <a:rPr lang="en-US" altLang="zh-CN" sz="3600" b="1" i="1" smtClean="0">
                              <a:latin typeface="Cambria Math"/>
                            </a:rPr>
                            <m:t>𝟏</m:t>
                          </m:r>
                          <m:r>
                            <a:rPr lang="en-US" altLang="zh-CN" sz="3600" b="1" i="1" smtClean="0">
                              <a:latin typeface="Cambria Math"/>
                            </a:rPr>
                            <m:t>𝒔</m:t>
                          </m:r>
                        </m:sub>
                      </m:sSub>
                      <m:sSub>
                        <m:sSubPr>
                          <m:ctrlPr>
                            <a:rPr lang="en-US" altLang="zh-CN" sz="3600" b="1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sz="3600" b="1" i="1" smtClean="0">
                              <a:latin typeface="Cambria Math"/>
                            </a:rPr>
                            <m:t> </m:t>
                          </m:r>
                          <m:r>
                            <a:rPr lang="zh-CN" altLang="en-US" sz="3600" b="1" i="1" smtClean="0">
                              <a:latin typeface="Cambria Math"/>
                            </a:rPr>
                            <m:t>𝜶</m:t>
                          </m:r>
                        </m:e>
                        <m:sub>
                          <m:r>
                            <a:rPr lang="en-US" altLang="zh-CN" sz="3600" b="1" i="1" smtClean="0">
                              <a:latin typeface="Cambria Math"/>
                            </a:rPr>
                            <m:t>𝒔</m:t>
                          </m:r>
                        </m:sub>
                      </m:sSub>
                      <m:r>
                        <a:rPr lang="en-US" altLang="zh-CN" sz="3600" b="1" i="1" smtClean="0">
                          <a:latin typeface="Cambria Math"/>
                        </a:rPr>
                        <m:t> </m:t>
                      </m:r>
                    </m:oMath>
                  </m:oMathPara>
                </a14:m>
                <a:endParaRPr lang="en-US" altLang="zh-CN" sz="3600" dirty="0" smtClean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6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CN" altLang="en-US" sz="3600" i="1">
                              <a:latin typeface="Cambria Math"/>
                            </a:rPr>
                            <m:t>𝜷</m:t>
                          </m:r>
                        </m:e>
                        <m:sub>
                          <m:r>
                            <a:rPr lang="en-US" altLang="zh-CN" sz="3600" b="1" i="1" smtClean="0">
                              <a:latin typeface="Cambria Math"/>
                            </a:rPr>
                            <m:t>𝟐</m:t>
                          </m:r>
                        </m:sub>
                      </m:sSub>
                      <m:r>
                        <a:rPr lang="en-US" altLang="zh-CN" sz="36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altLang="zh-CN" sz="36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sz="3600" i="1">
                              <a:latin typeface="Cambria Math"/>
                            </a:rPr>
                            <m:t>𝒄</m:t>
                          </m:r>
                        </m:e>
                        <m:sub>
                          <m:r>
                            <a:rPr lang="en-US" altLang="zh-CN" sz="3600" b="1" i="1" smtClean="0">
                              <a:latin typeface="Cambria Math"/>
                            </a:rPr>
                            <m:t>𝟐𝟏</m:t>
                          </m:r>
                        </m:sub>
                      </m:sSub>
                      <m:sSub>
                        <m:sSubPr>
                          <m:ctrlPr>
                            <a:rPr lang="en-US" altLang="zh-CN" sz="36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sz="3600" b="1" i="1" smtClean="0">
                              <a:latin typeface="Cambria Math"/>
                            </a:rPr>
                            <m:t> </m:t>
                          </m:r>
                          <m:r>
                            <a:rPr lang="zh-CN" altLang="en-US" sz="3600" i="1">
                              <a:latin typeface="Cambria Math"/>
                            </a:rPr>
                            <m:t>𝜶</m:t>
                          </m:r>
                        </m:e>
                        <m:sub>
                          <m:r>
                            <a:rPr lang="en-US" altLang="zh-CN" sz="3600" b="1" i="1" smtClean="0">
                              <a:latin typeface="Cambria Math"/>
                            </a:rPr>
                            <m:t>𝟏</m:t>
                          </m:r>
                        </m:sub>
                      </m:sSub>
                      <m:r>
                        <a:rPr lang="en-US" altLang="zh-CN" sz="3600" i="1">
                          <a:latin typeface="Cambria Math"/>
                        </a:rPr>
                        <m:t>+⋯+</m:t>
                      </m:r>
                      <m:sSub>
                        <m:sSubPr>
                          <m:ctrlPr>
                            <a:rPr lang="en-US" altLang="zh-CN" sz="36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sz="3600" i="1">
                              <a:latin typeface="Cambria Math"/>
                            </a:rPr>
                            <m:t>𝒄</m:t>
                          </m:r>
                        </m:e>
                        <m:sub>
                          <m:r>
                            <a:rPr lang="en-US" altLang="zh-CN" sz="3600" b="1" i="1" smtClean="0">
                              <a:latin typeface="Cambria Math"/>
                            </a:rPr>
                            <m:t>𝟐</m:t>
                          </m:r>
                          <m:r>
                            <a:rPr lang="en-US" altLang="zh-CN" sz="3600" b="1" i="1" smtClean="0">
                              <a:latin typeface="Cambria Math"/>
                            </a:rPr>
                            <m:t>𝒔</m:t>
                          </m:r>
                        </m:sub>
                      </m:sSub>
                      <m:sSub>
                        <m:sSubPr>
                          <m:ctrlPr>
                            <a:rPr lang="en-US" altLang="zh-CN" sz="36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sz="3600" b="1" i="1" smtClean="0">
                              <a:latin typeface="Cambria Math"/>
                            </a:rPr>
                            <m:t> </m:t>
                          </m:r>
                          <m:r>
                            <a:rPr lang="zh-CN" altLang="en-US" sz="3600" i="1">
                              <a:latin typeface="Cambria Math"/>
                            </a:rPr>
                            <m:t>𝜶</m:t>
                          </m:r>
                        </m:e>
                        <m:sub>
                          <m:r>
                            <a:rPr lang="en-US" altLang="zh-CN" sz="3600" b="1" i="1" smtClean="0">
                              <a:latin typeface="Cambria Math"/>
                            </a:rPr>
                            <m:t>𝒔</m:t>
                          </m:r>
                        </m:sub>
                      </m:sSub>
                      <m:r>
                        <a:rPr lang="en-US" altLang="zh-CN" sz="3600" i="1">
                          <a:latin typeface="Cambria Math"/>
                        </a:rPr>
                        <m:t> </m:t>
                      </m:r>
                    </m:oMath>
                  </m:oMathPara>
                </a14:m>
                <a:endParaRPr lang="zh-CN" altLang="en-US" sz="3600" dirty="0"/>
              </a:p>
              <a:p>
                <a:pPr>
                  <a:lnSpc>
                    <a:spcPct val="150000"/>
                  </a:lnSpc>
                </a:pPr>
                <a:r>
                  <a:rPr lang="en-US" altLang="zh-CN" sz="3600" dirty="0" smtClean="0"/>
                  <a:t>     </a:t>
                </a:r>
                <a14:m>
                  <m:oMath xmlns:m="http://schemas.openxmlformats.org/officeDocument/2006/math">
                    <m:r>
                      <a:rPr lang="en-US" altLang="zh-CN" sz="3600" b="1" i="0" smtClean="0">
                        <a:latin typeface="Cambria Math"/>
                      </a:rPr>
                      <m:t>       </m:t>
                    </m:r>
                    <m:r>
                      <a:rPr lang="en-US" altLang="zh-CN" sz="3600" i="1" smtClean="0">
                        <a:latin typeface="Cambria Math"/>
                      </a:rPr>
                      <m:t>⋯</m:t>
                    </m:r>
                    <m:r>
                      <a:rPr lang="en-US" altLang="zh-CN" sz="3600" b="1" i="1" smtClean="0">
                        <a:latin typeface="Cambria Math"/>
                      </a:rPr>
                      <m:t>    </m:t>
                    </m:r>
                  </m:oMath>
                </a14:m>
                <a:r>
                  <a:rPr lang="zh-CN" altLang="en-US" sz="3600" dirty="0" smtClean="0"/>
                  <a:t>         </a:t>
                </a:r>
                <a14:m>
                  <m:oMath xmlns:m="http://schemas.openxmlformats.org/officeDocument/2006/math">
                    <m:r>
                      <a:rPr lang="zh-CN" altLang="en-US" sz="3600" i="1" dirty="0" smtClean="0">
                        <a:latin typeface="Cambria Math"/>
                      </a:rPr>
                      <m:t>⋯</m:t>
                    </m:r>
                  </m:oMath>
                </a14:m>
                <a:r>
                  <a:rPr lang="zh-CN" altLang="en-US" sz="3600" dirty="0" smtClean="0"/>
                  <a:t>  </a:t>
                </a:r>
                <a:endParaRPr lang="en-US" altLang="zh-CN" sz="3600" dirty="0" smtClean="0"/>
              </a:p>
              <a:p>
                <a:pPr>
                  <a:lnSpc>
                    <a:spcPct val="150000"/>
                  </a:lnSpc>
                </a:pPr>
                <a:r>
                  <a:rPr lang="en-US" altLang="zh-CN" sz="3600" dirty="0" smtClean="0"/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600" i="1">
                            <a:latin typeface="Cambria Math"/>
                          </a:rPr>
                        </m:ctrlPr>
                      </m:sSubPr>
                      <m:e>
                        <m:r>
                          <a:rPr lang="zh-CN" altLang="en-US" sz="3600" i="1">
                            <a:latin typeface="Cambria Math"/>
                          </a:rPr>
                          <m:t>𝜷</m:t>
                        </m:r>
                      </m:e>
                      <m:sub>
                        <m:r>
                          <a:rPr lang="en-US" altLang="zh-CN" sz="3600" b="1" i="1" smtClean="0">
                            <a:latin typeface="Cambria Math"/>
                          </a:rPr>
                          <m:t>𝒕</m:t>
                        </m:r>
                      </m:sub>
                    </m:sSub>
                    <m:r>
                      <a:rPr lang="en-US" altLang="zh-CN" sz="36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altLang="zh-CN" sz="36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sz="3600" i="1">
                            <a:latin typeface="Cambria Math"/>
                          </a:rPr>
                          <m:t>𝒄</m:t>
                        </m:r>
                      </m:e>
                      <m:sub>
                        <m:r>
                          <a:rPr lang="en-US" altLang="zh-CN" sz="3600" b="1" i="1" smtClean="0">
                            <a:latin typeface="Cambria Math"/>
                          </a:rPr>
                          <m:t>𝒕</m:t>
                        </m:r>
                        <m:r>
                          <a:rPr lang="en-US" altLang="zh-CN" sz="3600" b="1" i="1" smtClean="0">
                            <a:latin typeface="Cambria Math"/>
                          </a:rPr>
                          <m:t> </m:t>
                        </m:r>
                        <m:r>
                          <a:rPr lang="en-US" altLang="zh-CN" sz="3600" b="1" i="1" smtClean="0">
                            <a:latin typeface="Cambria Math"/>
                          </a:rPr>
                          <m:t>𝟏</m:t>
                        </m:r>
                      </m:sub>
                    </m:sSub>
                    <m:sSub>
                      <m:sSubPr>
                        <m:ctrlPr>
                          <a:rPr lang="en-US" altLang="zh-CN" sz="36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sz="3600" b="1" i="1" smtClean="0">
                            <a:latin typeface="Cambria Math"/>
                          </a:rPr>
                          <m:t> </m:t>
                        </m:r>
                        <m:r>
                          <a:rPr lang="zh-CN" altLang="en-US" sz="3600" i="1">
                            <a:latin typeface="Cambria Math"/>
                          </a:rPr>
                          <m:t>𝜶</m:t>
                        </m:r>
                      </m:e>
                      <m:sub>
                        <m:r>
                          <a:rPr lang="en-US" altLang="zh-CN" sz="3600" b="1" i="1" smtClean="0">
                            <a:latin typeface="Cambria Math"/>
                          </a:rPr>
                          <m:t>𝟏</m:t>
                        </m:r>
                      </m:sub>
                    </m:sSub>
                    <m:r>
                      <a:rPr lang="en-US" altLang="zh-CN" sz="3600" i="1">
                        <a:latin typeface="Cambria Math"/>
                      </a:rPr>
                      <m:t>+⋯+</m:t>
                    </m:r>
                    <m:sSub>
                      <m:sSubPr>
                        <m:ctrlPr>
                          <a:rPr lang="en-US" altLang="zh-CN" sz="36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sz="3600" i="1">
                            <a:latin typeface="Cambria Math"/>
                          </a:rPr>
                          <m:t>𝒄</m:t>
                        </m:r>
                      </m:e>
                      <m:sub>
                        <m:r>
                          <a:rPr lang="en-US" altLang="zh-CN" sz="3600" b="1" i="1" smtClean="0">
                            <a:latin typeface="Cambria Math"/>
                          </a:rPr>
                          <m:t>𝒕</m:t>
                        </m:r>
                        <m:r>
                          <a:rPr lang="en-US" altLang="zh-CN" sz="3600" b="1" i="1" smtClean="0">
                            <a:latin typeface="Cambria Math"/>
                          </a:rPr>
                          <m:t> </m:t>
                        </m:r>
                        <m:r>
                          <a:rPr lang="en-US" altLang="zh-CN" sz="3600" b="1" i="1" smtClean="0">
                            <a:latin typeface="Cambria Math"/>
                          </a:rPr>
                          <m:t>𝒔</m:t>
                        </m:r>
                      </m:sub>
                    </m:sSub>
                    <m:sSub>
                      <m:sSubPr>
                        <m:ctrlPr>
                          <a:rPr lang="en-US" altLang="zh-CN" sz="36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sz="3600" b="1" i="1" smtClean="0">
                            <a:latin typeface="Cambria Math"/>
                          </a:rPr>
                          <m:t> </m:t>
                        </m:r>
                        <m:r>
                          <a:rPr lang="zh-CN" altLang="en-US" sz="3600" i="1">
                            <a:latin typeface="Cambria Math"/>
                          </a:rPr>
                          <m:t>𝜶</m:t>
                        </m:r>
                      </m:e>
                      <m:sub>
                        <m:r>
                          <a:rPr lang="en-US" altLang="zh-CN" sz="3600" b="1" i="1" smtClean="0">
                            <a:latin typeface="Cambria Math"/>
                          </a:rPr>
                          <m:t>𝒔</m:t>
                        </m:r>
                      </m:sub>
                    </m:sSub>
                    <m:r>
                      <a:rPr lang="en-US" altLang="zh-CN" sz="3600" i="1">
                        <a:latin typeface="Cambria Math"/>
                      </a:rPr>
                      <m:t> </m:t>
                    </m:r>
                  </m:oMath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6810" y="260648"/>
                <a:ext cx="5672387" cy="334707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reeform 17"/>
          <p:cNvSpPr>
            <a:spLocks/>
          </p:cNvSpPr>
          <p:nvPr/>
        </p:nvSpPr>
        <p:spPr bwMode="auto">
          <a:xfrm>
            <a:off x="2744302" y="404664"/>
            <a:ext cx="4203962" cy="1079500"/>
          </a:xfrm>
          <a:custGeom>
            <a:avLst/>
            <a:gdLst>
              <a:gd name="T0" fmla="*/ 2147483647 w 3697"/>
              <a:gd name="T1" fmla="*/ 2147483647 h 764"/>
              <a:gd name="T2" fmla="*/ 2147483647 w 3697"/>
              <a:gd name="T3" fmla="*/ 2147483647 h 764"/>
              <a:gd name="T4" fmla="*/ 2147483647 w 3697"/>
              <a:gd name="T5" fmla="*/ 2147483647 h 764"/>
              <a:gd name="T6" fmla="*/ 2147483647 w 3697"/>
              <a:gd name="T7" fmla="*/ 2147483647 h 764"/>
              <a:gd name="T8" fmla="*/ 2147483647 w 3697"/>
              <a:gd name="T9" fmla="*/ 2147483647 h 764"/>
              <a:gd name="T10" fmla="*/ 2147483647 w 3697"/>
              <a:gd name="T11" fmla="*/ 2147483647 h 764"/>
              <a:gd name="T12" fmla="*/ 2147483647 w 3697"/>
              <a:gd name="T13" fmla="*/ 2147483647 h 764"/>
              <a:gd name="T14" fmla="*/ 2147483647 w 3697"/>
              <a:gd name="T15" fmla="*/ 2147483647 h 764"/>
              <a:gd name="T16" fmla="*/ 2147483647 w 3697"/>
              <a:gd name="T17" fmla="*/ 2147483647 h 764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3697"/>
              <a:gd name="T28" fmla="*/ 0 h 764"/>
              <a:gd name="T29" fmla="*/ 3697 w 3697"/>
              <a:gd name="T30" fmla="*/ 764 h 764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3697" h="764">
                <a:moveTo>
                  <a:pt x="3424" y="719"/>
                </a:moveTo>
                <a:cubicBezTo>
                  <a:pt x="3265" y="764"/>
                  <a:pt x="3198" y="575"/>
                  <a:pt x="2699" y="537"/>
                </a:cubicBezTo>
                <a:cubicBezTo>
                  <a:pt x="2200" y="499"/>
                  <a:pt x="862" y="537"/>
                  <a:pt x="431" y="492"/>
                </a:cubicBezTo>
                <a:cubicBezTo>
                  <a:pt x="0" y="447"/>
                  <a:pt x="143" y="341"/>
                  <a:pt x="113" y="265"/>
                </a:cubicBezTo>
                <a:cubicBezTo>
                  <a:pt x="83" y="189"/>
                  <a:pt x="22" y="76"/>
                  <a:pt x="249" y="38"/>
                </a:cubicBezTo>
                <a:cubicBezTo>
                  <a:pt x="476" y="0"/>
                  <a:pt x="960" y="38"/>
                  <a:pt x="1474" y="38"/>
                </a:cubicBezTo>
                <a:cubicBezTo>
                  <a:pt x="1988" y="38"/>
                  <a:pt x="2971" y="0"/>
                  <a:pt x="3334" y="38"/>
                </a:cubicBezTo>
                <a:cubicBezTo>
                  <a:pt x="3697" y="76"/>
                  <a:pt x="3628" y="152"/>
                  <a:pt x="3651" y="265"/>
                </a:cubicBezTo>
                <a:cubicBezTo>
                  <a:pt x="3674" y="378"/>
                  <a:pt x="3583" y="674"/>
                  <a:pt x="3424" y="719"/>
                </a:cubicBezTo>
                <a:close/>
              </a:path>
            </a:pathLst>
          </a:custGeom>
          <a:solidFill>
            <a:srgbClr val="FFCC99">
              <a:alpha val="36862"/>
            </a:srgbClr>
          </a:solidFill>
          <a:ln w="63500">
            <a:solidFill>
              <a:srgbClr val="FF0000"/>
            </a:solidFill>
            <a:round/>
            <a:headEnd/>
            <a:tailEnd/>
          </a:ln>
        </p:spPr>
        <p:txBody>
          <a:bodyPr wrap="square" lIns="90000" tIns="46800" rIns="90000" bIns="46800">
            <a:spAutoFit/>
          </a:bodyPr>
          <a:lstStyle/>
          <a:p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6907415" y="1052736"/>
            <a:ext cx="1618813" cy="584775"/>
          </a:xfrm>
          <a:prstGeom prst="rect">
            <a:avLst/>
          </a:prstGeom>
          <a:solidFill>
            <a:schemeClr val="bg1"/>
          </a:solidFill>
          <a:ln w="5715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zh-CN" altLang="en-US" dirty="0" smtClean="0">
                <a:latin typeface="Times New Roman" pitchFamily="18" charset="0"/>
              </a:rPr>
              <a:t> 个</a:t>
            </a:r>
            <a:r>
              <a:rPr lang="zh-CN" altLang="en-US" dirty="0">
                <a:latin typeface="Times New Roman" pitchFamily="18" charset="0"/>
              </a:rPr>
              <a:t>数少</a:t>
            </a:r>
            <a:endParaRPr lang="zh-CN" altLang="en-US" dirty="0"/>
          </a:p>
        </p:txBody>
      </p:sp>
      <p:sp>
        <p:nvSpPr>
          <p:cNvPr id="6" name="圆角矩形 5"/>
          <p:cNvSpPr/>
          <p:nvPr/>
        </p:nvSpPr>
        <p:spPr bwMode="auto">
          <a:xfrm>
            <a:off x="1516810" y="404664"/>
            <a:ext cx="966958" cy="3384376"/>
          </a:xfrm>
          <a:prstGeom prst="roundRect">
            <a:avLst/>
          </a:prstGeom>
          <a:solidFill>
            <a:srgbClr val="FFCC99">
              <a:alpha val="37000"/>
            </a:srgbClr>
          </a:solidFill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3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French Script MT" pitchFamily="66" charset="0"/>
              <a:ea typeface="宋体" pitchFamily="2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78929" y="2079903"/>
            <a:ext cx="1618813" cy="584775"/>
          </a:xfrm>
          <a:prstGeom prst="rect">
            <a:avLst/>
          </a:prstGeom>
          <a:solidFill>
            <a:schemeClr val="bg1"/>
          </a:solidFill>
          <a:ln w="57150"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r>
              <a:rPr lang="zh-CN" altLang="en-US" dirty="0" smtClean="0">
                <a:latin typeface="Times New Roman" pitchFamily="18" charset="0"/>
              </a:rPr>
              <a:t> 个数多</a:t>
            </a:r>
            <a:endParaRPr lang="zh-CN" altLang="en-US" dirty="0"/>
          </a:p>
        </p:txBody>
      </p:sp>
      <p:sp>
        <p:nvSpPr>
          <p:cNvPr id="12" name="圆角矩形 11"/>
          <p:cNvSpPr/>
          <p:nvPr/>
        </p:nvSpPr>
        <p:spPr bwMode="auto">
          <a:xfrm>
            <a:off x="1812166" y="4832491"/>
            <a:ext cx="5904656" cy="720080"/>
          </a:xfrm>
          <a:prstGeom prst="roundRect">
            <a:avLst/>
          </a:prstGeom>
          <a:solidFill>
            <a:srgbClr val="00B0F0">
              <a:alpha val="37000"/>
            </a:srgbClr>
          </a:solidFill>
          <a:ln w="381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3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French Script MT" pitchFamily="66" charset="0"/>
              <a:ea typeface="宋体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3"/>
              <p:cNvSpPr txBox="1">
                <a:spLocks noChangeArrowheads="1"/>
              </p:cNvSpPr>
              <p:nvPr/>
            </p:nvSpPr>
            <p:spPr bwMode="auto">
              <a:xfrm>
                <a:off x="457200" y="526232"/>
                <a:ext cx="8229600" cy="55774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800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9pPr>
              </a:lstStyle>
              <a:p>
                <a:pPr eaLnBrk="1" hangingPunct="1">
                  <a:lnSpc>
                    <a:spcPct val="150000"/>
                  </a:lnSpc>
                  <a:buFontTx/>
                  <a:buNone/>
                </a:pPr>
                <a:endParaRPr kumimoji="0" lang="en-US" altLang="zh-CN" b="1" kern="0" dirty="0" smtClean="0">
                  <a:latin typeface="Times New Roman" pitchFamily="18" charset="0"/>
                </a:endParaRPr>
              </a:p>
              <a:p>
                <a:pPr eaLnBrk="1" hangingPunct="1">
                  <a:lnSpc>
                    <a:spcPct val="150000"/>
                  </a:lnSpc>
                  <a:buFontTx/>
                  <a:buNone/>
                </a:pPr>
                <a:endParaRPr kumimoji="0" lang="en-US" altLang="zh-CN" kern="0" dirty="0">
                  <a:latin typeface="Times New Roman" pitchFamily="18" charset="0"/>
                </a:endParaRPr>
              </a:p>
              <a:p>
                <a:pPr eaLnBrk="1" hangingPunct="1">
                  <a:lnSpc>
                    <a:spcPct val="150000"/>
                  </a:lnSpc>
                  <a:buFontTx/>
                  <a:buNone/>
                </a:pPr>
                <a:endParaRPr kumimoji="0" lang="en-US" altLang="zh-CN" b="1" kern="0" dirty="0" smtClean="0">
                  <a:latin typeface="Times New Roman" pitchFamily="18" charset="0"/>
                </a:endParaRPr>
              </a:p>
              <a:p>
                <a:pPr eaLnBrk="1" hangingPunct="1">
                  <a:lnSpc>
                    <a:spcPct val="150000"/>
                  </a:lnSpc>
                  <a:buFontTx/>
                  <a:buNone/>
                </a:pPr>
                <a:endParaRPr kumimoji="0" lang="en-US" altLang="zh-CN" b="1" kern="0" dirty="0" smtClean="0">
                  <a:latin typeface="Times New Roman" pitchFamily="18" charset="0"/>
                </a:endParaRPr>
              </a:p>
              <a:p>
                <a:pPr eaLnBrk="1" hangingPunct="1">
                  <a:lnSpc>
                    <a:spcPct val="150000"/>
                  </a:lnSpc>
                  <a:buFontTx/>
                  <a:buNone/>
                </a:pPr>
                <a:r>
                  <a:rPr kumimoji="0" lang="zh-CN" altLang="en-US" b="1" kern="0" dirty="0" smtClean="0">
                    <a:latin typeface="Times New Roman" pitchFamily="18" charset="0"/>
                  </a:rPr>
                  <a:t>只需证明 存在不全为零的数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b="1" i="1" kern="0" smtClean="0">
                            <a:latin typeface="Cambria Math"/>
                          </a:rPr>
                        </m:ctrlPr>
                      </m:sSubPr>
                      <m:e>
                        <m:r>
                          <a:rPr kumimoji="0" lang="en-US" altLang="zh-CN" b="1" i="1" kern="0" smtClean="0">
                            <a:latin typeface="Cambria Math"/>
                          </a:rPr>
                          <m:t>𝒌</m:t>
                        </m:r>
                      </m:e>
                      <m:sub>
                        <m:r>
                          <a:rPr kumimoji="0" lang="en-US" altLang="zh-CN" b="1" i="1" kern="0" smtClean="0">
                            <a:latin typeface="Cambria Math"/>
                          </a:rPr>
                          <m:t>𝟏</m:t>
                        </m:r>
                      </m:sub>
                    </m:sSub>
                    <m:r>
                      <a:rPr kumimoji="0" lang="en-US" altLang="zh-CN" b="1" i="1" kern="0" smtClean="0">
                        <a:latin typeface="Cambria Math"/>
                      </a:rPr>
                      <m:t> ,</m:t>
                    </m:r>
                    <m:sSub>
                      <m:sSubPr>
                        <m:ctrlPr>
                          <a:rPr kumimoji="0" lang="en-US" altLang="zh-CN" b="1" i="1" kern="0" smtClean="0">
                            <a:latin typeface="Cambria Math"/>
                          </a:rPr>
                        </m:ctrlPr>
                      </m:sSubPr>
                      <m:e>
                        <m:r>
                          <a:rPr kumimoji="0" lang="en-US" altLang="zh-CN" b="1" i="1" kern="0" smtClean="0">
                            <a:latin typeface="Cambria Math"/>
                          </a:rPr>
                          <m:t>𝒌</m:t>
                        </m:r>
                      </m:e>
                      <m:sub>
                        <m:r>
                          <a:rPr kumimoji="0" lang="en-US" altLang="zh-CN" b="1" i="1" kern="0" smtClean="0">
                            <a:latin typeface="Cambria Math"/>
                          </a:rPr>
                          <m:t>𝟐</m:t>
                        </m:r>
                      </m:sub>
                    </m:sSub>
                    <m:r>
                      <a:rPr kumimoji="0" lang="en-US" altLang="zh-CN" b="1" i="1" kern="0" smtClean="0">
                        <a:latin typeface="Cambria Math"/>
                      </a:rPr>
                      <m:t> ,⋯,</m:t>
                    </m:r>
                    <m:sSub>
                      <m:sSubPr>
                        <m:ctrlPr>
                          <a:rPr kumimoji="0" lang="en-US" altLang="zh-CN" b="1" i="1" kern="0" smtClean="0">
                            <a:latin typeface="Cambria Math"/>
                          </a:rPr>
                        </m:ctrlPr>
                      </m:sSubPr>
                      <m:e>
                        <m:r>
                          <a:rPr kumimoji="0" lang="en-US" altLang="zh-CN" b="1" i="1" kern="0" smtClean="0">
                            <a:latin typeface="Cambria Math"/>
                          </a:rPr>
                          <m:t>𝒌</m:t>
                        </m:r>
                      </m:e>
                      <m:sub>
                        <m:r>
                          <a:rPr kumimoji="0" lang="en-US" altLang="zh-CN" b="1" i="1" kern="0" smtClean="0">
                            <a:latin typeface="Cambria Math"/>
                          </a:rPr>
                          <m:t>𝒕</m:t>
                        </m:r>
                      </m:sub>
                    </m:sSub>
                    <m:r>
                      <a:rPr kumimoji="0" lang="en-US" altLang="zh-CN" b="1" i="1" kern="0" smtClean="0">
                        <a:latin typeface="Cambria Math"/>
                      </a:rPr>
                      <m:t> </m:t>
                    </m:r>
                  </m:oMath>
                </a14:m>
                <a:r>
                  <a:rPr kumimoji="0" lang="en-US" altLang="zh-CN" b="1" kern="0" dirty="0" smtClean="0">
                    <a:latin typeface="Times New Roman" pitchFamily="18" charset="0"/>
                  </a:rPr>
                  <a:t>,  </a:t>
                </a:r>
              </a:p>
              <a:p>
                <a:pPr eaLnBrk="1" hangingPunct="1">
                  <a:lnSpc>
                    <a:spcPct val="150000"/>
                  </a:lnSpc>
                  <a:buFontTx/>
                  <a:buNone/>
                </a:pPr>
                <a:r>
                  <a:rPr kumimoji="0" lang="zh-CN" altLang="en-US" b="1" kern="0" dirty="0" smtClean="0">
                    <a:latin typeface="Times New Roman" pitchFamily="18" charset="0"/>
                  </a:rPr>
                  <a:t>使得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b="1" i="1" kern="0" smtClean="0">
                            <a:latin typeface="Cambria Math"/>
                          </a:rPr>
                        </m:ctrlPr>
                      </m:sSubPr>
                      <m:e>
                        <m:r>
                          <a:rPr kumimoji="0" lang="en-US" altLang="zh-CN" b="1" i="1" kern="0" smtClean="0">
                            <a:latin typeface="Cambria Math"/>
                          </a:rPr>
                          <m:t>𝒌</m:t>
                        </m:r>
                      </m:e>
                      <m:sub>
                        <m:r>
                          <a:rPr kumimoji="0" lang="en-US" altLang="zh-CN" b="1" i="1" kern="0" smtClean="0">
                            <a:latin typeface="Cambria Math"/>
                          </a:rPr>
                          <m:t>𝟏</m:t>
                        </m:r>
                      </m:sub>
                    </m:sSub>
                    <m:sSub>
                      <m:sSubPr>
                        <m:ctrlPr>
                          <a:rPr kumimoji="0" lang="en-US" altLang="zh-CN" b="1" i="1" kern="0" smtClean="0">
                            <a:latin typeface="Cambria Math"/>
                          </a:rPr>
                        </m:ctrlPr>
                      </m:sSubPr>
                      <m:e>
                        <m:r>
                          <a:rPr kumimoji="0" lang="en-US" altLang="zh-CN" b="1" i="1" kern="0" smtClean="0">
                            <a:latin typeface="Cambria Math"/>
                          </a:rPr>
                          <m:t> </m:t>
                        </m:r>
                        <m:r>
                          <a:rPr kumimoji="0" lang="zh-CN" altLang="en-US" b="1" i="1" kern="0" smtClean="0">
                            <a:latin typeface="Cambria Math"/>
                          </a:rPr>
                          <m:t>𝜷</m:t>
                        </m:r>
                      </m:e>
                      <m:sub>
                        <m:r>
                          <a:rPr kumimoji="0" lang="en-US" altLang="zh-CN" b="1" i="1" kern="0" smtClean="0">
                            <a:latin typeface="Cambria Math"/>
                          </a:rPr>
                          <m:t>𝟏</m:t>
                        </m:r>
                      </m:sub>
                    </m:sSub>
                    <m:r>
                      <a:rPr kumimoji="0" lang="en-US" altLang="zh-CN" b="1" i="1" kern="0" smtClean="0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kumimoji="0" lang="en-US" altLang="zh-CN" b="1" i="1" kern="0" smtClean="0">
                            <a:latin typeface="Cambria Math"/>
                          </a:rPr>
                        </m:ctrlPr>
                      </m:sSubPr>
                      <m:e>
                        <m:r>
                          <a:rPr kumimoji="0" lang="en-US" altLang="zh-CN" b="1" i="1" kern="0" smtClean="0">
                            <a:latin typeface="Cambria Math"/>
                          </a:rPr>
                          <m:t>𝒌</m:t>
                        </m:r>
                      </m:e>
                      <m:sub>
                        <m:r>
                          <a:rPr kumimoji="0" lang="en-US" altLang="zh-CN" b="1" i="1" kern="0" smtClean="0">
                            <a:latin typeface="Cambria Math"/>
                          </a:rPr>
                          <m:t>𝟐</m:t>
                        </m:r>
                      </m:sub>
                    </m:sSub>
                    <m:sSub>
                      <m:sSubPr>
                        <m:ctrlPr>
                          <a:rPr kumimoji="0" lang="en-US" altLang="zh-CN" b="1" i="1" kern="0" smtClean="0">
                            <a:latin typeface="Cambria Math"/>
                          </a:rPr>
                        </m:ctrlPr>
                      </m:sSubPr>
                      <m:e>
                        <m:r>
                          <a:rPr kumimoji="0" lang="en-US" altLang="zh-CN" b="1" i="1" kern="0" smtClean="0">
                            <a:latin typeface="Cambria Math"/>
                          </a:rPr>
                          <m:t> </m:t>
                        </m:r>
                        <m:r>
                          <a:rPr kumimoji="0" lang="zh-CN" altLang="en-US" b="1" i="1" kern="0" smtClean="0">
                            <a:latin typeface="Cambria Math"/>
                          </a:rPr>
                          <m:t>𝜷</m:t>
                        </m:r>
                      </m:e>
                      <m:sub>
                        <m:r>
                          <a:rPr kumimoji="0" lang="en-US" altLang="zh-CN" b="1" i="1" kern="0" smtClean="0">
                            <a:latin typeface="Cambria Math"/>
                          </a:rPr>
                          <m:t>𝟐</m:t>
                        </m:r>
                      </m:sub>
                    </m:sSub>
                    <m:r>
                      <a:rPr kumimoji="0" lang="en-US" altLang="zh-CN" b="1" i="1" kern="0" smtClean="0">
                        <a:latin typeface="Cambria Math"/>
                      </a:rPr>
                      <m:t>+⋯+</m:t>
                    </m:r>
                    <m:sSub>
                      <m:sSubPr>
                        <m:ctrlPr>
                          <a:rPr kumimoji="0" lang="en-US" altLang="zh-CN" b="1" i="1" kern="0" smtClean="0">
                            <a:latin typeface="Cambria Math"/>
                          </a:rPr>
                        </m:ctrlPr>
                      </m:sSubPr>
                      <m:e>
                        <m:r>
                          <a:rPr kumimoji="0" lang="en-US" altLang="zh-CN" b="1" i="1" kern="0" smtClean="0">
                            <a:latin typeface="Cambria Math"/>
                          </a:rPr>
                          <m:t>𝒌</m:t>
                        </m:r>
                      </m:e>
                      <m:sub>
                        <m:r>
                          <a:rPr kumimoji="0" lang="en-US" altLang="zh-CN" b="1" i="1" kern="0" smtClean="0">
                            <a:latin typeface="Cambria Math"/>
                          </a:rPr>
                          <m:t>𝒕</m:t>
                        </m:r>
                      </m:sub>
                    </m:sSub>
                    <m:sSub>
                      <m:sSubPr>
                        <m:ctrlPr>
                          <a:rPr kumimoji="0" lang="en-US" altLang="zh-CN" b="1" i="1" kern="0" smtClean="0">
                            <a:latin typeface="Cambria Math"/>
                          </a:rPr>
                        </m:ctrlPr>
                      </m:sSubPr>
                      <m:e>
                        <m:r>
                          <a:rPr kumimoji="0" lang="en-US" altLang="zh-CN" b="1" i="1" kern="0" smtClean="0">
                            <a:latin typeface="Cambria Math"/>
                          </a:rPr>
                          <m:t> </m:t>
                        </m:r>
                        <m:r>
                          <a:rPr kumimoji="0" lang="zh-CN" altLang="en-US" b="1" i="1" kern="0" smtClean="0">
                            <a:latin typeface="Cambria Math"/>
                          </a:rPr>
                          <m:t>𝜷</m:t>
                        </m:r>
                      </m:e>
                      <m:sub>
                        <m:r>
                          <a:rPr kumimoji="0" lang="en-US" altLang="zh-CN" b="1" i="1" kern="0" smtClean="0">
                            <a:latin typeface="Cambria Math"/>
                          </a:rPr>
                          <m:t>𝒕</m:t>
                        </m:r>
                      </m:sub>
                    </m:sSub>
                    <m:r>
                      <a:rPr kumimoji="0" lang="en-US" altLang="zh-CN" b="1" i="1" kern="0" smtClean="0">
                        <a:latin typeface="Cambria Math"/>
                      </a:rPr>
                      <m:t>=</m:t>
                    </m:r>
                    <m:r>
                      <a:rPr kumimoji="0" lang="en-US" altLang="zh-CN" b="1" i="1" kern="0" smtClean="0">
                        <a:latin typeface="Cambria Math"/>
                      </a:rPr>
                      <m:t>𝟎</m:t>
                    </m:r>
                    <m:r>
                      <a:rPr kumimoji="0" lang="en-US" altLang="zh-CN" b="1" i="1" kern="0" smtClean="0">
                        <a:latin typeface="Cambria Math"/>
                      </a:rPr>
                      <m:t> </m:t>
                    </m:r>
                  </m:oMath>
                </a14:m>
                <a:endParaRPr kumimoji="0" lang="zh-CN" altLang="en-US" b="1" kern="0" dirty="0" smtClean="0">
                  <a:latin typeface="Times New Roman" pitchFamily="18" charset="0"/>
                </a:endParaRPr>
              </a:p>
              <a:p>
                <a:pPr eaLnBrk="1" hangingPunct="1">
                  <a:buFontTx/>
                  <a:buNone/>
                </a:pPr>
                <a:endParaRPr kumimoji="0" lang="en-US" altLang="zh-CN" b="1" kern="0" dirty="0" smtClean="0">
                  <a:latin typeface="Times New Roman" pitchFamily="18" charset="0"/>
                </a:endParaRPr>
              </a:p>
            </p:txBody>
          </p:sp>
        </mc:Choice>
        <mc:Fallback xmlns="">
          <p:sp>
            <p:nvSpPr>
              <p:cNvPr id="14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57200" y="526232"/>
                <a:ext cx="8229600" cy="5577483"/>
              </a:xfrm>
              <a:prstGeom prst="rect">
                <a:avLst/>
              </a:prstGeom>
              <a:blipFill rotWithShape="1">
                <a:blip r:embed="rId3"/>
                <a:stretch>
                  <a:fillRect l="-1852" r="-296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矩形 10"/>
          <p:cNvSpPr/>
          <p:nvPr/>
        </p:nvSpPr>
        <p:spPr>
          <a:xfrm>
            <a:off x="7701811" y="2204864"/>
            <a:ext cx="100059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0" lang="en-US" altLang="zh-CN" i="1" kern="0" dirty="0">
                <a:solidFill>
                  <a:srgbClr val="000000"/>
                </a:solidFill>
                <a:latin typeface="Times New Roman" pitchFamily="18" charset="0"/>
              </a:rPr>
              <a:t>t</a:t>
            </a:r>
            <a:r>
              <a:rPr kumimoji="0" lang="en-US" altLang="zh-CN" kern="0" dirty="0">
                <a:solidFill>
                  <a:srgbClr val="000000"/>
                </a:solidFill>
                <a:latin typeface="Times New Roman" pitchFamily="18" charset="0"/>
              </a:rPr>
              <a:t> &gt; </a:t>
            </a:r>
            <a:r>
              <a:rPr kumimoji="0" lang="en-US" altLang="zh-CN" i="1" kern="0" dirty="0">
                <a:solidFill>
                  <a:srgbClr val="000000"/>
                </a:solidFill>
                <a:latin typeface="Times New Roman" pitchFamily="18" charset="0"/>
              </a:rPr>
              <a:t>s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17802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 animBg="1"/>
      <p:bldP spid="4" grpId="0" animBg="1"/>
      <p:bldP spid="6" grpId="0" animBg="1"/>
      <p:bldP spid="10" grpId="0" animBg="1"/>
      <p:bldP spid="11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6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5536" y="620688"/>
            <a:ext cx="8229600" cy="5577483"/>
          </a:xfrm>
        </p:spPr>
        <p:txBody>
          <a:bodyPr/>
          <a:lstStyle/>
          <a:p>
            <a:pPr eaLnBrk="1" hangingPunct="1">
              <a:lnSpc>
                <a:spcPct val="150000"/>
              </a:lnSpc>
              <a:buFontTx/>
              <a:buNone/>
            </a:pPr>
            <a:endParaRPr lang="en-US" altLang="zh-CN" b="1" dirty="0" smtClean="0">
              <a:latin typeface="Times New Roman" pitchFamily="18" charset="0"/>
            </a:endParaRPr>
          </a:p>
          <a:p>
            <a:pPr eaLnBrk="1" hangingPunct="1">
              <a:lnSpc>
                <a:spcPct val="150000"/>
              </a:lnSpc>
              <a:buFontTx/>
              <a:buNone/>
            </a:pPr>
            <a:endParaRPr lang="en-US" altLang="zh-CN" b="1" dirty="0">
              <a:latin typeface="Times New Roman" pitchFamily="18" charset="0"/>
            </a:endParaRPr>
          </a:p>
          <a:p>
            <a:pPr eaLnBrk="1" hangingPunct="1">
              <a:lnSpc>
                <a:spcPct val="150000"/>
              </a:lnSpc>
              <a:buFontTx/>
              <a:buNone/>
            </a:pPr>
            <a:endParaRPr lang="en-US" altLang="zh-CN" b="1" dirty="0" smtClean="0">
              <a:latin typeface="Times New Roman" pitchFamily="18" charset="0"/>
            </a:endParaRPr>
          </a:p>
          <a:p>
            <a:pPr eaLnBrk="1" hangingPunct="1">
              <a:lnSpc>
                <a:spcPct val="150000"/>
              </a:lnSpc>
              <a:buFontTx/>
              <a:buNone/>
            </a:pPr>
            <a:endParaRPr lang="en-US" altLang="zh-CN" b="1" dirty="0" smtClean="0">
              <a:latin typeface="Times New Roman" pitchFamily="18" charset="0"/>
            </a:endParaRPr>
          </a:p>
          <a:p>
            <a:pPr eaLnBrk="1" hangingPunct="1">
              <a:buFontTx/>
              <a:buNone/>
            </a:pPr>
            <a:endParaRPr lang="en-US" altLang="zh-CN" b="1" dirty="0" smtClean="0">
              <a:latin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1516810" y="260648"/>
                <a:ext cx="5672387" cy="33470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6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CN" altLang="en-US" sz="3600" i="1" smtClean="0">
                              <a:latin typeface="Cambria Math"/>
                            </a:rPr>
                            <m:t>𝜷</m:t>
                          </m:r>
                        </m:e>
                        <m:sub>
                          <m:r>
                            <a:rPr lang="en-US" altLang="zh-CN" sz="3600" b="1" i="1" smtClean="0">
                              <a:latin typeface="Cambria Math"/>
                            </a:rPr>
                            <m:t>𝟏</m:t>
                          </m:r>
                        </m:sub>
                      </m:sSub>
                      <m:r>
                        <a:rPr lang="en-US" altLang="zh-CN" sz="3600" b="1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altLang="zh-CN" sz="3600" b="1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sz="3600" b="1" i="1" smtClean="0">
                              <a:latin typeface="Cambria Math"/>
                            </a:rPr>
                            <m:t>𝒄</m:t>
                          </m:r>
                        </m:e>
                        <m:sub>
                          <m:r>
                            <a:rPr lang="en-US" altLang="zh-CN" sz="3600" b="1" i="1" smtClean="0">
                              <a:latin typeface="Cambria Math"/>
                            </a:rPr>
                            <m:t>𝟏𝟏</m:t>
                          </m:r>
                        </m:sub>
                      </m:sSub>
                      <m:sSub>
                        <m:sSubPr>
                          <m:ctrlPr>
                            <a:rPr lang="en-US" altLang="zh-CN" sz="3600" b="1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sz="3600" b="1" i="1" smtClean="0">
                              <a:latin typeface="Cambria Math"/>
                            </a:rPr>
                            <m:t> </m:t>
                          </m:r>
                          <m:r>
                            <a:rPr lang="zh-CN" altLang="en-US" sz="3600" b="1" i="1" smtClean="0">
                              <a:latin typeface="Cambria Math"/>
                            </a:rPr>
                            <m:t>𝜶</m:t>
                          </m:r>
                        </m:e>
                        <m:sub>
                          <m:r>
                            <a:rPr lang="en-US" altLang="zh-CN" sz="3600" b="1" i="1" smtClean="0">
                              <a:latin typeface="Cambria Math"/>
                            </a:rPr>
                            <m:t>𝟏</m:t>
                          </m:r>
                        </m:sub>
                      </m:sSub>
                      <m:r>
                        <a:rPr lang="en-US" altLang="zh-CN" sz="3600" b="1" i="1" smtClean="0">
                          <a:latin typeface="Cambria Math"/>
                        </a:rPr>
                        <m:t>+⋯+</m:t>
                      </m:r>
                      <m:sSub>
                        <m:sSubPr>
                          <m:ctrlPr>
                            <a:rPr lang="en-US" altLang="zh-CN" sz="3600" b="1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sz="3600" b="1" i="1" smtClean="0">
                              <a:latin typeface="Cambria Math"/>
                            </a:rPr>
                            <m:t>𝒄</m:t>
                          </m:r>
                        </m:e>
                        <m:sub>
                          <m:r>
                            <a:rPr lang="en-US" altLang="zh-CN" sz="3600" b="1" i="1" smtClean="0">
                              <a:latin typeface="Cambria Math"/>
                            </a:rPr>
                            <m:t>𝟏</m:t>
                          </m:r>
                          <m:r>
                            <a:rPr lang="en-US" altLang="zh-CN" sz="3600" b="1" i="1" smtClean="0">
                              <a:latin typeface="Cambria Math"/>
                            </a:rPr>
                            <m:t>𝒔</m:t>
                          </m:r>
                        </m:sub>
                      </m:sSub>
                      <m:sSub>
                        <m:sSubPr>
                          <m:ctrlPr>
                            <a:rPr lang="en-US" altLang="zh-CN" sz="3600" b="1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sz="3600" b="1" i="1" smtClean="0">
                              <a:latin typeface="Cambria Math"/>
                            </a:rPr>
                            <m:t> </m:t>
                          </m:r>
                          <m:r>
                            <a:rPr lang="zh-CN" altLang="en-US" sz="3600" b="1" i="1" smtClean="0">
                              <a:latin typeface="Cambria Math"/>
                            </a:rPr>
                            <m:t>𝜶</m:t>
                          </m:r>
                        </m:e>
                        <m:sub>
                          <m:r>
                            <a:rPr lang="en-US" altLang="zh-CN" sz="3600" b="1" i="1" smtClean="0">
                              <a:latin typeface="Cambria Math"/>
                            </a:rPr>
                            <m:t>𝒔</m:t>
                          </m:r>
                        </m:sub>
                      </m:sSub>
                      <m:r>
                        <a:rPr lang="en-US" altLang="zh-CN" sz="3600" b="1" i="1" smtClean="0">
                          <a:latin typeface="Cambria Math"/>
                        </a:rPr>
                        <m:t> </m:t>
                      </m:r>
                    </m:oMath>
                  </m:oMathPara>
                </a14:m>
                <a:endParaRPr lang="en-US" altLang="zh-CN" sz="3600" dirty="0" smtClean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6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CN" altLang="en-US" sz="3600" i="1">
                              <a:latin typeface="Cambria Math"/>
                            </a:rPr>
                            <m:t>𝜷</m:t>
                          </m:r>
                        </m:e>
                        <m:sub>
                          <m:r>
                            <a:rPr lang="en-US" altLang="zh-CN" sz="3600" b="1" i="1" smtClean="0">
                              <a:latin typeface="Cambria Math"/>
                            </a:rPr>
                            <m:t>𝟐</m:t>
                          </m:r>
                        </m:sub>
                      </m:sSub>
                      <m:r>
                        <a:rPr lang="en-US" altLang="zh-CN" sz="36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altLang="zh-CN" sz="36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sz="3600" i="1">
                              <a:latin typeface="Cambria Math"/>
                            </a:rPr>
                            <m:t>𝒄</m:t>
                          </m:r>
                        </m:e>
                        <m:sub>
                          <m:r>
                            <a:rPr lang="en-US" altLang="zh-CN" sz="3600" b="1" i="1" smtClean="0">
                              <a:latin typeface="Cambria Math"/>
                            </a:rPr>
                            <m:t>𝟐𝟏</m:t>
                          </m:r>
                        </m:sub>
                      </m:sSub>
                      <m:sSub>
                        <m:sSubPr>
                          <m:ctrlPr>
                            <a:rPr lang="en-US" altLang="zh-CN" sz="36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sz="3600" b="1" i="1" smtClean="0">
                              <a:latin typeface="Cambria Math"/>
                            </a:rPr>
                            <m:t> </m:t>
                          </m:r>
                          <m:r>
                            <a:rPr lang="zh-CN" altLang="en-US" sz="3600" i="1">
                              <a:latin typeface="Cambria Math"/>
                            </a:rPr>
                            <m:t>𝜶</m:t>
                          </m:r>
                        </m:e>
                        <m:sub>
                          <m:r>
                            <a:rPr lang="en-US" altLang="zh-CN" sz="3600" b="1" i="1" smtClean="0">
                              <a:latin typeface="Cambria Math"/>
                            </a:rPr>
                            <m:t>𝟏</m:t>
                          </m:r>
                        </m:sub>
                      </m:sSub>
                      <m:r>
                        <a:rPr lang="en-US" altLang="zh-CN" sz="3600" i="1">
                          <a:latin typeface="Cambria Math"/>
                        </a:rPr>
                        <m:t>+⋯+</m:t>
                      </m:r>
                      <m:sSub>
                        <m:sSubPr>
                          <m:ctrlPr>
                            <a:rPr lang="en-US" altLang="zh-CN" sz="36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sz="3600" i="1">
                              <a:latin typeface="Cambria Math"/>
                            </a:rPr>
                            <m:t>𝒄</m:t>
                          </m:r>
                        </m:e>
                        <m:sub>
                          <m:r>
                            <a:rPr lang="en-US" altLang="zh-CN" sz="3600" b="1" i="1" smtClean="0">
                              <a:latin typeface="Cambria Math"/>
                            </a:rPr>
                            <m:t>𝟐</m:t>
                          </m:r>
                          <m:r>
                            <a:rPr lang="en-US" altLang="zh-CN" sz="3600" b="1" i="1" smtClean="0">
                              <a:latin typeface="Cambria Math"/>
                            </a:rPr>
                            <m:t>𝒔</m:t>
                          </m:r>
                        </m:sub>
                      </m:sSub>
                      <m:sSub>
                        <m:sSubPr>
                          <m:ctrlPr>
                            <a:rPr lang="en-US" altLang="zh-CN" sz="36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sz="3600" b="1" i="1" smtClean="0">
                              <a:latin typeface="Cambria Math"/>
                            </a:rPr>
                            <m:t> </m:t>
                          </m:r>
                          <m:r>
                            <a:rPr lang="zh-CN" altLang="en-US" sz="3600" i="1">
                              <a:latin typeface="Cambria Math"/>
                            </a:rPr>
                            <m:t>𝜶</m:t>
                          </m:r>
                        </m:e>
                        <m:sub>
                          <m:r>
                            <a:rPr lang="en-US" altLang="zh-CN" sz="3600" b="1" i="1" smtClean="0">
                              <a:latin typeface="Cambria Math"/>
                            </a:rPr>
                            <m:t>𝒔</m:t>
                          </m:r>
                        </m:sub>
                      </m:sSub>
                      <m:r>
                        <a:rPr lang="en-US" altLang="zh-CN" sz="3600" i="1">
                          <a:latin typeface="Cambria Math"/>
                        </a:rPr>
                        <m:t> </m:t>
                      </m:r>
                    </m:oMath>
                  </m:oMathPara>
                </a14:m>
                <a:endParaRPr lang="zh-CN" altLang="en-US" sz="3600" dirty="0"/>
              </a:p>
              <a:p>
                <a:pPr>
                  <a:lnSpc>
                    <a:spcPct val="150000"/>
                  </a:lnSpc>
                </a:pPr>
                <a:r>
                  <a:rPr lang="en-US" altLang="zh-CN" sz="3600" dirty="0" smtClean="0"/>
                  <a:t>     </a:t>
                </a:r>
                <a14:m>
                  <m:oMath xmlns:m="http://schemas.openxmlformats.org/officeDocument/2006/math">
                    <m:r>
                      <a:rPr lang="en-US" altLang="zh-CN" sz="3600" b="1" i="0" smtClean="0">
                        <a:latin typeface="Cambria Math"/>
                      </a:rPr>
                      <m:t>       </m:t>
                    </m:r>
                    <m:r>
                      <a:rPr lang="en-US" altLang="zh-CN" sz="3600" i="1" smtClean="0">
                        <a:latin typeface="Cambria Math"/>
                      </a:rPr>
                      <m:t>⋯</m:t>
                    </m:r>
                    <m:r>
                      <a:rPr lang="en-US" altLang="zh-CN" sz="3600" b="1" i="1" smtClean="0">
                        <a:latin typeface="Cambria Math"/>
                      </a:rPr>
                      <m:t>    </m:t>
                    </m:r>
                  </m:oMath>
                </a14:m>
                <a:r>
                  <a:rPr lang="zh-CN" altLang="en-US" sz="3600" dirty="0" smtClean="0"/>
                  <a:t>         </a:t>
                </a:r>
                <a14:m>
                  <m:oMath xmlns:m="http://schemas.openxmlformats.org/officeDocument/2006/math">
                    <m:r>
                      <a:rPr lang="zh-CN" altLang="en-US" sz="3600" i="1" dirty="0" smtClean="0">
                        <a:latin typeface="Cambria Math"/>
                      </a:rPr>
                      <m:t>⋯</m:t>
                    </m:r>
                  </m:oMath>
                </a14:m>
                <a:r>
                  <a:rPr lang="zh-CN" altLang="en-US" sz="3600" dirty="0" smtClean="0"/>
                  <a:t>  </a:t>
                </a:r>
                <a:endParaRPr lang="en-US" altLang="zh-CN" sz="3600" dirty="0" smtClean="0"/>
              </a:p>
              <a:p>
                <a:pPr>
                  <a:lnSpc>
                    <a:spcPct val="150000"/>
                  </a:lnSpc>
                </a:pPr>
                <a:r>
                  <a:rPr lang="en-US" altLang="zh-CN" sz="3600" dirty="0" smtClean="0"/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600" i="1">
                            <a:latin typeface="Cambria Math"/>
                          </a:rPr>
                        </m:ctrlPr>
                      </m:sSubPr>
                      <m:e>
                        <m:r>
                          <a:rPr lang="zh-CN" altLang="en-US" sz="3600" i="1">
                            <a:latin typeface="Cambria Math"/>
                          </a:rPr>
                          <m:t>𝜷</m:t>
                        </m:r>
                      </m:e>
                      <m:sub>
                        <m:r>
                          <a:rPr lang="en-US" altLang="zh-CN" sz="3600" b="1" i="1" smtClean="0">
                            <a:latin typeface="Cambria Math"/>
                          </a:rPr>
                          <m:t>𝒕</m:t>
                        </m:r>
                      </m:sub>
                    </m:sSub>
                    <m:r>
                      <a:rPr lang="en-US" altLang="zh-CN" sz="36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altLang="zh-CN" sz="36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sz="3600" i="1">
                            <a:latin typeface="Cambria Math"/>
                          </a:rPr>
                          <m:t>𝒄</m:t>
                        </m:r>
                      </m:e>
                      <m:sub>
                        <m:r>
                          <a:rPr lang="en-US" altLang="zh-CN" sz="3600" b="1" i="1" smtClean="0">
                            <a:latin typeface="Cambria Math"/>
                          </a:rPr>
                          <m:t>𝒕</m:t>
                        </m:r>
                        <m:r>
                          <a:rPr lang="en-US" altLang="zh-CN" sz="3600" b="1" i="1" smtClean="0">
                            <a:latin typeface="Cambria Math"/>
                          </a:rPr>
                          <m:t> </m:t>
                        </m:r>
                        <m:r>
                          <a:rPr lang="en-US" altLang="zh-CN" sz="3600" b="1" i="1" smtClean="0">
                            <a:latin typeface="Cambria Math"/>
                          </a:rPr>
                          <m:t>𝟏</m:t>
                        </m:r>
                      </m:sub>
                    </m:sSub>
                    <m:sSub>
                      <m:sSubPr>
                        <m:ctrlPr>
                          <a:rPr lang="en-US" altLang="zh-CN" sz="36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sz="3600" b="1" i="1" smtClean="0">
                            <a:latin typeface="Cambria Math"/>
                          </a:rPr>
                          <m:t> </m:t>
                        </m:r>
                        <m:r>
                          <a:rPr lang="zh-CN" altLang="en-US" sz="3600" i="1">
                            <a:latin typeface="Cambria Math"/>
                          </a:rPr>
                          <m:t>𝜶</m:t>
                        </m:r>
                      </m:e>
                      <m:sub>
                        <m:r>
                          <a:rPr lang="en-US" altLang="zh-CN" sz="3600" b="1" i="1" smtClean="0">
                            <a:latin typeface="Cambria Math"/>
                          </a:rPr>
                          <m:t>𝟏</m:t>
                        </m:r>
                      </m:sub>
                    </m:sSub>
                    <m:r>
                      <a:rPr lang="en-US" altLang="zh-CN" sz="3600" i="1">
                        <a:latin typeface="Cambria Math"/>
                      </a:rPr>
                      <m:t>+⋯+</m:t>
                    </m:r>
                    <m:sSub>
                      <m:sSubPr>
                        <m:ctrlPr>
                          <a:rPr lang="en-US" altLang="zh-CN" sz="36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sz="3600" i="1">
                            <a:latin typeface="Cambria Math"/>
                          </a:rPr>
                          <m:t>𝒄</m:t>
                        </m:r>
                      </m:e>
                      <m:sub>
                        <m:r>
                          <a:rPr lang="en-US" altLang="zh-CN" sz="3600" b="1" i="1" smtClean="0">
                            <a:latin typeface="Cambria Math"/>
                          </a:rPr>
                          <m:t>𝒕</m:t>
                        </m:r>
                        <m:r>
                          <a:rPr lang="en-US" altLang="zh-CN" sz="3600" b="1" i="1" smtClean="0">
                            <a:latin typeface="Cambria Math"/>
                          </a:rPr>
                          <m:t> </m:t>
                        </m:r>
                        <m:r>
                          <a:rPr lang="en-US" altLang="zh-CN" sz="3600" b="1" i="1" smtClean="0">
                            <a:latin typeface="Cambria Math"/>
                          </a:rPr>
                          <m:t>𝒔</m:t>
                        </m:r>
                      </m:sub>
                    </m:sSub>
                    <m:sSub>
                      <m:sSubPr>
                        <m:ctrlPr>
                          <a:rPr lang="en-US" altLang="zh-CN" sz="36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sz="3600" b="1" i="1" smtClean="0">
                            <a:latin typeface="Cambria Math"/>
                          </a:rPr>
                          <m:t> </m:t>
                        </m:r>
                        <m:r>
                          <a:rPr lang="zh-CN" altLang="en-US" sz="3600" i="1">
                            <a:latin typeface="Cambria Math"/>
                          </a:rPr>
                          <m:t>𝜶</m:t>
                        </m:r>
                      </m:e>
                      <m:sub>
                        <m:r>
                          <a:rPr lang="en-US" altLang="zh-CN" sz="3600" b="1" i="1" smtClean="0">
                            <a:latin typeface="Cambria Math"/>
                          </a:rPr>
                          <m:t>𝒔</m:t>
                        </m:r>
                      </m:sub>
                    </m:sSub>
                    <m:r>
                      <a:rPr lang="en-US" altLang="zh-CN" sz="3600" i="1">
                        <a:latin typeface="Cambria Math"/>
                      </a:rPr>
                      <m:t> </m:t>
                    </m:r>
                  </m:oMath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6810" y="260648"/>
                <a:ext cx="5672387" cy="334707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圆角矩形 11"/>
          <p:cNvSpPr/>
          <p:nvPr/>
        </p:nvSpPr>
        <p:spPr bwMode="auto">
          <a:xfrm>
            <a:off x="1812166" y="4832491"/>
            <a:ext cx="5904656" cy="720080"/>
          </a:xfrm>
          <a:prstGeom prst="roundRect">
            <a:avLst/>
          </a:prstGeom>
          <a:solidFill>
            <a:srgbClr val="00B0F0">
              <a:alpha val="37000"/>
            </a:srgbClr>
          </a:solidFill>
          <a:ln w="381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3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French Script MT" pitchFamily="66" charset="0"/>
              <a:ea typeface="宋体" pitchFamily="2" charset="-122"/>
            </a:endParaRPr>
          </a:p>
        </p:txBody>
      </p:sp>
      <p:sp>
        <p:nvSpPr>
          <p:cNvPr id="11" name="Text Box 10"/>
          <p:cNvSpPr txBox="1">
            <a:spLocks noChangeArrowheads="1"/>
          </p:cNvSpPr>
          <p:nvPr/>
        </p:nvSpPr>
        <p:spPr bwMode="auto">
          <a:xfrm>
            <a:off x="7019924" y="517979"/>
            <a:ext cx="1116013" cy="614363"/>
          </a:xfrm>
          <a:prstGeom prst="rect">
            <a:avLst/>
          </a:prstGeom>
          <a:solidFill>
            <a:srgbClr val="00FF00">
              <a:alpha val="39999"/>
            </a:srgbClr>
          </a:solidFill>
          <a:ln w="34925">
            <a:solidFill>
              <a:srgbClr val="0000FF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eaLnBrk="1" hangingPunct="1"/>
            <a:r>
              <a:rPr kumimoji="0" lang="en-US" altLang="zh-CN">
                <a:latin typeface="Times New Roman" pitchFamily="18" charset="0"/>
                <a:ea typeface="华文行楷" pitchFamily="2" charset="-122"/>
              </a:rPr>
              <a:t> </a:t>
            </a:r>
            <a:r>
              <a:rPr kumimoji="0" lang="en-US" altLang="zh-CN">
                <a:latin typeface="Times New Roman" pitchFamily="18" charset="0"/>
                <a:ea typeface="华文行楷" pitchFamily="2" charset="-122"/>
                <a:sym typeface="Symbol" pitchFamily="18" charset="2"/>
              </a:rPr>
              <a:t></a:t>
            </a:r>
            <a:r>
              <a:rPr kumimoji="0" lang="en-US" altLang="zh-CN">
                <a:latin typeface="Times New Roman" pitchFamily="18" charset="0"/>
                <a:ea typeface="华文行楷" pitchFamily="2" charset="-122"/>
              </a:rPr>
              <a:t> </a:t>
            </a:r>
            <a:r>
              <a:rPr kumimoji="0" lang="en-US" altLang="zh-CN" i="1">
                <a:latin typeface="Times New Roman" pitchFamily="18" charset="0"/>
                <a:ea typeface="华文行楷" pitchFamily="2" charset="-122"/>
                <a:sym typeface="Symbol" pitchFamily="18" charset="2"/>
              </a:rPr>
              <a:t>k</a:t>
            </a:r>
            <a:r>
              <a:rPr kumimoji="0" lang="en-US" altLang="zh-CN" baseline="-30000">
                <a:solidFill>
                  <a:srgbClr val="000000"/>
                </a:solidFill>
                <a:latin typeface="Times New Roman" pitchFamily="18" charset="0"/>
              </a:rPr>
              <a:t>1 </a:t>
            </a:r>
          </a:p>
        </p:txBody>
      </p:sp>
      <p:sp>
        <p:nvSpPr>
          <p:cNvPr id="13" name="Text Box 11"/>
          <p:cNvSpPr txBox="1">
            <a:spLocks noChangeArrowheads="1"/>
          </p:cNvSpPr>
          <p:nvPr/>
        </p:nvSpPr>
        <p:spPr bwMode="auto">
          <a:xfrm>
            <a:off x="7019925" y="1324809"/>
            <a:ext cx="1116013" cy="614363"/>
          </a:xfrm>
          <a:prstGeom prst="rect">
            <a:avLst/>
          </a:prstGeom>
          <a:solidFill>
            <a:srgbClr val="00FF00">
              <a:alpha val="39999"/>
            </a:srgbClr>
          </a:solidFill>
          <a:ln w="34925">
            <a:solidFill>
              <a:srgbClr val="0000FF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eaLnBrk="1" hangingPunct="1"/>
            <a:r>
              <a:rPr kumimoji="0" lang="en-US" altLang="zh-CN">
                <a:latin typeface="Times New Roman" pitchFamily="18" charset="0"/>
                <a:ea typeface="华文行楷" pitchFamily="2" charset="-122"/>
              </a:rPr>
              <a:t> </a:t>
            </a:r>
            <a:r>
              <a:rPr kumimoji="0" lang="en-US" altLang="zh-CN">
                <a:latin typeface="Times New Roman" pitchFamily="18" charset="0"/>
                <a:ea typeface="华文行楷" pitchFamily="2" charset="-122"/>
                <a:sym typeface="Symbol" pitchFamily="18" charset="2"/>
              </a:rPr>
              <a:t></a:t>
            </a:r>
            <a:r>
              <a:rPr kumimoji="0" lang="en-US" altLang="zh-CN">
                <a:latin typeface="Times New Roman" pitchFamily="18" charset="0"/>
                <a:ea typeface="华文行楷" pitchFamily="2" charset="-122"/>
              </a:rPr>
              <a:t> </a:t>
            </a:r>
            <a:r>
              <a:rPr kumimoji="0" lang="en-US" altLang="zh-CN" i="1">
                <a:latin typeface="Times New Roman" pitchFamily="18" charset="0"/>
                <a:ea typeface="华文行楷" pitchFamily="2" charset="-122"/>
                <a:sym typeface="Symbol" pitchFamily="18" charset="2"/>
              </a:rPr>
              <a:t>k</a:t>
            </a:r>
            <a:r>
              <a:rPr kumimoji="0" lang="en-US" altLang="zh-CN" baseline="-30000">
                <a:solidFill>
                  <a:srgbClr val="000000"/>
                </a:solidFill>
                <a:latin typeface="Times New Roman" pitchFamily="18" charset="0"/>
              </a:rPr>
              <a:t>2 </a:t>
            </a:r>
          </a:p>
        </p:txBody>
      </p:sp>
      <p:sp>
        <p:nvSpPr>
          <p:cNvPr id="15" name="Text Box 12"/>
          <p:cNvSpPr txBox="1">
            <a:spLocks noChangeArrowheads="1"/>
          </p:cNvSpPr>
          <p:nvPr/>
        </p:nvSpPr>
        <p:spPr bwMode="auto">
          <a:xfrm>
            <a:off x="7019925" y="2993355"/>
            <a:ext cx="1116013" cy="614363"/>
          </a:xfrm>
          <a:prstGeom prst="rect">
            <a:avLst/>
          </a:prstGeom>
          <a:solidFill>
            <a:srgbClr val="00FF00">
              <a:alpha val="39999"/>
            </a:srgbClr>
          </a:solidFill>
          <a:ln w="34925">
            <a:solidFill>
              <a:srgbClr val="0000FF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eaLnBrk="1" hangingPunct="1"/>
            <a:r>
              <a:rPr kumimoji="0" lang="en-US" altLang="zh-CN">
                <a:latin typeface="Times New Roman" pitchFamily="18" charset="0"/>
                <a:ea typeface="华文行楷" pitchFamily="2" charset="-122"/>
              </a:rPr>
              <a:t> </a:t>
            </a:r>
            <a:r>
              <a:rPr kumimoji="0" lang="en-US" altLang="zh-CN">
                <a:latin typeface="Times New Roman" pitchFamily="18" charset="0"/>
                <a:ea typeface="华文行楷" pitchFamily="2" charset="-122"/>
                <a:sym typeface="Symbol" pitchFamily="18" charset="2"/>
              </a:rPr>
              <a:t></a:t>
            </a:r>
            <a:r>
              <a:rPr kumimoji="0" lang="en-US" altLang="zh-CN">
                <a:latin typeface="Times New Roman" pitchFamily="18" charset="0"/>
                <a:ea typeface="华文行楷" pitchFamily="2" charset="-122"/>
              </a:rPr>
              <a:t> </a:t>
            </a:r>
            <a:r>
              <a:rPr kumimoji="0" lang="en-US" altLang="zh-CN" i="1">
                <a:latin typeface="Times New Roman" pitchFamily="18" charset="0"/>
                <a:ea typeface="华文行楷" pitchFamily="2" charset="-122"/>
                <a:sym typeface="Symbol" pitchFamily="18" charset="2"/>
              </a:rPr>
              <a:t>k</a:t>
            </a:r>
            <a:r>
              <a:rPr kumimoji="0" lang="en-US" altLang="zh-CN" baseline="-30000">
                <a:solidFill>
                  <a:srgbClr val="000000"/>
                </a:solidFill>
                <a:latin typeface="Times New Roman" pitchFamily="18" charset="0"/>
              </a:rPr>
              <a:t>t </a:t>
            </a:r>
          </a:p>
        </p:txBody>
      </p:sp>
      <p:cxnSp>
        <p:nvCxnSpPr>
          <p:cNvPr id="7" name="直接连接符 6"/>
          <p:cNvCxnSpPr/>
          <p:nvPr/>
        </p:nvCxnSpPr>
        <p:spPr bwMode="auto">
          <a:xfrm>
            <a:off x="1115616" y="3717032"/>
            <a:ext cx="7272808" cy="0"/>
          </a:xfrm>
          <a:prstGeom prst="line">
            <a:avLst/>
          </a:prstGeom>
          <a:solidFill>
            <a:srgbClr val="FFCC99">
              <a:alpha val="37000"/>
            </a:srgbClr>
          </a:solidFill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1827176" y="4900143"/>
                <a:ext cx="5874635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i="1" ker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kumimoji="0" lang="en-US" altLang="zh-CN" i="1" ker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𝒌</m:t>
                          </m:r>
                        </m:e>
                        <m:sub>
                          <m:r>
                            <a:rPr kumimoji="0" lang="en-US" altLang="zh-CN" i="1" ker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𝟏</m:t>
                          </m:r>
                        </m:sub>
                      </m:sSub>
                      <m:sSub>
                        <m:sSubPr>
                          <m:ctrlPr>
                            <a:rPr kumimoji="0" lang="en-US" altLang="zh-CN" i="1" ker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kumimoji="0" lang="en-US" altLang="zh-CN" i="1" ker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 </m:t>
                          </m:r>
                          <m:r>
                            <a:rPr kumimoji="0" lang="zh-CN" altLang="en-US" i="1" ker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𝜷</m:t>
                          </m:r>
                        </m:e>
                        <m:sub>
                          <m:r>
                            <a:rPr kumimoji="0" lang="en-US" altLang="zh-CN" i="1" ker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𝟏</m:t>
                          </m:r>
                        </m:sub>
                      </m:sSub>
                      <m:r>
                        <a:rPr kumimoji="0" lang="en-US" altLang="zh-CN" i="1" kern="0">
                          <a:solidFill>
                            <a:srgbClr val="000000"/>
                          </a:solidFill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kumimoji="0" lang="en-US" altLang="zh-CN" i="1" ker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kumimoji="0" lang="en-US" altLang="zh-CN" i="1" ker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𝒌</m:t>
                          </m:r>
                        </m:e>
                        <m:sub>
                          <m:r>
                            <a:rPr kumimoji="0" lang="en-US" altLang="zh-CN" i="1" ker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𝟐</m:t>
                          </m:r>
                        </m:sub>
                      </m:sSub>
                      <m:sSub>
                        <m:sSubPr>
                          <m:ctrlPr>
                            <a:rPr kumimoji="0" lang="en-US" altLang="zh-CN" i="1" ker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kumimoji="0" lang="en-US" altLang="zh-CN" i="1" ker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 </m:t>
                          </m:r>
                          <m:r>
                            <a:rPr kumimoji="0" lang="zh-CN" altLang="en-US" i="1" ker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𝜷</m:t>
                          </m:r>
                        </m:e>
                        <m:sub>
                          <m:r>
                            <a:rPr kumimoji="0" lang="en-US" altLang="zh-CN" i="1" ker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𝟐</m:t>
                          </m:r>
                        </m:sub>
                      </m:sSub>
                      <m:r>
                        <a:rPr kumimoji="0" lang="en-US" altLang="zh-CN" i="1" kern="0">
                          <a:solidFill>
                            <a:srgbClr val="000000"/>
                          </a:solidFill>
                          <a:latin typeface="Cambria Math"/>
                        </a:rPr>
                        <m:t>+⋯+</m:t>
                      </m:r>
                      <m:sSub>
                        <m:sSubPr>
                          <m:ctrlPr>
                            <a:rPr kumimoji="0" lang="en-US" altLang="zh-CN" i="1" ker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kumimoji="0" lang="en-US" altLang="zh-CN" i="1" ker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𝒌</m:t>
                          </m:r>
                        </m:e>
                        <m:sub>
                          <m:r>
                            <a:rPr kumimoji="0" lang="en-US" altLang="zh-CN" i="1" ker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𝒕</m:t>
                          </m:r>
                        </m:sub>
                      </m:sSub>
                      <m:sSub>
                        <m:sSubPr>
                          <m:ctrlPr>
                            <a:rPr kumimoji="0" lang="en-US" altLang="zh-CN" i="1" ker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kumimoji="0" lang="en-US" altLang="zh-CN" i="1" ker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 </m:t>
                          </m:r>
                          <m:r>
                            <a:rPr kumimoji="0" lang="zh-CN" altLang="en-US" i="1" ker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𝜷</m:t>
                          </m:r>
                        </m:e>
                        <m:sub>
                          <m:r>
                            <a:rPr kumimoji="0" lang="en-US" altLang="zh-CN" i="1" ker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𝒕</m:t>
                          </m:r>
                        </m:sub>
                      </m:sSub>
                      <m:r>
                        <a:rPr kumimoji="0" lang="en-US" altLang="zh-CN" i="1" kern="0">
                          <a:solidFill>
                            <a:srgbClr val="000000"/>
                          </a:solidFill>
                          <a:latin typeface="Cambria Math"/>
                        </a:rPr>
                        <m:t>=</m:t>
                      </m:r>
                      <m:r>
                        <a:rPr kumimoji="0" lang="en-US" altLang="zh-CN" i="1" kern="0">
                          <a:solidFill>
                            <a:srgbClr val="000000"/>
                          </a:solidFill>
                          <a:latin typeface="Cambria Math"/>
                        </a:rPr>
                        <m:t>𝟎</m:t>
                      </m:r>
                      <m:r>
                        <a:rPr kumimoji="0" lang="en-US" altLang="zh-CN" i="1" kern="0">
                          <a:solidFill>
                            <a:srgbClr val="000000"/>
                          </a:solidFill>
                          <a:latin typeface="Cambria Math"/>
                        </a:rPr>
                        <m:t> 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7176" y="4900143"/>
                <a:ext cx="5874635" cy="584775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矩形 9"/>
          <p:cNvSpPr/>
          <p:nvPr/>
        </p:nvSpPr>
        <p:spPr>
          <a:xfrm>
            <a:off x="7701811" y="2204864"/>
            <a:ext cx="100059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0" lang="en-US" altLang="zh-CN" i="1" kern="0" dirty="0">
                <a:solidFill>
                  <a:srgbClr val="000000"/>
                </a:solidFill>
                <a:latin typeface="Times New Roman" pitchFamily="18" charset="0"/>
              </a:rPr>
              <a:t>t</a:t>
            </a:r>
            <a:r>
              <a:rPr kumimoji="0" lang="en-US" altLang="zh-CN" kern="0" dirty="0">
                <a:solidFill>
                  <a:srgbClr val="000000"/>
                </a:solidFill>
                <a:latin typeface="Times New Roman" pitchFamily="18" charset="0"/>
              </a:rPr>
              <a:t> &gt; </a:t>
            </a:r>
            <a:r>
              <a:rPr kumimoji="0" lang="en-US" altLang="zh-CN" i="1" kern="0" dirty="0">
                <a:solidFill>
                  <a:srgbClr val="000000"/>
                </a:solidFill>
                <a:latin typeface="Times New Roman" pitchFamily="18" charset="0"/>
              </a:rPr>
              <a:t>s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13387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7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7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7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5" grpId="0" animBg="1"/>
      <p:bldP spid="8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6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5536" y="620688"/>
            <a:ext cx="8229600" cy="5577483"/>
          </a:xfrm>
        </p:spPr>
        <p:txBody>
          <a:bodyPr/>
          <a:lstStyle/>
          <a:p>
            <a:pPr eaLnBrk="1" hangingPunct="1">
              <a:lnSpc>
                <a:spcPct val="150000"/>
              </a:lnSpc>
              <a:buFontTx/>
              <a:buNone/>
            </a:pPr>
            <a:endParaRPr lang="en-US" altLang="zh-CN" b="1" smtClean="0">
              <a:latin typeface="Times New Roman" pitchFamily="18" charset="0"/>
            </a:endParaRPr>
          </a:p>
          <a:p>
            <a:pPr eaLnBrk="1" hangingPunct="1">
              <a:lnSpc>
                <a:spcPct val="150000"/>
              </a:lnSpc>
              <a:buFontTx/>
              <a:buNone/>
            </a:pPr>
            <a:endParaRPr lang="en-US" altLang="zh-CN" b="1" smtClean="0">
              <a:latin typeface="Times New Roman" pitchFamily="18" charset="0"/>
            </a:endParaRPr>
          </a:p>
          <a:p>
            <a:pPr eaLnBrk="1" hangingPunct="1">
              <a:lnSpc>
                <a:spcPct val="150000"/>
              </a:lnSpc>
              <a:buFontTx/>
              <a:buNone/>
            </a:pPr>
            <a:endParaRPr lang="en-US" altLang="zh-CN" b="1" smtClean="0">
              <a:latin typeface="Times New Roman" pitchFamily="18" charset="0"/>
            </a:endParaRPr>
          </a:p>
          <a:p>
            <a:pPr eaLnBrk="1" hangingPunct="1">
              <a:lnSpc>
                <a:spcPct val="150000"/>
              </a:lnSpc>
              <a:buFontTx/>
              <a:buNone/>
            </a:pPr>
            <a:endParaRPr lang="en-US" altLang="zh-CN" b="1" smtClean="0">
              <a:latin typeface="Times New Roman" pitchFamily="18" charset="0"/>
            </a:endParaRPr>
          </a:p>
          <a:p>
            <a:pPr eaLnBrk="1" hangingPunct="1">
              <a:buFontTx/>
              <a:buNone/>
            </a:pPr>
            <a:endParaRPr lang="en-US" altLang="zh-CN" b="1" dirty="0" smtClean="0">
              <a:latin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1150032" y="260039"/>
                <a:ext cx="7158242" cy="34163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600" i="1" smtClean="0">
                              <a:latin typeface="Cambria Math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zh-CN" sz="360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sz="3600" b="1" i="1" smtClean="0">
                                  <a:latin typeface="Cambria Math"/>
                                </a:rPr>
                                <m:t>𝒌</m:t>
                              </m:r>
                            </m:e>
                            <m:sub>
                              <m:r>
                                <a:rPr lang="en-US" altLang="zh-CN" sz="3600" b="1" i="1" smtClean="0">
                                  <a:latin typeface="Cambria Math"/>
                                </a:rPr>
                                <m:t>𝟏</m:t>
                              </m:r>
                            </m:sub>
                          </m:sSub>
                          <m:r>
                            <a:rPr lang="zh-CN" altLang="en-US" sz="3600" i="1" smtClean="0">
                              <a:latin typeface="Cambria Math"/>
                            </a:rPr>
                            <m:t>𝜷</m:t>
                          </m:r>
                        </m:e>
                        <m:sub>
                          <m:r>
                            <a:rPr lang="en-US" altLang="zh-CN" sz="3600" b="1" i="1" smtClean="0">
                              <a:latin typeface="Cambria Math"/>
                            </a:rPr>
                            <m:t>𝟏</m:t>
                          </m:r>
                        </m:sub>
                      </m:sSub>
                      <m:r>
                        <a:rPr lang="en-US" altLang="zh-CN" sz="3600" b="1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altLang="zh-CN" sz="3600" b="1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sz="3600" b="1" i="1" smtClean="0">
                              <a:latin typeface="Cambria Math"/>
                            </a:rPr>
                            <m:t>𝒄</m:t>
                          </m:r>
                        </m:e>
                        <m:sub>
                          <m:r>
                            <a:rPr lang="en-US" altLang="zh-CN" sz="3600" b="1" i="1" smtClean="0">
                              <a:latin typeface="Cambria Math"/>
                            </a:rPr>
                            <m:t>𝟏𝟏</m:t>
                          </m:r>
                        </m:sub>
                      </m:sSub>
                      <m:sSub>
                        <m:sSubPr>
                          <m:ctrlPr>
                            <a:rPr lang="en-US" altLang="zh-CN" sz="3600" b="1" i="1" smtClean="0">
                              <a:latin typeface="Cambria Math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zh-CN" sz="36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sz="3600" i="1">
                                  <a:latin typeface="Cambria Math"/>
                                </a:rPr>
                                <m:t>𝒌</m:t>
                              </m:r>
                            </m:e>
                            <m:sub>
                              <m:r>
                                <a:rPr lang="en-US" altLang="zh-CN" sz="3600" b="1" i="1" smtClean="0">
                                  <a:latin typeface="Cambria Math"/>
                                </a:rPr>
                                <m:t>𝟏</m:t>
                              </m:r>
                              <m:r>
                                <a:rPr lang="en-US" altLang="zh-CN" sz="3600" b="1" i="1" smtClean="0">
                                  <a:latin typeface="Cambria Math"/>
                                </a:rPr>
                                <m:t> </m:t>
                              </m:r>
                            </m:sub>
                          </m:sSub>
                          <m:r>
                            <a:rPr lang="zh-CN" altLang="en-US" sz="3600" b="1" i="1" smtClean="0">
                              <a:latin typeface="Cambria Math"/>
                            </a:rPr>
                            <m:t>𝜶</m:t>
                          </m:r>
                        </m:e>
                        <m:sub>
                          <m:r>
                            <a:rPr lang="en-US" altLang="zh-CN" sz="3600" b="1" i="1" smtClean="0">
                              <a:latin typeface="Cambria Math"/>
                            </a:rPr>
                            <m:t>𝟏</m:t>
                          </m:r>
                        </m:sub>
                      </m:sSub>
                      <m:r>
                        <a:rPr lang="en-US" altLang="zh-CN" sz="3600" b="1" i="1" smtClean="0">
                          <a:latin typeface="Cambria Math"/>
                        </a:rPr>
                        <m:t>+⋯+</m:t>
                      </m:r>
                      <m:sSub>
                        <m:sSubPr>
                          <m:ctrlPr>
                            <a:rPr lang="en-US" altLang="zh-CN" sz="3600" b="1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sz="3600" b="1" i="1" smtClean="0">
                              <a:latin typeface="Cambria Math"/>
                            </a:rPr>
                            <m:t>𝒄</m:t>
                          </m:r>
                        </m:e>
                        <m:sub>
                          <m:r>
                            <a:rPr lang="en-US" altLang="zh-CN" sz="3600" b="1" i="1" smtClean="0">
                              <a:latin typeface="Cambria Math"/>
                            </a:rPr>
                            <m:t>𝟏</m:t>
                          </m:r>
                          <m:r>
                            <a:rPr lang="en-US" altLang="zh-CN" sz="3600" b="1" i="1" smtClean="0">
                              <a:latin typeface="Cambria Math"/>
                            </a:rPr>
                            <m:t>𝒔</m:t>
                          </m:r>
                        </m:sub>
                      </m:sSub>
                      <m:sSub>
                        <m:sSubPr>
                          <m:ctrlPr>
                            <a:rPr lang="en-US" altLang="zh-CN" sz="3600" b="1" i="1" smtClean="0">
                              <a:latin typeface="Cambria Math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zh-CN" sz="36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sz="3600" i="1">
                                  <a:latin typeface="Cambria Math"/>
                                </a:rPr>
                                <m:t>𝒌</m:t>
                              </m:r>
                            </m:e>
                            <m:sub>
                              <m:r>
                                <a:rPr lang="en-US" altLang="zh-CN" sz="3600" b="1" i="1" smtClean="0">
                                  <a:latin typeface="Cambria Math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altLang="zh-CN" sz="3600" b="1" i="1" smtClean="0">
                              <a:latin typeface="Cambria Math"/>
                            </a:rPr>
                            <m:t> </m:t>
                          </m:r>
                          <m:r>
                            <a:rPr lang="zh-CN" altLang="en-US" sz="3600" b="1" i="1" smtClean="0">
                              <a:latin typeface="Cambria Math"/>
                            </a:rPr>
                            <m:t>𝜶</m:t>
                          </m:r>
                        </m:e>
                        <m:sub>
                          <m:r>
                            <a:rPr lang="en-US" altLang="zh-CN" sz="3600" b="1" i="1" smtClean="0">
                              <a:latin typeface="Cambria Math"/>
                            </a:rPr>
                            <m:t>𝒔</m:t>
                          </m:r>
                        </m:sub>
                      </m:sSub>
                    </m:oMath>
                  </m:oMathPara>
                </a14:m>
                <a:endParaRPr lang="en-US" altLang="zh-CN" sz="3600" b="1" dirty="0" smtClean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600" i="1">
                              <a:latin typeface="Cambria Math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zh-CN" sz="36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sz="3600" i="1">
                                  <a:latin typeface="Cambria Math"/>
                                </a:rPr>
                                <m:t>𝒌</m:t>
                              </m:r>
                            </m:e>
                            <m:sub>
                              <m:r>
                                <a:rPr lang="en-US" altLang="zh-CN" sz="3600" b="1" i="1" smtClean="0">
                                  <a:latin typeface="Cambria Math"/>
                                </a:rPr>
                                <m:t>𝟐</m:t>
                              </m:r>
                            </m:sub>
                          </m:sSub>
                          <m:r>
                            <a:rPr lang="zh-CN" altLang="en-US" sz="3600" i="1">
                              <a:latin typeface="Cambria Math"/>
                            </a:rPr>
                            <m:t>𝜷</m:t>
                          </m:r>
                        </m:e>
                        <m:sub>
                          <m:r>
                            <a:rPr lang="en-US" altLang="zh-CN" sz="3600" b="1" i="1" smtClean="0">
                              <a:latin typeface="Cambria Math"/>
                            </a:rPr>
                            <m:t>𝟐</m:t>
                          </m:r>
                        </m:sub>
                      </m:sSub>
                      <m:r>
                        <a:rPr lang="en-US" altLang="zh-CN" sz="36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altLang="zh-CN" sz="36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sz="3600" i="1">
                              <a:latin typeface="Cambria Math"/>
                            </a:rPr>
                            <m:t>𝒄</m:t>
                          </m:r>
                        </m:e>
                        <m:sub>
                          <m:r>
                            <a:rPr lang="en-US" altLang="zh-CN" sz="3600" b="1" i="1" smtClean="0">
                              <a:latin typeface="Cambria Math"/>
                            </a:rPr>
                            <m:t>𝟐</m:t>
                          </m:r>
                          <m:r>
                            <a:rPr lang="en-US" altLang="zh-CN" sz="3600" i="1">
                              <a:latin typeface="Cambria Math"/>
                            </a:rPr>
                            <m:t>𝟏</m:t>
                          </m:r>
                        </m:sub>
                      </m:sSub>
                      <m:sSub>
                        <m:sSubPr>
                          <m:ctrlPr>
                            <a:rPr lang="en-US" altLang="zh-CN" sz="3600" i="1">
                              <a:latin typeface="Cambria Math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zh-CN" sz="36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sz="3600" i="1">
                                  <a:latin typeface="Cambria Math"/>
                                </a:rPr>
                                <m:t>𝒌</m:t>
                              </m:r>
                            </m:e>
                            <m:sub>
                              <m:r>
                                <a:rPr lang="en-US" altLang="zh-CN" sz="3600" b="1" i="1" smtClean="0">
                                  <a:latin typeface="Cambria Math"/>
                                </a:rPr>
                                <m:t>𝟐</m:t>
                              </m:r>
                              <m:r>
                                <a:rPr lang="en-US" altLang="zh-CN" sz="3600" i="1">
                                  <a:latin typeface="Cambria Math"/>
                                </a:rPr>
                                <m:t> </m:t>
                              </m:r>
                            </m:sub>
                          </m:sSub>
                          <m:r>
                            <a:rPr lang="zh-CN" altLang="en-US" sz="3600" i="1">
                              <a:latin typeface="Cambria Math"/>
                            </a:rPr>
                            <m:t>𝜶</m:t>
                          </m:r>
                        </m:e>
                        <m:sub>
                          <m:r>
                            <a:rPr lang="en-US" altLang="zh-CN" sz="3600" i="1">
                              <a:latin typeface="Cambria Math"/>
                            </a:rPr>
                            <m:t>𝟏</m:t>
                          </m:r>
                        </m:sub>
                      </m:sSub>
                      <m:r>
                        <a:rPr lang="en-US" altLang="zh-CN" sz="3600" i="1">
                          <a:latin typeface="Cambria Math"/>
                        </a:rPr>
                        <m:t>+⋯+</m:t>
                      </m:r>
                      <m:sSub>
                        <m:sSubPr>
                          <m:ctrlPr>
                            <a:rPr lang="en-US" altLang="zh-CN" sz="36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sz="3600" i="1">
                              <a:latin typeface="Cambria Math"/>
                            </a:rPr>
                            <m:t>𝒄</m:t>
                          </m:r>
                        </m:e>
                        <m:sub>
                          <m:r>
                            <a:rPr lang="en-US" altLang="zh-CN" sz="3600" b="1" i="1" smtClean="0">
                              <a:latin typeface="Cambria Math"/>
                            </a:rPr>
                            <m:t>𝟐</m:t>
                          </m:r>
                          <m:r>
                            <a:rPr lang="en-US" altLang="zh-CN" sz="3600" i="1">
                              <a:latin typeface="Cambria Math"/>
                            </a:rPr>
                            <m:t>𝒔</m:t>
                          </m:r>
                        </m:sub>
                      </m:sSub>
                      <m:sSub>
                        <m:sSubPr>
                          <m:ctrlPr>
                            <a:rPr lang="en-US" altLang="zh-CN" sz="3600" i="1">
                              <a:latin typeface="Cambria Math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zh-CN" sz="36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sz="3600" i="1">
                                  <a:latin typeface="Cambria Math"/>
                                </a:rPr>
                                <m:t>𝒌</m:t>
                              </m:r>
                            </m:e>
                            <m:sub>
                              <m:r>
                                <a:rPr lang="en-US" altLang="zh-CN" sz="3600" b="1" i="1" smtClean="0">
                                  <a:latin typeface="Cambria Math"/>
                                </a:rPr>
                                <m:t>𝟐</m:t>
                              </m:r>
                            </m:sub>
                          </m:sSub>
                          <m:r>
                            <a:rPr lang="en-US" altLang="zh-CN" sz="3600" i="1">
                              <a:latin typeface="Cambria Math"/>
                            </a:rPr>
                            <m:t> </m:t>
                          </m:r>
                          <m:r>
                            <a:rPr lang="zh-CN" altLang="en-US" sz="3600" i="1">
                              <a:latin typeface="Cambria Math"/>
                            </a:rPr>
                            <m:t>𝜶</m:t>
                          </m:r>
                        </m:e>
                        <m:sub>
                          <m:r>
                            <a:rPr lang="en-US" altLang="zh-CN" sz="3600" i="1">
                              <a:latin typeface="Cambria Math"/>
                            </a:rPr>
                            <m:t>𝒔</m:t>
                          </m:r>
                        </m:sub>
                      </m:sSub>
                    </m:oMath>
                  </m:oMathPara>
                </a14:m>
                <a:endParaRPr lang="en-US" altLang="zh-CN" sz="3600" dirty="0" smtClean="0"/>
              </a:p>
              <a:p>
                <a:pPr>
                  <a:lnSpc>
                    <a:spcPct val="150000"/>
                  </a:lnSpc>
                </a:pPr>
                <a:r>
                  <a:rPr lang="en-US" altLang="zh-CN" sz="3600" dirty="0" smtClean="0"/>
                  <a:t> </a:t>
                </a:r>
                <a14:m>
                  <m:oMath xmlns:m="http://schemas.openxmlformats.org/officeDocument/2006/math">
                    <m:r>
                      <a:rPr lang="en-US" altLang="zh-CN" sz="3600" b="1" i="0" smtClean="0">
                        <a:latin typeface="Cambria Math"/>
                      </a:rPr>
                      <m:t>                  </m:t>
                    </m:r>
                    <m:r>
                      <a:rPr lang="en-US" altLang="zh-CN" sz="3600" b="1" i="1" smtClean="0">
                        <a:latin typeface="Cambria Math"/>
                      </a:rPr>
                      <m:t> </m:t>
                    </m:r>
                    <m:r>
                      <a:rPr lang="en-US" altLang="zh-CN" sz="3600" i="1">
                        <a:latin typeface="Cambria Math"/>
                      </a:rPr>
                      <m:t>⋯</m:t>
                    </m:r>
                  </m:oMath>
                </a14:m>
                <a:r>
                  <a:rPr lang="en-US" altLang="zh-CN" sz="3600" dirty="0" smtClean="0"/>
                  <a:t>               </a:t>
                </a:r>
                <a14:m>
                  <m:oMath xmlns:m="http://schemas.openxmlformats.org/officeDocument/2006/math">
                    <m:r>
                      <a:rPr lang="en-US" altLang="zh-CN" sz="3600" i="1">
                        <a:latin typeface="Cambria Math"/>
                      </a:rPr>
                      <m:t>⋯</m:t>
                    </m:r>
                  </m:oMath>
                </a14:m>
                <a:r>
                  <a:rPr lang="en-US" altLang="zh-CN" sz="3600" dirty="0" smtClean="0"/>
                  <a:t>  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600" i="1">
                              <a:latin typeface="Cambria Math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zh-CN" sz="36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sz="3600" i="1">
                                  <a:latin typeface="Cambria Math"/>
                                </a:rPr>
                                <m:t>𝒌</m:t>
                              </m:r>
                            </m:e>
                            <m:sub>
                              <m:r>
                                <a:rPr lang="en-US" altLang="zh-CN" sz="3600" b="1" i="1" smtClean="0">
                                  <a:latin typeface="Cambria Math"/>
                                </a:rPr>
                                <m:t>𝒕</m:t>
                              </m:r>
                            </m:sub>
                          </m:sSub>
                          <m:r>
                            <a:rPr lang="zh-CN" altLang="en-US" sz="3600" i="1">
                              <a:latin typeface="Cambria Math"/>
                            </a:rPr>
                            <m:t>𝜷</m:t>
                          </m:r>
                        </m:e>
                        <m:sub>
                          <m:r>
                            <a:rPr lang="en-US" altLang="zh-CN" sz="3600" b="1" i="1" smtClean="0">
                              <a:latin typeface="Cambria Math"/>
                            </a:rPr>
                            <m:t>𝒕</m:t>
                          </m:r>
                        </m:sub>
                      </m:sSub>
                      <m:r>
                        <a:rPr lang="en-US" altLang="zh-CN" sz="36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altLang="zh-CN" sz="36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sz="3600" i="1">
                              <a:latin typeface="Cambria Math"/>
                            </a:rPr>
                            <m:t>𝒄</m:t>
                          </m:r>
                        </m:e>
                        <m:sub>
                          <m:r>
                            <a:rPr lang="en-US" altLang="zh-CN" sz="3600" b="1" i="1" smtClean="0">
                              <a:latin typeface="Cambria Math"/>
                            </a:rPr>
                            <m:t>𝒕</m:t>
                          </m:r>
                          <m:r>
                            <a:rPr lang="en-US" altLang="zh-CN" sz="3600" i="1">
                              <a:latin typeface="Cambria Math"/>
                            </a:rPr>
                            <m:t>𝟏</m:t>
                          </m:r>
                        </m:sub>
                      </m:sSub>
                      <m:sSub>
                        <m:sSubPr>
                          <m:ctrlPr>
                            <a:rPr lang="en-US" altLang="zh-CN" sz="3600" i="1">
                              <a:latin typeface="Cambria Math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zh-CN" sz="36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sz="3600" i="1">
                                  <a:latin typeface="Cambria Math"/>
                                </a:rPr>
                                <m:t>𝒌</m:t>
                              </m:r>
                            </m:e>
                            <m:sub>
                              <m:r>
                                <a:rPr lang="en-US" altLang="zh-CN" sz="3600" b="1" i="1" smtClean="0">
                                  <a:latin typeface="Cambria Math"/>
                                </a:rPr>
                                <m:t>𝒕</m:t>
                              </m:r>
                              <m:r>
                                <a:rPr lang="en-US" altLang="zh-CN" sz="3600" b="1" i="1" smtClean="0"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altLang="zh-CN" sz="3600" i="1">
                                  <a:latin typeface="Cambria Math"/>
                                </a:rPr>
                                <m:t> </m:t>
                              </m:r>
                            </m:sub>
                          </m:sSub>
                          <m:r>
                            <a:rPr lang="zh-CN" altLang="en-US" sz="3600" i="1">
                              <a:latin typeface="Cambria Math"/>
                            </a:rPr>
                            <m:t>𝜶</m:t>
                          </m:r>
                        </m:e>
                        <m:sub>
                          <m:r>
                            <a:rPr lang="en-US" altLang="zh-CN" sz="3600" i="1">
                              <a:latin typeface="Cambria Math"/>
                            </a:rPr>
                            <m:t>𝟏</m:t>
                          </m:r>
                        </m:sub>
                      </m:sSub>
                      <m:r>
                        <a:rPr lang="en-US" altLang="zh-CN" sz="3600" i="1">
                          <a:latin typeface="Cambria Math"/>
                        </a:rPr>
                        <m:t>+⋯+</m:t>
                      </m:r>
                      <m:sSub>
                        <m:sSubPr>
                          <m:ctrlPr>
                            <a:rPr lang="en-US" altLang="zh-CN" sz="36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sz="3600" i="1">
                              <a:latin typeface="Cambria Math"/>
                            </a:rPr>
                            <m:t>𝒄</m:t>
                          </m:r>
                        </m:e>
                        <m:sub>
                          <m:r>
                            <a:rPr lang="en-US" altLang="zh-CN" sz="3600" b="1" i="1" smtClean="0">
                              <a:latin typeface="Cambria Math"/>
                            </a:rPr>
                            <m:t>𝒕</m:t>
                          </m:r>
                          <m:r>
                            <a:rPr lang="en-US" altLang="zh-CN" sz="3600" b="1" i="1" smtClean="0">
                              <a:latin typeface="Cambria Math"/>
                            </a:rPr>
                            <m:t> </m:t>
                          </m:r>
                          <m:r>
                            <a:rPr lang="en-US" altLang="zh-CN" sz="3600" i="1">
                              <a:latin typeface="Cambria Math"/>
                            </a:rPr>
                            <m:t>𝒔</m:t>
                          </m:r>
                        </m:sub>
                      </m:sSub>
                      <m:sSub>
                        <m:sSubPr>
                          <m:ctrlPr>
                            <a:rPr lang="en-US" altLang="zh-CN" sz="3600" i="1">
                              <a:latin typeface="Cambria Math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zh-CN" sz="36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sz="3600" i="1">
                                  <a:latin typeface="Cambria Math"/>
                                </a:rPr>
                                <m:t>𝒌</m:t>
                              </m:r>
                            </m:e>
                            <m:sub>
                              <m:r>
                                <a:rPr lang="en-US" altLang="zh-CN" sz="3600" b="1" i="1" smtClean="0">
                                  <a:latin typeface="Cambria Math"/>
                                </a:rPr>
                                <m:t>𝒕</m:t>
                              </m:r>
                            </m:sub>
                          </m:sSub>
                          <m:r>
                            <a:rPr lang="en-US" altLang="zh-CN" sz="3600" i="1">
                              <a:latin typeface="Cambria Math"/>
                            </a:rPr>
                            <m:t> </m:t>
                          </m:r>
                          <m:r>
                            <a:rPr lang="zh-CN" altLang="en-US" sz="3600" i="1">
                              <a:latin typeface="Cambria Math"/>
                            </a:rPr>
                            <m:t>𝜶</m:t>
                          </m:r>
                        </m:e>
                        <m:sub>
                          <m:r>
                            <a:rPr lang="en-US" altLang="zh-CN" sz="3600" i="1">
                              <a:latin typeface="Cambria Math"/>
                            </a:rPr>
                            <m:t>𝒔</m:t>
                          </m:r>
                        </m:sub>
                      </m:sSub>
                    </m:oMath>
                  </m:oMathPara>
                </a14:m>
                <a:endParaRPr lang="en-US" altLang="zh-CN" sz="3600" dirty="0" smtClean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0032" y="260039"/>
                <a:ext cx="7158242" cy="341632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圆角矩形 11"/>
          <p:cNvSpPr/>
          <p:nvPr/>
        </p:nvSpPr>
        <p:spPr bwMode="auto">
          <a:xfrm>
            <a:off x="1797155" y="5552571"/>
            <a:ext cx="5904656" cy="720080"/>
          </a:xfrm>
          <a:prstGeom prst="roundRect">
            <a:avLst/>
          </a:prstGeom>
          <a:solidFill>
            <a:srgbClr val="00B0F0">
              <a:alpha val="37000"/>
            </a:srgbClr>
          </a:solidFill>
          <a:ln w="381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3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French Script MT" pitchFamily="66" charset="0"/>
              <a:ea typeface="宋体" pitchFamily="2" charset="-122"/>
            </a:endParaRPr>
          </a:p>
        </p:txBody>
      </p:sp>
      <p:cxnSp>
        <p:nvCxnSpPr>
          <p:cNvPr id="7" name="直接连接符 6"/>
          <p:cNvCxnSpPr/>
          <p:nvPr/>
        </p:nvCxnSpPr>
        <p:spPr bwMode="auto">
          <a:xfrm>
            <a:off x="1115616" y="3717032"/>
            <a:ext cx="7272808" cy="0"/>
          </a:xfrm>
          <a:prstGeom prst="line">
            <a:avLst/>
          </a:prstGeom>
          <a:solidFill>
            <a:srgbClr val="FFCC99">
              <a:alpha val="37000"/>
            </a:srgbClr>
          </a:solidFill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1827176" y="5620223"/>
                <a:ext cx="5874635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i="1" ker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kumimoji="0" lang="en-US" altLang="zh-CN" i="1" ker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𝒌</m:t>
                          </m:r>
                        </m:e>
                        <m:sub>
                          <m:r>
                            <a:rPr kumimoji="0" lang="en-US" altLang="zh-CN" i="1" ker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𝟏</m:t>
                          </m:r>
                        </m:sub>
                      </m:sSub>
                      <m:sSub>
                        <m:sSubPr>
                          <m:ctrlPr>
                            <a:rPr kumimoji="0" lang="en-US" altLang="zh-CN" i="1" ker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kumimoji="0" lang="en-US" altLang="zh-CN" i="1" ker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 </m:t>
                          </m:r>
                          <m:r>
                            <a:rPr kumimoji="0" lang="zh-CN" altLang="en-US" i="1" ker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𝜷</m:t>
                          </m:r>
                        </m:e>
                        <m:sub>
                          <m:r>
                            <a:rPr kumimoji="0" lang="en-US" altLang="zh-CN" i="1" ker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𝟏</m:t>
                          </m:r>
                        </m:sub>
                      </m:sSub>
                      <m:r>
                        <a:rPr kumimoji="0" lang="en-US" altLang="zh-CN" i="1" kern="0">
                          <a:solidFill>
                            <a:srgbClr val="000000"/>
                          </a:solidFill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kumimoji="0" lang="en-US" altLang="zh-CN" i="1" ker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kumimoji="0" lang="en-US" altLang="zh-CN" i="1" ker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𝒌</m:t>
                          </m:r>
                        </m:e>
                        <m:sub>
                          <m:r>
                            <a:rPr kumimoji="0" lang="en-US" altLang="zh-CN" i="1" ker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𝟐</m:t>
                          </m:r>
                        </m:sub>
                      </m:sSub>
                      <m:sSub>
                        <m:sSubPr>
                          <m:ctrlPr>
                            <a:rPr kumimoji="0" lang="en-US" altLang="zh-CN" i="1" ker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kumimoji="0" lang="en-US" altLang="zh-CN" i="1" ker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 </m:t>
                          </m:r>
                          <m:r>
                            <a:rPr kumimoji="0" lang="zh-CN" altLang="en-US" i="1" ker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𝜷</m:t>
                          </m:r>
                        </m:e>
                        <m:sub>
                          <m:r>
                            <a:rPr kumimoji="0" lang="en-US" altLang="zh-CN" i="1" ker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𝟐</m:t>
                          </m:r>
                        </m:sub>
                      </m:sSub>
                      <m:r>
                        <a:rPr kumimoji="0" lang="en-US" altLang="zh-CN" i="1" kern="0">
                          <a:solidFill>
                            <a:srgbClr val="000000"/>
                          </a:solidFill>
                          <a:latin typeface="Cambria Math"/>
                        </a:rPr>
                        <m:t>+⋯+</m:t>
                      </m:r>
                      <m:sSub>
                        <m:sSubPr>
                          <m:ctrlPr>
                            <a:rPr kumimoji="0" lang="en-US" altLang="zh-CN" i="1" ker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kumimoji="0" lang="en-US" altLang="zh-CN" i="1" ker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𝒌</m:t>
                          </m:r>
                        </m:e>
                        <m:sub>
                          <m:r>
                            <a:rPr kumimoji="0" lang="en-US" altLang="zh-CN" i="1" ker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𝒕</m:t>
                          </m:r>
                        </m:sub>
                      </m:sSub>
                      <m:sSub>
                        <m:sSubPr>
                          <m:ctrlPr>
                            <a:rPr kumimoji="0" lang="en-US" altLang="zh-CN" i="1" ker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kumimoji="0" lang="en-US" altLang="zh-CN" i="1" ker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 </m:t>
                          </m:r>
                          <m:r>
                            <a:rPr kumimoji="0" lang="zh-CN" altLang="en-US" i="1" ker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𝜷</m:t>
                          </m:r>
                        </m:e>
                        <m:sub>
                          <m:r>
                            <a:rPr kumimoji="0" lang="en-US" altLang="zh-CN" i="1" ker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𝒕</m:t>
                          </m:r>
                        </m:sub>
                      </m:sSub>
                      <m:r>
                        <a:rPr kumimoji="0" lang="en-US" altLang="zh-CN" i="1" kern="0">
                          <a:solidFill>
                            <a:srgbClr val="000000"/>
                          </a:solidFill>
                          <a:latin typeface="Cambria Math"/>
                        </a:rPr>
                        <m:t>=</m:t>
                      </m:r>
                      <m:r>
                        <a:rPr kumimoji="0" lang="en-US" altLang="zh-CN" i="1" kern="0">
                          <a:solidFill>
                            <a:srgbClr val="000000"/>
                          </a:solidFill>
                          <a:latin typeface="Cambria Math"/>
                        </a:rPr>
                        <m:t>𝟎</m:t>
                      </m:r>
                      <m:r>
                        <a:rPr kumimoji="0" lang="en-US" altLang="zh-CN" i="1" kern="0">
                          <a:solidFill>
                            <a:srgbClr val="000000"/>
                          </a:solidFill>
                          <a:latin typeface="Cambria Math"/>
                        </a:rPr>
                        <m:t> 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7176" y="5620223"/>
                <a:ext cx="5874635" cy="584775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圆角矩形 13"/>
          <p:cNvSpPr/>
          <p:nvPr/>
        </p:nvSpPr>
        <p:spPr bwMode="auto">
          <a:xfrm>
            <a:off x="1331641" y="333790"/>
            <a:ext cx="1296143" cy="3384376"/>
          </a:xfrm>
          <a:prstGeom prst="roundRect">
            <a:avLst/>
          </a:prstGeom>
          <a:solidFill>
            <a:srgbClr val="00B0F0">
              <a:alpha val="37000"/>
            </a:srgbClr>
          </a:solidFill>
          <a:ln w="381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3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French Script MT" pitchFamily="66" charset="0"/>
              <a:ea typeface="宋体" pitchFamily="2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5782" y="234193"/>
            <a:ext cx="1325859" cy="646331"/>
          </a:xfrm>
          <a:prstGeom prst="rect">
            <a:avLst/>
          </a:prstGeom>
          <a:solidFill>
            <a:srgbClr val="00B0F0"/>
          </a:solidFill>
          <a:ln w="57150">
            <a:noFill/>
          </a:ln>
        </p:spPr>
        <p:txBody>
          <a:bodyPr wrap="square">
            <a:spAutoFit/>
          </a:bodyPr>
          <a:lstStyle/>
          <a:p>
            <a:r>
              <a:rPr lang="zh-CN" altLang="en-US" dirty="0" smtClean="0">
                <a:latin typeface="Times New Roman" pitchFamily="18" charset="0"/>
              </a:rPr>
              <a:t> </a:t>
            </a:r>
            <a:r>
              <a:rPr lang="zh-CN" altLang="en-US" sz="3600" dirty="0" smtClean="0">
                <a:latin typeface="Times New Roman" pitchFamily="18" charset="0"/>
              </a:rPr>
              <a:t>欲使</a:t>
            </a:r>
            <a:endParaRPr lang="zh-CN" alt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/>
              <p:cNvSpPr/>
              <p:nvPr/>
            </p:nvSpPr>
            <p:spPr>
              <a:xfrm rot="5400000">
                <a:off x="1531261" y="3750553"/>
                <a:ext cx="732893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kumimoji="0" lang="en-US" altLang="zh-CN" kern="0" dirty="0" smtClean="0">
                    <a:solidFill>
                      <a:srgbClr val="0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altLang="zh-CN" sz="3600" i="1" kern="0">
                        <a:solidFill>
                          <a:srgbClr val="000000"/>
                        </a:solidFill>
                        <a:latin typeface="Cambria Math"/>
                      </a:rPr>
                      <m:t>= 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1531261" y="3750553"/>
                <a:ext cx="732893" cy="646331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圆角矩形 17"/>
          <p:cNvSpPr/>
          <p:nvPr/>
        </p:nvSpPr>
        <p:spPr bwMode="auto">
          <a:xfrm>
            <a:off x="2987824" y="332656"/>
            <a:ext cx="1296143" cy="3384376"/>
          </a:xfrm>
          <a:prstGeom prst="roundRect">
            <a:avLst/>
          </a:prstGeom>
          <a:solidFill>
            <a:srgbClr val="FF0000">
              <a:alpha val="37000"/>
            </a:srgbClr>
          </a:solidFill>
          <a:ln w="381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3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French Script MT" pitchFamily="66" charset="0"/>
              <a:ea typeface="宋体" pitchFamily="2" charset="-122"/>
            </a:endParaRPr>
          </a:p>
        </p:txBody>
      </p:sp>
      <p:sp>
        <p:nvSpPr>
          <p:cNvPr id="19" name="圆角矩形 18"/>
          <p:cNvSpPr/>
          <p:nvPr/>
        </p:nvSpPr>
        <p:spPr bwMode="auto">
          <a:xfrm>
            <a:off x="6156176" y="333790"/>
            <a:ext cx="1296143" cy="3384376"/>
          </a:xfrm>
          <a:prstGeom prst="roundRect">
            <a:avLst/>
          </a:prstGeom>
          <a:solidFill>
            <a:srgbClr val="FF0000">
              <a:alpha val="37000"/>
            </a:srgbClr>
          </a:solidFill>
          <a:ln w="381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3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French Script MT" pitchFamily="66" charset="0"/>
              <a:ea typeface="宋体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矩形 19"/>
              <p:cNvSpPr/>
              <p:nvPr/>
            </p:nvSpPr>
            <p:spPr>
              <a:xfrm rot="5400000">
                <a:off x="3251593" y="3760313"/>
                <a:ext cx="732893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kumimoji="0" lang="en-US" altLang="zh-CN" kern="0" dirty="0" smtClean="0">
                    <a:solidFill>
                      <a:srgbClr val="0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altLang="zh-CN" sz="3600" i="1" kern="0">
                        <a:solidFill>
                          <a:srgbClr val="000000"/>
                        </a:solidFill>
                        <a:latin typeface="Cambria Math"/>
                      </a:rPr>
                      <m:t>= 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0" name="矩形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3251593" y="3760313"/>
                <a:ext cx="732893" cy="646331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/>
              <p:cNvSpPr/>
              <p:nvPr/>
            </p:nvSpPr>
            <p:spPr>
              <a:xfrm rot="5400000">
                <a:off x="6424183" y="3761447"/>
                <a:ext cx="732893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kumimoji="0" lang="en-US" altLang="zh-CN" kern="0" dirty="0" smtClean="0">
                    <a:solidFill>
                      <a:srgbClr val="0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altLang="zh-CN" sz="3600" i="1" kern="0">
                        <a:solidFill>
                          <a:srgbClr val="000000"/>
                        </a:solidFill>
                        <a:latin typeface="Cambria Math"/>
                      </a:rPr>
                      <m:t>= 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1" name="矩形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6424183" y="3761447"/>
                <a:ext cx="732893" cy="646331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矩形 21"/>
          <p:cNvSpPr/>
          <p:nvPr/>
        </p:nvSpPr>
        <p:spPr>
          <a:xfrm>
            <a:off x="4470829" y="4067917"/>
            <a:ext cx="1584176" cy="646331"/>
          </a:xfrm>
          <a:prstGeom prst="rect">
            <a:avLst/>
          </a:prstGeom>
          <a:solidFill>
            <a:srgbClr val="FF0000"/>
          </a:solidFill>
          <a:ln w="57150">
            <a:noFill/>
          </a:ln>
        </p:spPr>
        <p:txBody>
          <a:bodyPr wrap="square">
            <a:spAutoFit/>
          </a:bodyPr>
          <a:lstStyle/>
          <a:p>
            <a:r>
              <a:rPr lang="zh-CN" altLang="en-US" dirty="0" smtClean="0">
                <a:latin typeface="Times New Roman" pitchFamily="18" charset="0"/>
              </a:rPr>
              <a:t>  </a:t>
            </a:r>
            <a:r>
              <a:rPr lang="zh-CN" altLang="en-US" sz="3600" dirty="0" smtClean="0">
                <a:latin typeface="Times New Roman" pitchFamily="18" charset="0"/>
              </a:rPr>
              <a:t>只需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1574542" y="4429957"/>
                <a:ext cx="575799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3600" i="1" kern="0">
                          <a:solidFill>
                            <a:srgbClr val="000000"/>
                          </a:solidFill>
                          <a:latin typeface="Cambria Math"/>
                        </a:rPr>
                        <m:t>𝟎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4542" y="4429957"/>
                <a:ext cx="575799" cy="646331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3369636" y="4468451"/>
                <a:ext cx="532517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i="1" kern="0">
                          <a:solidFill>
                            <a:srgbClr val="000000"/>
                          </a:solidFill>
                          <a:latin typeface="Cambria Math"/>
                        </a:rPr>
                        <m:t>𝟎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9636" y="4468451"/>
                <a:ext cx="532517" cy="584775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22"/>
              <p:cNvSpPr/>
              <p:nvPr/>
            </p:nvSpPr>
            <p:spPr>
              <a:xfrm>
                <a:off x="6524370" y="4440165"/>
                <a:ext cx="532517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i="1" kern="0">
                          <a:solidFill>
                            <a:srgbClr val="000000"/>
                          </a:solidFill>
                          <a:latin typeface="Cambria Math"/>
                        </a:rPr>
                        <m:t>𝟎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3" name="矩形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4370" y="4440165"/>
                <a:ext cx="532517" cy="584775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 3"/>
          <p:cNvSpPr/>
          <p:nvPr/>
        </p:nvSpPr>
        <p:spPr>
          <a:xfrm>
            <a:off x="7701811" y="2204864"/>
            <a:ext cx="100059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0" lang="en-US" altLang="zh-CN" i="1" kern="0" dirty="0">
                <a:solidFill>
                  <a:srgbClr val="000000"/>
                </a:solidFill>
                <a:latin typeface="Times New Roman" pitchFamily="18" charset="0"/>
              </a:rPr>
              <a:t>t</a:t>
            </a:r>
            <a:r>
              <a:rPr kumimoji="0" lang="en-US" altLang="zh-CN" kern="0" dirty="0">
                <a:solidFill>
                  <a:srgbClr val="000000"/>
                </a:solidFill>
                <a:latin typeface="Times New Roman" pitchFamily="18" charset="0"/>
              </a:rPr>
              <a:t> &gt; </a:t>
            </a:r>
            <a:r>
              <a:rPr kumimoji="0" lang="en-US" altLang="zh-CN" i="1" kern="0" dirty="0">
                <a:solidFill>
                  <a:srgbClr val="000000"/>
                </a:solidFill>
                <a:latin typeface="Times New Roman" pitchFamily="18" charset="0"/>
              </a:rPr>
              <a:t>s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27206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6" grpId="0" animBg="1"/>
      <p:bldP spid="2" grpId="0"/>
      <p:bldP spid="18" grpId="0" animBg="1"/>
      <p:bldP spid="19" grpId="0" animBg="1"/>
      <p:bldP spid="20" grpId="0"/>
      <p:bldP spid="21" grpId="0"/>
      <p:bldP spid="22" grpId="0" animBg="1"/>
      <p:bldP spid="6" grpId="0"/>
      <p:bldP spid="9" grpId="0"/>
      <p:bldP spid="23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6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5536" y="620688"/>
            <a:ext cx="8229600" cy="5577483"/>
          </a:xfrm>
        </p:spPr>
        <p:txBody>
          <a:bodyPr/>
          <a:lstStyle/>
          <a:p>
            <a:pPr eaLnBrk="1" hangingPunct="1">
              <a:lnSpc>
                <a:spcPct val="150000"/>
              </a:lnSpc>
              <a:buFontTx/>
              <a:buNone/>
            </a:pPr>
            <a:endParaRPr lang="en-US" altLang="zh-CN" b="1" smtClean="0">
              <a:latin typeface="Times New Roman" pitchFamily="18" charset="0"/>
            </a:endParaRPr>
          </a:p>
          <a:p>
            <a:pPr eaLnBrk="1" hangingPunct="1">
              <a:lnSpc>
                <a:spcPct val="150000"/>
              </a:lnSpc>
              <a:buFontTx/>
              <a:buNone/>
            </a:pPr>
            <a:endParaRPr lang="en-US" altLang="zh-CN" b="1" smtClean="0">
              <a:latin typeface="Times New Roman" pitchFamily="18" charset="0"/>
            </a:endParaRPr>
          </a:p>
          <a:p>
            <a:pPr eaLnBrk="1" hangingPunct="1">
              <a:lnSpc>
                <a:spcPct val="150000"/>
              </a:lnSpc>
              <a:buFontTx/>
              <a:buNone/>
            </a:pPr>
            <a:endParaRPr lang="en-US" altLang="zh-CN" b="1" smtClean="0">
              <a:latin typeface="Times New Roman" pitchFamily="18" charset="0"/>
            </a:endParaRPr>
          </a:p>
          <a:p>
            <a:pPr eaLnBrk="1" hangingPunct="1">
              <a:lnSpc>
                <a:spcPct val="150000"/>
              </a:lnSpc>
              <a:buFontTx/>
              <a:buNone/>
            </a:pPr>
            <a:endParaRPr lang="en-US" altLang="zh-CN" b="1" smtClean="0">
              <a:latin typeface="Times New Roman" pitchFamily="18" charset="0"/>
            </a:endParaRPr>
          </a:p>
          <a:p>
            <a:pPr eaLnBrk="1" hangingPunct="1">
              <a:buFontTx/>
              <a:buNone/>
            </a:pPr>
            <a:endParaRPr lang="en-US" altLang="zh-CN" b="1" dirty="0" smtClean="0">
              <a:latin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1150032" y="260039"/>
                <a:ext cx="7158242" cy="34163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600" i="1" smtClean="0">
                              <a:latin typeface="Cambria Math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zh-CN" sz="360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sz="3600" b="1" i="1" smtClean="0">
                                  <a:latin typeface="Cambria Math"/>
                                </a:rPr>
                                <m:t>𝒌</m:t>
                              </m:r>
                            </m:e>
                            <m:sub>
                              <m:r>
                                <a:rPr lang="en-US" altLang="zh-CN" sz="3600" b="1" i="1" smtClean="0">
                                  <a:latin typeface="Cambria Math"/>
                                </a:rPr>
                                <m:t>𝟏</m:t>
                              </m:r>
                            </m:sub>
                          </m:sSub>
                          <m:r>
                            <a:rPr lang="zh-CN" altLang="en-US" sz="3600" i="1" smtClean="0">
                              <a:latin typeface="Cambria Math"/>
                            </a:rPr>
                            <m:t>𝜷</m:t>
                          </m:r>
                        </m:e>
                        <m:sub>
                          <m:r>
                            <a:rPr lang="en-US" altLang="zh-CN" sz="3600" b="1" i="1" smtClean="0">
                              <a:latin typeface="Cambria Math"/>
                            </a:rPr>
                            <m:t>𝟏</m:t>
                          </m:r>
                        </m:sub>
                      </m:sSub>
                      <m:r>
                        <a:rPr lang="en-US" altLang="zh-CN" sz="3600" b="1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altLang="zh-CN" sz="3600" b="1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sz="3600" b="1" i="1" smtClean="0">
                              <a:latin typeface="Cambria Math"/>
                            </a:rPr>
                            <m:t>𝒄</m:t>
                          </m:r>
                        </m:e>
                        <m:sub>
                          <m:r>
                            <a:rPr lang="en-US" altLang="zh-CN" sz="3600" b="1" i="1" smtClean="0">
                              <a:latin typeface="Cambria Math"/>
                            </a:rPr>
                            <m:t>𝟏𝟏</m:t>
                          </m:r>
                        </m:sub>
                      </m:sSub>
                      <m:sSub>
                        <m:sSubPr>
                          <m:ctrlPr>
                            <a:rPr lang="en-US" altLang="zh-CN" sz="3600" b="1" i="1" smtClean="0">
                              <a:latin typeface="Cambria Math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zh-CN" sz="36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sz="3600" i="1">
                                  <a:latin typeface="Cambria Math"/>
                                </a:rPr>
                                <m:t>𝒌</m:t>
                              </m:r>
                            </m:e>
                            <m:sub>
                              <m:r>
                                <a:rPr lang="en-US" altLang="zh-CN" sz="3600" b="1" i="1" smtClean="0">
                                  <a:latin typeface="Cambria Math"/>
                                </a:rPr>
                                <m:t>𝟏</m:t>
                              </m:r>
                              <m:r>
                                <a:rPr lang="en-US" altLang="zh-CN" sz="3600" b="1" i="1" smtClean="0">
                                  <a:latin typeface="Cambria Math"/>
                                </a:rPr>
                                <m:t> </m:t>
                              </m:r>
                            </m:sub>
                          </m:sSub>
                          <m:r>
                            <a:rPr lang="zh-CN" altLang="en-US" sz="3600" b="1" i="1" smtClean="0">
                              <a:latin typeface="Cambria Math"/>
                            </a:rPr>
                            <m:t>𝜶</m:t>
                          </m:r>
                        </m:e>
                        <m:sub>
                          <m:r>
                            <a:rPr lang="en-US" altLang="zh-CN" sz="3600" b="1" i="1" smtClean="0">
                              <a:latin typeface="Cambria Math"/>
                            </a:rPr>
                            <m:t>𝟏</m:t>
                          </m:r>
                        </m:sub>
                      </m:sSub>
                      <m:r>
                        <a:rPr lang="en-US" altLang="zh-CN" sz="3600" b="1" i="1" smtClean="0">
                          <a:latin typeface="Cambria Math"/>
                        </a:rPr>
                        <m:t>+⋯+</m:t>
                      </m:r>
                      <m:sSub>
                        <m:sSubPr>
                          <m:ctrlPr>
                            <a:rPr lang="en-US" altLang="zh-CN" sz="3600" b="1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sz="3600" b="1" i="1" smtClean="0">
                              <a:latin typeface="Cambria Math"/>
                            </a:rPr>
                            <m:t>𝒄</m:t>
                          </m:r>
                        </m:e>
                        <m:sub>
                          <m:r>
                            <a:rPr lang="en-US" altLang="zh-CN" sz="3600" b="1" i="1" smtClean="0">
                              <a:latin typeface="Cambria Math"/>
                            </a:rPr>
                            <m:t>𝟏</m:t>
                          </m:r>
                          <m:r>
                            <a:rPr lang="en-US" altLang="zh-CN" sz="3600" b="1" i="1" smtClean="0">
                              <a:latin typeface="Cambria Math"/>
                            </a:rPr>
                            <m:t>𝒔</m:t>
                          </m:r>
                        </m:sub>
                      </m:sSub>
                      <m:sSub>
                        <m:sSubPr>
                          <m:ctrlPr>
                            <a:rPr lang="en-US" altLang="zh-CN" sz="3600" b="1" i="1" smtClean="0">
                              <a:latin typeface="Cambria Math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zh-CN" sz="36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sz="3600" i="1">
                                  <a:latin typeface="Cambria Math"/>
                                </a:rPr>
                                <m:t>𝒌</m:t>
                              </m:r>
                            </m:e>
                            <m:sub>
                              <m:r>
                                <a:rPr lang="en-US" altLang="zh-CN" sz="3600" b="1" i="1" smtClean="0">
                                  <a:latin typeface="Cambria Math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altLang="zh-CN" sz="3600" b="1" i="1" smtClean="0">
                              <a:latin typeface="Cambria Math"/>
                            </a:rPr>
                            <m:t> </m:t>
                          </m:r>
                          <m:r>
                            <a:rPr lang="zh-CN" altLang="en-US" sz="3600" b="1" i="1" smtClean="0">
                              <a:latin typeface="Cambria Math"/>
                            </a:rPr>
                            <m:t>𝜶</m:t>
                          </m:r>
                        </m:e>
                        <m:sub>
                          <m:r>
                            <a:rPr lang="en-US" altLang="zh-CN" sz="3600" b="1" i="1" smtClean="0">
                              <a:latin typeface="Cambria Math"/>
                            </a:rPr>
                            <m:t>𝒔</m:t>
                          </m:r>
                        </m:sub>
                      </m:sSub>
                    </m:oMath>
                  </m:oMathPara>
                </a14:m>
                <a:endParaRPr lang="en-US" altLang="zh-CN" sz="3600" b="1" dirty="0" smtClean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600" i="1">
                              <a:latin typeface="Cambria Math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zh-CN" sz="36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sz="3600" i="1">
                                  <a:latin typeface="Cambria Math"/>
                                </a:rPr>
                                <m:t>𝒌</m:t>
                              </m:r>
                            </m:e>
                            <m:sub>
                              <m:r>
                                <a:rPr lang="en-US" altLang="zh-CN" sz="3600" b="1" i="1" smtClean="0">
                                  <a:latin typeface="Cambria Math"/>
                                </a:rPr>
                                <m:t>𝟐</m:t>
                              </m:r>
                            </m:sub>
                          </m:sSub>
                          <m:r>
                            <a:rPr lang="zh-CN" altLang="en-US" sz="3600" i="1">
                              <a:latin typeface="Cambria Math"/>
                            </a:rPr>
                            <m:t>𝜷</m:t>
                          </m:r>
                        </m:e>
                        <m:sub>
                          <m:r>
                            <a:rPr lang="en-US" altLang="zh-CN" sz="3600" b="1" i="1" smtClean="0">
                              <a:latin typeface="Cambria Math"/>
                            </a:rPr>
                            <m:t>𝟐</m:t>
                          </m:r>
                        </m:sub>
                      </m:sSub>
                      <m:r>
                        <a:rPr lang="en-US" altLang="zh-CN" sz="36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altLang="zh-CN" sz="36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sz="3600" i="1">
                              <a:latin typeface="Cambria Math"/>
                            </a:rPr>
                            <m:t>𝒄</m:t>
                          </m:r>
                        </m:e>
                        <m:sub>
                          <m:r>
                            <a:rPr lang="en-US" altLang="zh-CN" sz="3600" b="1" i="1" smtClean="0">
                              <a:latin typeface="Cambria Math"/>
                            </a:rPr>
                            <m:t>𝟐</m:t>
                          </m:r>
                          <m:r>
                            <a:rPr lang="en-US" altLang="zh-CN" sz="3600" i="1">
                              <a:latin typeface="Cambria Math"/>
                            </a:rPr>
                            <m:t>𝟏</m:t>
                          </m:r>
                        </m:sub>
                      </m:sSub>
                      <m:sSub>
                        <m:sSubPr>
                          <m:ctrlPr>
                            <a:rPr lang="en-US" altLang="zh-CN" sz="3600" i="1">
                              <a:latin typeface="Cambria Math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zh-CN" sz="36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sz="3600" i="1">
                                  <a:latin typeface="Cambria Math"/>
                                </a:rPr>
                                <m:t>𝒌</m:t>
                              </m:r>
                            </m:e>
                            <m:sub>
                              <m:r>
                                <a:rPr lang="en-US" altLang="zh-CN" sz="3600" b="1" i="1" smtClean="0">
                                  <a:latin typeface="Cambria Math"/>
                                </a:rPr>
                                <m:t>𝟐</m:t>
                              </m:r>
                              <m:r>
                                <a:rPr lang="en-US" altLang="zh-CN" sz="3600" i="1">
                                  <a:latin typeface="Cambria Math"/>
                                </a:rPr>
                                <m:t> </m:t>
                              </m:r>
                            </m:sub>
                          </m:sSub>
                          <m:r>
                            <a:rPr lang="zh-CN" altLang="en-US" sz="3600" i="1">
                              <a:latin typeface="Cambria Math"/>
                            </a:rPr>
                            <m:t>𝜶</m:t>
                          </m:r>
                        </m:e>
                        <m:sub>
                          <m:r>
                            <a:rPr lang="en-US" altLang="zh-CN" sz="3600" i="1">
                              <a:latin typeface="Cambria Math"/>
                            </a:rPr>
                            <m:t>𝟏</m:t>
                          </m:r>
                        </m:sub>
                      </m:sSub>
                      <m:r>
                        <a:rPr lang="en-US" altLang="zh-CN" sz="3600" i="1">
                          <a:latin typeface="Cambria Math"/>
                        </a:rPr>
                        <m:t>+⋯+</m:t>
                      </m:r>
                      <m:sSub>
                        <m:sSubPr>
                          <m:ctrlPr>
                            <a:rPr lang="en-US" altLang="zh-CN" sz="36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sz="3600" i="1">
                              <a:latin typeface="Cambria Math"/>
                            </a:rPr>
                            <m:t>𝒄</m:t>
                          </m:r>
                        </m:e>
                        <m:sub>
                          <m:r>
                            <a:rPr lang="en-US" altLang="zh-CN" sz="3600" b="1" i="1" smtClean="0">
                              <a:latin typeface="Cambria Math"/>
                            </a:rPr>
                            <m:t>𝟐</m:t>
                          </m:r>
                          <m:r>
                            <a:rPr lang="en-US" altLang="zh-CN" sz="3600" i="1">
                              <a:latin typeface="Cambria Math"/>
                            </a:rPr>
                            <m:t>𝒔</m:t>
                          </m:r>
                        </m:sub>
                      </m:sSub>
                      <m:sSub>
                        <m:sSubPr>
                          <m:ctrlPr>
                            <a:rPr lang="en-US" altLang="zh-CN" sz="3600" i="1">
                              <a:latin typeface="Cambria Math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zh-CN" sz="36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sz="3600" i="1">
                                  <a:latin typeface="Cambria Math"/>
                                </a:rPr>
                                <m:t>𝒌</m:t>
                              </m:r>
                            </m:e>
                            <m:sub>
                              <m:r>
                                <a:rPr lang="en-US" altLang="zh-CN" sz="3600" b="1" i="1" smtClean="0">
                                  <a:latin typeface="Cambria Math"/>
                                </a:rPr>
                                <m:t>𝟐</m:t>
                              </m:r>
                            </m:sub>
                          </m:sSub>
                          <m:r>
                            <a:rPr lang="en-US" altLang="zh-CN" sz="3600" i="1">
                              <a:latin typeface="Cambria Math"/>
                            </a:rPr>
                            <m:t> </m:t>
                          </m:r>
                          <m:r>
                            <a:rPr lang="zh-CN" altLang="en-US" sz="3600" i="1">
                              <a:latin typeface="Cambria Math"/>
                            </a:rPr>
                            <m:t>𝜶</m:t>
                          </m:r>
                        </m:e>
                        <m:sub>
                          <m:r>
                            <a:rPr lang="en-US" altLang="zh-CN" sz="3600" i="1">
                              <a:latin typeface="Cambria Math"/>
                            </a:rPr>
                            <m:t>𝒔</m:t>
                          </m:r>
                        </m:sub>
                      </m:sSub>
                    </m:oMath>
                  </m:oMathPara>
                </a14:m>
                <a:endParaRPr lang="en-US" altLang="zh-CN" sz="3600" dirty="0" smtClean="0"/>
              </a:p>
              <a:p>
                <a:pPr>
                  <a:lnSpc>
                    <a:spcPct val="150000"/>
                  </a:lnSpc>
                </a:pPr>
                <a:r>
                  <a:rPr lang="en-US" altLang="zh-CN" sz="3600" dirty="0" smtClean="0"/>
                  <a:t> </a:t>
                </a:r>
                <a14:m>
                  <m:oMath xmlns:m="http://schemas.openxmlformats.org/officeDocument/2006/math">
                    <m:r>
                      <a:rPr lang="en-US" altLang="zh-CN" sz="3600" b="1" i="0" smtClean="0">
                        <a:latin typeface="Cambria Math"/>
                      </a:rPr>
                      <m:t>                  </m:t>
                    </m:r>
                    <m:r>
                      <a:rPr lang="en-US" altLang="zh-CN" sz="3600" b="1" i="1" smtClean="0">
                        <a:latin typeface="Cambria Math"/>
                      </a:rPr>
                      <m:t> </m:t>
                    </m:r>
                    <m:r>
                      <a:rPr lang="en-US" altLang="zh-CN" sz="3600" i="1">
                        <a:latin typeface="Cambria Math"/>
                      </a:rPr>
                      <m:t>⋯</m:t>
                    </m:r>
                  </m:oMath>
                </a14:m>
                <a:r>
                  <a:rPr lang="en-US" altLang="zh-CN" sz="3600" dirty="0" smtClean="0"/>
                  <a:t>               </a:t>
                </a:r>
                <a14:m>
                  <m:oMath xmlns:m="http://schemas.openxmlformats.org/officeDocument/2006/math">
                    <m:r>
                      <a:rPr lang="en-US" altLang="zh-CN" sz="3600" i="1">
                        <a:latin typeface="Cambria Math"/>
                      </a:rPr>
                      <m:t>⋯</m:t>
                    </m:r>
                  </m:oMath>
                </a14:m>
                <a:r>
                  <a:rPr lang="en-US" altLang="zh-CN" sz="3600" dirty="0" smtClean="0"/>
                  <a:t>  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600" i="1">
                              <a:latin typeface="Cambria Math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zh-CN" sz="36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sz="3600" i="1">
                                  <a:latin typeface="Cambria Math"/>
                                </a:rPr>
                                <m:t>𝒌</m:t>
                              </m:r>
                            </m:e>
                            <m:sub>
                              <m:r>
                                <a:rPr lang="en-US" altLang="zh-CN" sz="3600" b="1" i="1" smtClean="0">
                                  <a:latin typeface="Cambria Math"/>
                                </a:rPr>
                                <m:t>𝒕</m:t>
                              </m:r>
                            </m:sub>
                          </m:sSub>
                          <m:r>
                            <a:rPr lang="zh-CN" altLang="en-US" sz="3600" i="1">
                              <a:latin typeface="Cambria Math"/>
                            </a:rPr>
                            <m:t>𝜷</m:t>
                          </m:r>
                        </m:e>
                        <m:sub>
                          <m:r>
                            <a:rPr lang="en-US" altLang="zh-CN" sz="3600" b="1" i="1" smtClean="0">
                              <a:latin typeface="Cambria Math"/>
                            </a:rPr>
                            <m:t>𝒕</m:t>
                          </m:r>
                        </m:sub>
                      </m:sSub>
                      <m:r>
                        <a:rPr lang="en-US" altLang="zh-CN" sz="36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altLang="zh-CN" sz="36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sz="3600" i="1">
                              <a:latin typeface="Cambria Math"/>
                            </a:rPr>
                            <m:t>𝒄</m:t>
                          </m:r>
                        </m:e>
                        <m:sub>
                          <m:r>
                            <a:rPr lang="en-US" altLang="zh-CN" sz="3600" b="1" i="1" smtClean="0">
                              <a:latin typeface="Cambria Math"/>
                            </a:rPr>
                            <m:t>𝒕</m:t>
                          </m:r>
                          <m:r>
                            <a:rPr lang="en-US" altLang="zh-CN" sz="3600" i="1">
                              <a:latin typeface="Cambria Math"/>
                            </a:rPr>
                            <m:t>𝟏</m:t>
                          </m:r>
                        </m:sub>
                      </m:sSub>
                      <m:sSub>
                        <m:sSubPr>
                          <m:ctrlPr>
                            <a:rPr lang="en-US" altLang="zh-CN" sz="3600" i="1">
                              <a:latin typeface="Cambria Math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zh-CN" sz="36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sz="3600" i="1">
                                  <a:latin typeface="Cambria Math"/>
                                </a:rPr>
                                <m:t>𝒌</m:t>
                              </m:r>
                            </m:e>
                            <m:sub>
                              <m:r>
                                <a:rPr lang="en-US" altLang="zh-CN" sz="3600" b="1" i="1" smtClean="0">
                                  <a:latin typeface="Cambria Math"/>
                                </a:rPr>
                                <m:t>𝒕</m:t>
                              </m:r>
                              <m:r>
                                <a:rPr lang="en-US" altLang="zh-CN" sz="3600" b="1" i="1" smtClean="0"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altLang="zh-CN" sz="3600" i="1">
                                  <a:latin typeface="Cambria Math"/>
                                </a:rPr>
                                <m:t> </m:t>
                              </m:r>
                            </m:sub>
                          </m:sSub>
                          <m:r>
                            <a:rPr lang="zh-CN" altLang="en-US" sz="3600" i="1">
                              <a:latin typeface="Cambria Math"/>
                            </a:rPr>
                            <m:t>𝜶</m:t>
                          </m:r>
                        </m:e>
                        <m:sub>
                          <m:r>
                            <a:rPr lang="en-US" altLang="zh-CN" sz="3600" i="1">
                              <a:latin typeface="Cambria Math"/>
                            </a:rPr>
                            <m:t>𝟏</m:t>
                          </m:r>
                        </m:sub>
                      </m:sSub>
                      <m:r>
                        <a:rPr lang="en-US" altLang="zh-CN" sz="3600" i="1">
                          <a:latin typeface="Cambria Math"/>
                        </a:rPr>
                        <m:t>+⋯+</m:t>
                      </m:r>
                      <m:sSub>
                        <m:sSubPr>
                          <m:ctrlPr>
                            <a:rPr lang="en-US" altLang="zh-CN" sz="36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sz="3600" i="1">
                              <a:latin typeface="Cambria Math"/>
                            </a:rPr>
                            <m:t>𝒄</m:t>
                          </m:r>
                        </m:e>
                        <m:sub>
                          <m:r>
                            <a:rPr lang="en-US" altLang="zh-CN" sz="3600" b="1" i="1" smtClean="0">
                              <a:latin typeface="Cambria Math"/>
                            </a:rPr>
                            <m:t>𝒕</m:t>
                          </m:r>
                          <m:r>
                            <a:rPr lang="en-US" altLang="zh-CN" sz="3600" b="1" i="1" smtClean="0">
                              <a:latin typeface="Cambria Math"/>
                            </a:rPr>
                            <m:t> </m:t>
                          </m:r>
                          <m:r>
                            <a:rPr lang="en-US" altLang="zh-CN" sz="3600" i="1">
                              <a:latin typeface="Cambria Math"/>
                            </a:rPr>
                            <m:t>𝒔</m:t>
                          </m:r>
                        </m:sub>
                      </m:sSub>
                      <m:sSub>
                        <m:sSubPr>
                          <m:ctrlPr>
                            <a:rPr lang="en-US" altLang="zh-CN" sz="3600" i="1">
                              <a:latin typeface="Cambria Math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zh-CN" sz="36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sz="3600" i="1">
                                  <a:latin typeface="Cambria Math"/>
                                </a:rPr>
                                <m:t>𝒌</m:t>
                              </m:r>
                            </m:e>
                            <m:sub>
                              <m:r>
                                <a:rPr lang="en-US" altLang="zh-CN" sz="3600" b="1" i="1" smtClean="0">
                                  <a:latin typeface="Cambria Math"/>
                                </a:rPr>
                                <m:t>𝒕</m:t>
                              </m:r>
                            </m:sub>
                          </m:sSub>
                          <m:r>
                            <a:rPr lang="en-US" altLang="zh-CN" sz="3600" i="1">
                              <a:latin typeface="Cambria Math"/>
                            </a:rPr>
                            <m:t> </m:t>
                          </m:r>
                          <m:r>
                            <a:rPr lang="zh-CN" altLang="en-US" sz="3600" i="1">
                              <a:latin typeface="Cambria Math"/>
                            </a:rPr>
                            <m:t>𝜶</m:t>
                          </m:r>
                        </m:e>
                        <m:sub>
                          <m:r>
                            <a:rPr lang="en-US" altLang="zh-CN" sz="3600" i="1">
                              <a:latin typeface="Cambria Math"/>
                            </a:rPr>
                            <m:t>𝒔</m:t>
                          </m:r>
                        </m:sub>
                      </m:sSub>
                    </m:oMath>
                  </m:oMathPara>
                </a14:m>
                <a:endParaRPr lang="en-US" altLang="zh-CN" sz="3600" dirty="0" smtClean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0032" y="260039"/>
                <a:ext cx="7158242" cy="341632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直接连接符 6"/>
          <p:cNvCxnSpPr/>
          <p:nvPr/>
        </p:nvCxnSpPr>
        <p:spPr bwMode="auto">
          <a:xfrm>
            <a:off x="1115616" y="3717032"/>
            <a:ext cx="7272808" cy="0"/>
          </a:xfrm>
          <a:prstGeom prst="line">
            <a:avLst/>
          </a:prstGeom>
          <a:solidFill>
            <a:srgbClr val="FFCC99">
              <a:alpha val="37000"/>
            </a:srgbClr>
          </a:solidFill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4" name="圆角矩形 13"/>
          <p:cNvSpPr/>
          <p:nvPr/>
        </p:nvSpPr>
        <p:spPr bwMode="auto">
          <a:xfrm>
            <a:off x="1331641" y="333790"/>
            <a:ext cx="1296143" cy="3384376"/>
          </a:xfrm>
          <a:prstGeom prst="roundRect">
            <a:avLst/>
          </a:prstGeom>
          <a:solidFill>
            <a:srgbClr val="00B0F0">
              <a:alpha val="37000"/>
            </a:srgbClr>
          </a:solidFill>
          <a:ln w="381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3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French Script MT" pitchFamily="66" charset="0"/>
              <a:ea typeface="宋体" pitchFamily="2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0" y="221645"/>
            <a:ext cx="1325859" cy="646331"/>
          </a:xfrm>
          <a:prstGeom prst="rect">
            <a:avLst/>
          </a:prstGeom>
          <a:solidFill>
            <a:srgbClr val="00B0F0"/>
          </a:solidFill>
          <a:ln w="57150">
            <a:noFill/>
          </a:ln>
        </p:spPr>
        <p:txBody>
          <a:bodyPr wrap="square">
            <a:spAutoFit/>
          </a:bodyPr>
          <a:lstStyle/>
          <a:p>
            <a:r>
              <a:rPr lang="zh-CN" altLang="en-US" dirty="0" smtClean="0">
                <a:latin typeface="Times New Roman" pitchFamily="18" charset="0"/>
              </a:rPr>
              <a:t> </a:t>
            </a:r>
            <a:r>
              <a:rPr lang="zh-CN" altLang="en-US" sz="3600" dirty="0" smtClean="0">
                <a:latin typeface="Times New Roman" pitchFamily="18" charset="0"/>
              </a:rPr>
              <a:t>欲使</a:t>
            </a:r>
            <a:endParaRPr lang="zh-CN" alt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/>
              <p:cNvSpPr/>
              <p:nvPr/>
            </p:nvSpPr>
            <p:spPr>
              <a:xfrm rot="5400000">
                <a:off x="1531261" y="3750553"/>
                <a:ext cx="732893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kumimoji="0" lang="en-US" altLang="zh-CN" kern="0" dirty="0" smtClean="0">
                    <a:solidFill>
                      <a:srgbClr val="0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altLang="zh-CN" sz="3600" i="1" kern="0">
                        <a:solidFill>
                          <a:srgbClr val="000000"/>
                        </a:solidFill>
                        <a:latin typeface="Cambria Math"/>
                      </a:rPr>
                      <m:t>= 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1531261" y="3750553"/>
                <a:ext cx="732893" cy="646331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圆角矩形 17"/>
          <p:cNvSpPr/>
          <p:nvPr/>
        </p:nvSpPr>
        <p:spPr bwMode="auto">
          <a:xfrm>
            <a:off x="2987824" y="332656"/>
            <a:ext cx="1296143" cy="3384376"/>
          </a:xfrm>
          <a:prstGeom prst="roundRect">
            <a:avLst/>
          </a:prstGeom>
          <a:solidFill>
            <a:srgbClr val="FF0000">
              <a:alpha val="37000"/>
            </a:srgbClr>
          </a:solidFill>
          <a:ln w="381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3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French Script MT" pitchFamily="66" charset="0"/>
              <a:ea typeface="宋体" pitchFamily="2" charset="-122"/>
            </a:endParaRPr>
          </a:p>
        </p:txBody>
      </p:sp>
      <p:sp>
        <p:nvSpPr>
          <p:cNvPr id="19" name="圆角矩形 18"/>
          <p:cNvSpPr/>
          <p:nvPr/>
        </p:nvSpPr>
        <p:spPr bwMode="auto">
          <a:xfrm>
            <a:off x="6156176" y="333790"/>
            <a:ext cx="1296143" cy="3384376"/>
          </a:xfrm>
          <a:prstGeom prst="roundRect">
            <a:avLst/>
          </a:prstGeom>
          <a:solidFill>
            <a:srgbClr val="FF0000">
              <a:alpha val="37000"/>
            </a:srgbClr>
          </a:solidFill>
          <a:ln w="381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3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French Script MT" pitchFamily="66" charset="0"/>
              <a:ea typeface="宋体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矩形 19"/>
              <p:cNvSpPr/>
              <p:nvPr/>
            </p:nvSpPr>
            <p:spPr>
              <a:xfrm rot="5400000">
                <a:off x="3251593" y="3760313"/>
                <a:ext cx="732893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kumimoji="0" lang="en-US" altLang="zh-CN" kern="0" dirty="0" smtClean="0">
                    <a:solidFill>
                      <a:srgbClr val="0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altLang="zh-CN" sz="3600" i="1" kern="0">
                        <a:solidFill>
                          <a:srgbClr val="000000"/>
                        </a:solidFill>
                        <a:latin typeface="Cambria Math"/>
                      </a:rPr>
                      <m:t>= 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0" name="矩形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3251593" y="3760313"/>
                <a:ext cx="732893" cy="646331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/>
              <p:cNvSpPr/>
              <p:nvPr/>
            </p:nvSpPr>
            <p:spPr>
              <a:xfrm rot="5400000">
                <a:off x="6424183" y="3761447"/>
                <a:ext cx="732893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kumimoji="0" lang="en-US" altLang="zh-CN" kern="0" dirty="0" smtClean="0">
                    <a:solidFill>
                      <a:srgbClr val="0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altLang="zh-CN" sz="3600" i="1" kern="0">
                        <a:solidFill>
                          <a:srgbClr val="000000"/>
                        </a:solidFill>
                        <a:latin typeface="Cambria Math"/>
                      </a:rPr>
                      <m:t>= 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1" name="矩形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6424183" y="3761447"/>
                <a:ext cx="732893" cy="646331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1574542" y="4429957"/>
                <a:ext cx="575799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3600" i="1" kern="0">
                          <a:solidFill>
                            <a:srgbClr val="000000"/>
                          </a:solidFill>
                          <a:latin typeface="Cambria Math"/>
                        </a:rPr>
                        <m:t>𝟎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4542" y="4429957"/>
                <a:ext cx="575799" cy="646331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3369636" y="4468451"/>
                <a:ext cx="532517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i="1" kern="0">
                          <a:solidFill>
                            <a:srgbClr val="000000"/>
                          </a:solidFill>
                          <a:latin typeface="Cambria Math"/>
                        </a:rPr>
                        <m:t>𝟎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9636" y="4468451"/>
                <a:ext cx="532517" cy="584775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22"/>
              <p:cNvSpPr/>
              <p:nvPr/>
            </p:nvSpPr>
            <p:spPr>
              <a:xfrm>
                <a:off x="6524370" y="4440165"/>
                <a:ext cx="532517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i="1" kern="0">
                          <a:solidFill>
                            <a:srgbClr val="000000"/>
                          </a:solidFill>
                          <a:latin typeface="Cambria Math"/>
                        </a:rPr>
                        <m:t>𝟎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3" name="矩形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4370" y="4440165"/>
                <a:ext cx="532517" cy="584775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AutoShape 30"/>
          <p:cNvSpPr>
            <a:spLocks/>
          </p:cNvSpPr>
          <p:nvPr/>
        </p:nvSpPr>
        <p:spPr bwMode="auto">
          <a:xfrm rot="16200000">
            <a:off x="4988438" y="3290459"/>
            <a:ext cx="431800" cy="3818920"/>
          </a:xfrm>
          <a:prstGeom prst="leftBrace">
            <a:avLst>
              <a:gd name="adj1" fmla="val 52427"/>
              <a:gd name="adj2" fmla="val 50000"/>
            </a:avLst>
          </a:prstGeom>
          <a:noFill/>
          <a:ln w="539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3851383" y="5589240"/>
            <a:ext cx="2838844" cy="646331"/>
          </a:xfrm>
          <a:prstGeom prst="rect">
            <a:avLst/>
          </a:prstGeom>
          <a:solidFill>
            <a:schemeClr val="bg1"/>
          </a:solidFill>
          <a:ln w="57150">
            <a:noFill/>
          </a:ln>
        </p:spPr>
        <p:txBody>
          <a:bodyPr wrap="square">
            <a:spAutoFit/>
          </a:bodyPr>
          <a:lstStyle/>
          <a:p>
            <a:r>
              <a:rPr lang="zh-CN" altLang="en-US" dirty="0" smtClean="0">
                <a:latin typeface="Times New Roman" pitchFamily="18" charset="0"/>
              </a:rPr>
              <a:t>  </a:t>
            </a:r>
            <a:r>
              <a:rPr lang="zh-CN" altLang="en-US" sz="3600" dirty="0" smtClean="0">
                <a:latin typeface="Times New Roman" pitchFamily="18" charset="0"/>
              </a:rPr>
              <a:t>方程个数少</a:t>
            </a:r>
            <a:endParaRPr lang="zh-CN" altLang="en-US" dirty="0"/>
          </a:p>
        </p:txBody>
      </p:sp>
      <p:sp>
        <p:nvSpPr>
          <p:cNvPr id="26" name="矩形 25"/>
          <p:cNvSpPr/>
          <p:nvPr/>
        </p:nvSpPr>
        <p:spPr>
          <a:xfrm>
            <a:off x="4470829" y="4067917"/>
            <a:ext cx="1584176" cy="646331"/>
          </a:xfrm>
          <a:prstGeom prst="rect">
            <a:avLst/>
          </a:prstGeom>
          <a:solidFill>
            <a:srgbClr val="FF0000"/>
          </a:solidFill>
          <a:ln w="57150">
            <a:noFill/>
          </a:ln>
        </p:spPr>
        <p:txBody>
          <a:bodyPr wrap="square">
            <a:spAutoFit/>
          </a:bodyPr>
          <a:lstStyle/>
          <a:p>
            <a:r>
              <a:rPr lang="zh-CN" altLang="en-US" dirty="0" smtClean="0">
                <a:latin typeface="Times New Roman" pitchFamily="18" charset="0"/>
              </a:rPr>
              <a:t>  </a:t>
            </a:r>
            <a:r>
              <a:rPr lang="zh-CN" altLang="en-US" sz="3600" dirty="0" smtClean="0">
                <a:latin typeface="Times New Roman" pitchFamily="18" charset="0"/>
              </a:rPr>
              <a:t>只需</a:t>
            </a:r>
            <a:endParaRPr lang="zh-CN" altLang="en-US" dirty="0"/>
          </a:p>
        </p:txBody>
      </p:sp>
      <p:sp>
        <p:nvSpPr>
          <p:cNvPr id="27" name="矩形 26"/>
          <p:cNvSpPr/>
          <p:nvPr/>
        </p:nvSpPr>
        <p:spPr>
          <a:xfrm>
            <a:off x="0" y="1962455"/>
            <a:ext cx="1777854" cy="1200329"/>
          </a:xfrm>
          <a:prstGeom prst="rect">
            <a:avLst/>
          </a:prstGeom>
          <a:solidFill>
            <a:schemeClr val="bg1"/>
          </a:solidFill>
          <a:ln w="57150"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3600" dirty="0" smtClean="0">
                <a:latin typeface="Times New Roman" pitchFamily="18" charset="0"/>
              </a:rPr>
              <a:t> 未知量</a:t>
            </a:r>
            <a:endParaRPr lang="en-US" altLang="zh-CN" sz="3600" dirty="0" smtClean="0">
              <a:latin typeface="Times New Roman" pitchFamily="18" charset="0"/>
            </a:endParaRPr>
          </a:p>
          <a:p>
            <a:r>
              <a:rPr lang="zh-CN" altLang="en-US" sz="3600" dirty="0" smtClean="0">
                <a:latin typeface="Times New Roman" pitchFamily="18" charset="0"/>
              </a:rPr>
              <a:t> 个数多</a:t>
            </a:r>
            <a:endParaRPr lang="zh-CN" altLang="en-US" dirty="0"/>
          </a:p>
        </p:txBody>
      </p:sp>
      <p:sp>
        <p:nvSpPr>
          <p:cNvPr id="28" name="矩形 27"/>
          <p:cNvSpPr/>
          <p:nvPr/>
        </p:nvSpPr>
        <p:spPr>
          <a:xfrm>
            <a:off x="0" y="4972501"/>
            <a:ext cx="2838844" cy="1754326"/>
          </a:xfrm>
          <a:prstGeom prst="rect">
            <a:avLst/>
          </a:prstGeom>
          <a:solidFill>
            <a:srgbClr val="FF3300"/>
          </a:solidFill>
          <a:ln w="57150"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latin typeface="Times New Roman" pitchFamily="18" charset="0"/>
              </a:rPr>
              <a:t>  </a:t>
            </a:r>
            <a:r>
              <a:rPr lang="zh-CN" altLang="en-US" sz="3600" dirty="0" smtClean="0">
                <a:latin typeface="Times New Roman" pitchFamily="18" charset="0"/>
              </a:rPr>
              <a:t>齐次方程组</a:t>
            </a:r>
            <a:endParaRPr lang="en-US" altLang="zh-CN" sz="3600" dirty="0" smtClean="0">
              <a:latin typeface="Times New Roman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3600" dirty="0">
                <a:latin typeface="Times New Roman" pitchFamily="18" charset="0"/>
              </a:rPr>
              <a:t> </a:t>
            </a:r>
            <a:r>
              <a:rPr lang="en-US" altLang="zh-CN" sz="3600" dirty="0" smtClean="0">
                <a:latin typeface="Times New Roman" pitchFamily="18" charset="0"/>
              </a:rPr>
              <a:t>  </a:t>
            </a:r>
            <a:r>
              <a:rPr lang="zh-CN" altLang="en-US" sz="3600" dirty="0" smtClean="0">
                <a:latin typeface="Times New Roman" pitchFamily="18" charset="0"/>
              </a:rPr>
              <a:t>有非零解</a:t>
            </a:r>
            <a:endParaRPr lang="zh-CN" altLang="en-US" sz="3600" dirty="0"/>
          </a:p>
        </p:txBody>
      </p:sp>
      <p:sp>
        <p:nvSpPr>
          <p:cNvPr id="22" name="矩形 21"/>
          <p:cNvSpPr/>
          <p:nvPr/>
        </p:nvSpPr>
        <p:spPr>
          <a:xfrm>
            <a:off x="7701811" y="2204864"/>
            <a:ext cx="100059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0" lang="en-US" altLang="zh-CN" i="1" kern="0" dirty="0">
                <a:solidFill>
                  <a:srgbClr val="000000"/>
                </a:solidFill>
                <a:latin typeface="Times New Roman" pitchFamily="18" charset="0"/>
              </a:rPr>
              <a:t>t</a:t>
            </a:r>
            <a:r>
              <a:rPr kumimoji="0" lang="en-US" altLang="zh-CN" kern="0" dirty="0">
                <a:solidFill>
                  <a:srgbClr val="000000"/>
                </a:solidFill>
                <a:latin typeface="Times New Roman" pitchFamily="18" charset="0"/>
              </a:rPr>
              <a:t> &gt; </a:t>
            </a:r>
            <a:r>
              <a:rPr kumimoji="0" lang="en-US" altLang="zh-CN" i="1" kern="0" dirty="0">
                <a:solidFill>
                  <a:srgbClr val="000000"/>
                </a:solidFill>
                <a:latin typeface="Times New Roman" pitchFamily="18" charset="0"/>
              </a:rPr>
              <a:t>s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99582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27" grpId="0" animBg="1"/>
      <p:bldP spid="28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02054" name="Object 6"/>
          <p:cNvGraphicFramePr>
            <a:graphicFrameLocks noChangeAspect="1"/>
          </p:cNvGraphicFramePr>
          <p:nvPr/>
        </p:nvGraphicFramePr>
        <p:xfrm>
          <a:off x="6475413" y="4062413"/>
          <a:ext cx="1346200" cy="557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6133" name="公式" r:id="rId3" imgW="583920" imgH="241200" progId="Equation.3">
                  <p:embed/>
                </p:oleObj>
              </mc:Choice>
              <mc:Fallback>
                <p:oleObj name="公式" r:id="rId3" imgW="58392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75413" y="4062413"/>
                        <a:ext cx="1346200" cy="5572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02056" name="AutoShape 8"/>
          <p:cNvSpPr>
            <a:spLocks/>
          </p:cNvSpPr>
          <p:nvPr/>
        </p:nvSpPr>
        <p:spPr bwMode="auto">
          <a:xfrm rot="-5400000">
            <a:off x="6934200" y="2506663"/>
            <a:ext cx="388937" cy="2376488"/>
          </a:xfrm>
          <a:prstGeom prst="leftBrace">
            <a:avLst>
              <a:gd name="adj1" fmla="val 50918"/>
              <a:gd name="adj2" fmla="val 50000"/>
            </a:avLst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3202057" name="AutoShape 9"/>
          <p:cNvSpPr>
            <a:spLocks noChangeArrowheads="1"/>
          </p:cNvSpPr>
          <p:nvPr/>
        </p:nvSpPr>
        <p:spPr bwMode="auto">
          <a:xfrm>
            <a:off x="3635375" y="2924175"/>
            <a:ext cx="2055813" cy="342900"/>
          </a:xfrm>
          <a:prstGeom prst="rightArrow">
            <a:avLst>
              <a:gd name="adj1" fmla="val 50000"/>
              <a:gd name="adj2" fmla="val 149884"/>
            </a:avLst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graphicFrame>
        <p:nvGraphicFramePr>
          <p:cNvPr id="3202058" name="Object 10"/>
          <p:cNvGraphicFramePr>
            <a:graphicFrameLocks noChangeAspect="1"/>
          </p:cNvGraphicFramePr>
          <p:nvPr/>
        </p:nvGraphicFramePr>
        <p:xfrm>
          <a:off x="3635375" y="2205038"/>
          <a:ext cx="1858963" cy="579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6134" name="公式" r:id="rId5" imgW="774360" imgH="241200" progId="Equation.3">
                  <p:embed/>
                </p:oleObj>
              </mc:Choice>
              <mc:Fallback>
                <p:oleObj name="公式" r:id="rId5" imgW="77436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35375" y="2205038"/>
                        <a:ext cx="1858963" cy="5794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7114" name="Rectangle 13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274638"/>
            <a:ext cx="8229600" cy="1641475"/>
          </a:xfrm>
          <a:solidFill>
            <a:srgbClr val="FFCC99"/>
          </a:solidFill>
        </p:spPr>
        <p:txBody>
          <a:bodyPr/>
          <a:lstStyle/>
          <a:p>
            <a:pPr eaLnBrk="1" hangingPunct="1">
              <a:lnSpc>
                <a:spcPct val="130000"/>
              </a:lnSpc>
            </a:pPr>
            <a:r>
              <a:rPr lang="zh-CN" altLang="en-US" sz="3600" b="1" dirty="0" smtClean="0">
                <a:ea typeface="华文楷体" pitchFamily="2" charset="-122"/>
              </a:rPr>
              <a:t>个数多的组被个数少的表出，</a:t>
            </a:r>
            <a:br>
              <a:rPr lang="zh-CN" altLang="en-US" sz="3600" b="1" dirty="0" smtClean="0">
                <a:ea typeface="华文楷体" pitchFamily="2" charset="-122"/>
              </a:rPr>
            </a:br>
            <a:r>
              <a:rPr lang="zh-CN" altLang="en-US" sz="3600" b="1" dirty="0" smtClean="0">
                <a:ea typeface="华文楷体" pitchFamily="2" charset="-122"/>
              </a:rPr>
              <a:t>个数多的组必线性相关！</a:t>
            </a:r>
          </a:p>
        </p:txBody>
      </p:sp>
      <p:sp>
        <p:nvSpPr>
          <p:cNvPr id="3202062" name="AutoShape 14"/>
          <p:cNvSpPr>
            <a:spLocks/>
          </p:cNvSpPr>
          <p:nvPr/>
        </p:nvSpPr>
        <p:spPr bwMode="auto">
          <a:xfrm rot="-5400000">
            <a:off x="1893888" y="2506663"/>
            <a:ext cx="388937" cy="2376487"/>
          </a:xfrm>
          <a:prstGeom prst="leftBrace">
            <a:avLst>
              <a:gd name="adj1" fmla="val 50918"/>
              <a:gd name="adj2" fmla="val 50000"/>
            </a:avLst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graphicFrame>
        <p:nvGraphicFramePr>
          <p:cNvPr id="3202063" name="Object 15"/>
          <p:cNvGraphicFramePr>
            <a:graphicFrameLocks noChangeAspect="1"/>
          </p:cNvGraphicFramePr>
          <p:nvPr/>
        </p:nvGraphicFramePr>
        <p:xfrm>
          <a:off x="1403350" y="4076700"/>
          <a:ext cx="1376363" cy="527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6135" name="公式" r:id="rId7" imgW="596880" imgH="228600" progId="Equation.3">
                  <p:embed/>
                </p:oleObj>
              </mc:Choice>
              <mc:Fallback>
                <p:oleObj name="公式" r:id="rId7" imgW="59688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3350" y="4076700"/>
                        <a:ext cx="1376363" cy="527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539552" y="2772459"/>
                <a:ext cx="304904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3600" b="0" i="1" kern="0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kumimoji="0" lang="zh-CN" altLang="en-US" sz="3600" b="0" i="1" kern="0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𝜶</m:t>
                          </m:r>
                        </m:e>
                        <m:sub>
                          <m:r>
                            <a:rPr kumimoji="0" lang="en-US" altLang="zh-CN" sz="3600" b="0" i="1" kern="0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𝟏</m:t>
                          </m:r>
                        </m:sub>
                      </m:sSub>
                      <m:r>
                        <a:rPr kumimoji="0" lang="en-US" altLang="zh-CN" sz="3600" b="0" i="1" kern="0" smtClean="0">
                          <a:solidFill>
                            <a:srgbClr val="000000"/>
                          </a:solidFill>
                          <a:latin typeface="Cambria Math"/>
                        </a:rPr>
                        <m:t> ,</m:t>
                      </m:r>
                      <m:sSub>
                        <m:sSubPr>
                          <m:ctrlPr>
                            <a:rPr kumimoji="0" lang="en-US" altLang="zh-CN" sz="3600" b="0" i="1" kern="0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kumimoji="0" lang="zh-CN" altLang="en-US" sz="3600" b="0" i="1" kern="0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𝜶</m:t>
                          </m:r>
                        </m:e>
                        <m:sub>
                          <m:r>
                            <a:rPr kumimoji="0" lang="en-US" altLang="zh-CN" sz="3600" b="0" i="1" kern="0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𝟐</m:t>
                          </m:r>
                        </m:sub>
                      </m:sSub>
                      <m:r>
                        <a:rPr kumimoji="0" lang="en-US" altLang="zh-CN" sz="3600" b="0" i="1" kern="0" smtClean="0">
                          <a:solidFill>
                            <a:srgbClr val="000000"/>
                          </a:solidFill>
                          <a:latin typeface="Cambria Math"/>
                        </a:rPr>
                        <m:t> ,⋯,</m:t>
                      </m:r>
                      <m:sSub>
                        <m:sSubPr>
                          <m:ctrlPr>
                            <a:rPr kumimoji="0" lang="en-US" altLang="zh-CN" sz="3600" b="0" i="1" kern="0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kumimoji="0" lang="zh-CN" altLang="en-US" sz="3600" b="0" i="1" kern="0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𝜶</m:t>
                          </m:r>
                        </m:e>
                        <m:sub>
                          <m:r>
                            <a:rPr kumimoji="0" lang="en-US" altLang="zh-CN" sz="3600" b="0" i="1" kern="0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𝒔</m:t>
                          </m:r>
                        </m:sub>
                      </m:sSub>
                    </m:oMath>
                  </m:oMathPara>
                </a14:m>
                <a:endParaRPr kumimoji="0" lang="zh-CN" altLang="en-US" sz="3600" b="0" i="1" kern="0" dirty="0" smtClean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2772459"/>
                <a:ext cx="3049040" cy="646331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2110855" y="5085184"/>
                <a:ext cx="521469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3600" b="0" i="1" kern="0" smtClean="0">
                            <a:solidFill>
                              <a:srgbClr val="00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kumimoji="0" lang="en-US" altLang="zh-CN" sz="3600" b="0" i="1" kern="0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 </m:t>
                        </m:r>
                        <m:r>
                          <a:rPr kumimoji="0" lang="zh-CN" altLang="en-US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  <m:t>𝜷</m:t>
                        </m:r>
                      </m:e>
                      <m:sub>
                        <m: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  <m:t>𝟏</m:t>
                        </m:r>
                      </m:sub>
                    </m:sSub>
                    <m:r>
                      <a:rPr kumimoji="0" lang="en-US" altLang="zh-CN" sz="3600" b="0" i="1" kern="0">
                        <a:solidFill>
                          <a:srgbClr val="000000"/>
                        </a:solidFill>
                        <a:latin typeface="Cambria Math"/>
                      </a:rPr>
                      <m:t> ,</m:t>
                    </m:r>
                    <m:sSub>
                      <m:sSubPr>
                        <m:ctrlP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kumimoji="0" lang="zh-CN" altLang="en-US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  <m:t>𝜷</m:t>
                        </m:r>
                      </m:e>
                      <m:sub>
                        <m:r>
                          <a:rPr kumimoji="0" lang="en-US" altLang="zh-CN" sz="36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  <m:t>𝟐</m:t>
                        </m:r>
                      </m:sub>
                    </m:sSub>
                    <m:r>
                      <a:rPr kumimoji="0" lang="en-US" altLang="zh-CN" sz="3600" b="0" i="1" kern="0">
                        <a:solidFill>
                          <a:srgbClr val="000000"/>
                        </a:solidFill>
                        <a:latin typeface="Cambria Math"/>
                      </a:rPr>
                      <m:t> ,⋯,</m:t>
                    </m:r>
                    <m:sSub>
                      <m:sSubPr>
                        <m:ctrlPr>
                          <a:rPr kumimoji="0" lang="en-US" altLang="zh-CN" sz="360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kumimoji="0" lang="zh-CN" altLang="en-US" sz="360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  <m:t>𝜷</m:t>
                        </m:r>
                      </m:e>
                      <m:sub>
                        <m:r>
                          <a:rPr kumimoji="0" lang="en-US" altLang="zh-CN" sz="360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  <m:t>𝒕</m:t>
                        </m:r>
                      </m:sub>
                    </m:sSub>
                  </m:oMath>
                </a14:m>
                <a:r>
                  <a:rPr kumimoji="0" lang="zh-CN" altLang="en-US" sz="3600" kern="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/>
                    <a:cs typeface="Times New Roman" panose="02020603050405020304" pitchFamily="18" charset="0"/>
                  </a:rPr>
                  <a:t> </a:t>
                </a:r>
                <a:r>
                  <a:rPr kumimoji="0" lang="zh-CN" altLang="en-US" sz="3600" kern="0" dirty="0" smtClean="0">
                    <a:solidFill>
                      <a:srgbClr val="000000"/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  <a:cs typeface="Times New Roman" panose="02020603050405020304" pitchFamily="18" charset="0"/>
                  </a:rPr>
                  <a:t>线性</a:t>
                </a:r>
                <a:r>
                  <a:rPr kumimoji="0" lang="zh-CN" altLang="en-US" sz="3600" kern="0" dirty="0">
                    <a:solidFill>
                      <a:srgbClr val="000000"/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  <a:cs typeface="Times New Roman" panose="02020603050405020304" pitchFamily="18" charset="0"/>
                  </a:rPr>
                  <a:t>相</a:t>
                </a:r>
                <a:r>
                  <a:rPr kumimoji="0" lang="zh-CN" altLang="en-US" sz="3600" kern="0" dirty="0" smtClean="0">
                    <a:solidFill>
                      <a:srgbClr val="000000"/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  <a:cs typeface="Times New Roman" panose="02020603050405020304" pitchFamily="18" charset="0"/>
                  </a:rPr>
                  <a:t>关</a:t>
                </a:r>
                <a:r>
                  <a:rPr kumimoji="0" lang="zh-CN" altLang="en-US" sz="3600" kern="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/>
                    <a:cs typeface="Times New Roman" panose="02020603050405020304" pitchFamily="18" charset="0"/>
                  </a:rPr>
                  <a:t>  </a:t>
                </a: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0855" y="5085184"/>
                <a:ext cx="5214697" cy="646331"/>
              </a:xfrm>
              <a:prstGeom prst="rect">
                <a:avLst/>
              </a:prstGeom>
              <a:blipFill rotWithShape="1">
                <a:blip r:embed="rId10"/>
                <a:stretch>
                  <a:fillRect t="-13208" b="-3584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5701893" y="2750918"/>
                <a:ext cx="302980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3600" b="0" i="1" kern="0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kumimoji="0" lang="zh-CN" altLang="en-US" sz="3600" b="0" i="1" kern="0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𝜷</m:t>
                          </m:r>
                        </m:e>
                        <m:sub>
                          <m:r>
                            <a:rPr kumimoji="0" lang="en-US" altLang="zh-CN" sz="3600" b="0" i="1" kern="0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𝟏</m:t>
                          </m:r>
                        </m:sub>
                      </m:sSub>
                      <m:r>
                        <a:rPr kumimoji="0" lang="en-US" altLang="zh-CN" sz="3600" b="0" i="1" kern="0" smtClean="0">
                          <a:solidFill>
                            <a:srgbClr val="000000"/>
                          </a:solidFill>
                          <a:latin typeface="Cambria Math"/>
                        </a:rPr>
                        <m:t> ,</m:t>
                      </m:r>
                      <m:sSub>
                        <m:sSubPr>
                          <m:ctrlPr>
                            <a:rPr kumimoji="0" lang="en-US" altLang="zh-CN" sz="3600" b="0" i="1" kern="0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kumimoji="0" lang="zh-CN" altLang="en-US" sz="3600" b="0" i="1" kern="0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𝜷</m:t>
                          </m:r>
                        </m:e>
                        <m:sub>
                          <m:r>
                            <a:rPr kumimoji="0" lang="en-US" altLang="zh-CN" sz="3600" b="0" i="1" kern="0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𝟐</m:t>
                          </m:r>
                        </m:sub>
                      </m:sSub>
                      <m:r>
                        <a:rPr kumimoji="0" lang="en-US" altLang="zh-CN" sz="3600" b="0" i="1" kern="0" smtClean="0">
                          <a:solidFill>
                            <a:srgbClr val="000000"/>
                          </a:solidFill>
                          <a:latin typeface="Cambria Math"/>
                        </a:rPr>
                        <m:t> ,⋯,</m:t>
                      </m:r>
                      <m:sSub>
                        <m:sSubPr>
                          <m:ctrlPr>
                            <a:rPr kumimoji="0" lang="en-US" altLang="zh-CN" sz="3600" b="0" i="1" kern="0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kumimoji="0" lang="zh-CN" altLang="en-US" sz="3600" b="0" i="1" kern="0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𝜷</m:t>
                          </m:r>
                        </m:e>
                        <m:sub>
                          <m:r>
                            <a:rPr kumimoji="0" lang="en-US" altLang="zh-CN" sz="3600" b="0" i="1" kern="0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𝒕</m:t>
                          </m:r>
                        </m:sub>
                      </m:sSub>
                    </m:oMath>
                  </m:oMathPara>
                </a14:m>
                <a:endParaRPr kumimoji="0" lang="zh-CN" altLang="en-US" sz="3600" b="0" i="1" kern="0" dirty="0" smtClean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1893" y="2750918"/>
                <a:ext cx="3029804" cy="646331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25851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307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2677705" y="4365104"/>
            <a:ext cx="3024188" cy="8636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altLang="zh-CN" sz="3600" b="1" dirty="0" smtClean="0">
                <a:latin typeface="Times New Roman" pitchFamily="18" charset="0"/>
              </a:rPr>
              <a:t> </a:t>
            </a:r>
            <a:r>
              <a:rPr lang="en-US" altLang="zh-CN" sz="3600" b="1" dirty="0" smtClean="0">
                <a:latin typeface="Times New Roman" pitchFamily="18" charset="0"/>
                <a:sym typeface="Symbol" pitchFamily="18" charset="2"/>
              </a:rPr>
              <a:t>    </a:t>
            </a:r>
            <a:r>
              <a:rPr lang="en-US" altLang="zh-CN" sz="4000" b="1" i="1" dirty="0" smtClean="0">
                <a:latin typeface="Times New Roman" pitchFamily="18" charset="0"/>
              </a:rPr>
              <a:t>s</a:t>
            </a:r>
            <a:r>
              <a:rPr lang="en-US" altLang="zh-CN" sz="3600" b="1" dirty="0" smtClean="0">
                <a:latin typeface="Times New Roman" pitchFamily="18" charset="0"/>
              </a:rPr>
              <a:t>  </a:t>
            </a:r>
            <a:r>
              <a:rPr lang="en-US" altLang="zh-CN" sz="3600" b="1" dirty="0" smtClean="0">
                <a:latin typeface="宋体" pitchFamily="2" charset="-122"/>
              </a:rPr>
              <a:t>≥ </a:t>
            </a:r>
            <a:r>
              <a:rPr lang="en-US" altLang="zh-CN" sz="4000" b="1" i="1" dirty="0" smtClean="0">
                <a:latin typeface="Times New Roman" pitchFamily="18" charset="0"/>
              </a:rPr>
              <a:t>t</a:t>
            </a:r>
            <a:r>
              <a:rPr lang="en-US" altLang="zh-CN" sz="4000" b="1" dirty="0" smtClean="0">
                <a:latin typeface="Times New Roman" pitchFamily="18" charset="0"/>
              </a:rPr>
              <a:t>  </a:t>
            </a:r>
          </a:p>
        </p:txBody>
      </p:sp>
      <p:graphicFrame>
        <p:nvGraphicFramePr>
          <p:cNvPr id="3203077" name="Object 5"/>
          <p:cNvGraphicFramePr>
            <a:graphicFrameLocks noChangeAspect="1"/>
          </p:cNvGraphicFramePr>
          <p:nvPr/>
        </p:nvGraphicFramePr>
        <p:xfrm>
          <a:off x="6227763" y="4076700"/>
          <a:ext cx="1843087" cy="528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092" name="公式" r:id="rId3" imgW="799920" imgH="228600" progId="Equation.3">
                  <p:embed/>
                </p:oleObj>
              </mc:Choice>
              <mc:Fallback>
                <p:oleObj name="公式" r:id="rId3" imgW="79992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27763" y="4076700"/>
                        <a:ext cx="1843087" cy="5286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03079" name="AutoShape 7"/>
          <p:cNvSpPr>
            <a:spLocks/>
          </p:cNvSpPr>
          <p:nvPr/>
        </p:nvSpPr>
        <p:spPr bwMode="auto">
          <a:xfrm rot="-5400000">
            <a:off x="6934200" y="2506663"/>
            <a:ext cx="388937" cy="2376488"/>
          </a:xfrm>
          <a:prstGeom prst="leftBrace">
            <a:avLst>
              <a:gd name="adj1" fmla="val 50918"/>
              <a:gd name="adj2" fmla="val 50000"/>
            </a:avLst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3203080" name="AutoShape 8"/>
          <p:cNvSpPr>
            <a:spLocks noChangeArrowheads="1"/>
          </p:cNvSpPr>
          <p:nvPr/>
        </p:nvSpPr>
        <p:spPr bwMode="auto">
          <a:xfrm>
            <a:off x="3635375" y="2924175"/>
            <a:ext cx="2055813" cy="342900"/>
          </a:xfrm>
          <a:prstGeom prst="rightArrow">
            <a:avLst>
              <a:gd name="adj1" fmla="val 50000"/>
              <a:gd name="adj2" fmla="val 149884"/>
            </a:avLst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graphicFrame>
        <p:nvGraphicFramePr>
          <p:cNvPr id="3203081" name="Object 9"/>
          <p:cNvGraphicFramePr>
            <a:graphicFrameLocks noChangeAspect="1"/>
          </p:cNvGraphicFramePr>
          <p:nvPr/>
        </p:nvGraphicFramePr>
        <p:xfrm>
          <a:off x="3635375" y="2205038"/>
          <a:ext cx="1858963" cy="579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093" name="公式" r:id="rId5" imgW="774360" imgH="241200" progId="Equation.3">
                  <p:embed/>
                </p:oleObj>
              </mc:Choice>
              <mc:Fallback>
                <p:oleObj name="公式" r:id="rId5" imgW="77436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35375" y="2205038"/>
                        <a:ext cx="1858963" cy="5794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03086" name="Rectangle 14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641475"/>
          </a:xfrm>
          <a:solidFill>
            <a:srgbClr val="FFCC99"/>
          </a:solidFill>
        </p:spPr>
        <p:txBody>
          <a:bodyPr/>
          <a:lstStyle/>
          <a:p>
            <a:pPr eaLnBrk="1" hangingPunct="1">
              <a:lnSpc>
                <a:spcPct val="130000"/>
              </a:lnSpc>
            </a:pPr>
            <a:r>
              <a:rPr lang="zh-CN" altLang="en-US" sz="3600" b="1" dirty="0" smtClean="0">
                <a:latin typeface="Times New Roman" pitchFamily="18" charset="0"/>
                <a:ea typeface="华文楷体" pitchFamily="2" charset="-122"/>
              </a:rPr>
              <a:t>要表出线性无关的向量组 </a:t>
            </a:r>
            <a:r>
              <a:rPr lang="en-US" altLang="zh-CN" sz="3600" b="1" dirty="0" smtClean="0">
                <a:latin typeface="Times New Roman" pitchFamily="18" charset="0"/>
                <a:ea typeface="华文楷体" pitchFamily="2" charset="-122"/>
              </a:rPr>
              <a:t>,</a:t>
            </a:r>
            <a:br>
              <a:rPr lang="en-US" altLang="zh-CN" sz="3600" b="1" dirty="0" smtClean="0">
                <a:latin typeface="Times New Roman" pitchFamily="18" charset="0"/>
                <a:ea typeface="华文楷体" pitchFamily="2" charset="-122"/>
              </a:rPr>
            </a:br>
            <a:r>
              <a:rPr lang="zh-CN" altLang="en-US" sz="3600" b="1" dirty="0" smtClean="0">
                <a:latin typeface="Times New Roman" pitchFamily="18" charset="0"/>
                <a:ea typeface="华文楷体" pitchFamily="2" charset="-122"/>
              </a:rPr>
              <a:t>向量个数不能比无关组少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539552" y="2772459"/>
                <a:ext cx="304904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60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CN" altLang="en-US" sz="360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𝜶</m:t>
                          </m:r>
                        </m:e>
                        <m:sub>
                          <m:r>
                            <a:rPr lang="en-US" altLang="zh-CN" sz="360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𝟏</m:t>
                          </m:r>
                        </m:sub>
                      </m:sSub>
                      <m:r>
                        <a:rPr lang="en-US" altLang="zh-CN" sz="360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 ,</m:t>
                      </m:r>
                      <m:sSub>
                        <m:sSubPr>
                          <m:ctrlPr>
                            <a:rPr lang="en-US" altLang="zh-CN" sz="360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CN" altLang="en-US" sz="360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𝜶</m:t>
                          </m:r>
                        </m:e>
                        <m:sub>
                          <m:r>
                            <a:rPr lang="en-US" altLang="zh-CN" sz="360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𝟐</m:t>
                          </m:r>
                        </m:sub>
                      </m:sSub>
                      <m:r>
                        <a:rPr lang="en-US" altLang="zh-CN" sz="360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 ,⋯,</m:t>
                      </m:r>
                      <m:sSub>
                        <m:sSubPr>
                          <m:ctrlPr>
                            <a:rPr lang="en-US" altLang="zh-CN" sz="360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CN" altLang="en-US" sz="360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𝜶</m:t>
                          </m:r>
                        </m:e>
                        <m:sub>
                          <m:r>
                            <a:rPr lang="en-US" altLang="zh-CN" sz="360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𝒔</m:t>
                          </m:r>
                        </m:sub>
                      </m:sSub>
                    </m:oMath>
                  </m:oMathPara>
                </a14:m>
                <a:endParaRPr lang="zh-CN" altLang="en-US" sz="3600" i="1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2772459"/>
                <a:ext cx="3049040" cy="646331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5701893" y="2750918"/>
                <a:ext cx="302980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60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CN" altLang="en-US" sz="360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𝜷</m:t>
                          </m:r>
                        </m:e>
                        <m:sub>
                          <m:r>
                            <a:rPr lang="en-US" altLang="zh-CN" sz="360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𝟏</m:t>
                          </m:r>
                        </m:sub>
                      </m:sSub>
                      <m:r>
                        <a:rPr lang="en-US" altLang="zh-CN" sz="360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 ,</m:t>
                      </m:r>
                      <m:sSub>
                        <m:sSubPr>
                          <m:ctrlPr>
                            <a:rPr lang="en-US" altLang="zh-CN" sz="360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CN" altLang="en-US" sz="360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𝜷</m:t>
                          </m:r>
                        </m:e>
                        <m:sub>
                          <m:r>
                            <a:rPr lang="en-US" altLang="zh-CN" sz="360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𝟐</m:t>
                          </m:r>
                        </m:sub>
                      </m:sSub>
                      <m:r>
                        <a:rPr lang="en-US" altLang="zh-CN" sz="360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 ,⋯,</m:t>
                      </m:r>
                      <m:sSub>
                        <m:sSubPr>
                          <m:ctrlPr>
                            <a:rPr lang="en-US" altLang="zh-CN" sz="360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CN" altLang="en-US" sz="360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𝜷</m:t>
                          </m:r>
                        </m:e>
                        <m:sub>
                          <m:r>
                            <a:rPr lang="en-US" altLang="zh-CN" sz="360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𝒕</m:t>
                          </m:r>
                        </m:sub>
                      </m:sSub>
                    </m:oMath>
                  </m:oMathPara>
                </a14:m>
                <a:endParaRPr lang="zh-CN" altLang="en-US" sz="3600" i="1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1893" y="2750918"/>
                <a:ext cx="3029804" cy="646331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43676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330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zh-CN" altLang="en-US" b="1" dirty="0" smtClean="0">
                <a:ea typeface="新宋体" pitchFamily="49" charset="-122"/>
              </a:rPr>
              <a:t>作业：</a:t>
            </a:r>
            <a:r>
              <a:rPr lang="zh-CN" altLang="en-US" b="1" dirty="0" smtClean="0"/>
              <a:t>   </a:t>
            </a:r>
            <a:r>
              <a:rPr lang="en-US" altLang="zh-CN" b="1" dirty="0" smtClean="0"/>
              <a:t>10 </a:t>
            </a:r>
            <a:r>
              <a:rPr lang="zh-CN" altLang="en-US" b="1" dirty="0" smtClean="0"/>
              <a:t>月 </a:t>
            </a:r>
            <a:r>
              <a:rPr lang="en-US" altLang="zh-CN" b="1" dirty="0" smtClean="0"/>
              <a:t>31 </a:t>
            </a:r>
            <a:r>
              <a:rPr lang="zh-CN" altLang="en-US" b="1" dirty="0" smtClean="0"/>
              <a:t>日 交</a:t>
            </a:r>
          </a:p>
        </p:txBody>
      </p:sp>
      <p:sp>
        <p:nvSpPr>
          <p:cNvPr id="61133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600200"/>
            <a:ext cx="8229600" cy="4781550"/>
          </a:xfrm>
          <a:solidFill>
            <a:srgbClr val="00FF00">
              <a:alpha val="70195"/>
            </a:srgbClr>
          </a:solidFill>
        </p:spPr>
        <p:txBody>
          <a:bodyPr/>
          <a:lstStyle/>
          <a:p>
            <a:pPr eaLnBrk="1" hangingPunct="1">
              <a:lnSpc>
                <a:spcPct val="135000"/>
              </a:lnSpc>
              <a:buFontTx/>
              <a:buNone/>
            </a:pPr>
            <a:r>
              <a:rPr lang="en-US" altLang="zh-CN" sz="4000" b="1" dirty="0" smtClean="0"/>
              <a:t>   §</a:t>
            </a:r>
            <a:r>
              <a:rPr lang="en-US" altLang="zh-CN" sz="4000" b="1" dirty="0" smtClean="0">
                <a:latin typeface="Times New Roman" pitchFamily="18" charset="0"/>
              </a:rPr>
              <a:t>3.4     3,    7,    8,    9,    10</a:t>
            </a:r>
          </a:p>
          <a:p>
            <a:pPr eaLnBrk="1" hangingPunct="1">
              <a:lnSpc>
                <a:spcPct val="135000"/>
              </a:lnSpc>
              <a:buFontTx/>
              <a:buNone/>
            </a:pPr>
            <a:r>
              <a:rPr lang="en-US" altLang="zh-CN" sz="4000" b="1" dirty="0" smtClean="0"/>
              <a:t>   §</a:t>
            </a:r>
            <a:r>
              <a:rPr lang="en-US" altLang="zh-CN" sz="4000" b="1" dirty="0" smtClean="0">
                <a:latin typeface="Times New Roman" pitchFamily="18" charset="0"/>
              </a:rPr>
              <a:t>3.5     3,    7,    9</a:t>
            </a:r>
          </a:p>
          <a:p>
            <a:pPr eaLnBrk="1" hangingPunct="1">
              <a:lnSpc>
                <a:spcPct val="135000"/>
              </a:lnSpc>
              <a:buFontTx/>
              <a:buNone/>
            </a:pPr>
            <a:r>
              <a:rPr lang="en-US" altLang="zh-CN" sz="4000" b="1" dirty="0" smtClean="0">
                <a:latin typeface="Times New Roman" pitchFamily="18" charset="0"/>
              </a:rPr>
              <a:t>    </a:t>
            </a:r>
            <a:r>
              <a:rPr lang="zh-CN" altLang="en-US" sz="3600" b="1" dirty="0" smtClean="0">
                <a:latin typeface="Times New Roman" pitchFamily="18" charset="0"/>
              </a:rPr>
              <a:t>补充题  </a:t>
            </a:r>
            <a:r>
              <a:rPr lang="en-US" altLang="zh-CN" sz="3600" b="1" dirty="0" smtClean="0">
                <a:latin typeface="Times New Roman" pitchFamily="18" charset="0"/>
              </a:rPr>
              <a:t>1.</a:t>
            </a:r>
          </a:p>
          <a:p>
            <a:pPr eaLnBrk="1" hangingPunct="1">
              <a:lnSpc>
                <a:spcPct val="135000"/>
              </a:lnSpc>
              <a:buFontTx/>
              <a:buNone/>
            </a:pPr>
            <a:r>
              <a:rPr lang="zh-CN" altLang="en-US" sz="3600" b="1" dirty="0" smtClean="0"/>
              <a:t>注</a:t>
            </a:r>
            <a:r>
              <a:rPr lang="en-US" altLang="zh-CN" sz="3600" b="1" dirty="0" smtClean="0"/>
              <a:t>: </a:t>
            </a:r>
            <a:r>
              <a:rPr lang="zh-CN" altLang="en-US" sz="3600" b="1" dirty="0" smtClean="0"/>
              <a:t>证明题要求语言通顺</a:t>
            </a:r>
            <a:r>
              <a:rPr lang="en-US" altLang="zh-CN" sz="3600" b="1" dirty="0" smtClean="0"/>
              <a:t>, </a:t>
            </a:r>
            <a:r>
              <a:rPr lang="zh-CN" altLang="en-US" sz="3600" b="1" dirty="0" smtClean="0"/>
              <a:t>注意连词</a:t>
            </a:r>
            <a:r>
              <a:rPr lang="en-US" altLang="zh-CN" sz="3600" b="1" dirty="0" smtClean="0"/>
              <a:t>,</a:t>
            </a:r>
            <a:r>
              <a:rPr lang="zh-CN" altLang="en-US" sz="3600" b="1" dirty="0" smtClean="0"/>
              <a:t>标点</a:t>
            </a:r>
            <a:endParaRPr lang="en-US" altLang="zh-CN" sz="3600" b="1" dirty="0" smtClean="0"/>
          </a:p>
          <a:p>
            <a:pPr eaLnBrk="1" hangingPunct="1">
              <a:lnSpc>
                <a:spcPct val="135000"/>
              </a:lnSpc>
              <a:buFontTx/>
              <a:buNone/>
            </a:pPr>
            <a:r>
              <a:rPr lang="zh-CN" altLang="en-US" sz="3600" b="1" dirty="0" smtClean="0"/>
              <a:t>      的使用</a:t>
            </a:r>
            <a:r>
              <a:rPr lang="en-US" altLang="zh-CN" sz="3600" b="1" dirty="0" smtClean="0"/>
              <a:t>;  </a:t>
            </a:r>
            <a:r>
              <a:rPr lang="zh-CN" altLang="en-US" sz="3600" b="1" dirty="0" smtClean="0"/>
              <a:t>每一步写明依据</a:t>
            </a:r>
            <a:r>
              <a:rPr lang="en-US" altLang="zh-CN" sz="3600" b="1" dirty="0" smtClean="0"/>
              <a:t>.</a:t>
            </a:r>
            <a:endParaRPr lang="en-US" altLang="zh-CN" sz="3600" b="1" dirty="0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8512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Rectangle 2"/>
          <p:cNvSpPr>
            <a:spLocks noGrp="1" noChangeArrowheads="1"/>
          </p:cNvSpPr>
          <p:nvPr>
            <p:ph type="title"/>
          </p:nvPr>
        </p:nvSpPr>
        <p:spPr>
          <a:solidFill>
            <a:srgbClr val="FF9900">
              <a:alpha val="30196"/>
            </a:srgbClr>
          </a:solidFill>
        </p:spPr>
        <p:txBody>
          <a:bodyPr/>
          <a:lstStyle/>
          <a:p>
            <a:pPr eaLnBrk="1" hangingPunct="1"/>
            <a:r>
              <a:rPr lang="zh-CN" altLang="en-US" sz="4000" b="1" dirty="0">
                <a:latin typeface="Times New Roman" pitchFamily="18" charset="0"/>
              </a:rPr>
              <a:t>存在</a:t>
            </a:r>
            <a:r>
              <a:rPr lang="zh-CN" altLang="en-US" sz="4000" b="1" dirty="0" smtClean="0">
                <a:latin typeface="Times New Roman" pitchFamily="18" charset="0"/>
              </a:rPr>
              <a:t>零向量、负向量</a:t>
            </a:r>
            <a:r>
              <a:rPr lang="en-US" altLang="zh-CN" sz="4000" b="1" dirty="0" smtClean="0">
                <a:latin typeface="Times New Roman" pitchFamily="18" charset="0"/>
              </a:rPr>
              <a:t>:</a:t>
            </a:r>
          </a:p>
        </p:txBody>
      </p:sp>
      <p:graphicFrame>
        <p:nvGraphicFramePr>
          <p:cNvPr id="3074" name="Object 3"/>
          <p:cNvGraphicFramePr>
            <a:graphicFrameLocks noGrp="1" noChangeAspect="1"/>
          </p:cNvGraphicFramePr>
          <p:nvPr>
            <p:ph sz="half" idx="2"/>
          </p:nvPr>
        </p:nvGraphicFramePr>
        <p:xfrm>
          <a:off x="2843213" y="1700213"/>
          <a:ext cx="3633787" cy="2046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25" name="公式" r:id="rId3" imgW="1511280" imgH="850680" progId="Equation.3">
                  <p:embed/>
                </p:oleObj>
              </mc:Choice>
              <mc:Fallback>
                <p:oleObj name="公式" r:id="rId3" imgW="1511280" imgH="85068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43213" y="1700213"/>
                        <a:ext cx="3633787" cy="20462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19524" name="Object 4"/>
          <p:cNvGraphicFramePr>
            <a:graphicFrameLocks noChangeAspect="1"/>
          </p:cNvGraphicFramePr>
          <p:nvPr/>
        </p:nvGraphicFramePr>
        <p:xfrm>
          <a:off x="2555875" y="4076700"/>
          <a:ext cx="4264025" cy="2232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26" name="公式" r:id="rId5" imgW="1625400" imgH="850680" progId="Equation.3">
                  <p:embed/>
                </p:oleObj>
              </mc:Choice>
              <mc:Fallback>
                <p:oleObj name="公式" r:id="rId5" imgW="1625400" imgH="85068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55875" y="4076700"/>
                        <a:ext cx="4264025" cy="2232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9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8195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8195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8195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7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323850" y="620713"/>
            <a:ext cx="8569325" cy="5832475"/>
          </a:xfrm>
          <a:solidFill>
            <a:srgbClr val="00FF00">
              <a:alpha val="70195"/>
            </a:srgbClr>
          </a:solidFill>
        </p:spPr>
        <p:txBody>
          <a:bodyPr/>
          <a:lstStyle/>
          <a:p>
            <a:pPr marL="609600" indent="-609600" eaLnBrk="1" hangingPunct="1">
              <a:lnSpc>
                <a:spcPct val="135000"/>
              </a:lnSpc>
              <a:buFontTx/>
              <a:buNone/>
            </a:pPr>
            <a:r>
              <a:rPr lang="en-US" altLang="zh-CN" sz="3600" b="1" dirty="0" smtClean="0">
                <a:solidFill>
                  <a:schemeClr val="tx2"/>
                </a:solidFill>
                <a:latin typeface="Times New Roman" pitchFamily="18" charset="0"/>
              </a:rPr>
              <a:t>1. </a:t>
            </a:r>
            <a:r>
              <a:rPr lang="zh-CN" altLang="en-US" sz="3600" b="1" dirty="0" smtClean="0">
                <a:solidFill>
                  <a:schemeClr val="tx2"/>
                </a:solidFill>
                <a:latin typeface="Times New Roman" pitchFamily="18" charset="0"/>
              </a:rPr>
              <a:t>求矩阵 </a:t>
            </a:r>
            <a:r>
              <a:rPr lang="en-US" altLang="zh-CN" sz="3600" b="1" dirty="0" smtClean="0">
                <a:solidFill>
                  <a:schemeClr val="tx2"/>
                </a:solidFill>
                <a:latin typeface="Times New Roman" pitchFamily="18" charset="0"/>
              </a:rPr>
              <a:t>A </a:t>
            </a:r>
            <a:r>
              <a:rPr lang="zh-CN" altLang="en-US" sz="3600" b="1" dirty="0" smtClean="0">
                <a:solidFill>
                  <a:schemeClr val="tx2"/>
                </a:solidFill>
                <a:latin typeface="Times New Roman" pitchFamily="18" charset="0"/>
              </a:rPr>
              <a:t>列向量组的一个极大无关组 </a:t>
            </a:r>
            <a:r>
              <a:rPr lang="en-US" altLang="zh-CN" sz="3600" b="1" dirty="0" smtClean="0">
                <a:solidFill>
                  <a:schemeClr val="tx2"/>
                </a:solidFill>
                <a:latin typeface="Times New Roman" pitchFamily="18" charset="0"/>
              </a:rPr>
              <a:t>, </a:t>
            </a:r>
          </a:p>
          <a:p>
            <a:pPr marL="609600" indent="-609600" eaLnBrk="1" hangingPunct="1">
              <a:lnSpc>
                <a:spcPct val="135000"/>
              </a:lnSpc>
              <a:buFontTx/>
              <a:buNone/>
            </a:pPr>
            <a:r>
              <a:rPr lang="en-US" altLang="zh-CN" sz="3600" b="1" dirty="0" smtClean="0">
                <a:solidFill>
                  <a:schemeClr val="tx2"/>
                </a:solidFill>
                <a:latin typeface="Times New Roman" pitchFamily="18" charset="0"/>
              </a:rPr>
              <a:t>   </a:t>
            </a:r>
            <a:r>
              <a:rPr lang="zh-CN" altLang="en-US" sz="3600" b="1" dirty="0" smtClean="0">
                <a:solidFill>
                  <a:schemeClr val="tx2"/>
                </a:solidFill>
                <a:latin typeface="Times New Roman" pitchFamily="18" charset="0"/>
              </a:rPr>
              <a:t>并将 </a:t>
            </a:r>
            <a:r>
              <a:rPr lang="en-US" altLang="zh-CN" sz="3600" b="1" dirty="0" smtClean="0">
                <a:solidFill>
                  <a:schemeClr val="tx2"/>
                </a:solidFill>
                <a:latin typeface="Times New Roman" pitchFamily="18" charset="0"/>
              </a:rPr>
              <a:t>A </a:t>
            </a:r>
            <a:r>
              <a:rPr lang="zh-CN" altLang="en-US" sz="3600" b="1" dirty="0" smtClean="0">
                <a:solidFill>
                  <a:schemeClr val="tx2"/>
                </a:solidFill>
                <a:latin typeface="Times New Roman" pitchFamily="18" charset="0"/>
              </a:rPr>
              <a:t>的每个列向量用此极大无关组</a:t>
            </a:r>
            <a:endParaRPr lang="en-US" altLang="zh-CN" sz="3600" b="1" dirty="0" smtClean="0">
              <a:solidFill>
                <a:schemeClr val="tx2"/>
              </a:solidFill>
              <a:latin typeface="Times New Roman" pitchFamily="18" charset="0"/>
            </a:endParaRPr>
          </a:p>
          <a:p>
            <a:pPr marL="609600" indent="-609600" eaLnBrk="1" hangingPunct="1">
              <a:lnSpc>
                <a:spcPct val="135000"/>
              </a:lnSpc>
              <a:buFontTx/>
              <a:buNone/>
            </a:pPr>
            <a:r>
              <a:rPr lang="en-US" altLang="zh-CN" sz="3600" b="1" dirty="0" smtClean="0">
                <a:solidFill>
                  <a:schemeClr val="tx2"/>
                </a:solidFill>
                <a:latin typeface="Times New Roman" pitchFamily="18" charset="0"/>
              </a:rPr>
              <a:t>   </a:t>
            </a:r>
            <a:r>
              <a:rPr lang="zh-CN" altLang="en-US" sz="3600" b="1" dirty="0" smtClean="0">
                <a:solidFill>
                  <a:schemeClr val="tx2"/>
                </a:solidFill>
                <a:latin typeface="Times New Roman" pitchFamily="18" charset="0"/>
              </a:rPr>
              <a:t>线性表出</a:t>
            </a:r>
            <a:r>
              <a:rPr lang="en-US" altLang="zh-CN" sz="3600" b="1" dirty="0" smtClean="0">
                <a:solidFill>
                  <a:schemeClr val="tx2"/>
                </a:solidFill>
                <a:latin typeface="Times New Roman" pitchFamily="18" charset="0"/>
              </a:rPr>
              <a:t>.</a:t>
            </a:r>
            <a:endParaRPr lang="zh-CN" altLang="en-US" sz="3600" b="1" dirty="0" smtClean="0">
              <a:solidFill>
                <a:schemeClr val="tx2"/>
              </a:solidFill>
              <a:latin typeface="Times New Roman" pitchFamily="18" charset="0"/>
            </a:endParaRPr>
          </a:p>
          <a:p>
            <a:pPr marL="609600" indent="-609600" eaLnBrk="1" hangingPunct="1">
              <a:lnSpc>
                <a:spcPct val="135000"/>
              </a:lnSpc>
              <a:buFontTx/>
              <a:buNone/>
            </a:pPr>
            <a:endParaRPr lang="zh-CN" altLang="en-US" b="1" dirty="0" smtClean="0">
              <a:solidFill>
                <a:schemeClr val="tx2"/>
              </a:solidFill>
              <a:latin typeface="Times New Roman" pitchFamily="18" charset="0"/>
            </a:endParaRPr>
          </a:p>
          <a:p>
            <a:pPr marL="609600" indent="-609600" eaLnBrk="1" hangingPunct="1">
              <a:lnSpc>
                <a:spcPct val="135000"/>
              </a:lnSpc>
              <a:buFontTx/>
              <a:buNone/>
            </a:pPr>
            <a:r>
              <a:rPr lang="zh-CN" altLang="en-US" b="1" dirty="0" smtClean="0">
                <a:solidFill>
                  <a:schemeClr val="tx2"/>
                </a:solidFill>
                <a:latin typeface="Times New Roman" pitchFamily="18" charset="0"/>
              </a:rPr>
              <a:t> </a:t>
            </a:r>
          </a:p>
          <a:p>
            <a:pPr marL="609600" indent="-609600" eaLnBrk="1" hangingPunct="1">
              <a:lnSpc>
                <a:spcPct val="135000"/>
              </a:lnSpc>
              <a:buFontTx/>
              <a:buNone/>
            </a:pPr>
            <a:r>
              <a:rPr lang="zh-CN" altLang="en-US" b="1" dirty="0" smtClean="0">
                <a:solidFill>
                  <a:schemeClr val="tx2"/>
                </a:solidFill>
                <a:latin typeface="Times New Roman" pitchFamily="18" charset="0"/>
              </a:rPr>
              <a:t>  </a:t>
            </a:r>
            <a:endParaRPr lang="en-US" altLang="zh-CN" b="1" dirty="0" smtClean="0">
              <a:solidFill>
                <a:schemeClr val="tx2"/>
              </a:solidFill>
              <a:latin typeface="Times New Roman" pitchFamily="18" charset="0"/>
            </a:endParaRPr>
          </a:p>
        </p:txBody>
      </p:sp>
      <p:graphicFrame>
        <p:nvGraphicFramePr>
          <p:cNvPr id="31746" name="Object 3"/>
          <p:cNvGraphicFramePr>
            <a:graphicFrameLocks noChangeAspect="1"/>
          </p:cNvGraphicFramePr>
          <p:nvPr/>
        </p:nvGraphicFramePr>
        <p:xfrm>
          <a:off x="2124075" y="3284538"/>
          <a:ext cx="4602163" cy="271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532" name="公式" r:id="rId3" imgW="1549080" imgH="914400" progId="Equation.3">
                  <p:embed/>
                </p:oleObj>
              </mc:Choice>
              <mc:Fallback>
                <p:oleObj name="公式" r:id="rId3" imgW="1549080" imgH="914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24075" y="3284538"/>
                        <a:ext cx="4602163" cy="2717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76998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4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68313" y="549275"/>
            <a:ext cx="8229600" cy="5543550"/>
          </a:xfrm>
          <a:solidFill>
            <a:srgbClr val="00FF00">
              <a:alpha val="70195"/>
            </a:srgbClr>
          </a:solidFill>
        </p:spPr>
        <p:txBody>
          <a:bodyPr/>
          <a:lstStyle/>
          <a:p>
            <a:pPr>
              <a:lnSpc>
                <a:spcPct val="150000"/>
              </a:lnSpc>
              <a:buFontTx/>
              <a:buNone/>
            </a:pPr>
            <a:r>
              <a:rPr lang="en-US" altLang="zh-CN" sz="4400" b="1" dirty="0" smtClean="0">
                <a:solidFill>
                  <a:schemeClr val="tx2"/>
                </a:solidFill>
                <a:latin typeface="Times New Roman" pitchFamily="18" charset="0"/>
              </a:rPr>
              <a:t>                  </a:t>
            </a:r>
            <a:r>
              <a:rPr lang="zh-CN" altLang="en-US" sz="4400" b="1" dirty="0" smtClean="0">
                <a:solidFill>
                  <a:schemeClr val="tx2"/>
                </a:solidFill>
                <a:latin typeface="Times New Roman" pitchFamily="18" charset="0"/>
              </a:rPr>
              <a:t>期中考试 </a:t>
            </a:r>
            <a:r>
              <a:rPr lang="en-US" altLang="zh-CN" sz="4400" b="1" dirty="0" smtClean="0">
                <a:solidFill>
                  <a:schemeClr val="tx2"/>
                </a:solidFill>
                <a:latin typeface="Times New Roman" pitchFamily="18" charset="0"/>
              </a:rPr>
              <a:t>:</a:t>
            </a:r>
            <a:endParaRPr lang="en-US" altLang="zh-CN" sz="4400" b="1" dirty="0" smtClean="0"/>
          </a:p>
          <a:p>
            <a:pPr>
              <a:lnSpc>
                <a:spcPct val="150000"/>
              </a:lnSpc>
              <a:buFontTx/>
              <a:buNone/>
            </a:pPr>
            <a:r>
              <a:rPr lang="en-US" altLang="zh-CN" sz="3600" b="1" dirty="0" smtClean="0">
                <a:latin typeface="Times New Roman" pitchFamily="18" charset="0"/>
                <a:cs typeface="Times New Roman" pitchFamily="18" charset="0"/>
              </a:rPr>
              <a:t>      11 </a:t>
            </a:r>
            <a:r>
              <a:rPr lang="zh-CN" altLang="en-US" sz="3600" b="1" dirty="0" smtClean="0">
                <a:latin typeface="Times New Roman" pitchFamily="18" charset="0"/>
                <a:cs typeface="Times New Roman" pitchFamily="18" charset="0"/>
              </a:rPr>
              <a:t>月 </a:t>
            </a:r>
            <a:r>
              <a:rPr lang="en-US" altLang="zh-CN" sz="3600" b="1" dirty="0" smtClean="0">
                <a:latin typeface="Times New Roman" pitchFamily="18" charset="0"/>
                <a:cs typeface="Times New Roman" pitchFamily="18" charset="0"/>
              </a:rPr>
              <a:t>14 </a:t>
            </a:r>
            <a:r>
              <a:rPr lang="zh-CN" altLang="en-US" sz="3600" b="1" dirty="0" smtClean="0">
                <a:latin typeface="Times New Roman" pitchFamily="18" charset="0"/>
                <a:cs typeface="Times New Roman" pitchFamily="18" charset="0"/>
              </a:rPr>
              <a:t>日 </a:t>
            </a:r>
            <a:r>
              <a:rPr lang="en-US" altLang="zh-CN" sz="3600" b="1" dirty="0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zh-CN" altLang="en-US" sz="3600" b="1" dirty="0" smtClean="0">
                <a:latin typeface="Times New Roman" pitchFamily="18" charset="0"/>
                <a:cs typeface="Times New Roman" pitchFamily="18" charset="0"/>
              </a:rPr>
              <a:t>周三</a:t>
            </a:r>
            <a:r>
              <a:rPr lang="en-US" altLang="zh-CN" sz="3600" b="1" dirty="0" smtClean="0">
                <a:latin typeface="Times New Roman" pitchFamily="18" charset="0"/>
                <a:cs typeface="Times New Roman" pitchFamily="18" charset="0"/>
              </a:rPr>
              <a:t>)   </a:t>
            </a:r>
            <a:r>
              <a:rPr lang="zh-CN" altLang="en-US" sz="3600" b="1" dirty="0" smtClean="0">
                <a:latin typeface="Times New Roman" pitchFamily="18" charset="0"/>
                <a:cs typeface="Times New Roman" pitchFamily="18" charset="0"/>
              </a:rPr>
              <a:t>第 </a:t>
            </a:r>
            <a:r>
              <a:rPr lang="en-US" altLang="zh-CN" sz="3600" b="1" dirty="0" smtClean="0">
                <a:latin typeface="Times New Roman" pitchFamily="18" charset="0"/>
                <a:cs typeface="Times New Roman" pitchFamily="18" charset="0"/>
              </a:rPr>
              <a:t>10 - 11 </a:t>
            </a:r>
            <a:r>
              <a:rPr lang="zh-CN" altLang="en-US" sz="3600" b="1" dirty="0" smtClean="0">
                <a:latin typeface="Times New Roman" pitchFamily="18" charset="0"/>
                <a:cs typeface="Times New Roman" pitchFamily="18" charset="0"/>
              </a:rPr>
              <a:t>节</a:t>
            </a:r>
            <a:endParaRPr lang="en-US" altLang="zh-CN" sz="3600" b="1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50000"/>
              </a:lnSpc>
              <a:buFontTx/>
              <a:buNone/>
            </a:pPr>
            <a:endParaRPr lang="en-US" altLang="zh-CN" sz="3600" b="1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50000"/>
              </a:lnSpc>
              <a:buFontTx/>
              <a:buNone/>
            </a:pPr>
            <a:r>
              <a:rPr lang="en-US" altLang="zh-CN" sz="36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zh-CN" altLang="en-US" sz="3600" b="1" dirty="0" smtClean="0">
                <a:latin typeface="Times New Roman" pitchFamily="18" charset="0"/>
                <a:cs typeface="Times New Roman" pitchFamily="18" charset="0"/>
              </a:rPr>
              <a:t>考试范围</a:t>
            </a:r>
            <a:r>
              <a:rPr lang="en-US" altLang="zh-CN" sz="3600" b="1" dirty="0" smtClean="0">
                <a:latin typeface="Times New Roman" pitchFamily="18" charset="0"/>
                <a:cs typeface="Times New Roman" pitchFamily="18" charset="0"/>
              </a:rPr>
              <a:t>:  </a:t>
            </a:r>
            <a:r>
              <a:rPr lang="zh-CN" altLang="en-US" sz="3600" b="1" dirty="0" smtClean="0">
                <a:latin typeface="Times New Roman" pitchFamily="18" charset="0"/>
                <a:cs typeface="Times New Roman" pitchFamily="18" charset="0"/>
              </a:rPr>
              <a:t>第 </a:t>
            </a:r>
            <a:r>
              <a:rPr lang="en-US" altLang="zh-CN" sz="3600" b="1" dirty="0" smtClean="0">
                <a:latin typeface="Times New Roman" pitchFamily="18" charset="0"/>
                <a:cs typeface="Times New Roman" pitchFamily="18" charset="0"/>
              </a:rPr>
              <a:t>1, 2 </a:t>
            </a:r>
            <a:r>
              <a:rPr lang="zh-CN" altLang="en-US" sz="3600" b="1" dirty="0" smtClean="0">
                <a:latin typeface="Times New Roman" pitchFamily="18" charset="0"/>
                <a:cs typeface="Times New Roman" pitchFamily="18" charset="0"/>
              </a:rPr>
              <a:t>章 </a:t>
            </a:r>
            <a:r>
              <a:rPr lang="en-US" altLang="zh-CN" sz="3600" b="1" dirty="0" smtClean="0">
                <a:latin typeface="Times New Roman" pitchFamily="18" charset="0"/>
                <a:cs typeface="Times New Roman" pitchFamily="18" charset="0"/>
              </a:rPr>
              <a:t>,  </a:t>
            </a:r>
            <a:r>
              <a:rPr lang="zh-CN" altLang="en-US" sz="3600" b="1" dirty="0" smtClean="0">
                <a:latin typeface="Times New Roman" pitchFamily="18" charset="0"/>
                <a:cs typeface="Times New Roman" pitchFamily="18" charset="0"/>
              </a:rPr>
              <a:t>第 </a:t>
            </a:r>
            <a:r>
              <a:rPr lang="en-US" altLang="zh-CN" sz="3600" b="1" dirty="0" smtClean="0">
                <a:latin typeface="Times New Roman" pitchFamily="18" charset="0"/>
                <a:cs typeface="Times New Roman" pitchFamily="18" charset="0"/>
              </a:rPr>
              <a:t>3 </a:t>
            </a:r>
            <a:r>
              <a:rPr lang="zh-CN" altLang="en-US" sz="3600" b="1" dirty="0" smtClean="0">
                <a:latin typeface="Times New Roman" pitchFamily="18" charset="0"/>
                <a:cs typeface="Times New Roman" pitchFamily="18" charset="0"/>
              </a:rPr>
              <a:t>章 </a:t>
            </a:r>
            <a:r>
              <a:rPr lang="en-US" altLang="zh-CN" sz="3600" b="1" dirty="0" smtClean="0">
                <a:latin typeface="Times New Roman" pitchFamily="18" charset="0"/>
                <a:cs typeface="Times New Roman" pitchFamily="18" charset="0"/>
              </a:rPr>
              <a:t>1-8 </a:t>
            </a:r>
            <a:r>
              <a:rPr lang="zh-CN" altLang="en-US" sz="3600" b="1" dirty="0" smtClean="0">
                <a:latin typeface="Times New Roman" pitchFamily="18" charset="0"/>
                <a:cs typeface="Times New Roman" pitchFamily="18" charset="0"/>
              </a:rPr>
              <a:t>节 </a:t>
            </a:r>
            <a:r>
              <a:rPr lang="en-US" altLang="zh-CN" sz="3600" b="1" dirty="0" smtClean="0">
                <a:latin typeface="Times New Roman" pitchFamily="18" charset="0"/>
                <a:cs typeface="Times New Roman" pitchFamily="18" charset="0"/>
              </a:rPr>
              <a:t>,  </a:t>
            </a:r>
          </a:p>
          <a:p>
            <a:pPr>
              <a:lnSpc>
                <a:spcPct val="150000"/>
              </a:lnSpc>
              <a:buFontTx/>
              <a:buNone/>
            </a:pPr>
            <a:r>
              <a:rPr lang="en-US" altLang="zh-CN" sz="3600" b="1" dirty="0" smtClean="0">
                <a:latin typeface="Times New Roman" pitchFamily="18" charset="0"/>
                <a:cs typeface="Times New Roman" pitchFamily="18" charset="0"/>
              </a:rPr>
              <a:t>                     </a:t>
            </a:r>
            <a:r>
              <a:rPr lang="zh-CN" altLang="en-US" sz="3600" b="1" dirty="0" smtClean="0">
                <a:latin typeface="Times New Roman" pitchFamily="18" charset="0"/>
                <a:cs typeface="Times New Roman" pitchFamily="18" charset="0"/>
              </a:rPr>
              <a:t>第 </a:t>
            </a:r>
            <a:r>
              <a:rPr lang="en-US" altLang="zh-CN" sz="3600" b="1" dirty="0" smtClean="0">
                <a:latin typeface="Times New Roman" pitchFamily="18" charset="0"/>
                <a:cs typeface="Times New Roman" pitchFamily="18" charset="0"/>
              </a:rPr>
              <a:t>4 </a:t>
            </a:r>
            <a:r>
              <a:rPr lang="zh-CN" altLang="en-US" sz="3600" b="1" dirty="0" smtClean="0">
                <a:latin typeface="Times New Roman" pitchFamily="18" charset="0"/>
                <a:cs typeface="Times New Roman" pitchFamily="18" charset="0"/>
              </a:rPr>
              <a:t>章  课上讲到的内容</a:t>
            </a:r>
          </a:p>
        </p:txBody>
      </p:sp>
    </p:spTree>
    <p:extLst>
      <p:ext uri="{BB962C8B-B14F-4D97-AF65-F5344CB8AC3E}">
        <p14:creationId xmlns:p14="http://schemas.microsoft.com/office/powerpoint/2010/main" val="2536669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52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692150"/>
            <a:ext cx="8229600" cy="5434013"/>
          </a:xfrm>
        </p:spPr>
        <p:txBody>
          <a:bodyPr/>
          <a:lstStyle/>
          <a:p>
            <a:pPr eaLnBrk="1" hangingPunct="1">
              <a:lnSpc>
                <a:spcPct val="135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</a:rPr>
              <a:t>   </a:t>
            </a:r>
            <a:r>
              <a:rPr lang="zh-CN" altLang="en-US" b="1" smtClean="0">
                <a:latin typeface="Times New Roman" pitchFamily="18" charset="0"/>
              </a:rPr>
              <a:t>向量组可以有许多极大无关组</a:t>
            </a:r>
            <a:r>
              <a:rPr lang="en-US" altLang="zh-CN" b="1" smtClean="0">
                <a:latin typeface="Times New Roman" pitchFamily="18" charset="0"/>
              </a:rPr>
              <a:t>,  </a:t>
            </a:r>
            <a:r>
              <a:rPr lang="zh-CN" altLang="en-US" b="1" smtClean="0">
                <a:latin typeface="Times New Roman" pitchFamily="18" charset="0"/>
              </a:rPr>
              <a:t>这些极大</a:t>
            </a:r>
            <a:endParaRPr lang="en-US" altLang="zh-CN" b="1" smtClean="0">
              <a:latin typeface="Times New Roman" pitchFamily="18" charset="0"/>
            </a:endParaRPr>
          </a:p>
          <a:p>
            <a:pPr eaLnBrk="1" hangingPunct="1">
              <a:lnSpc>
                <a:spcPct val="135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</a:rPr>
              <a:t>无关组的向量个数都相同</a:t>
            </a:r>
            <a:r>
              <a:rPr lang="en-US" altLang="zh-CN" b="1" smtClean="0">
                <a:latin typeface="Times New Roman" pitchFamily="18" charset="0"/>
              </a:rPr>
              <a:t>,  </a:t>
            </a:r>
            <a:r>
              <a:rPr lang="zh-CN" altLang="en-US" b="1" smtClean="0">
                <a:latin typeface="Times New Roman" pitchFamily="18" charset="0"/>
              </a:rPr>
              <a:t>称为向量组的秩 </a:t>
            </a:r>
          </a:p>
          <a:p>
            <a:pPr eaLnBrk="1" hangingPunct="1"/>
            <a:endParaRPr lang="en-US" altLang="zh-CN" smtClean="0"/>
          </a:p>
        </p:txBody>
      </p:sp>
      <p:sp>
        <p:nvSpPr>
          <p:cNvPr id="619523" name="Text Box 3"/>
          <p:cNvSpPr txBox="1">
            <a:spLocks noChangeArrowheads="1"/>
          </p:cNvSpPr>
          <p:nvPr/>
        </p:nvSpPr>
        <p:spPr bwMode="auto">
          <a:xfrm>
            <a:off x="3924300" y="2708275"/>
            <a:ext cx="1584325" cy="617538"/>
          </a:xfrm>
          <a:prstGeom prst="rect">
            <a:avLst/>
          </a:prstGeom>
          <a:solidFill>
            <a:srgbClr val="FFCC00">
              <a:alpha val="43921"/>
            </a:srgbClr>
          </a:solidFill>
          <a:ln w="38100" algn="ctr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kumimoji="0" lang="zh-CN" altLang="en-US"/>
              <a:t>向量组</a:t>
            </a:r>
          </a:p>
        </p:txBody>
      </p:sp>
      <p:sp>
        <p:nvSpPr>
          <p:cNvPr id="619524" name="Text Box 4"/>
          <p:cNvSpPr txBox="1">
            <a:spLocks noChangeArrowheads="1"/>
          </p:cNvSpPr>
          <p:nvPr/>
        </p:nvSpPr>
        <p:spPr bwMode="auto">
          <a:xfrm>
            <a:off x="1042988" y="4581525"/>
            <a:ext cx="2808287" cy="617538"/>
          </a:xfrm>
          <a:prstGeom prst="rect">
            <a:avLst/>
          </a:prstGeom>
          <a:solidFill>
            <a:srgbClr val="FFCC99">
              <a:alpha val="43921"/>
            </a:srgbClr>
          </a:solidFill>
          <a:ln w="38100" algn="ctr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kumimoji="0" lang="zh-CN" altLang="en-US"/>
              <a:t>极大无关组</a:t>
            </a:r>
            <a:r>
              <a:rPr kumimoji="0" lang="en-US" altLang="zh-CN"/>
              <a:t>Ⅰ</a:t>
            </a:r>
          </a:p>
        </p:txBody>
      </p:sp>
      <p:sp>
        <p:nvSpPr>
          <p:cNvPr id="619525" name="Text Box 5"/>
          <p:cNvSpPr txBox="1">
            <a:spLocks noChangeArrowheads="1"/>
          </p:cNvSpPr>
          <p:nvPr/>
        </p:nvSpPr>
        <p:spPr bwMode="auto">
          <a:xfrm>
            <a:off x="5508625" y="4581525"/>
            <a:ext cx="2951163" cy="617538"/>
          </a:xfrm>
          <a:prstGeom prst="rect">
            <a:avLst/>
          </a:prstGeom>
          <a:solidFill>
            <a:srgbClr val="FFCC99">
              <a:alpha val="43921"/>
            </a:srgbClr>
          </a:solidFill>
          <a:ln w="38100" algn="ctr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kumimoji="0" lang="zh-CN" altLang="en-US"/>
              <a:t>极大无关组</a:t>
            </a:r>
            <a:r>
              <a:rPr kumimoji="0" lang="en-US" altLang="en-US"/>
              <a:t>Ⅱ</a:t>
            </a:r>
            <a:endParaRPr kumimoji="0" lang="en-US" altLang="zh-CN"/>
          </a:p>
        </p:txBody>
      </p:sp>
      <p:cxnSp>
        <p:nvCxnSpPr>
          <p:cNvPr id="619526" name="AutoShape 6"/>
          <p:cNvCxnSpPr>
            <a:cxnSpLocks noChangeShapeType="1"/>
            <a:stCxn id="619524" idx="0"/>
            <a:endCxn id="619523" idx="2"/>
          </p:cNvCxnSpPr>
          <p:nvPr/>
        </p:nvCxnSpPr>
        <p:spPr bwMode="auto">
          <a:xfrm rot="-5400000">
            <a:off x="2973388" y="2819400"/>
            <a:ext cx="1217612" cy="2268538"/>
          </a:xfrm>
          <a:prstGeom prst="curvedConnector3">
            <a:avLst>
              <a:gd name="adj1" fmla="val 40282"/>
            </a:avLst>
          </a:prstGeom>
          <a:noFill/>
          <a:ln w="63500">
            <a:solidFill>
              <a:srgbClr val="0000FF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19527" name="AutoShape 7"/>
          <p:cNvCxnSpPr>
            <a:cxnSpLocks noChangeShapeType="1"/>
            <a:stCxn id="619525" idx="0"/>
            <a:endCxn id="619523" idx="2"/>
          </p:cNvCxnSpPr>
          <p:nvPr/>
        </p:nvCxnSpPr>
        <p:spPr bwMode="auto">
          <a:xfrm rot="5400000" flipH="1">
            <a:off x="5241926" y="2819400"/>
            <a:ext cx="1217612" cy="2268537"/>
          </a:xfrm>
          <a:prstGeom prst="curvedConnector3">
            <a:avLst>
              <a:gd name="adj1" fmla="val 43282"/>
            </a:avLst>
          </a:prstGeom>
          <a:noFill/>
          <a:ln w="63500">
            <a:solidFill>
              <a:srgbClr val="0000FF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19528" name="AutoShape 8"/>
          <p:cNvCxnSpPr>
            <a:cxnSpLocks noChangeShapeType="1"/>
            <a:stCxn id="619524" idx="2"/>
            <a:endCxn id="619525" idx="2"/>
          </p:cNvCxnSpPr>
          <p:nvPr/>
        </p:nvCxnSpPr>
        <p:spPr bwMode="auto">
          <a:xfrm rot="16200000" flipH="1">
            <a:off x="4715669" y="2950369"/>
            <a:ext cx="1587" cy="4537075"/>
          </a:xfrm>
          <a:prstGeom prst="curvedConnector3">
            <a:avLst>
              <a:gd name="adj1" fmla="val 73400032"/>
            </a:avLst>
          </a:prstGeom>
          <a:noFill/>
          <a:ln w="6350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877321" name="Rectangle 9"/>
          <p:cNvSpPr>
            <a:spLocks noChangeArrowheads="1"/>
          </p:cNvSpPr>
          <p:nvPr/>
        </p:nvSpPr>
        <p:spPr bwMode="auto">
          <a:xfrm>
            <a:off x="3059113" y="5661025"/>
            <a:ext cx="309245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kumimoji="0" lang="zh-CN" altLang="en-US"/>
              <a:t>向量个数相同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7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8773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8773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77321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68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773238"/>
            <a:ext cx="8229600" cy="4608512"/>
          </a:xfrm>
        </p:spPr>
        <p:txBody>
          <a:bodyPr/>
          <a:lstStyle/>
          <a:p>
            <a:pPr eaLnBrk="1" hangingPunct="1">
              <a:lnSpc>
                <a:spcPct val="130000"/>
              </a:lnSpc>
              <a:buFontTx/>
              <a:buNone/>
            </a:pPr>
            <a:r>
              <a:rPr lang="zh-CN" altLang="en-US" b="1" dirty="0" smtClean="0"/>
              <a:t>     </a:t>
            </a:r>
            <a:r>
              <a:rPr lang="zh-CN" altLang="en-US" b="1" dirty="0" smtClean="0">
                <a:latin typeface="Times New Roman" pitchFamily="18" charset="0"/>
              </a:rPr>
              <a:t>向量组的不同极大无关组向量个数</a:t>
            </a:r>
            <a:endParaRPr lang="en-US" altLang="zh-CN" b="1" dirty="0" smtClean="0">
              <a:latin typeface="Times New Roman" pitchFamily="18" charset="0"/>
            </a:endParaRPr>
          </a:p>
          <a:p>
            <a:pPr eaLnBrk="1" hangingPunct="1">
              <a:lnSpc>
                <a:spcPct val="130000"/>
              </a:lnSpc>
              <a:buFontTx/>
              <a:buNone/>
            </a:pPr>
            <a:r>
              <a:rPr lang="en-US" altLang="zh-CN" b="1" dirty="0" smtClean="0">
                <a:latin typeface="Times New Roman" pitchFamily="18" charset="0"/>
              </a:rPr>
              <a:t>  </a:t>
            </a:r>
            <a:r>
              <a:rPr lang="zh-CN" altLang="en-US" b="1" dirty="0" smtClean="0">
                <a:latin typeface="Times New Roman" pitchFamily="18" charset="0"/>
              </a:rPr>
              <a:t>都相同</a:t>
            </a:r>
            <a:r>
              <a:rPr lang="en-US" altLang="zh-CN" b="1" dirty="0" smtClean="0">
                <a:latin typeface="Times New Roman" pitchFamily="18" charset="0"/>
              </a:rPr>
              <a:t>, </a:t>
            </a:r>
            <a:r>
              <a:rPr lang="zh-CN" altLang="en-US" b="1" dirty="0" smtClean="0">
                <a:latin typeface="Times New Roman" pitchFamily="18" charset="0"/>
              </a:rPr>
              <a:t> 此个数称为向量组的秩 </a:t>
            </a:r>
            <a:r>
              <a:rPr lang="en-US" altLang="zh-CN" b="1" dirty="0" smtClean="0">
                <a:latin typeface="Times New Roman" pitchFamily="18" charset="0"/>
              </a:rPr>
              <a:t>. </a:t>
            </a:r>
          </a:p>
          <a:p>
            <a:pPr eaLnBrk="1" hangingPunct="1">
              <a:lnSpc>
                <a:spcPct val="130000"/>
              </a:lnSpc>
              <a:buFontTx/>
              <a:buNone/>
            </a:pPr>
            <a:r>
              <a:rPr lang="zh-CN" altLang="en-US" b="1" dirty="0" smtClean="0">
                <a:latin typeface="Times New Roman" pitchFamily="18" charset="0"/>
              </a:rPr>
              <a:t>  规定</a:t>
            </a:r>
            <a:r>
              <a:rPr lang="en-US" altLang="zh-CN" b="1" dirty="0" smtClean="0">
                <a:latin typeface="Times New Roman" pitchFamily="18" charset="0"/>
              </a:rPr>
              <a:t>:   </a:t>
            </a:r>
            <a:r>
              <a:rPr lang="zh-CN" altLang="en-US" b="1" dirty="0" smtClean="0">
                <a:latin typeface="Times New Roman" pitchFamily="18" charset="0"/>
              </a:rPr>
              <a:t>零向量组  </a:t>
            </a:r>
            <a:r>
              <a:rPr lang="en-US" altLang="zh-CN" b="1" dirty="0" smtClean="0">
                <a:latin typeface="Times New Roman" pitchFamily="18" charset="0"/>
              </a:rPr>
              <a:t>0 , 0 , … , 0 </a:t>
            </a:r>
            <a:r>
              <a:rPr lang="zh-CN" altLang="en-US" b="1" dirty="0" smtClean="0">
                <a:latin typeface="Times New Roman" pitchFamily="18" charset="0"/>
              </a:rPr>
              <a:t>的秩为零</a:t>
            </a:r>
            <a:r>
              <a:rPr lang="en-US" altLang="zh-CN" b="1" dirty="0" smtClean="0">
                <a:latin typeface="Times New Roman" pitchFamily="18" charset="0"/>
              </a:rPr>
              <a:t>.</a:t>
            </a:r>
            <a:endParaRPr lang="en-US" altLang="zh-CN" dirty="0" smtClean="0"/>
          </a:p>
          <a:p>
            <a:pPr eaLnBrk="1" hangingPunct="1">
              <a:lnSpc>
                <a:spcPct val="120000"/>
              </a:lnSpc>
              <a:buFontTx/>
              <a:buNone/>
            </a:pPr>
            <a:r>
              <a:rPr lang="zh-CN" altLang="en-US" b="1" dirty="0" smtClean="0">
                <a:latin typeface="Times New Roman" pitchFamily="18" charset="0"/>
              </a:rPr>
              <a:t>  </a:t>
            </a:r>
            <a:r>
              <a:rPr lang="zh-CN" altLang="en-US" b="1" dirty="0" smtClean="0">
                <a:solidFill>
                  <a:schemeClr val="accent2"/>
                </a:solidFill>
                <a:latin typeface="Times New Roman" pitchFamily="18" charset="0"/>
              </a:rPr>
              <a:t>向量组的秩比相关性更精细</a:t>
            </a:r>
            <a:r>
              <a:rPr lang="en-US" altLang="zh-CN" b="1" dirty="0" smtClean="0">
                <a:solidFill>
                  <a:schemeClr val="accent2"/>
                </a:solidFill>
                <a:latin typeface="Times New Roman" pitchFamily="18" charset="0"/>
              </a:rPr>
              <a:t>:</a:t>
            </a:r>
          </a:p>
          <a:p>
            <a:pPr eaLnBrk="1" hangingPunct="1">
              <a:lnSpc>
                <a:spcPct val="120000"/>
              </a:lnSpc>
              <a:buFontTx/>
              <a:buNone/>
            </a:pPr>
            <a:r>
              <a:rPr lang="en-US" altLang="zh-CN" b="1" dirty="0" smtClean="0">
                <a:latin typeface="Times New Roman" pitchFamily="18" charset="0"/>
              </a:rPr>
              <a:t>        </a:t>
            </a:r>
            <a:r>
              <a:rPr lang="zh-CN" altLang="en-US" b="1" dirty="0" smtClean="0">
                <a:latin typeface="Times New Roman" pitchFamily="18" charset="0"/>
              </a:rPr>
              <a:t>秩 </a:t>
            </a:r>
            <a:r>
              <a:rPr lang="en-US" altLang="zh-CN" b="1" dirty="0" smtClean="0">
                <a:latin typeface="Times New Roman" pitchFamily="18" charset="0"/>
              </a:rPr>
              <a:t>&lt; </a:t>
            </a:r>
            <a:r>
              <a:rPr lang="zh-CN" altLang="en-US" b="1" dirty="0" smtClean="0">
                <a:latin typeface="Times New Roman" pitchFamily="18" charset="0"/>
              </a:rPr>
              <a:t>向量个数      </a:t>
            </a:r>
            <a:r>
              <a:rPr lang="zh-CN" altLang="en-US" b="1" dirty="0" smtClean="0">
                <a:latin typeface="Times New Roman" pitchFamily="18" charset="0"/>
                <a:sym typeface="Symbol" pitchFamily="18" charset="2"/>
              </a:rPr>
              <a:t>    </a:t>
            </a:r>
            <a:r>
              <a:rPr lang="zh-CN" altLang="en-US" b="1" dirty="0" smtClean="0">
                <a:latin typeface="Times New Roman" pitchFamily="18" charset="0"/>
              </a:rPr>
              <a:t>线性相关</a:t>
            </a:r>
          </a:p>
          <a:p>
            <a:pPr eaLnBrk="1" hangingPunct="1">
              <a:lnSpc>
                <a:spcPct val="120000"/>
              </a:lnSpc>
              <a:buFontTx/>
              <a:buNone/>
            </a:pPr>
            <a:r>
              <a:rPr lang="zh-CN" altLang="en-US" b="1" dirty="0" smtClean="0">
                <a:latin typeface="Times New Roman" pitchFamily="18" charset="0"/>
              </a:rPr>
              <a:t>        秩 </a:t>
            </a:r>
            <a:r>
              <a:rPr lang="en-US" altLang="zh-CN" b="1" dirty="0" smtClean="0">
                <a:latin typeface="Times New Roman" pitchFamily="18" charset="0"/>
              </a:rPr>
              <a:t>= </a:t>
            </a:r>
            <a:r>
              <a:rPr lang="zh-CN" altLang="en-US" b="1" dirty="0" smtClean="0">
                <a:latin typeface="Times New Roman" pitchFamily="18" charset="0"/>
              </a:rPr>
              <a:t>向量个数      </a:t>
            </a:r>
            <a:r>
              <a:rPr lang="zh-CN" altLang="en-US" b="1" dirty="0" smtClean="0">
                <a:latin typeface="Times New Roman" pitchFamily="18" charset="0"/>
                <a:sym typeface="Symbol" pitchFamily="18" charset="2"/>
              </a:rPr>
              <a:t>   </a:t>
            </a:r>
            <a:r>
              <a:rPr lang="zh-CN" altLang="en-US" b="1" dirty="0" smtClean="0">
                <a:latin typeface="Times New Roman" pitchFamily="18" charset="0"/>
              </a:rPr>
              <a:t> 线性无关</a:t>
            </a:r>
          </a:p>
        </p:txBody>
      </p:sp>
      <p:pic>
        <p:nvPicPr>
          <p:cNvPr id="620547" name="Picture 6" descr="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70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0548" name="Rectangle 8"/>
          <p:cNvSpPr>
            <a:spLocks noGrp="1" noChangeArrowheads="1"/>
          </p:cNvSpPr>
          <p:nvPr>
            <p:ph type="title"/>
          </p:nvPr>
        </p:nvSpPr>
        <p:spPr>
          <a:xfrm>
            <a:off x="539750" y="0"/>
            <a:ext cx="8229600" cy="1143000"/>
          </a:xfrm>
        </p:spPr>
        <p:txBody>
          <a:bodyPr/>
          <a:lstStyle/>
          <a:p>
            <a:pPr eaLnBrk="1" hangingPunct="1"/>
            <a:r>
              <a:rPr lang="zh-CN" altLang="en-US" sz="4000" b="1" smtClean="0">
                <a:solidFill>
                  <a:schemeClr val="bg1"/>
                </a:solidFill>
              </a:rPr>
              <a:t>向量组的秩 </a:t>
            </a:r>
            <a:r>
              <a:rPr lang="en-US" altLang="zh-CN" sz="4000" b="1" smtClean="0">
                <a:solidFill>
                  <a:schemeClr val="bg1"/>
                </a:solidFill>
                <a:latin typeface="Times New Roman" pitchFamily="18" charset="0"/>
              </a:rPr>
              <a:t>(rank)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68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9568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68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19568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68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9568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9568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9568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68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9568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9568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9568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957891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57200" y="692150"/>
                <a:ext cx="8229600" cy="5473700"/>
              </a:xfrm>
            </p:spPr>
            <p:txBody>
              <a:bodyPr/>
              <a:lstStyle/>
              <a:p>
                <a:pPr eaLnBrk="1" hangingPunct="1">
                  <a:lnSpc>
                    <a:spcPct val="150000"/>
                  </a:lnSpc>
                  <a:buFontTx/>
                  <a:buNone/>
                </a:pPr>
                <a:r>
                  <a:rPr lang="zh-CN" altLang="en-US" b="1" dirty="0" smtClean="0">
                    <a:latin typeface="Times New Roman" pitchFamily="18" charset="0"/>
                  </a:rPr>
                  <a:t>定理 </a:t>
                </a:r>
                <a:r>
                  <a:rPr lang="en-US" altLang="zh-CN" b="1" dirty="0" smtClean="0">
                    <a:latin typeface="Times New Roman" pitchFamily="18" charset="0"/>
                  </a:rPr>
                  <a:t>3.3   </a:t>
                </a:r>
                <a:r>
                  <a:rPr lang="zh-CN" altLang="en-US" b="1" dirty="0" smtClean="0">
                    <a:latin typeface="Times New Roman" pitchFamily="18" charset="0"/>
                  </a:rPr>
                  <a:t>若向量组</a:t>
                </a:r>
                <a:r>
                  <a:rPr lang="en-US" altLang="zh-CN" b="1" dirty="0" smtClean="0">
                    <a:latin typeface="Times New Roman" pitchFamily="18" charset="0"/>
                  </a:rPr>
                  <a:t>Ⅰ</a:t>
                </a:r>
                <a:r>
                  <a:rPr lang="zh-CN" altLang="en-US" b="1" dirty="0" smtClean="0">
                    <a:latin typeface="Times New Roman" pitchFamily="18" charset="0"/>
                  </a:rPr>
                  <a:t>能</a:t>
                </a:r>
                <a:r>
                  <a:rPr lang="zh-CN" altLang="en-US" b="1" dirty="0">
                    <a:latin typeface="Times New Roman" pitchFamily="18" charset="0"/>
                  </a:rPr>
                  <a:t>表</a:t>
                </a:r>
                <a:r>
                  <a:rPr lang="zh-CN" altLang="en-US" b="1" dirty="0" smtClean="0">
                    <a:latin typeface="Times New Roman" pitchFamily="18" charset="0"/>
                  </a:rPr>
                  <a:t>出 向</a:t>
                </a:r>
                <a:r>
                  <a:rPr lang="zh-CN" altLang="en-US" b="1" dirty="0">
                    <a:latin typeface="Times New Roman" pitchFamily="18" charset="0"/>
                  </a:rPr>
                  <a:t>量组</a:t>
                </a:r>
                <a:r>
                  <a:rPr lang="en-US" altLang="en-US" b="1" dirty="0" smtClean="0">
                    <a:latin typeface="Times New Roman" pitchFamily="18" charset="0"/>
                  </a:rPr>
                  <a:t>Ⅱ</a:t>
                </a:r>
                <a:r>
                  <a:rPr lang="en-US" altLang="zh-CN" b="1" dirty="0" smtClean="0">
                    <a:latin typeface="Times New Roman" pitchFamily="18" charset="0"/>
                  </a:rPr>
                  <a:t>,   </a:t>
                </a:r>
              </a:p>
              <a:p>
                <a:pPr eaLnBrk="1" hangingPunct="1">
                  <a:lnSpc>
                    <a:spcPct val="150000"/>
                  </a:lnSpc>
                  <a:buFontTx/>
                  <a:buNone/>
                </a:pPr>
                <a:r>
                  <a:rPr lang="en-US" altLang="zh-CN" b="1" dirty="0" smtClean="0">
                    <a:latin typeface="Times New Roman" pitchFamily="18" charset="0"/>
                  </a:rPr>
                  <a:t>    </a:t>
                </a:r>
                <a:r>
                  <a:rPr lang="zh-CN" altLang="en-US" b="1" dirty="0" smtClean="0">
                    <a:latin typeface="Times New Roman" pitchFamily="18" charset="0"/>
                  </a:rPr>
                  <a:t>则 </a:t>
                </a:r>
              </a:p>
              <a:p>
                <a:pPr eaLnBrk="1" hangingPunct="1">
                  <a:lnSpc>
                    <a:spcPct val="150000"/>
                  </a:lnSpc>
                  <a:buFontTx/>
                  <a:buNone/>
                </a:pPr>
                <a:r>
                  <a:rPr lang="zh-CN" altLang="en-US" b="1" dirty="0" smtClean="0">
                    <a:latin typeface="Times New Roman" pitchFamily="18" charset="0"/>
                  </a:rPr>
                  <a:t>                   组</a:t>
                </a:r>
                <a:r>
                  <a:rPr lang="en-US" altLang="zh-CN" b="1" dirty="0" smtClean="0">
                    <a:latin typeface="Times New Roman" pitchFamily="18" charset="0"/>
                  </a:rPr>
                  <a:t>Ⅰ</a:t>
                </a:r>
                <a:r>
                  <a:rPr lang="zh-CN" altLang="en-US" b="1" dirty="0" smtClean="0">
                    <a:latin typeface="Times New Roman" pitchFamily="18" charset="0"/>
                  </a:rPr>
                  <a:t>的秩   </a:t>
                </a:r>
                <a:r>
                  <a:rPr lang="zh-CN" altLang="en-US" b="1" dirty="0" smtClean="0">
                    <a:latin typeface="Times New Roman" pitchFamily="18" charset="0"/>
                    <a:cs typeface="Times New Roman" pitchFamily="18" charset="0"/>
                  </a:rPr>
                  <a:t>≥</a:t>
                </a:r>
                <a:r>
                  <a:rPr lang="zh-CN" altLang="en-US" b="1" dirty="0" smtClean="0"/>
                  <a:t>   组</a:t>
                </a:r>
                <a:r>
                  <a:rPr lang="en-US" altLang="en-US" b="1" dirty="0" smtClean="0">
                    <a:latin typeface="Times New Roman" pitchFamily="18" charset="0"/>
                  </a:rPr>
                  <a:t>Ⅱ</a:t>
                </a:r>
                <a:r>
                  <a:rPr lang="zh-CN" altLang="en-US" b="1" dirty="0" smtClean="0">
                    <a:latin typeface="Times New Roman" pitchFamily="18" charset="0"/>
                  </a:rPr>
                  <a:t>的秩</a:t>
                </a:r>
                <a:endParaRPr lang="en-US" altLang="zh-CN" b="1" dirty="0" smtClean="0">
                  <a:latin typeface="Times New Roman" pitchFamily="18" charset="0"/>
                </a:endParaRPr>
              </a:p>
              <a:p>
                <a:pPr eaLnBrk="1" hangingPunct="1">
                  <a:lnSpc>
                    <a:spcPct val="150000"/>
                  </a:lnSpc>
                  <a:buFontTx/>
                  <a:buNone/>
                </a:pPr>
                <a:r>
                  <a:rPr lang="zh-CN" altLang="en-US" b="1" dirty="0" smtClean="0">
                    <a:latin typeface="Times New Roman" pitchFamily="18" charset="0"/>
                  </a:rPr>
                  <a:t>证</a:t>
                </a:r>
                <a:r>
                  <a:rPr lang="en-US" altLang="zh-CN" b="1" dirty="0" smtClean="0">
                    <a:latin typeface="Times New Roman" pitchFamily="18" charset="0"/>
                  </a:rPr>
                  <a:t>: </a:t>
                </a:r>
                <a:r>
                  <a:rPr lang="zh-CN" altLang="en-US" b="1" dirty="0" smtClean="0">
                    <a:latin typeface="Times New Roman" pitchFamily="18" charset="0"/>
                  </a:rPr>
                  <a:t>设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rgbClr val="00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/>
                          </a:rPr>
                          <m:t>𝜶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/>
                          </a:rPr>
                          <m:t>𝟏</m:t>
                        </m:r>
                      </m:sub>
                    </m:sSub>
                    <m:r>
                      <a:rPr lang="en-US" altLang="zh-CN" i="1">
                        <a:solidFill>
                          <a:srgbClr val="000000"/>
                        </a:solidFill>
                        <a:latin typeface="Cambria Math"/>
                      </a:rPr>
                      <m:t> ,</m:t>
                    </m:r>
                    <m:sSub>
                      <m:sSubPr>
                        <m:ctrlPr>
                          <a:rPr lang="en-US" altLang="zh-CN" i="1">
                            <a:solidFill>
                              <a:srgbClr val="00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/>
                          </a:rPr>
                          <m:t>𝜶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/>
                          </a:rPr>
                          <m:t>𝟐</m:t>
                        </m:r>
                      </m:sub>
                    </m:sSub>
                    <m:r>
                      <a:rPr lang="en-US" altLang="zh-CN" i="1">
                        <a:solidFill>
                          <a:srgbClr val="000000"/>
                        </a:solidFill>
                        <a:latin typeface="Cambria Math"/>
                      </a:rPr>
                      <m:t> ,⋯,</m:t>
                    </m:r>
                    <m:sSub>
                      <m:sSubPr>
                        <m:ctrlPr>
                          <a:rPr lang="en-US" altLang="zh-CN" i="1">
                            <a:solidFill>
                              <a:srgbClr val="00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/>
                          </a:rPr>
                          <m:t>𝜶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/>
                          </a:rPr>
                          <m:t>𝒔</m:t>
                        </m:r>
                      </m:sub>
                    </m:sSub>
                  </m:oMath>
                </a14:m>
                <a:r>
                  <a:rPr lang="zh-CN" altLang="en-US" b="1" dirty="0" smtClean="0">
                    <a:latin typeface="Times New Roman" pitchFamily="18" charset="0"/>
                  </a:rPr>
                  <a:t> 是</a:t>
                </a:r>
                <a:r>
                  <a:rPr lang="en-US" altLang="zh-CN" b="1" dirty="0" smtClean="0">
                    <a:latin typeface="Times New Roman" pitchFamily="18" charset="0"/>
                  </a:rPr>
                  <a:t>Ⅰ</a:t>
                </a:r>
                <a:r>
                  <a:rPr lang="zh-CN" altLang="en-US" b="1" dirty="0" smtClean="0">
                    <a:latin typeface="Times New Roman" pitchFamily="18" charset="0"/>
                  </a:rPr>
                  <a:t>的极大无关组</a:t>
                </a:r>
                <a:r>
                  <a:rPr lang="en-US" altLang="zh-CN" b="1" dirty="0" smtClean="0">
                    <a:latin typeface="Times New Roman" pitchFamily="18" charset="0"/>
                  </a:rPr>
                  <a:t>,</a:t>
                </a:r>
              </a:p>
              <a:p>
                <a:pPr eaLnBrk="1" hangingPunct="1">
                  <a:lnSpc>
                    <a:spcPct val="150000"/>
                  </a:lnSpc>
                  <a:buFontTx/>
                  <a:buNone/>
                </a:pPr>
                <a:r>
                  <a:rPr lang="en-US" altLang="zh-CN" b="1" dirty="0" smtClean="0">
                    <a:latin typeface="Times New Roman" pitchFamily="18" charset="0"/>
                  </a:rPr>
                  <a:t>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rgbClr val="00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/>
                          </a:rPr>
                          <m:t>𝜷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/>
                          </a:rPr>
                          <m:t>𝟏</m:t>
                        </m:r>
                      </m:sub>
                    </m:sSub>
                    <m:r>
                      <a:rPr lang="en-US" altLang="zh-CN" i="1">
                        <a:solidFill>
                          <a:srgbClr val="000000"/>
                        </a:solidFill>
                        <a:latin typeface="Cambria Math"/>
                      </a:rPr>
                      <m:t> ,</m:t>
                    </m:r>
                    <m:sSub>
                      <m:sSubPr>
                        <m:ctrlPr>
                          <a:rPr lang="en-US" altLang="zh-CN" i="1">
                            <a:solidFill>
                              <a:srgbClr val="00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/>
                          </a:rPr>
                          <m:t>𝜷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/>
                          </a:rPr>
                          <m:t>𝟐</m:t>
                        </m:r>
                      </m:sub>
                    </m:sSub>
                    <m:r>
                      <a:rPr lang="en-US" altLang="zh-CN" i="1">
                        <a:solidFill>
                          <a:srgbClr val="000000"/>
                        </a:solidFill>
                        <a:latin typeface="Cambria Math"/>
                      </a:rPr>
                      <m:t> ,⋯,</m:t>
                    </m:r>
                    <m:sSub>
                      <m:sSubPr>
                        <m:ctrlPr>
                          <a:rPr lang="en-US" altLang="zh-CN" i="1">
                            <a:solidFill>
                              <a:srgbClr val="00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/>
                          </a:rPr>
                          <m:t>𝜷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en-US" altLang="zh-CN" b="1" dirty="0" smtClean="0">
                    <a:latin typeface="Times New Roman" pitchFamily="18" charset="0"/>
                  </a:rPr>
                  <a:t>  </a:t>
                </a:r>
                <a:r>
                  <a:rPr lang="zh-CN" altLang="en-US" b="1" dirty="0" smtClean="0">
                    <a:latin typeface="Times New Roman" pitchFamily="18" charset="0"/>
                  </a:rPr>
                  <a:t>是 </a:t>
                </a:r>
                <a:r>
                  <a:rPr lang="en-US" altLang="en-US" b="1" dirty="0" smtClean="0">
                    <a:latin typeface="Times New Roman" pitchFamily="18" charset="0"/>
                  </a:rPr>
                  <a:t>Ⅱ</a:t>
                </a:r>
                <a:r>
                  <a:rPr lang="zh-CN" altLang="en-US" b="1" dirty="0" smtClean="0">
                    <a:latin typeface="Times New Roman" pitchFamily="18" charset="0"/>
                  </a:rPr>
                  <a:t>的极大无关组</a:t>
                </a:r>
                <a:r>
                  <a:rPr lang="en-US" altLang="zh-CN" b="1" dirty="0" smtClean="0">
                    <a:latin typeface="Times New Roman" pitchFamily="18" charset="0"/>
                  </a:rPr>
                  <a:t>,</a:t>
                </a:r>
              </a:p>
              <a:p>
                <a:pPr eaLnBrk="1" hangingPunct="1">
                  <a:lnSpc>
                    <a:spcPct val="150000"/>
                  </a:lnSpc>
                  <a:buFontTx/>
                  <a:buNone/>
                </a:pPr>
                <a:r>
                  <a:rPr lang="en-US" altLang="zh-CN" b="1" dirty="0" smtClean="0">
                    <a:latin typeface="Times New Roman" pitchFamily="18" charset="0"/>
                  </a:rPr>
                  <a:t>       </a:t>
                </a:r>
                <a:r>
                  <a:rPr lang="zh-CN" altLang="en-US" b="1" dirty="0" smtClean="0">
                    <a:latin typeface="Times New Roman" pitchFamily="18" charset="0"/>
                  </a:rPr>
                  <a:t>则  组</a:t>
                </a:r>
                <a:r>
                  <a:rPr lang="en-US" altLang="zh-CN" b="1" dirty="0" smtClean="0">
                    <a:latin typeface="Times New Roman" pitchFamily="18" charset="0"/>
                  </a:rPr>
                  <a:t>Ⅰ</a:t>
                </a:r>
                <a:r>
                  <a:rPr lang="zh-CN" altLang="en-US" b="1" dirty="0" smtClean="0">
                    <a:latin typeface="Times New Roman" pitchFamily="18" charset="0"/>
                  </a:rPr>
                  <a:t>秩  </a:t>
                </a:r>
                <a:r>
                  <a:rPr lang="en-US" altLang="zh-CN" b="1" dirty="0" smtClean="0">
                    <a:latin typeface="Times New Roman" pitchFamily="18" charset="0"/>
                  </a:rPr>
                  <a:t>=  </a:t>
                </a:r>
                <a:r>
                  <a:rPr lang="en-US" altLang="zh-CN" b="1" i="1" dirty="0" smtClean="0">
                    <a:latin typeface="Times New Roman" pitchFamily="18" charset="0"/>
                  </a:rPr>
                  <a:t>s</a:t>
                </a:r>
                <a:r>
                  <a:rPr lang="en-US" altLang="zh-CN" b="1" dirty="0" smtClean="0">
                    <a:latin typeface="Times New Roman" pitchFamily="18" charset="0"/>
                  </a:rPr>
                  <a:t> ,    </a:t>
                </a:r>
                <a:r>
                  <a:rPr lang="zh-CN" altLang="en-US" b="1" dirty="0" smtClean="0">
                    <a:latin typeface="Times New Roman" pitchFamily="18" charset="0"/>
                  </a:rPr>
                  <a:t>组</a:t>
                </a:r>
                <a:r>
                  <a:rPr lang="en-US" altLang="en-US" b="1" dirty="0" smtClean="0">
                    <a:latin typeface="Times New Roman" pitchFamily="18" charset="0"/>
                  </a:rPr>
                  <a:t>Ⅱ</a:t>
                </a:r>
                <a:r>
                  <a:rPr lang="en-US" altLang="zh-CN" b="1" dirty="0" smtClean="0">
                    <a:latin typeface="Times New Roman" pitchFamily="18" charset="0"/>
                  </a:rPr>
                  <a:t> </a:t>
                </a:r>
                <a:r>
                  <a:rPr lang="zh-CN" altLang="en-US" b="1" dirty="0" smtClean="0">
                    <a:latin typeface="Times New Roman" pitchFamily="18" charset="0"/>
                  </a:rPr>
                  <a:t>秩 </a:t>
                </a:r>
                <a:r>
                  <a:rPr lang="en-US" altLang="zh-CN" b="1" dirty="0" smtClean="0">
                    <a:latin typeface="Times New Roman" pitchFamily="18" charset="0"/>
                  </a:rPr>
                  <a:t>=  </a:t>
                </a:r>
                <a:r>
                  <a:rPr lang="en-US" altLang="zh-CN" b="1" i="1" dirty="0" smtClean="0">
                    <a:latin typeface="Times New Roman" pitchFamily="18" charset="0"/>
                  </a:rPr>
                  <a:t>t</a:t>
                </a:r>
                <a:r>
                  <a:rPr lang="en-US" altLang="zh-CN" b="1" dirty="0" smtClean="0">
                    <a:latin typeface="Times New Roman" pitchFamily="18" charset="0"/>
                  </a:rPr>
                  <a:t> .</a:t>
                </a:r>
              </a:p>
            </p:txBody>
          </p:sp>
        </mc:Choice>
        <mc:Fallback xmlns="">
          <p:sp>
            <p:nvSpPr>
              <p:cNvPr id="1957891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692150"/>
                <a:ext cx="8229600" cy="5473700"/>
              </a:xfrm>
              <a:blipFill rotWithShape="1">
                <a:blip r:embed="rId2"/>
                <a:stretch>
                  <a:fillRect l="-18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78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578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578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578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78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9578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9578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9578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78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19578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164035" name="Object 3"/>
          <p:cNvGraphicFramePr>
            <a:graphicFrameLocks noChangeAspect="1"/>
          </p:cNvGraphicFramePr>
          <p:nvPr/>
        </p:nvGraphicFramePr>
        <p:xfrm>
          <a:off x="3779838" y="1557338"/>
          <a:ext cx="1858962" cy="579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609" name="公式" r:id="rId3" imgW="774360" imgH="241200" progId="Equation.3">
                  <p:embed/>
                </p:oleObj>
              </mc:Choice>
              <mc:Fallback>
                <p:oleObj name="公式" r:id="rId3" imgW="774360" imgH="2412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79838" y="1557338"/>
                        <a:ext cx="1858962" cy="5794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64036" name="AutoShape 4"/>
          <p:cNvSpPr>
            <a:spLocks noChangeArrowheads="1"/>
          </p:cNvSpPr>
          <p:nvPr/>
        </p:nvSpPr>
        <p:spPr bwMode="auto">
          <a:xfrm>
            <a:off x="3779838" y="2133600"/>
            <a:ext cx="2055812" cy="342900"/>
          </a:xfrm>
          <a:prstGeom prst="rightArrow">
            <a:avLst>
              <a:gd name="adj1" fmla="val 50000"/>
              <a:gd name="adj2" fmla="val 149884"/>
            </a:avLst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55306" name="AutoShape 5"/>
          <p:cNvSpPr>
            <a:spLocks noChangeArrowheads="1"/>
          </p:cNvSpPr>
          <p:nvPr/>
        </p:nvSpPr>
        <p:spPr bwMode="auto">
          <a:xfrm>
            <a:off x="6443663" y="2636838"/>
            <a:ext cx="341312" cy="976312"/>
          </a:xfrm>
          <a:prstGeom prst="downArrow">
            <a:avLst>
              <a:gd name="adj1" fmla="val 50000"/>
              <a:gd name="adj2" fmla="val 71512"/>
            </a:avLst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graphicFrame>
        <p:nvGraphicFramePr>
          <p:cNvPr id="55299" name="Object 6"/>
          <p:cNvGraphicFramePr>
            <a:graphicFrameLocks noChangeAspect="1"/>
          </p:cNvGraphicFramePr>
          <p:nvPr/>
        </p:nvGraphicFramePr>
        <p:xfrm>
          <a:off x="6948488" y="2708275"/>
          <a:ext cx="1858962" cy="579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610" name="公式" r:id="rId5" imgW="774360" imgH="241200" progId="Equation.3">
                  <p:embed/>
                </p:oleObj>
              </mc:Choice>
              <mc:Fallback>
                <p:oleObj name="公式" r:id="rId5" imgW="774360" imgH="2412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48488" y="2708275"/>
                        <a:ext cx="1858962" cy="5794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64039" name="AutoShape 7"/>
          <p:cNvSpPr>
            <a:spLocks noChangeArrowheads="1"/>
          </p:cNvSpPr>
          <p:nvPr/>
        </p:nvSpPr>
        <p:spPr bwMode="auto">
          <a:xfrm>
            <a:off x="3851275" y="3860800"/>
            <a:ext cx="1944688" cy="360363"/>
          </a:xfrm>
          <a:prstGeom prst="leftArrow">
            <a:avLst>
              <a:gd name="adj1" fmla="val 50000"/>
              <a:gd name="adj2" fmla="val 134912"/>
            </a:avLst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graphicFrame>
        <p:nvGraphicFramePr>
          <p:cNvPr id="5164040" name="Object 8"/>
          <p:cNvGraphicFramePr>
            <a:graphicFrameLocks noChangeAspect="1"/>
          </p:cNvGraphicFramePr>
          <p:nvPr/>
        </p:nvGraphicFramePr>
        <p:xfrm>
          <a:off x="3924300" y="3141663"/>
          <a:ext cx="1858963" cy="579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611" name="公式" r:id="rId6" imgW="774360" imgH="241200" progId="Equation.3">
                  <p:embed/>
                </p:oleObj>
              </mc:Choice>
              <mc:Fallback>
                <p:oleObj name="公式" r:id="rId6" imgW="774360" imgH="24120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24300" y="3141663"/>
                        <a:ext cx="1858963" cy="5794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64041" name="AutoShape 9"/>
          <p:cNvSpPr>
            <a:spLocks noChangeArrowheads="1"/>
          </p:cNvSpPr>
          <p:nvPr/>
        </p:nvSpPr>
        <p:spPr bwMode="auto">
          <a:xfrm>
            <a:off x="2339975" y="2708275"/>
            <a:ext cx="341313" cy="976313"/>
          </a:xfrm>
          <a:prstGeom prst="downArrow">
            <a:avLst>
              <a:gd name="adj1" fmla="val 50000"/>
              <a:gd name="adj2" fmla="val 71512"/>
            </a:avLst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graphicFrame>
        <p:nvGraphicFramePr>
          <p:cNvPr id="5164042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86718310"/>
              </p:ext>
            </p:extLst>
          </p:nvPr>
        </p:nvGraphicFramePr>
        <p:xfrm>
          <a:off x="372268" y="2906712"/>
          <a:ext cx="1858963" cy="579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612" name="公式" r:id="rId7" imgW="774360" imgH="241200" progId="Equation.3">
                  <p:embed/>
                </p:oleObj>
              </mc:Choice>
              <mc:Fallback>
                <p:oleObj name="公式" r:id="rId7" imgW="774360" imgH="241200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2268" y="2906712"/>
                        <a:ext cx="1858963" cy="5794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64045" name="Rectangle 13"/>
          <p:cNvSpPr>
            <a:spLocks noChangeArrowheads="1"/>
          </p:cNvSpPr>
          <p:nvPr/>
        </p:nvSpPr>
        <p:spPr bwMode="auto">
          <a:xfrm>
            <a:off x="611188" y="981075"/>
            <a:ext cx="3240087" cy="5869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kumimoji="0" lang="zh-CN" altLang="en-US" dirty="0" smtClean="0">
                <a:latin typeface="Times New Roman" pitchFamily="18" charset="0"/>
                <a:ea typeface="华文楷体" pitchFamily="2" charset="-122"/>
              </a:rPr>
              <a:t>各取</a:t>
            </a:r>
            <a:r>
              <a:rPr kumimoji="0" lang="zh-CN" altLang="en-US" dirty="0">
                <a:latin typeface="Times New Roman" pitchFamily="18" charset="0"/>
                <a:ea typeface="华文楷体" pitchFamily="2" charset="-122"/>
              </a:rPr>
              <a:t>极大无关组</a:t>
            </a:r>
          </a:p>
        </p:txBody>
      </p:sp>
      <p:sp>
        <p:nvSpPr>
          <p:cNvPr id="5164046" name="AutoShape 14"/>
          <p:cNvSpPr>
            <a:spLocks noChangeArrowheads="1"/>
          </p:cNvSpPr>
          <p:nvPr/>
        </p:nvSpPr>
        <p:spPr bwMode="auto">
          <a:xfrm>
            <a:off x="899318" y="3680618"/>
            <a:ext cx="2663825" cy="720725"/>
          </a:xfrm>
          <a:prstGeom prst="roundRect">
            <a:avLst>
              <a:gd name="adj" fmla="val 24671"/>
            </a:avLst>
          </a:prstGeom>
          <a:solidFill>
            <a:srgbClr val="FF00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2"/>
              <p:cNvSpPr txBox="1">
                <a:spLocks noChangeArrowheads="1"/>
              </p:cNvSpPr>
              <p:nvPr/>
            </p:nvSpPr>
            <p:spPr bwMode="auto">
              <a:xfrm>
                <a:off x="457200" y="1981200"/>
                <a:ext cx="8229600" cy="44005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800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9pPr>
              </a:lstStyle>
              <a:p>
                <a:pPr eaLnBrk="1" hangingPunct="1">
                  <a:buFontTx/>
                  <a:buNone/>
                </a:pPr>
                <a:r>
                  <a:rPr kumimoji="0" lang="en-US" altLang="zh-CN" b="1" kern="0" dirty="0" smtClean="0">
                    <a:latin typeface="Times New Roman" pitchFamily="18" charset="0"/>
                  </a:rPr>
                  <a:t>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kumimoji="0" lang="zh-CN" altLang="en-US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  <m:t>𝜶</m:t>
                        </m:r>
                      </m:e>
                      <m:sub>
                        <m:r>
                          <a:rPr kumimoji="0" lang="en-US" altLang="zh-CN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  <m:t>𝟏</m:t>
                        </m:r>
                      </m:sub>
                    </m:sSub>
                    <m:r>
                      <a:rPr kumimoji="0" lang="en-US" altLang="zh-CN" b="0" i="1" kern="0">
                        <a:solidFill>
                          <a:srgbClr val="000000"/>
                        </a:solidFill>
                        <a:latin typeface="Cambria Math"/>
                      </a:rPr>
                      <m:t> ,</m:t>
                    </m:r>
                    <m:sSub>
                      <m:sSubPr>
                        <m:ctrlPr>
                          <a:rPr kumimoji="0" lang="en-US" altLang="zh-CN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kumimoji="0" lang="zh-CN" altLang="en-US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  <m:t>𝜶</m:t>
                        </m:r>
                      </m:e>
                      <m:sub>
                        <m:r>
                          <a:rPr kumimoji="0" lang="en-US" altLang="zh-CN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  <m:t>𝟐</m:t>
                        </m:r>
                      </m:sub>
                    </m:sSub>
                    <m:r>
                      <a:rPr kumimoji="0" lang="en-US" altLang="zh-CN" b="0" i="1" kern="0">
                        <a:solidFill>
                          <a:srgbClr val="000000"/>
                        </a:solidFill>
                        <a:latin typeface="Cambria Math"/>
                      </a:rPr>
                      <m:t> ,⋯,</m:t>
                    </m:r>
                    <m:sSub>
                      <m:sSubPr>
                        <m:ctrlPr>
                          <a:rPr kumimoji="0" lang="en-US" altLang="zh-CN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kumimoji="0" lang="zh-CN" altLang="en-US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  <m:t>𝜶</m:t>
                        </m:r>
                      </m:e>
                      <m:sub>
                        <m:r>
                          <a:rPr kumimoji="0" lang="en-US" altLang="zh-CN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  <m:t>𝒔</m:t>
                        </m:r>
                      </m:sub>
                    </m:sSub>
                  </m:oMath>
                </a14:m>
                <a:r>
                  <a:rPr kumimoji="0" lang="en-US" altLang="zh-CN" b="1" kern="0" dirty="0" smtClean="0">
                    <a:latin typeface="Times New Roman" pitchFamily="18" charset="0"/>
                  </a:rPr>
                  <a:t>                           </a:t>
                </a:r>
                <a:r>
                  <a:rPr kumimoji="0" lang="zh-CN" altLang="en-US" b="1" kern="0" dirty="0" smtClean="0">
                    <a:latin typeface="Times New Roman" pitchFamily="18" charset="0"/>
                  </a:rPr>
                  <a:t>组</a:t>
                </a:r>
                <a:r>
                  <a:rPr kumimoji="0" lang="en-US" altLang="zh-CN" b="1" kern="0" dirty="0" smtClean="0">
                    <a:latin typeface="Times New Roman" pitchFamily="18" charset="0"/>
                  </a:rPr>
                  <a:t>Ⅰ</a:t>
                </a:r>
              </a:p>
              <a:p>
                <a:pPr eaLnBrk="1" hangingPunct="1"/>
                <a:endParaRPr kumimoji="0" lang="en-US" altLang="zh-CN" b="1" kern="0" dirty="0" smtClean="0">
                  <a:latin typeface="Times New Roman" pitchFamily="18" charset="0"/>
                </a:endParaRPr>
              </a:p>
              <a:p>
                <a:pPr eaLnBrk="1" hangingPunct="1"/>
                <a:endParaRPr kumimoji="0" lang="en-US" altLang="zh-CN" b="1" kern="0" dirty="0" smtClean="0">
                  <a:latin typeface="Times New Roman" pitchFamily="18" charset="0"/>
                </a:endParaRPr>
              </a:p>
              <a:p>
                <a:pPr eaLnBrk="1" hangingPunct="1">
                  <a:buFontTx/>
                  <a:buNone/>
                </a:pPr>
                <a:r>
                  <a:rPr kumimoji="0" lang="en-US" altLang="zh-CN" b="1" kern="0" dirty="0" smtClean="0">
                    <a:latin typeface="Times New Roman" pitchFamily="18" charset="0"/>
                  </a:rPr>
                  <a:t>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kumimoji="0" lang="zh-CN" altLang="en-US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  <m:t>𝜷</m:t>
                        </m:r>
                      </m:e>
                      <m:sub>
                        <m:r>
                          <a:rPr kumimoji="0" lang="en-US" altLang="zh-CN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  <m:t>𝟏</m:t>
                        </m:r>
                      </m:sub>
                    </m:sSub>
                    <m:r>
                      <a:rPr kumimoji="0" lang="en-US" altLang="zh-CN" b="0" i="1" kern="0">
                        <a:solidFill>
                          <a:srgbClr val="000000"/>
                        </a:solidFill>
                        <a:latin typeface="Cambria Math"/>
                      </a:rPr>
                      <m:t> ,</m:t>
                    </m:r>
                    <m:sSub>
                      <m:sSubPr>
                        <m:ctrlPr>
                          <a:rPr kumimoji="0" lang="en-US" altLang="zh-CN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kumimoji="0" lang="zh-CN" altLang="en-US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  <m:t>𝜷</m:t>
                        </m:r>
                      </m:e>
                      <m:sub>
                        <m:r>
                          <a:rPr kumimoji="0" lang="en-US" altLang="zh-CN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  <m:t>𝟐</m:t>
                        </m:r>
                      </m:sub>
                    </m:sSub>
                    <m:r>
                      <a:rPr kumimoji="0" lang="en-US" altLang="zh-CN" b="0" i="1" kern="0">
                        <a:solidFill>
                          <a:srgbClr val="000000"/>
                        </a:solidFill>
                        <a:latin typeface="Cambria Math"/>
                      </a:rPr>
                      <m:t> ,⋯,</m:t>
                    </m:r>
                    <m:sSub>
                      <m:sSubPr>
                        <m:ctrlPr>
                          <a:rPr kumimoji="0" lang="en-US" altLang="zh-CN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kumimoji="0" lang="zh-CN" altLang="en-US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  <m:t>𝜷</m:t>
                        </m:r>
                      </m:e>
                      <m:sub>
                        <m:r>
                          <a:rPr kumimoji="0" lang="en-US" altLang="zh-CN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  <m:t>𝒕</m:t>
                        </m:r>
                      </m:sub>
                    </m:sSub>
                  </m:oMath>
                </a14:m>
                <a:r>
                  <a:rPr kumimoji="0" lang="en-US" altLang="zh-CN" b="1" kern="0" dirty="0" smtClean="0">
                    <a:latin typeface="Times New Roman" pitchFamily="18" charset="0"/>
                  </a:rPr>
                  <a:t>                           </a:t>
                </a:r>
                <a:r>
                  <a:rPr kumimoji="0" lang="zh-CN" altLang="en-US" b="1" kern="0" dirty="0" smtClean="0">
                    <a:latin typeface="Times New Roman" pitchFamily="18" charset="0"/>
                  </a:rPr>
                  <a:t>组</a:t>
                </a:r>
                <a:r>
                  <a:rPr kumimoji="0" lang="en-US" altLang="en-US" b="1" kern="0" dirty="0" smtClean="0">
                    <a:latin typeface="Times New Roman" pitchFamily="18" charset="0"/>
                  </a:rPr>
                  <a:t>Ⅱ</a:t>
                </a:r>
                <a:endParaRPr kumimoji="0" lang="en-US" altLang="zh-CN" b="1" kern="0" dirty="0" smtClean="0">
                  <a:latin typeface="Times New Roman" pitchFamily="18" charset="0"/>
                </a:endParaRPr>
              </a:p>
              <a:p>
                <a:pPr eaLnBrk="1" hangingPunct="1">
                  <a:buFontTx/>
                  <a:buNone/>
                </a:pPr>
                <a:endParaRPr kumimoji="0" lang="en-US" altLang="zh-CN" b="1" kern="0" dirty="0" smtClean="0">
                  <a:latin typeface="Times New Roman" pitchFamily="18" charset="0"/>
                </a:endParaRPr>
              </a:p>
              <a:p>
                <a:pPr eaLnBrk="1" hangingPunct="1">
                  <a:lnSpc>
                    <a:spcPct val="130000"/>
                  </a:lnSpc>
                  <a:buFontTx/>
                  <a:buNone/>
                </a:pPr>
                <a:r>
                  <a:rPr kumimoji="0" lang="zh-CN" altLang="en-US" b="1" kern="0" dirty="0" smtClean="0">
                    <a:latin typeface="宋体" pitchFamily="2" charset="-122"/>
                  </a:rPr>
                  <a:t>要表出线性无关组</a:t>
                </a:r>
                <a:r>
                  <a:rPr kumimoji="0" lang="en-US" altLang="zh-CN" b="1" kern="0" dirty="0" smtClean="0">
                    <a:latin typeface="Times New Roman" pitchFamily="18" charset="0"/>
                  </a:rPr>
                  <a:t>, </a:t>
                </a:r>
                <a:r>
                  <a:rPr kumimoji="0" lang="zh-CN" altLang="en-US" b="1" kern="0" dirty="0" smtClean="0">
                    <a:latin typeface="宋体" pitchFamily="2" charset="-122"/>
                  </a:rPr>
                  <a:t>向量个数不能比无关组少</a:t>
                </a:r>
                <a:endParaRPr kumimoji="0" lang="zh-CN" altLang="en-US" sz="3600" b="1" kern="0" dirty="0" smtClean="0">
                  <a:latin typeface="宋体" pitchFamily="2" charset="-122"/>
                </a:endParaRPr>
              </a:p>
              <a:p>
                <a:pPr eaLnBrk="1" hangingPunct="1">
                  <a:lnSpc>
                    <a:spcPct val="130000"/>
                  </a:lnSpc>
                  <a:buFontTx/>
                  <a:buNone/>
                </a:pPr>
                <a:r>
                  <a:rPr kumimoji="0" lang="zh-CN" altLang="en-US" b="1" kern="0" dirty="0" smtClean="0">
                    <a:latin typeface="Times New Roman" pitchFamily="18" charset="0"/>
                  </a:rPr>
                  <a:t>                  </a:t>
                </a:r>
                <a:r>
                  <a:rPr kumimoji="0" lang="en-US" altLang="zh-CN" b="1" kern="0" dirty="0" smtClean="0">
                    <a:latin typeface="Times New Roman" pitchFamily="18" charset="0"/>
                  </a:rPr>
                  <a:t>Ⅰ</a:t>
                </a:r>
                <a:r>
                  <a:rPr kumimoji="0" lang="zh-CN" altLang="en-US" b="1" kern="0" dirty="0" smtClean="0">
                    <a:latin typeface="Times New Roman" pitchFamily="18" charset="0"/>
                  </a:rPr>
                  <a:t>秩 </a:t>
                </a:r>
                <a:r>
                  <a:rPr kumimoji="0" lang="en-US" altLang="zh-CN" b="1" kern="0" dirty="0" smtClean="0">
                    <a:latin typeface="Times New Roman" pitchFamily="18" charset="0"/>
                  </a:rPr>
                  <a:t>=  </a:t>
                </a:r>
                <a:r>
                  <a:rPr kumimoji="0" lang="en-US" altLang="zh-CN" b="1" i="1" kern="0" dirty="0" smtClean="0">
                    <a:latin typeface="Times New Roman" pitchFamily="18" charset="0"/>
                  </a:rPr>
                  <a:t>s</a:t>
                </a:r>
                <a:r>
                  <a:rPr kumimoji="0" lang="en-US" altLang="zh-CN" b="1" kern="0" dirty="0" smtClean="0">
                    <a:latin typeface="Times New Roman" pitchFamily="18" charset="0"/>
                  </a:rPr>
                  <a:t>   </a:t>
                </a:r>
                <a:r>
                  <a:rPr kumimoji="0" lang="zh-CN" altLang="en-US" b="1" kern="0" dirty="0" smtClean="0">
                    <a:latin typeface="Times New Roman" pitchFamily="18" charset="0"/>
                    <a:cs typeface="Times New Roman" pitchFamily="18" charset="0"/>
                  </a:rPr>
                  <a:t>≥</a:t>
                </a:r>
                <a:r>
                  <a:rPr kumimoji="0" lang="en-US" altLang="zh-CN" b="1" kern="0" dirty="0" smtClean="0"/>
                  <a:t> </a:t>
                </a:r>
                <a:r>
                  <a:rPr kumimoji="0" lang="en-US" altLang="zh-CN" b="1" kern="0" dirty="0" smtClean="0">
                    <a:latin typeface="Times New Roman" pitchFamily="18" charset="0"/>
                  </a:rPr>
                  <a:t>  </a:t>
                </a:r>
                <a:r>
                  <a:rPr kumimoji="0" lang="en-US" altLang="zh-CN" b="1" i="1" kern="0" dirty="0" smtClean="0">
                    <a:latin typeface="Times New Roman" pitchFamily="18" charset="0"/>
                  </a:rPr>
                  <a:t>t</a:t>
                </a:r>
                <a:r>
                  <a:rPr kumimoji="0" lang="en-US" altLang="zh-CN" b="1" kern="0" dirty="0" smtClean="0">
                    <a:latin typeface="Times New Roman" pitchFamily="18" charset="0"/>
                  </a:rPr>
                  <a:t>  = </a:t>
                </a:r>
                <a:r>
                  <a:rPr kumimoji="0" lang="en-US" altLang="en-US" b="1" kern="0" dirty="0" smtClean="0">
                    <a:latin typeface="Times New Roman" pitchFamily="18" charset="0"/>
                  </a:rPr>
                  <a:t>Ⅱ</a:t>
                </a:r>
                <a:r>
                  <a:rPr kumimoji="0" lang="zh-CN" altLang="en-US" b="1" kern="0" dirty="0" smtClean="0">
                    <a:latin typeface="Times New Roman" pitchFamily="18" charset="0"/>
                  </a:rPr>
                  <a:t>秩 </a:t>
                </a:r>
              </a:p>
            </p:txBody>
          </p:sp>
        </mc:Choice>
        <mc:Fallback xmlns="">
          <p:sp>
            <p:nvSpPr>
              <p:cNvPr id="16" name="Rectangl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57200" y="1981200"/>
                <a:ext cx="8229600" cy="4400550"/>
              </a:xfrm>
              <a:prstGeom prst="rect">
                <a:avLst/>
              </a:prstGeom>
              <a:blipFill rotWithShape="1">
                <a:blip r:embed="rId8"/>
                <a:stretch>
                  <a:fillRect l="-1852" t="-2355" r="-963" b="-2632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4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1640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1640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1640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4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1640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1640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1640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1640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4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000"/>
                                        <p:tgtEl>
                                          <p:spTgt spid="5164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7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4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1640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1640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1640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1640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4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1000"/>
                                        <p:tgtEl>
                                          <p:spTgt spid="5164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17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4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1640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1640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1640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51640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4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51640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1640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51640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6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4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51640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51640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64036" grpId="0" animBg="1"/>
      <p:bldP spid="5164039" grpId="0" animBg="1"/>
      <p:bldP spid="5164041" grpId="0" animBg="1"/>
      <p:bldP spid="5164045" grpId="0"/>
      <p:bldP spid="5164046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219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68313" y="548680"/>
            <a:ext cx="8229600" cy="5760640"/>
          </a:xfrm>
        </p:spPr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zh-CN" altLang="en-US" b="1" dirty="0" smtClean="0">
                <a:latin typeface="Times New Roman" pitchFamily="18" charset="0"/>
              </a:rPr>
              <a:t>定义</a:t>
            </a:r>
            <a:r>
              <a:rPr lang="en-US" altLang="zh-CN" b="1" dirty="0" smtClean="0">
                <a:latin typeface="Times New Roman" pitchFamily="18" charset="0"/>
              </a:rPr>
              <a:t>:  </a:t>
            </a:r>
            <a:r>
              <a:rPr lang="zh-CN" altLang="en-US" b="1" dirty="0" smtClean="0">
                <a:latin typeface="Times New Roman" pitchFamily="18" charset="0"/>
              </a:rPr>
              <a:t>若向量组</a:t>
            </a:r>
            <a:r>
              <a:rPr lang="en-US" altLang="zh-CN" b="1" dirty="0" smtClean="0">
                <a:latin typeface="Times New Roman" pitchFamily="18" charset="0"/>
              </a:rPr>
              <a:t>Ⅰ</a:t>
            </a:r>
            <a:r>
              <a:rPr lang="zh-CN" altLang="en-US" b="1" dirty="0" smtClean="0">
                <a:latin typeface="Times New Roman" pitchFamily="18" charset="0"/>
              </a:rPr>
              <a:t>和</a:t>
            </a:r>
            <a:r>
              <a:rPr lang="en-US" altLang="en-US" b="1" dirty="0" smtClean="0">
                <a:latin typeface="Times New Roman" pitchFamily="18" charset="0"/>
              </a:rPr>
              <a:t>Ⅱ</a:t>
            </a:r>
            <a:r>
              <a:rPr lang="zh-CN" altLang="en-US" b="1" dirty="0" smtClean="0">
                <a:latin typeface="Times New Roman" pitchFamily="18" charset="0"/>
              </a:rPr>
              <a:t>均能线性表出对方</a:t>
            </a:r>
            <a:r>
              <a:rPr lang="en-US" altLang="zh-CN" b="1" dirty="0" smtClean="0">
                <a:latin typeface="Times New Roman" pitchFamily="18" charset="0"/>
              </a:rPr>
              <a:t>,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dirty="0" smtClean="0">
                <a:latin typeface="Times New Roman" pitchFamily="18" charset="0"/>
              </a:rPr>
              <a:t>    </a:t>
            </a:r>
            <a:r>
              <a:rPr lang="zh-CN" altLang="en-US" b="1" dirty="0" smtClean="0">
                <a:latin typeface="Times New Roman" pitchFamily="18" charset="0"/>
              </a:rPr>
              <a:t>则称这两个向量组等价</a:t>
            </a:r>
            <a:r>
              <a:rPr lang="en-US" altLang="zh-CN" b="1" dirty="0" smtClean="0">
                <a:latin typeface="Times New Roman" pitchFamily="18" charset="0"/>
              </a:rPr>
              <a:t>,  </a:t>
            </a:r>
            <a:r>
              <a:rPr lang="zh-CN" altLang="en-US" b="1" dirty="0" smtClean="0">
                <a:latin typeface="Times New Roman" pitchFamily="18" charset="0"/>
              </a:rPr>
              <a:t>记做</a:t>
            </a:r>
            <a:r>
              <a:rPr lang="en-US" altLang="zh-CN" b="1" dirty="0" smtClean="0">
                <a:latin typeface="Times New Roman" pitchFamily="18" charset="0"/>
              </a:rPr>
              <a:t>Ⅰ</a:t>
            </a:r>
            <a:r>
              <a:rPr lang="zh-CN" altLang="zh-CN" b="1" dirty="0" smtClean="0"/>
              <a:t>≌</a:t>
            </a:r>
            <a:r>
              <a:rPr lang="en-US" altLang="en-US" b="1" dirty="0" smtClean="0">
                <a:latin typeface="Times New Roman" pitchFamily="18" charset="0"/>
              </a:rPr>
              <a:t>Ⅱ</a:t>
            </a:r>
            <a:r>
              <a:rPr lang="en-US" altLang="zh-CN" b="1" dirty="0" smtClean="0">
                <a:latin typeface="Times New Roman" pitchFamily="18" charset="0"/>
              </a:rPr>
              <a:t>.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endParaRPr lang="en-US" altLang="zh-CN" b="1" dirty="0" smtClean="0">
              <a:latin typeface="Times New Roman" pitchFamily="18" charset="0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b="1" dirty="0" smtClean="0">
                <a:latin typeface="Times New Roman" pitchFamily="18" charset="0"/>
              </a:rPr>
              <a:t>推论</a:t>
            </a:r>
            <a:r>
              <a:rPr lang="en-US" altLang="zh-CN" b="1" dirty="0" smtClean="0">
                <a:latin typeface="Times New Roman" pitchFamily="18" charset="0"/>
              </a:rPr>
              <a:t> </a:t>
            </a:r>
            <a:r>
              <a:rPr lang="en-US" altLang="zh-CN" b="1" dirty="0">
                <a:latin typeface="Times New Roman" pitchFamily="18" charset="0"/>
              </a:rPr>
              <a:t>:  </a:t>
            </a:r>
            <a:r>
              <a:rPr lang="zh-CN" altLang="en-US" b="1" dirty="0">
                <a:latin typeface="Times New Roman" pitchFamily="18" charset="0"/>
              </a:rPr>
              <a:t>若向量组</a:t>
            </a:r>
            <a:r>
              <a:rPr lang="en-US" altLang="zh-CN" b="1" dirty="0">
                <a:latin typeface="Times New Roman" pitchFamily="18" charset="0"/>
              </a:rPr>
              <a:t>Ⅰ</a:t>
            </a:r>
            <a:r>
              <a:rPr lang="zh-CN" altLang="en-US" b="1" dirty="0">
                <a:latin typeface="Times New Roman" pitchFamily="18" charset="0"/>
              </a:rPr>
              <a:t>与向量组</a:t>
            </a:r>
            <a:r>
              <a:rPr lang="en-US" altLang="en-US" b="1" dirty="0">
                <a:latin typeface="Times New Roman" pitchFamily="18" charset="0"/>
              </a:rPr>
              <a:t>Ⅱ</a:t>
            </a:r>
            <a:r>
              <a:rPr lang="zh-CN" altLang="en-US" b="1" dirty="0">
                <a:latin typeface="Times New Roman" pitchFamily="18" charset="0"/>
              </a:rPr>
              <a:t>等价</a:t>
            </a:r>
            <a:r>
              <a:rPr lang="en-US" altLang="zh-CN" b="1" dirty="0">
                <a:latin typeface="Times New Roman" pitchFamily="18" charset="0"/>
              </a:rPr>
              <a:t>,   </a:t>
            </a:r>
            <a:r>
              <a:rPr lang="zh-CN" altLang="en-US" b="1" dirty="0">
                <a:latin typeface="Times New Roman" pitchFamily="18" charset="0"/>
              </a:rPr>
              <a:t>则 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b="1" dirty="0">
                <a:latin typeface="Times New Roman" pitchFamily="18" charset="0"/>
              </a:rPr>
              <a:t>                         </a:t>
            </a:r>
            <a:r>
              <a:rPr lang="en-US" altLang="zh-CN" b="1" dirty="0">
                <a:latin typeface="Times New Roman" pitchFamily="18" charset="0"/>
              </a:rPr>
              <a:t>Ⅰ</a:t>
            </a:r>
            <a:r>
              <a:rPr lang="zh-CN" altLang="en-US" b="1" dirty="0">
                <a:latin typeface="Times New Roman" pitchFamily="18" charset="0"/>
              </a:rPr>
              <a:t>秩  </a:t>
            </a:r>
            <a:r>
              <a:rPr lang="en-US" altLang="zh-CN" b="1" dirty="0">
                <a:latin typeface="Times New Roman" pitchFamily="18" charset="0"/>
              </a:rPr>
              <a:t>=  </a:t>
            </a:r>
            <a:r>
              <a:rPr lang="en-US" altLang="en-US" b="1" dirty="0">
                <a:latin typeface="Times New Roman" pitchFamily="18" charset="0"/>
              </a:rPr>
              <a:t>Ⅱ</a:t>
            </a:r>
            <a:r>
              <a:rPr lang="zh-CN" altLang="en-US" b="1" dirty="0">
                <a:latin typeface="Times New Roman" pitchFamily="18" charset="0"/>
              </a:rPr>
              <a:t>秩</a:t>
            </a:r>
            <a:endParaRPr lang="en-US" altLang="zh-CN" b="1" dirty="0">
              <a:latin typeface="Times New Roman" pitchFamily="18" charset="0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b="1" dirty="0">
                <a:latin typeface="Times New Roman" pitchFamily="18" charset="0"/>
              </a:rPr>
              <a:t>推论</a:t>
            </a:r>
            <a:r>
              <a:rPr lang="en-US" altLang="zh-CN" b="1" dirty="0">
                <a:latin typeface="Times New Roman" pitchFamily="18" charset="0"/>
              </a:rPr>
              <a:t> :  </a:t>
            </a:r>
            <a:r>
              <a:rPr lang="zh-CN" altLang="en-US" b="1" dirty="0" smtClean="0">
                <a:latin typeface="Times New Roman" pitchFamily="18" charset="0"/>
              </a:rPr>
              <a:t>向</a:t>
            </a:r>
            <a:r>
              <a:rPr lang="zh-CN" altLang="en-US" b="1" dirty="0">
                <a:latin typeface="Times New Roman" pitchFamily="18" charset="0"/>
              </a:rPr>
              <a:t>量组</a:t>
            </a:r>
            <a:r>
              <a:rPr lang="en-US" altLang="zh-CN" b="1" dirty="0">
                <a:latin typeface="Times New Roman" pitchFamily="18" charset="0"/>
              </a:rPr>
              <a:t>Ⅰ</a:t>
            </a:r>
            <a:r>
              <a:rPr lang="zh-CN" altLang="en-US" b="1" dirty="0">
                <a:latin typeface="Times New Roman" pitchFamily="18" charset="0"/>
              </a:rPr>
              <a:t>与向量组</a:t>
            </a:r>
            <a:r>
              <a:rPr lang="en-US" altLang="en-US" b="1" dirty="0">
                <a:latin typeface="Times New Roman" pitchFamily="18" charset="0"/>
              </a:rPr>
              <a:t>Ⅱ</a:t>
            </a:r>
            <a:r>
              <a:rPr lang="zh-CN" altLang="en-US" b="1" dirty="0">
                <a:latin typeface="Times New Roman" pitchFamily="18" charset="0"/>
              </a:rPr>
              <a:t>等</a:t>
            </a:r>
            <a:r>
              <a:rPr lang="zh-CN" altLang="en-US" b="1" dirty="0" smtClean="0">
                <a:latin typeface="Times New Roman" pitchFamily="18" charset="0"/>
              </a:rPr>
              <a:t>价</a:t>
            </a:r>
            <a:r>
              <a:rPr lang="zh-CN" altLang="en-US" b="1" dirty="0">
                <a:latin typeface="Times New Roman" pitchFamily="18" charset="0"/>
              </a:rPr>
              <a:t>当且仅当</a:t>
            </a:r>
          </a:p>
          <a:p>
            <a:pPr eaLnBrk="1" hangingPunct="1">
              <a:lnSpc>
                <a:spcPct val="150000"/>
              </a:lnSpc>
              <a:buNone/>
            </a:pPr>
            <a:r>
              <a:rPr lang="en-US" altLang="zh-CN" b="1" dirty="0">
                <a:latin typeface="Times New Roman" pitchFamily="18" charset="0"/>
              </a:rPr>
              <a:t> </a:t>
            </a:r>
            <a:r>
              <a:rPr lang="en-US" altLang="zh-CN" b="1" dirty="0" smtClean="0">
                <a:latin typeface="Times New Roman" pitchFamily="18" charset="0"/>
              </a:rPr>
              <a:t>               </a:t>
            </a:r>
            <a:r>
              <a:rPr lang="zh-CN" altLang="en-US" b="1" dirty="0" smtClean="0">
                <a:latin typeface="Times New Roman" pitchFamily="18" charset="0"/>
              </a:rPr>
              <a:t>组</a:t>
            </a:r>
            <a:r>
              <a:rPr lang="en-US" altLang="zh-CN" b="1" dirty="0" smtClean="0">
                <a:latin typeface="Times New Roman" pitchFamily="18" charset="0"/>
              </a:rPr>
              <a:t> Ⅰ,  </a:t>
            </a:r>
            <a:r>
              <a:rPr lang="zh-CN" altLang="en-US" b="1" dirty="0" smtClean="0">
                <a:latin typeface="Times New Roman" pitchFamily="18" charset="0"/>
              </a:rPr>
              <a:t>组</a:t>
            </a:r>
            <a:r>
              <a:rPr lang="en-US" altLang="en-US" b="1" dirty="0" smtClean="0">
                <a:latin typeface="Times New Roman" pitchFamily="18" charset="0"/>
              </a:rPr>
              <a:t>Ⅱ</a:t>
            </a:r>
            <a:r>
              <a:rPr lang="en-US" altLang="zh-CN" b="1" dirty="0" smtClean="0">
                <a:latin typeface="Times New Roman" pitchFamily="18" charset="0"/>
              </a:rPr>
              <a:t> </a:t>
            </a:r>
            <a:r>
              <a:rPr lang="zh-CN" altLang="en-US" b="1" dirty="0" smtClean="0">
                <a:latin typeface="Times New Roman" pitchFamily="18" charset="0"/>
              </a:rPr>
              <a:t>生成的子</a:t>
            </a:r>
            <a:r>
              <a:rPr lang="zh-CN" altLang="en-US" b="1" dirty="0">
                <a:latin typeface="Times New Roman" pitchFamily="18" charset="0"/>
              </a:rPr>
              <a:t>空</a:t>
            </a:r>
            <a:r>
              <a:rPr lang="zh-CN" altLang="en-US" b="1" dirty="0" smtClean="0">
                <a:latin typeface="Times New Roman" pitchFamily="18" charset="0"/>
              </a:rPr>
              <a:t>间相同 </a:t>
            </a:r>
            <a:endParaRPr lang="en-US" altLang="zh-CN" b="1" dirty="0" smtClean="0">
              <a:latin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21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8721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8721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8721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219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87219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87219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87219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219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87219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87219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87219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219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87219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87219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87219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594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b="1" smtClean="0">
              <a:latin typeface="Times New Roman" pitchFamily="18" charset="0"/>
            </a:endParaRPr>
          </a:p>
          <a:p>
            <a:pPr>
              <a:buFontTx/>
              <a:buNone/>
            </a:pPr>
            <a:r>
              <a:rPr lang="zh-CN" altLang="en-US" b="1" smtClean="0">
                <a:latin typeface="Times New Roman" pitchFamily="18" charset="0"/>
              </a:rPr>
              <a:t>   </a:t>
            </a:r>
          </a:p>
        </p:txBody>
      </p:sp>
      <p:sp>
        <p:nvSpPr>
          <p:cNvPr id="224259" name="Rectangle 3"/>
          <p:cNvSpPr>
            <a:spLocks noChangeArrowheads="1"/>
          </p:cNvSpPr>
          <p:nvPr/>
        </p:nvSpPr>
        <p:spPr bwMode="auto">
          <a:xfrm>
            <a:off x="457200" y="692150"/>
            <a:ext cx="8229600" cy="5175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>
              <a:lnSpc>
                <a:spcPct val="140000"/>
              </a:lnSpc>
              <a:spcBef>
                <a:spcPct val="20000"/>
              </a:spcBef>
            </a:pPr>
            <a:r>
              <a:rPr kumimoji="0" lang="zh-CN" altLang="en-US" dirty="0">
                <a:latin typeface="Times New Roman" pitchFamily="18" charset="0"/>
                <a:ea typeface="华文楷体" pitchFamily="2" charset="-122"/>
              </a:rPr>
              <a:t>若</a:t>
            </a:r>
            <a:r>
              <a:rPr kumimoji="0" lang="zh-CN" altLang="en-US" dirty="0">
                <a:latin typeface="华文楷体" pitchFamily="2" charset="-122"/>
                <a:ea typeface="华文楷体" pitchFamily="2" charset="-122"/>
              </a:rPr>
              <a:t>集合 </a:t>
            </a:r>
            <a:r>
              <a:rPr kumimoji="0" lang="en-US" altLang="zh-CN" dirty="0">
                <a:latin typeface="Times New Roman" pitchFamily="18" charset="0"/>
                <a:ea typeface="华文楷体" pitchFamily="2" charset="-122"/>
              </a:rPr>
              <a:t>S </a:t>
            </a:r>
            <a:r>
              <a:rPr kumimoji="0" lang="zh-CN" altLang="en-US" dirty="0">
                <a:latin typeface="Times New Roman" pitchFamily="18" charset="0"/>
                <a:ea typeface="华文楷体" pitchFamily="2" charset="-122"/>
              </a:rPr>
              <a:t>上的一种关系 </a:t>
            </a:r>
            <a:r>
              <a:rPr kumimoji="0" lang="zh-CN" altLang="en-US" dirty="0">
                <a:latin typeface="Times New Roman" pitchFamily="18" charset="0"/>
                <a:sym typeface="Symbol" pitchFamily="18" charset="2"/>
              </a:rPr>
              <a:t> </a:t>
            </a:r>
            <a:r>
              <a:rPr kumimoji="0" lang="zh-CN" altLang="en-US" dirty="0">
                <a:latin typeface="Times New Roman" pitchFamily="18" charset="0"/>
                <a:ea typeface="华文楷体" pitchFamily="2" charset="-122"/>
              </a:rPr>
              <a:t>满足</a:t>
            </a:r>
          </a:p>
          <a:p>
            <a:pPr>
              <a:lnSpc>
                <a:spcPct val="140000"/>
              </a:lnSpc>
              <a:spcBef>
                <a:spcPct val="20000"/>
              </a:spcBef>
            </a:pPr>
            <a:r>
              <a:rPr kumimoji="0" lang="zh-CN" altLang="en-US" dirty="0">
                <a:latin typeface="Times New Roman" pitchFamily="18" charset="0"/>
              </a:rPr>
              <a:t>   </a:t>
            </a:r>
            <a:r>
              <a:rPr kumimoji="0" lang="en-US" altLang="zh-CN" dirty="0">
                <a:latin typeface="华文楷体" pitchFamily="2" charset="-122"/>
                <a:ea typeface="华文楷体" pitchFamily="2" charset="-122"/>
              </a:rPr>
              <a:t>1) </a:t>
            </a:r>
            <a:r>
              <a:rPr kumimoji="0" lang="zh-CN" altLang="en-US" dirty="0">
                <a:latin typeface="华文楷体" pitchFamily="2" charset="-122"/>
                <a:ea typeface="华文楷体" pitchFamily="2" charset="-122"/>
              </a:rPr>
              <a:t>反身性</a:t>
            </a:r>
            <a:r>
              <a:rPr kumimoji="0" lang="en-US" altLang="zh-CN" dirty="0">
                <a:latin typeface="华文楷体" pitchFamily="2" charset="-122"/>
                <a:ea typeface="华文楷体" pitchFamily="2" charset="-122"/>
              </a:rPr>
              <a:t>:   </a:t>
            </a:r>
            <a:r>
              <a:rPr kumimoji="0" lang="zh-CN" altLang="en-US" dirty="0">
                <a:latin typeface="华文楷体" pitchFamily="2" charset="-122"/>
                <a:ea typeface="华文楷体" pitchFamily="2" charset="-122"/>
              </a:rPr>
              <a:t>对任意 </a:t>
            </a:r>
            <a:r>
              <a:rPr kumimoji="0" lang="en-US" altLang="zh-CN" i="1" dirty="0">
                <a:latin typeface="Times New Roman" pitchFamily="18" charset="0"/>
                <a:ea typeface="华文楷体" pitchFamily="2" charset="-122"/>
              </a:rPr>
              <a:t>a </a:t>
            </a:r>
            <a:r>
              <a:rPr kumimoji="0" lang="en-US" altLang="zh-CN" dirty="0">
                <a:latin typeface="Times New Roman" pitchFamily="18" charset="0"/>
                <a:sym typeface="Symbol" pitchFamily="18" charset="2"/>
              </a:rPr>
              <a:t> S </a:t>
            </a:r>
            <a:r>
              <a:rPr kumimoji="0" lang="en-US" altLang="zh-CN" dirty="0">
                <a:latin typeface="华文楷体" pitchFamily="2" charset="-122"/>
                <a:ea typeface="华文楷体" pitchFamily="2" charset="-122"/>
              </a:rPr>
              <a:t>,  </a:t>
            </a:r>
            <a:r>
              <a:rPr kumimoji="0" lang="zh-CN" altLang="en-US" dirty="0">
                <a:latin typeface="华文楷体" pitchFamily="2" charset="-122"/>
                <a:ea typeface="华文楷体" pitchFamily="2" charset="-122"/>
              </a:rPr>
              <a:t>有 </a:t>
            </a:r>
            <a:r>
              <a:rPr kumimoji="0" lang="en-US" altLang="zh-CN" i="1" dirty="0">
                <a:latin typeface="Times New Roman" pitchFamily="18" charset="0"/>
                <a:ea typeface="华文楷体" pitchFamily="2" charset="-122"/>
              </a:rPr>
              <a:t>a</a:t>
            </a:r>
            <a:r>
              <a:rPr kumimoji="0" lang="en-US" altLang="zh-CN" dirty="0">
                <a:latin typeface="华文楷体" pitchFamily="2" charset="-122"/>
                <a:ea typeface="华文楷体" pitchFamily="2" charset="-122"/>
              </a:rPr>
              <a:t> </a:t>
            </a:r>
            <a:r>
              <a:rPr kumimoji="0" lang="en-US" altLang="zh-CN" dirty="0">
                <a:latin typeface="Times New Roman" pitchFamily="18" charset="0"/>
                <a:sym typeface="Symbol" pitchFamily="18" charset="2"/>
              </a:rPr>
              <a:t></a:t>
            </a:r>
            <a:r>
              <a:rPr kumimoji="0" lang="zh-CN" altLang="zh-CN" dirty="0">
                <a:latin typeface="华文楷体" pitchFamily="2" charset="-122"/>
                <a:ea typeface="华文楷体" pitchFamily="2" charset="-122"/>
              </a:rPr>
              <a:t> </a:t>
            </a:r>
            <a:r>
              <a:rPr kumimoji="0" lang="en-US" altLang="zh-CN" i="1" dirty="0">
                <a:latin typeface="Times New Roman" pitchFamily="18" charset="0"/>
                <a:ea typeface="华文楷体" pitchFamily="2" charset="-122"/>
              </a:rPr>
              <a:t>a</a:t>
            </a:r>
            <a:r>
              <a:rPr kumimoji="0" lang="en-US" altLang="zh-CN" dirty="0">
                <a:latin typeface="华文楷体" pitchFamily="2" charset="-122"/>
                <a:ea typeface="华文楷体" pitchFamily="2" charset="-122"/>
              </a:rPr>
              <a:t> </a:t>
            </a:r>
          </a:p>
          <a:p>
            <a:pPr>
              <a:lnSpc>
                <a:spcPct val="140000"/>
              </a:lnSpc>
              <a:spcBef>
                <a:spcPct val="20000"/>
              </a:spcBef>
            </a:pPr>
            <a:r>
              <a:rPr kumimoji="0" lang="en-US" altLang="zh-CN" dirty="0">
                <a:latin typeface="华文楷体" pitchFamily="2" charset="-122"/>
                <a:ea typeface="华文楷体" pitchFamily="2" charset="-122"/>
              </a:rPr>
              <a:t>   2) </a:t>
            </a:r>
            <a:r>
              <a:rPr kumimoji="0" lang="zh-CN" altLang="en-US" dirty="0">
                <a:latin typeface="华文楷体" pitchFamily="2" charset="-122"/>
                <a:ea typeface="华文楷体" pitchFamily="2" charset="-122"/>
              </a:rPr>
              <a:t>对称性</a:t>
            </a:r>
            <a:r>
              <a:rPr kumimoji="0" lang="en-US" altLang="zh-CN" dirty="0">
                <a:latin typeface="华文楷体" pitchFamily="2" charset="-122"/>
                <a:ea typeface="华文楷体" pitchFamily="2" charset="-122"/>
              </a:rPr>
              <a:t>:   </a:t>
            </a:r>
            <a:r>
              <a:rPr kumimoji="0" lang="zh-CN" altLang="en-US" dirty="0">
                <a:latin typeface="华文楷体" pitchFamily="2" charset="-122"/>
                <a:ea typeface="华文楷体" pitchFamily="2" charset="-122"/>
              </a:rPr>
              <a:t>若 </a:t>
            </a:r>
            <a:r>
              <a:rPr kumimoji="0" lang="en-US" altLang="zh-CN" i="1" dirty="0">
                <a:latin typeface="Times New Roman" pitchFamily="18" charset="0"/>
                <a:ea typeface="华文楷体" pitchFamily="2" charset="-122"/>
              </a:rPr>
              <a:t>a</a:t>
            </a:r>
            <a:r>
              <a:rPr kumimoji="0" lang="en-US" altLang="zh-CN" dirty="0">
                <a:latin typeface="华文楷体" pitchFamily="2" charset="-122"/>
                <a:ea typeface="华文楷体" pitchFamily="2" charset="-122"/>
              </a:rPr>
              <a:t> </a:t>
            </a:r>
            <a:r>
              <a:rPr kumimoji="0" lang="en-US" altLang="zh-CN" dirty="0">
                <a:latin typeface="Times New Roman" pitchFamily="18" charset="0"/>
                <a:sym typeface="Symbol" pitchFamily="18" charset="2"/>
              </a:rPr>
              <a:t></a:t>
            </a:r>
            <a:r>
              <a:rPr kumimoji="0" lang="zh-CN" altLang="zh-CN" dirty="0">
                <a:latin typeface="华文楷体" pitchFamily="2" charset="-122"/>
                <a:ea typeface="华文楷体" pitchFamily="2" charset="-122"/>
              </a:rPr>
              <a:t> </a:t>
            </a:r>
            <a:r>
              <a:rPr kumimoji="0" lang="en-US" altLang="zh-CN" i="1" dirty="0">
                <a:latin typeface="Times New Roman" pitchFamily="18" charset="0"/>
                <a:ea typeface="华文楷体" pitchFamily="2" charset="-122"/>
              </a:rPr>
              <a:t>b</a:t>
            </a:r>
            <a:r>
              <a:rPr kumimoji="0" lang="en-US" altLang="zh-CN" dirty="0">
                <a:latin typeface="华文楷体" pitchFamily="2" charset="-122"/>
                <a:ea typeface="华文楷体" pitchFamily="2" charset="-122"/>
              </a:rPr>
              <a:t> ,  </a:t>
            </a:r>
            <a:r>
              <a:rPr kumimoji="0" lang="zh-CN" altLang="en-US" dirty="0">
                <a:latin typeface="华文楷体" pitchFamily="2" charset="-122"/>
                <a:ea typeface="华文楷体" pitchFamily="2" charset="-122"/>
              </a:rPr>
              <a:t>则 </a:t>
            </a:r>
            <a:r>
              <a:rPr kumimoji="0" lang="en-US" altLang="zh-CN" i="1" dirty="0">
                <a:latin typeface="Times New Roman" pitchFamily="18" charset="0"/>
                <a:ea typeface="华文楷体" pitchFamily="2" charset="-122"/>
              </a:rPr>
              <a:t>b</a:t>
            </a:r>
            <a:r>
              <a:rPr kumimoji="0" lang="en-US" altLang="zh-CN" dirty="0">
                <a:latin typeface="华文楷体" pitchFamily="2" charset="-122"/>
                <a:ea typeface="华文楷体" pitchFamily="2" charset="-122"/>
              </a:rPr>
              <a:t> </a:t>
            </a:r>
            <a:r>
              <a:rPr kumimoji="0" lang="en-US" altLang="zh-CN" dirty="0">
                <a:latin typeface="Times New Roman" pitchFamily="18" charset="0"/>
                <a:sym typeface="Symbol" pitchFamily="18" charset="2"/>
              </a:rPr>
              <a:t></a:t>
            </a:r>
            <a:r>
              <a:rPr kumimoji="0" lang="zh-CN" altLang="zh-CN" dirty="0">
                <a:latin typeface="华文楷体" pitchFamily="2" charset="-122"/>
                <a:ea typeface="华文楷体" pitchFamily="2" charset="-122"/>
              </a:rPr>
              <a:t> </a:t>
            </a:r>
            <a:r>
              <a:rPr kumimoji="0" lang="en-US" altLang="zh-CN" i="1" dirty="0">
                <a:latin typeface="Times New Roman" pitchFamily="18" charset="0"/>
                <a:ea typeface="华文楷体" pitchFamily="2" charset="-122"/>
              </a:rPr>
              <a:t>a</a:t>
            </a:r>
            <a:r>
              <a:rPr kumimoji="0" lang="en-US" altLang="zh-CN" dirty="0">
                <a:latin typeface="华文楷体" pitchFamily="2" charset="-122"/>
                <a:ea typeface="华文楷体" pitchFamily="2" charset="-122"/>
              </a:rPr>
              <a:t> </a:t>
            </a:r>
          </a:p>
          <a:p>
            <a:pPr>
              <a:lnSpc>
                <a:spcPct val="140000"/>
              </a:lnSpc>
              <a:spcBef>
                <a:spcPct val="20000"/>
              </a:spcBef>
            </a:pPr>
            <a:r>
              <a:rPr kumimoji="0" lang="en-US" altLang="zh-CN" dirty="0">
                <a:latin typeface="华文楷体" pitchFamily="2" charset="-122"/>
                <a:ea typeface="华文楷体" pitchFamily="2" charset="-122"/>
              </a:rPr>
              <a:t>   3) </a:t>
            </a:r>
            <a:r>
              <a:rPr kumimoji="0" lang="zh-CN" altLang="en-US" dirty="0">
                <a:latin typeface="华文楷体" pitchFamily="2" charset="-122"/>
                <a:ea typeface="华文楷体" pitchFamily="2" charset="-122"/>
              </a:rPr>
              <a:t>传递性</a:t>
            </a:r>
            <a:r>
              <a:rPr kumimoji="0" lang="en-US" altLang="zh-CN" dirty="0">
                <a:latin typeface="华文楷体" pitchFamily="2" charset="-122"/>
                <a:ea typeface="华文楷体" pitchFamily="2" charset="-122"/>
              </a:rPr>
              <a:t>:   </a:t>
            </a:r>
            <a:r>
              <a:rPr kumimoji="0" lang="zh-CN" altLang="en-US" dirty="0">
                <a:latin typeface="华文楷体" pitchFamily="2" charset="-122"/>
                <a:ea typeface="华文楷体" pitchFamily="2" charset="-122"/>
              </a:rPr>
              <a:t>若 </a:t>
            </a:r>
            <a:r>
              <a:rPr kumimoji="0" lang="en-US" altLang="zh-CN" i="1" dirty="0">
                <a:latin typeface="Times New Roman" pitchFamily="18" charset="0"/>
                <a:ea typeface="华文楷体" pitchFamily="2" charset="-122"/>
              </a:rPr>
              <a:t>a</a:t>
            </a:r>
            <a:r>
              <a:rPr kumimoji="0" lang="en-US" altLang="zh-CN" dirty="0">
                <a:latin typeface="华文楷体" pitchFamily="2" charset="-122"/>
                <a:ea typeface="华文楷体" pitchFamily="2" charset="-122"/>
              </a:rPr>
              <a:t> </a:t>
            </a:r>
            <a:r>
              <a:rPr kumimoji="0" lang="en-US" altLang="zh-CN" dirty="0">
                <a:latin typeface="Times New Roman" pitchFamily="18" charset="0"/>
                <a:sym typeface="Symbol" pitchFamily="18" charset="2"/>
              </a:rPr>
              <a:t></a:t>
            </a:r>
            <a:r>
              <a:rPr kumimoji="0" lang="zh-CN" altLang="zh-CN" dirty="0">
                <a:latin typeface="华文楷体" pitchFamily="2" charset="-122"/>
                <a:ea typeface="华文楷体" pitchFamily="2" charset="-122"/>
              </a:rPr>
              <a:t> </a:t>
            </a:r>
            <a:r>
              <a:rPr kumimoji="0" lang="en-US" altLang="zh-CN" i="1" dirty="0">
                <a:latin typeface="Times New Roman" pitchFamily="18" charset="0"/>
                <a:ea typeface="华文楷体" pitchFamily="2" charset="-122"/>
              </a:rPr>
              <a:t>b</a:t>
            </a:r>
            <a:r>
              <a:rPr kumimoji="0" lang="en-US" altLang="zh-CN" dirty="0">
                <a:latin typeface="华文楷体" pitchFamily="2" charset="-122"/>
                <a:ea typeface="华文楷体" pitchFamily="2" charset="-122"/>
              </a:rPr>
              <a:t> ,  </a:t>
            </a:r>
            <a:r>
              <a:rPr kumimoji="0" lang="en-US" altLang="zh-CN" i="1" dirty="0">
                <a:latin typeface="Times New Roman" pitchFamily="18" charset="0"/>
                <a:ea typeface="华文楷体" pitchFamily="2" charset="-122"/>
              </a:rPr>
              <a:t>b</a:t>
            </a:r>
            <a:r>
              <a:rPr kumimoji="0" lang="en-US" altLang="zh-CN" dirty="0">
                <a:latin typeface="华文楷体" pitchFamily="2" charset="-122"/>
                <a:ea typeface="华文楷体" pitchFamily="2" charset="-122"/>
              </a:rPr>
              <a:t> </a:t>
            </a:r>
            <a:r>
              <a:rPr kumimoji="0" lang="en-US" altLang="zh-CN" dirty="0">
                <a:latin typeface="Times New Roman" pitchFamily="18" charset="0"/>
                <a:sym typeface="Symbol" pitchFamily="18" charset="2"/>
              </a:rPr>
              <a:t></a:t>
            </a:r>
            <a:r>
              <a:rPr kumimoji="0" lang="en-US" altLang="zh-CN" dirty="0">
                <a:latin typeface="华文楷体" pitchFamily="2" charset="-122"/>
                <a:ea typeface="华文楷体" pitchFamily="2" charset="-122"/>
              </a:rPr>
              <a:t> </a:t>
            </a:r>
            <a:r>
              <a:rPr kumimoji="0" lang="en-US" altLang="zh-CN" i="1" dirty="0">
                <a:latin typeface="Times New Roman" pitchFamily="18" charset="0"/>
                <a:ea typeface="华文楷体" pitchFamily="2" charset="-122"/>
              </a:rPr>
              <a:t>c</a:t>
            </a:r>
            <a:r>
              <a:rPr kumimoji="0" lang="en-US" altLang="zh-CN" dirty="0">
                <a:latin typeface="华文楷体" pitchFamily="2" charset="-122"/>
                <a:ea typeface="华文楷体" pitchFamily="2" charset="-122"/>
              </a:rPr>
              <a:t> ,  </a:t>
            </a:r>
            <a:r>
              <a:rPr kumimoji="0" lang="zh-CN" altLang="en-US" dirty="0">
                <a:latin typeface="华文楷体" pitchFamily="2" charset="-122"/>
                <a:ea typeface="华文楷体" pitchFamily="2" charset="-122"/>
              </a:rPr>
              <a:t>则 </a:t>
            </a:r>
            <a:r>
              <a:rPr kumimoji="0" lang="en-US" altLang="zh-CN" i="1" dirty="0">
                <a:latin typeface="Times New Roman" pitchFamily="18" charset="0"/>
                <a:ea typeface="华文楷体" pitchFamily="2" charset="-122"/>
              </a:rPr>
              <a:t>a</a:t>
            </a:r>
            <a:r>
              <a:rPr kumimoji="0" lang="en-US" altLang="en-US" dirty="0">
                <a:latin typeface="华文楷体" pitchFamily="2" charset="-122"/>
                <a:ea typeface="华文楷体" pitchFamily="2" charset="-122"/>
              </a:rPr>
              <a:t> </a:t>
            </a:r>
            <a:r>
              <a:rPr kumimoji="0" lang="en-US" altLang="zh-CN" dirty="0">
                <a:latin typeface="Times New Roman" pitchFamily="18" charset="0"/>
                <a:sym typeface="Symbol" pitchFamily="18" charset="2"/>
              </a:rPr>
              <a:t></a:t>
            </a:r>
            <a:r>
              <a:rPr kumimoji="0" lang="zh-CN" altLang="zh-CN" dirty="0">
                <a:latin typeface="华文楷体" pitchFamily="2" charset="-122"/>
                <a:ea typeface="华文楷体" pitchFamily="2" charset="-122"/>
              </a:rPr>
              <a:t> </a:t>
            </a:r>
            <a:r>
              <a:rPr kumimoji="0" lang="en-US" altLang="zh-CN" i="1" dirty="0">
                <a:latin typeface="Times New Roman" pitchFamily="18" charset="0"/>
                <a:ea typeface="华文楷体" pitchFamily="2" charset="-122"/>
              </a:rPr>
              <a:t>c</a:t>
            </a:r>
            <a:r>
              <a:rPr kumimoji="0" lang="en-US" altLang="zh-CN" dirty="0">
                <a:latin typeface="华文楷体" pitchFamily="2" charset="-122"/>
                <a:ea typeface="华文楷体" pitchFamily="2" charset="-122"/>
              </a:rPr>
              <a:t> </a:t>
            </a:r>
          </a:p>
          <a:p>
            <a:pPr>
              <a:lnSpc>
                <a:spcPct val="140000"/>
              </a:lnSpc>
              <a:spcBef>
                <a:spcPct val="20000"/>
              </a:spcBef>
            </a:pPr>
            <a:r>
              <a:rPr kumimoji="0" lang="zh-CN" altLang="en-US" dirty="0">
                <a:latin typeface="华文楷体" pitchFamily="2" charset="-122"/>
                <a:ea typeface="华文楷体" pitchFamily="2" charset="-122"/>
              </a:rPr>
              <a:t>则称这种关系是等价关系</a:t>
            </a:r>
            <a:r>
              <a:rPr kumimoji="0" lang="en-US" altLang="zh-CN" dirty="0">
                <a:latin typeface="华文楷体" pitchFamily="2" charset="-122"/>
                <a:ea typeface="华文楷体" pitchFamily="2" charset="-122"/>
              </a:rPr>
              <a:t>.  </a:t>
            </a:r>
            <a:r>
              <a:rPr kumimoji="0" lang="zh-CN" altLang="en-US" dirty="0">
                <a:latin typeface="华文楷体" pitchFamily="2" charset="-122"/>
                <a:ea typeface="华文楷体" pitchFamily="2" charset="-122"/>
              </a:rPr>
              <a:t>在 </a:t>
            </a:r>
            <a:r>
              <a:rPr kumimoji="0" lang="en-US" altLang="zh-CN" dirty="0">
                <a:latin typeface="Times New Roman" pitchFamily="18" charset="0"/>
                <a:ea typeface="华文楷体" pitchFamily="2" charset="-122"/>
              </a:rPr>
              <a:t>S </a:t>
            </a:r>
            <a:r>
              <a:rPr kumimoji="0" lang="zh-CN" altLang="en-US" dirty="0">
                <a:latin typeface="华文楷体" pitchFamily="2" charset="-122"/>
                <a:ea typeface="华文楷体" pitchFamily="2" charset="-122"/>
              </a:rPr>
              <a:t>上</a:t>
            </a:r>
            <a:r>
              <a:rPr kumimoji="0" lang="zh-CN" altLang="en-US" dirty="0">
                <a:latin typeface="Times New Roman" pitchFamily="18" charset="0"/>
                <a:ea typeface="华文楷体" pitchFamily="2" charset="-122"/>
              </a:rPr>
              <a:t>建立</a:t>
            </a:r>
          </a:p>
          <a:p>
            <a:pPr>
              <a:lnSpc>
                <a:spcPct val="140000"/>
              </a:lnSpc>
              <a:spcBef>
                <a:spcPct val="20000"/>
              </a:spcBef>
            </a:pPr>
            <a:r>
              <a:rPr kumimoji="0" lang="zh-CN" altLang="en-US" dirty="0">
                <a:latin typeface="Times New Roman" pitchFamily="18" charset="0"/>
                <a:ea typeface="华文楷体" pitchFamily="2" charset="-122"/>
              </a:rPr>
              <a:t> 一种等价关系</a:t>
            </a:r>
            <a:r>
              <a:rPr kumimoji="0" lang="en-US" altLang="zh-CN" dirty="0">
                <a:latin typeface="Times New Roman" pitchFamily="18" charset="0"/>
              </a:rPr>
              <a:t>,  </a:t>
            </a:r>
            <a:r>
              <a:rPr kumimoji="0" lang="zh-CN" altLang="en-US" dirty="0">
                <a:latin typeface="Times New Roman" pitchFamily="18" charset="0"/>
                <a:ea typeface="华文楷体" pitchFamily="2" charset="-122"/>
              </a:rPr>
              <a:t>相当于对 </a:t>
            </a:r>
            <a:r>
              <a:rPr kumimoji="0" lang="zh-CN" altLang="en-US" dirty="0" smtClean="0">
                <a:latin typeface="Times New Roman" pitchFamily="18" charset="0"/>
                <a:ea typeface="华文楷体" pitchFamily="2" charset="-122"/>
              </a:rPr>
              <a:t> </a:t>
            </a:r>
            <a:r>
              <a:rPr kumimoji="0" lang="en-US" altLang="zh-CN" dirty="0" smtClean="0">
                <a:latin typeface="Times New Roman" pitchFamily="18" charset="0"/>
                <a:ea typeface="华文楷体" pitchFamily="2" charset="-122"/>
              </a:rPr>
              <a:t>S </a:t>
            </a:r>
            <a:r>
              <a:rPr kumimoji="0" lang="zh-CN" altLang="en-US" dirty="0">
                <a:latin typeface="Times New Roman" pitchFamily="18" charset="0"/>
                <a:ea typeface="华文楷体" pitchFamily="2" charset="-122"/>
              </a:rPr>
              <a:t>作一个划分 </a:t>
            </a:r>
            <a:r>
              <a:rPr kumimoji="0" lang="en-US" altLang="zh-CN" dirty="0">
                <a:latin typeface="Times New Roman" pitchFamily="18" charset="0"/>
                <a:ea typeface="华文楷体" pitchFamily="2" charset="-122"/>
              </a:rPr>
              <a:t>:                           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2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242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2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2242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8" name="Rectangle 2"/>
          <p:cNvSpPr>
            <a:spLocks noGrp="1" noChangeArrowheads="1"/>
          </p:cNvSpPr>
          <p:nvPr>
            <p:ph type="title"/>
          </p:nvPr>
        </p:nvSpPr>
        <p:spPr>
          <a:xfrm>
            <a:off x="468313" y="333375"/>
            <a:ext cx="8229600" cy="1143000"/>
          </a:xfrm>
        </p:spPr>
        <p:txBody>
          <a:bodyPr/>
          <a:lstStyle/>
          <a:p>
            <a:r>
              <a:rPr lang="en-US" altLang="zh-CN" sz="3600" b="1" smtClean="0">
                <a:latin typeface="Times New Roman" pitchFamily="18" charset="0"/>
                <a:ea typeface="华文楷体" pitchFamily="2" charset="-122"/>
              </a:rPr>
              <a:t>S </a:t>
            </a:r>
            <a:r>
              <a:rPr lang="zh-CN" altLang="en-US" sz="3600" b="1" smtClean="0">
                <a:latin typeface="华文楷体" pitchFamily="2" charset="-122"/>
                <a:ea typeface="华文楷体" pitchFamily="2" charset="-122"/>
              </a:rPr>
              <a:t>被划分成一个个等价类</a:t>
            </a:r>
          </a:p>
        </p:txBody>
      </p:sp>
      <p:sp>
        <p:nvSpPr>
          <p:cNvPr id="5632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b="1" smtClean="0">
              <a:latin typeface="Times New Roman" pitchFamily="18" charset="0"/>
            </a:endParaRPr>
          </a:p>
          <a:p>
            <a:pPr>
              <a:buFontTx/>
              <a:buNone/>
            </a:pPr>
            <a:r>
              <a:rPr lang="zh-CN" altLang="en-US" b="1" smtClean="0">
                <a:latin typeface="Times New Roman" pitchFamily="18" charset="0"/>
              </a:rPr>
              <a:t>   </a:t>
            </a:r>
          </a:p>
        </p:txBody>
      </p:sp>
      <p:sp>
        <p:nvSpPr>
          <p:cNvPr id="56330" name="Rectangle 4"/>
          <p:cNvSpPr>
            <a:spLocks noChangeArrowheads="1"/>
          </p:cNvSpPr>
          <p:nvPr/>
        </p:nvSpPr>
        <p:spPr bwMode="auto">
          <a:xfrm>
            <a:off x="1763713" y="2492375"/>
            <a:ext cx="5903912" cy="2449513"/>
          </a:xfrm>
          <a:prstGeom prst="rect">
            <a:avLst/>
          </a:prstGeom>
          <a:solidFill>
            <a:srgbClr val="FFCC00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439301" name="Freeform 5"/>
          <p:cNvSpPr>
            <a:spLocks/>
          </p:cNvSpPr>
          <p:nvPr/>
        </p:nvSpPr>
        <p:spPr bwMode="auto">
          <a:xfrm>
            <a:off x="1763713" y="2492375"/>
            <a:ext cx="1944687" cy="1368425"/>
          </a:xfrm>
          <a:custGeom>
            <a:avLst/>
            <a:gdLst>
              <a:gd name="T0" fmla="*/ 2147483647 w 1225"/>
              <a:gd name="T1" fmla="*/ 0 h 862"/>
              <a:gd name="T2" fmla="*/ 2147483647 w 1225"/>
              <a:gd name="T3" fmla="*/ 2147483647 h 862"/>
              <a:gd name="T4" fmla="*/ 2147483647 w 1225"/>
              <a:gd name="T5" fmla="*/ 2147483647 h 862"/>
              <a:gd name="T6" fmla="*/ 2147483647 w 1225"/>
              <a:gd name="T7" fmla="*/ 2147483647 h 862"/>
              <a:gd name="T8" fmla="*/ 0 w 1225"/>
              <a:gd name="T9" fmla="*/ 2147483647 h 86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25"/>
              <a:gd name="T16" fmla="*/ 0 h 862"/>
              <a:gd name="T17" fmla="*/ 1225 w 1225"/>
              <a:gd name="T18" fmla="*/ 862 h 86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225" h="862">
                <a:moveTo>
                  <a:pt x="1225" y="0"/>
                </a:moveTo>
                <a:cubicBezTo>
                  <a:pt x="1157" y="234"/>
                  <a:pt x="1089" y="469"/>
                  <a:pt x="998" y="545"/>
                </a:cubicBezTo>
                <a:cubicBezTo>
                  <a:pt x="907" y="621"/>
                  <a:pt x="786" y="424"/>
                  <a:pt x="680" y="454"/>
                </a:cubicBezTo>
                <a:cubicBezTo>
                  <a:pt x="574" y="484"/>
                  <a:pt x="476" y="658"/>
                  <a:pt x="363" y="726"/>
                </a:cubicBezTo>
                <a:cubicBezTo>
                  <a:pt x="250" y="794"/>
                  <a:pt x="125" y="828"/>
                  <a:pt x="0" y="862"/>
                </a:cubicBezTo>
              </a:path>
            </a:pathLst>
          </a:custGeom>
          <a:noFill/>
          <a:ln w="38100" cap="flat" cmpd="sng">
            <a:solidFill>
              <a:schemeClr val="tx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39302" name="Freeform 6"/>
          <p:cNvSpPr>
            <a:spLocks/>
          </p:cNvSpPr>
          <p:nvPr/>
        </p:nvSpPr>
        <p:spPr bwMode="auto">
          <a:xfrm>
            <a:off x="3348038" y="3357563"/>
            <a:ext cx="1450975" cy="1584325"/>
          </a:xfrm>
          <a:custGeom>
            <a:avLst/>
            <a:gdLst>
              <a:gd name="T0" fmla="*/ 0 w 914"/>
              <a:gd name="T1" fmla="*/ 0 h 998"/>
              <a:gd name="T2" fmla="*/ 2147483647 w 914"/>
              <a:gd name="T3" fmla="*/ 2147483647 h 998"/>
              <a:gd name="T4" fmla="*/ 2147483647 w 914"/>
              <a:gd name="T5" fmla="*/ 2147483647 h 998"/>
              <a:gd name="T6" fmla="*/ 2147483647 w 914"/>
              <a:gd name="T7" fmla="*/ 2147483647 h 998"/>
              <a:gd name="T8" fmla="*/ 2147483647 w 914"/>
              <a:gd name="T9" fmla="*/ 2147483647 h 99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914"/>
              <a:gd name="T16" fmla="*/ 0 h 998"/>
              <a:gd name="T17" fmla="*/ 914 w 914"/>
              <a:gd name="T18" fmla="*/ 998 h 99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914" h="998">
                <a:moveTo>
                  <a:pt x="0" y="0"/>
                </a:moveTo>
                <a:cubicBezTo>
                  <a:pt x="211" y="90"/>
                  <a:pt x="423" y="181"/>
                  <a:pt x="453" y="272"/>
                </a:cubicBezTo>
                <a:cubicBezTo>
                  <a:pt x="483" y="363"/>
                  <a:pt x="121" y="484"/>
                  <a:pt x="181" y="544"/>
                </a:cubicBezTo>
                <a:cubicBezTo>
                  <a:pt x="241" y="604"/>
                  <a:pt x="718" y="559"/>
                  <a:pt x="816" y="635"/>
                </a:cubicBezTo>
                <a:cubicBezTo>
                  <a:pt x="914" y="711"/>
                  <a:pt x="842" y="854"/>
                  <a:pt x="771" y="998"/>
                </a:cubicBezTo>
              </a:path>
            </a:pathLst>
          </a:custGeom>
          <a:noFill/>
          <a:ln w="38100" cap="flat" cmpd="sng">
            <a:solidFill>
              <a:schemeClr val="tx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39303" name="Freeform 7"/>
          <p:cNvSpPr>
            <a:spLocks/>
          </p:cNvSpPr>
          <p:nvPr/>
        </p:nvSpPr>
        <p:spPr bwMode="auto">
          <a:xfrm>
            <a:off x="4643438" y="2492375"/>
            <a:ext cx="1511300" cy="1873250"/>
          </a:xfrm>
          <a:custGeom>
            <a:avLst/>
            <a:gdLst>
              <a:gd name="T0" fmla="*/ 0 w 952"/>
              <a:gd name="T1" fmla="*/ 2147483647 h 1180"/>
              <a:gd name="T2" fmla="*/ 2147483647 w 952"/>
              <a:gd name="T3" fmla="*/ 2147483647 h 1180"/>
              <a:gd name="T4" fmla="*/ 2147483647 w 952"/>
              <a:gd name="T5" fmla="*/ 2147483647 h 1180"/>
              <a:gd name="T6" fmla="*/ 2147483647 w 952"/>
              <a:gd name="T7" fmla="*/ 0 h 1180"/>
              <a:gd name="T8" fmla="*/ 0 60000 65536"/>
              <a:gd name="T9" fmla="*/ 0 60000 65536"/>
              <a:gd name="T10" fmla="*/ 0 60000 65536"/>
              <a:gd name="T11" fmla="*/ 0 60000 65536"/>
              <a:gd name="T12" fmla="*/ 0 w 952"/>
              <a:gd name="T13" fmla="*/ 0 h 1180"/>
              <a:gd name="T14" fmla="*/ 952 w 952"/>
              <a:gd name="T15" fmla="*/ 1180 h 118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952" h="1180">
                <a:moveTo>
                  <a:pt x="0" y="1180"/>
                </a:moveTo>
                <a:cubicBezTo>
                  <a:pt x="204" y="1047"/>
                  <a:pt x="408" y="915"/>
                  <a:pt x="453" y="771"/>
                </a:cubicBezTo>
                <a:cubicBezTo>
                  <a:pt x="498" y="627"/>
                  <a:pt x="189" y="446"/>
                  <a:pt x="272" y="318"/>
                </a:cubicBezTo>
                <a:cubicBezTo>
                  <a:pt x="355" y="190"/>
                  <a:pt x="653" y="95"/>
                  <a:pt x="952" y="0"/>
                </a:cubicBezTo>
              </a:path>
            </a:pathLst>
          </a:custGeom>
          <a:noFill/>
          <a:ln w="38100" cap="flat" cmpd="sng">
            <a:solidFill>
              <a:schemeClr val="tx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39304" name="Freeform 8"/>
          <p:cNvSpPr>
            <a:spLocks/>
          </p:cNvSpPr>
          <p:nvPr/>
        </p:nvSpPr>
        <p:spPr bwMode="auto">
          <a:xfrm>
            <a:off x="5364163" y="3644900"/>
            <a:ext cx="2303462" cy="719138"/>
          </a:xfrm>
          <a:custGeom>
            <a:avLst/>
            <a:gdLst>
              <a:gd name="T0" fmla="*/ 0 w 1406"/>
              <a:gd name="T1" fmla="*/ 0 h 408"/>
              <a:gd name="T2" fmla="*/ 2147483647 w 1406"/>
              <a:gd name="T3" fmla="*/ 2147483647 h 408"/>
              <a:gd name="T4" fmla="*/ 2147483647 w 1406"/>
              <a:gd name="T5" fmla="*/ 2147483647 h 408"/>
              <a:gd name="T6" fmla="*/ 2147483647 w 1406"/>
              <a:gd name="T7" fmla="*/ 2147483647 h 408"/>
              <a:gd name="T8" fmla="*/ 0 60000 65536"/>
              <a:gd name="T9" fmla="*/ 0 60000 65536"/>
              <a:gd name="T10" fmla="*/ 0 60000 65536"/>
              <a:gd name="T11" fmla="*/ 0 60000 65536"/>
              <a:gd name="T12" fmla="*/ 0 w 1406"/>
              <a:gd name="T13" fmla="*/ 0 h 408"/>
              <a:gd name="T14" fmla="*/ 1406 w 1406"/>
              <a:gd name="T15" fmla="*/ 408 h 40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406" h="408">
                <a:moveTo>
                  <a:pt x="0" y="0"/>
                </a:moveTo>
                <a:cubicBezTo>
                  <a:pt x="170" y="159"/>
                  <a:pt x="340" y="318"/>
                  <a:pt x="499" y="363"/>
                </a:cubicBezTo>
                <a:cubicBezTo>
                  <a:pt x="658" y="408"/>
                  <a:pt x="801" y="288"/>
                  <a:pt x="952" y="273"/>
                </a:cubicBezTo>
                <a:cubicBezTo>
                  <a:pt x="1103" y="258"/>
                  <a:pt x="1330" y="273"/>
                  <a:pt x="1406" y="273"/>
                </a:cubicBezTo>
              </a:path>
            </a:pathLst>
          </a:custGeom>
          <a:noFill/>
          <a:ln w="38100" cap="flat" cmpd="sng">
            <a:solidFill>
              <a:schemeClr val="tx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439305" name="Object 9"/>
          <p:cNvGraphicFramePr>
            <a:graphicFrameLocks noChangeAspect="1"/>
          </p:cNvGraphicFramePr>
          <p:nvPr/>
        </p:nvGraphicFramePr>
        <p:xfrm>
          <a:off x="1889125" y="2565400"/>
          <a:ext cx="655638" cy="738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774" name="公式" r:id="rId3" imgW="215640" imgH="241200" progId="Equation.3">
                  <p:embed/>
                </p:oleObj>
              </mc:Choice>
              <mc:Fallback>
                <p:oleObj name="公式" r:id="rId3" imgW="215640" imgH="241200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89125" y="2565400"/>
                        <a:ext cx="655638" cy="738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9306" name="Object 10"/>
          <p:cNvGraphicFramePr>
            <a:graphicFrameLocks noChangeAspect="1"/>
          </p:cNvGraphicFramePr>
          <p:nvPr/>
        </p:nvGraphicFramePr>
        <p:xfrm>
          <a:off x="2392363" y="3933825"/>
          <a:ext cx="695325" cy="738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775" name="公式" r:id="rId5" imgW="228600" imgH="241200" progId="Equation.3">
                  <p:embed/>
                </p:oleObj>
              </mc:Choice>
              <mc:Fallback>
                <p:oleObj name="公式" r:id="rId5" imgW="228600" imgH="241200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92363" y="3933825"/>
                        <a:ext cx="695325" cy="738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9307" name="Object 11"/>
          <p:cNvGraphicFramePr>
            <a:graphicFrameLocks noChangeAspect="1"/>
          </p:cNvGraphicFramePr>
          <p:nvPr/>
        </p:nvGraphicFramePr>
        <p:xfrm>
          <a:off x="4192588" y="2852738"/>
          <a:ext cx="693737" cy="776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776" name="公式" r:id="rId7" imgW="228600" imgH="253800" progId="Equation.3">
                  <p:embed/>
                </p:oleObj>
              </mc:Choice>
              <mc:Fallback>
                <p:oleObj name="公式" r:id="rId7" imgW="228600" imgH="253800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92588" y="2852738"/>
                        <a:ext cx="693737" cy="7762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9308" name="Object 12"/>
          <p:cNvGraphicFramePr>
            <a:graphicFrameLocks noChangeAspect="1"/>
          </p:cNvGraphicFramePr>
          <p:nvPr/>
        </p:nvGraphicFramePr>
        <p:xfrm>
          <a:off x="5940425" y="2924175"/>
          <a:ext cx="654050" cy="73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777" name="公式" r:id="rId9" imgW="215640" imgH="241200" progId="Equation.3">
                  <p:embed/>
                </p:oleObj>
              </mc:Choice>
              <mc:Fallback>
                <p:oleObj name="公式" r:id="rId9" imgW="215640" imgH="241200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40425" y="2924175"/>
                        <a:ext cx="654050" cy="736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9309" name="Object 13"/>
          <p:cNvGraphicFramePr>
            <a:graphicFrameLocks noChangeAspect="1"/>
          </p:cNvGraphicFramePr>
          <p:nvPr/>
        </p:nvGraphicFramePr>
        <p:xfrm>
          <a:off x="5076825" y="4149725"/>
          <a:ext cx="655638" cy="776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778" name="公式" r:id="rId11" imgW="215640" imgH="253800" progId="Equation.3">
                  <p:embed/>
                </p:oleObj>
              </mc:Choice>
              <mc:Fallback>
                <p:oleObj name="公式" r:id="rId11" imgW="215640" imgH="253800" progId="Equation.3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76825" y="4149725"/>
                        <a:ext cx="655638" cy="776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9314" name="Object 18"/>
          <p:cNvGraphicFramePr>
            <a:graphicFrameLocks noChangeAspect="1"/>
          </p:cNvGraphicFramePr>
          <p:nvPr/>
        </p:nvGraphicFramePr>
        <p:xfrm>
          <a:off x="6659563" y="4508500"/>
          <a:ext cx="615950" cy="233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779" name="公式" r:id="rId13" imgW="203040" imgH="75960" progId="Equation.3">
                  <p:embed/>
                </p:oleObj>
              </mc:Choice>
              <mc:Fallback>
                <p:oleObj name="公式" r:id="rId13" imgW="203040" imgH="75960" progId="Equation.3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59563" y="4508500"/>
                        <a:ext cx="615950" cy="233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39316" name="Freeform 20"/>
          <p:cNvSpPr>
            <a:spLocks/>
          </p:cNvSpPr>
          <p:nvPr/>
        </p:nvSpPr>
        <p:spPr bwMode="auto">
          <a:xfrm>
            <a:off x="6037263" y="4292600"/>
            <a:ext cx="371475" cy="649288"/>
          </a:xfrm>
          <a:custGeom>
            <a:avLst/>
            <a:gdLst>
              <a:gd name="T0" fmla="*/ 2147483647 w 234"/>
              <a:gd name="T1" fmla="*/ 0 h 409"/>
              <a:gd name="T2" fmla="*/ 2147483647 w 234"/>
              <a:gd name="T3" fmla="*/ 2147483647 h 409"/>
              <a:gd name="T4" fmla="*/ 2147483647 w 234"/>
              <a:gd name="T5" fmla="*/ 2147483647 h 409"/>
              <a:gd name="T6" fmla="*/ 2147483647 w 234"/>
              <a:gd name="T7" fmla="*/ 2147483647 h 409"/>
              <a:gd name="T8" fmla="*/ 0 60000 65536"/>
              <a:gd name="T9" fmla="*/ 0 60000 65536"/>
              <a:gd name="T10" fmla="*/ 0 60000 65536"/>
              <a:gd name="T11" fmla="*/ 0 60000 65536"/>
              <a:gd name="T12" fmla="*/ 0 w 234"/>
              <a:gd name="T13" fmla="*/ 0 h 409"/>
              <a:gd name="T14" fmla="*/ 234 w 234"/>
              <a:gd name="T15" fmla="*/ 409 h 4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34" h="409">
                <a:moveTo>
                  <a:pt x="166" y="0"/>
                </a:moveTo>
                <a:cubicBezTo>
                  <a:pt x="200" y="41"/>
                  <a:pt x="234" y="83"/>
                  <a:pt x="211" y="136"/>
                </a:cubicBezTo>
                <a:cubicBezTo>
                  <a:pt x="188" y="189"/>
                  <a:pt x="60" y="273"/>
                  <a:pt x="30" y="318"/>
                </a:cubicBezTo>
                <a:cubicBezTo>
                  <a:pt x="0" y="363"/>
                  <a:pt x="15" y="386"/>
                  <a:pt x="30" y="409"/>
                </a:cubicBezTo>
              </a:path>
            </a:pathLst>
          </a:custGeom>
          <a:noFill/>
          <a:ln w="508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0" tIns="46800" rIns="90000" bIns="46800" anchor="ctr">
            <a:spAutoFit/>
          </a:bodyPr>
          <a:lstStyle/>
          <a:p>
            <a:endParaRPr lang="zh-CN" altLang="en-US"/>
          </a:p>
        </p:txBody>
      </p:sp>
      <p:sp>
        <p:nvSpPr>
          <p:cNvPr id="439317" name="Rectangle 21" descr="花束"/>
          <p:cNvSpPr>
            <a:spLocks noChangeArrowheads="1"/>
          </p:cNvSpPr>
          <p:nvPr/>
        </p:nvSpPr>
        <p:spPr bwMode="auto">
          <a:xfrm>
            <a:off x="2627313" y="1484313"/>
            <a:ext cx="3960812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kumimoji="0" lang="zh-CN" altLang="en-US" sz="3600">
                <a:solidFill>
                  <a:schemeClr val="tx2"/>
                </a:solidFill>
                <a:latin typeface="华文楷体" pitchFamily="2" charset="-122"/>
                <a:ea typeface="华文楷体" pitchFamily="2" charset="-122"/>
              </a:rPr>
              <a:t>划分 </a:t>
            </a:r>
            <a:r>
              <a:rPr kumimoji="0" lang="en-US" altLang="zh-CN" sz="3600">
                <a:solidFill>
                  <a:schemeClr val="tx2"/>
                </a:solidFill>
                <a:latin typeface="Times New Roman" pitchFamily="18" charset="0"/>
                <a:ea typeface="华文楷体" pitchFamily="2" charset="-122"/>
              </a:rPr>
              <a:t>=</a:t>
            </a:r>
            <a:r>
              <a:rPr kumimoji="0" lang="en-US" altLang="zh-CN" sz="3600">
                <a:solidFill>
                  <a:schemeClr val="tx2"/>
                </a:solidFill>
                <a:latin typeface="华文楷体" pitchFamily="2" charset="-122"/>
                <a:ea typeface="华文楷体" pitchFamily="2" charset="-122"/>
              </a:rPr>
              <a:t> </a:t>
            </a:r>
            <a:r>
              <a:rPr kumimoji="0" lang="zh-CN" altLang="en-US" sz="3600">
                <a:solidFill>
                  <a:schemeClr val="tx2"/>
                </a:solidFill>
                <a:latin typeface="华文楷体" pitchFamily="2" charset="-122"/>
                <a:ea typeface="华文楷体" pitchFamily="2" charset="-122"/>
              </a:rPr>
              <a:t>不重不漏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439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39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2000"/>
                                        <p:tgtEl>
                                          <p:spTgt spid="439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39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2000"/>
                                        <p:tgtEl>
                                          <p:spTgt spid="439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439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0"/>
                                        <p:tgtEl>
                                          <p:spTgt spid="439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439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1000"/>
                                        <p:tgtEl>
                                          <p:spTgt spid="439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439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4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439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4393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4393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439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9301" grpId="0" animBg="1"/>
      <p:bldP spid="439302" grpId="0" animBg="1"/>
      <p:bldP spid="439303" grpId="0" animBg="1"/>
      <p:bldP spid="439304" grpId="0" animBg="1"/>
      <p:bldP spid="439316" grpId="0" animBg="1"/>
      <p:bldP spid="439317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667" name="Rectangle 4"/>
          <p:cNvSpPr>
            <a:spLocks noGrp="1" noChangeArrowheads="1"/>
          </p:cNvSpPr>
          <p:nvPr>
            <p:ph type="body" idx="4294967295"/>
          </p:nvPr>
        </p:nvSpPr>
        <p:spPr>
          <a:xfrm>
            <a:off x="468313" y="1125538"/>
            <a:ext cx="8229600" cy="4857750"/>
          </a:xfrm>
        </p:spPr>
        <p:txBody>
          <a:bodyPr/>
          <a:lstStyle/>
          <a:p>
            <a:pPr marL="609600" indent="-609600" eaLnBrk="1" hangingPunct="1">
              <a:lnSpc>
                <a:spcPct val="135000"/>
              </a:lnSpc>
              <a:buFontTx/>
              <a:buNone/>
            </a:pPr>
            <a:r>
              <a:rPr lang="zh-CN" altLang="en-US" sz="3600" b="1" dirty="0" smtClean="0">
                <a:latin typeface="Times New Roman" pitchFamily="18" charset="0"/>
              </a:rPr>
              <a:t>定理 </a:t>
            </a:r>
            <a:r>
              <a:rPr lang="en-US" altLang="zh-CN" sz="3600" b="1" dirty="0" smtClean="0">
                <a:latin typeface="Times New Roman" pitchFamily="18" charset="0"/>
              </a:rPr>
              <a:t>:</a:t>
            </a:r>
            <a:r>
              <a:rPr lang="en-US" altLang="zh-CN" sz="3600" b="1" dirty="0" smtClean="0"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 marL="609600" indent="-609600" eaLnBrk="1" hangingPunct="1">
              <a:lnSpc>
                <a:spcPct val="135000"/>
              </a:lnSpc>
              <a:buFontTx/>
              <a:buNone/>
            </a:pPr>
            <a:r>
              <a:rPr lang="en-US" altLang="zh-CN" sz="3600" b="1" dirty="0" smtClean="0">
                <a:latin typeface="Times New Roman" pitchFamily="18" charset="0"/>
                <a:cs typeface="Times New Roman" pitchFamily="18" charset="0"/>
              </a:rPr>
              <a:t>      </a:t>
            </a:r>
            <a:r>
              <a:rPr lang="zh-CN" altLang="en-US" sz="3600" b="1" dirty="0" smtClean="0">
                <a:latin typeface="Times New Roman" pitchFamily="18" charset="0"/>
                <a:cs typeface="Times New Roman" pitchFamily="18" charset="0"/>
              </a:rPr>
              <a:t>在秩为  </a:t>
            </a:r>
            <a:r>
              <a:rPr lang="en-US" altLang="zh-CN" sz="3600" b="1" i="1" dirty="0" smtClean="0"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altLang="zh-CN" sz="36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zh-CN" altLang="en-US" sz="3600" b="1" dirty="0" smtClean="0">
                <a:latin typeface="Times New Roman" pitchFamily="18" charset="0"/>
                <a:cs typeface="Times New Roman" pitchFamily="18" charset="0"/>
              </a:rPr>
              <a:t>的向量组中 </a:t>
            </a:r>
            <a:r>
              <a:rPr lang="en-US" altLang="zh-CN" sz="3600" b="1" dirty="0" smtClean="0">
                <a:latin typeface="Times New Roman" pitchFamily="18" charset="0"/>
                <a:cs typeface="Times New Roman" pitchFamily="18" charset="0"/>
              </a:rPr>
              <a:t>,  </a:t>
            </a:r>
            <a:r>
              <a:rPr lang="zh-CN" altLang="en-US" sz="3600" b="1" dirty="0" smtClean="0">
                <a:latin typeface="Times New Roman" pitchFamily="18" charset="0"/>
                <a:cs typeface="Times New Roman" pitchFamily="18" charset="0"/>
              </a:rPr>
              <a:t> 任意 </a:t>
            </a:r>
            <a:r>
              <a:rPr lang="en-US" altLang="zh-CN" sz="3600" b="1" i="1" dirty="0" smtClean="0"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altLang="zh-CN" sz="36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zh-CN" altLang="en-US" sz="3600" b="1" dirty="0" smtClean="0">
                <a:latin typeface="Times New Roman" pitchFamily="18" charset="0"/>
                <a:cs typeface="Times New Roman" pitchFamily="18" charset="0"/>
              </a:rPr>
              <a:t>个</a:t>
            </a:r>
          </a:p>
          <a:p>
            <a:pPr marL="609600" indent="-609600" eaLnBrk="1" hangingPunct="1">
              <a:lnSpc>
                <a:spcPct val="135000"/>
              </a:lnSpc>
              <a:buFontTx/>
              <a:buNone/>
            </a:pPr>
            <a:r>
              <a:rPr lang="zh-CN" altLang="en-US" sz="3600" b="1" dirty="0" smtClean="0">
                <a:latin typeface="Times New Roman" pitchFamily="18" charset="0"/>
                <a:cs typeface="Times New Roman" pitchFamily="18" charset="0"/>
              </a:rPr>
              <a:t>     线性无关的向量 都构成向量组的</a:t>
            </a:r>
          </a:p>
          <a:p>
            <a:pPr marL="609600" indent="-609600" eaLnBrk="1" hangingPunct="1">
              <a:lnSpc>
                <a:spcPct val="135000"/>
              </a:lnSpc>
              <a:buFontTx/>
              <a:buNone/>
            </a:pPr>
            <a:r>
              <a:rPr lang="zh-CN" altLang="en-US" sz="3600" b="1" dirty="0" smtClean="0">
                <a:latin typeface="Times New Roman" pitchFamily="18" charset="0"/>
                <a:cs typeface="Times New Roman" pitchFamily="18" charset="0"/>
              </a:rPr>
              <a:t>     极大无关组 </a:t>
            </a:r>
            <a:r>
              <a:rPr lang="en-US" altLang="zh-CN" sz="3600" b="1" dirty="0" smtClean="0">
                <a:latin typeface="Times New Roman" pitchFamily="18" charset="0"/>
                <a:cs typeface="Times New Roman" pitchFamily="18" charset="0"/>
              </a:rPr>
              <a:t>.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Rectangle 2"/>
          <p:cNvSpPr>
            <a:spLocks noGrp="1" noChangeArrowheads="1"/>
          </p:cNvSpPr>
          <p:nvPr>
            <p:ph type="title"/>
          </p:nvPr>
        </p:nvSpPr>
        <p:spPr>
          <a:solidFill>
            <a:srgbClr val="FF9900">
              <a:alpha val="30196"/>
            </a:srgbClr>
          </a:solidFill>
        </p:spPr>
        <p:txBody>
          <a:bodyPr/>
          <a:lstStyle/>
          <a:p>
            <a:pPr eaLnBrk="1" hangingPunct="1"/>
            <a:r>
              <a:rPr lang="en-US" altLang="zh-CN" b="1" smtClean="0"/>
              <a:t>  </a:t>
            </a:r>
            <a:r>
              <a:rPr lang="zh-CN" altLang="en-US" sz="4000" b="1" smtClean="0">
                <a:latin typeface="Times New Roman" pitchFamily="18" charset="0"/>
              </a:rPr>
              <a:t>向量加法</a:t>
            </a:r>
            <a:r>
              <a:rPr lang="en-US" altLang="zh-CN" sz="4000" b="1" smtClean="0">
                <a:latin typeface="Times New Roman" pitchFamily="18" charset="0"/>
              </a:rPr>
              <a:t>, </a:t>
            </a:r>
            <a:r>
              <a:rPr lang="zh-CN" altLang="en-US" sz="4000" b="1" smtClean="0">
                <a:latin typeface="Times New Roman" pitchFamily="18" charset="0"/>
              </a:rPr>
              <a:t>数乘满足分配律</a:t>
            </a:r>
          </a:p>
        </p:txBody>
      </p:sp>
      <p:graphicFrame>
        <p:nvGraphicFramePr>
          <p:cNvPr id="4832260" name="Object 4"/>
          <p:cNvGraphicFramePr>
            <a:graphicFrameLocks noChangeAspect="1"/>
          </p:cNvGraphicFramePr>
          <p:nvPr/>
        </p:nvGraphicFramePr>
        <p:xfrm>
          <a:off x="1116013" y="1700213"/>
          <a:ext cx="6484937" cy="2290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47" name="公式" r:id="rId3" imgW="2082600" imgH="736560" progId="Equation.3">
                  <p:embed/>
                </p:oleObj>
              </mc:Choice>
              <mc:Fallback>
                <p:oleObj name="公式" r:id="rId3" imgW="2082600" imgH="73656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1700213"/>
                        <a:ext cx="6484937" cy="22907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32274" name="Object 18"/>
          <p:cNvGraphicFramePr>
            <a:graphicFrameLocks noChangeAspect="1"/>
          </p:cNvGraphicFramePr>
          <p:nvPr/>
        </p:nvGraphicFramePr>
        <p:xfrm>
          <a:off x="1403350" y="4221163"/>
          <a:ext cx="6051550" cy="2211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48" name="公式" r:id="rId5" imgW="1942920" imgH="711000" progId="Equation.3">
                  <p:embed/>
                </p:oleObj>
              </mc:Choice>
              <mc:Fallback>
                <p:oleObj name="公式" r:id="rId5" imgW="1942920" imgH="711000" progId="Equation.3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3350" y="4221163"/>
                        <a:ext cx="6051550" cy="2211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2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8322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8322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2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8322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8322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4437" name="AutoShape 5"/>
          <p:cNvSpPr>
            <a:spLocks/>
          </p:cNvSpPr>
          <p:nvPr/>
        </p:nvSpPr>
        <p:spPr bwMode="auto">
          <a:xfrm rot="-5400000">
            <a:off x="3334544" y="707232"/>
            <a:ext cx="317500" cy="2449512"/>
          </a:xfrm>
          <a:prstGeom prst="leftBrace">
            <a:avLst>
              <a:gd name="adj1" fmla="val 64292"/>
              <a:gd name="adj2" fmla="val 50000"/>
            </a:avLst>
          </a:prstGeom>
          <a:noFill/>
          <a:ln w="444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58379" name="AutoShape 6"/>
          <p:cNvSpPr>
            <a:spLocks/>
          </p:cNvSpPr>
          <p:nvPr/>
        </p:nvSpPr>
        <p:spPr bwMode="auto">
          <a:xfrm rot="5400000">
            <a:off x="4427538" y="-1395412"/>
            <a:ext cx="288925" cy="4752975"/>
          </a:xfrm>
          <a:prstGeom prst="leftBrace">
            <a:avLst>
              <a:gd name="adj1" fmla="val 120561"/>
              <a:gd name="adj2" fmla="val 50000"/>
            </a:avLst>
          </a:prstGeom>
          <a:noFill/>
          <a:ln w="444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58380" name="Rectangle 8"/>
          <p:cNvSpPr>
            <a:spLocks noChangeArrowheads="1"/>
          </p:cNvSpPr>
          <p:nvPr/>
        </p:nvSpPr>
        <p:spPr bwMode="auto">
          <a:xfrm>
            <a:off x="3851274" y="256268"/>
            <a:ext cx="1439863" cy="5869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kumimoji="0" lang="zh-CN" altLang="en-US" dirty="0">
                <a:latin typeface="Times New Roman" pitchFamily="18" charset="0"/>
              </a:rPr>
              <a:t>秩为 </a:t>
            </a:r>
            <a:r>
              <a:rPr kumimoji="0" lang="en-US" altLang="zh-CN" i="1" dirty="0">
                <a:latin typeface="Times New Roman" pitchFamily="18" charset="0"/>
              </a:rPr>
              <a:t>r</a:t>
            </a:r>
            <a:r>
              <a:rPr kumimoji="0" lang="en-US" altLang="zh-CN" dirty="0">
                <a:latin typeface="Times New Roman" pitchFamily="18" charset="0"/>
              </a:rPr>
              <a:t> </a:t>
            </a:r>
          </a:p>
        </p:txBody>
      </p:sp>
      <p:sp>
        <p:nvSpPr>
          <p:cNvPr id="4114441" name="Rectangle 9"/>
          <p:cNvSpPr>
            <a:spLocks noChangeArrowheads="1"/>
          </p:cNvSpPr>
          <p:nvPr/>
        </p:nvSpPr>
        <p:spPr bwMode="auto">
          <a:xfrm>
            <a:off x="1063762" y="2133599"/>
            <a:ext cx="3795575" cy="5869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kumimoji="0" lang="en-US" altLang="zh-CN" i="1" dirty="0" smtClean="0">
                <a:latin typeface="Times New Roman" pitchFamily="18" charset="0"/>
              </a:rPr>
              <a:t>r </a:t>
            </a:r>
            <a:r>
              <a:rPr kumimoji="0" lang="zh-CN" altLang="en-US" dirty="0" smtClean="0">
                <a:latin typeface="Times New Roman" pitchFamily="18" charset="0"/>
              </a:rPr>
              <a:t>个向量  线</a:t>
            </a:r>
            <a:r>
              <a:rPr kumimoji="0" lang="zh-CN" altLang="en-US" dirty="0">
                <a:latin typeface="Times New Roman" pitchFamily="18" charset="0"/>
              </a:rPr>
              <a:t>性无关  </a:t>
            </a:r>
          </a:p>
        </p:txBody>
      </p:sp>
      <p:sp>
        <p:nvSpPr>
          <p:cNvPr id="4114445" name="Rectangle 13"/>
          <p:cNvSpPr>
            <a:spLocks noChangeArrowheads="1"/>
          </p:cNvSpPr>
          <p:nvPr/>
        </p:nvSpPr>
        <p:spPr bwMode="auto">
          <a:xfrm>
            <a:off x="4859338" y="1989819"/>
            <a:ext cx="3312616" cy="5869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kumimoji="0" lang="zh-CN" altLang="en-US" dirty="0">
                <a:latin typeface="Times New Roman" pitchFamily="18" charset="0"/>
                <a:sym typeface="Symbol" pitchFamily="18" charset="2"/>
              </a:rPr>
              <a:t>能表</a:t>
            </a:r>
            <a:r>
              <a:rPr kumimoji="0" lang="zh-CN" altLang="en-US" dirty="0" smtClean="0">
                <a:latin typeface="Times New Roman" pitchFamily="18" charset="0"/>
                <a:sym typeface="Symbol" pitchFamily="18" charset="2"/>
              </a:rPr>
              <a:t>出</a:t>
            </a:r>
            <a:r>
              <a:rPr kumimoji="0" lang="zh-CN" altLang="en-US" dirty="0">
                <a:latin typeface="Times New Roman" pitchFamily="18" charset="0"/>
                <a:sym typeface="Symbol" pitchFamily="18" charset="2"/>
              </a:rPr>
              <a:t>其</a:t>
            </a:r>
            <a:r>
              <a:rPr kumimoji="0" lang="zh-CN" altLang="en-US" dirty="0" smtClean="0">
                <a:latin typeface="Times New Roman" pitchFamily="18" charset="0"/>
                <a:sym typeface="Symbol" pitchFamily="18" charset="2"/>
              </a:rPr>
              <a:t>余的 </a:t>
            </a:r>
            <a:r>
              <a:rPr lang="en-US" altLang="zh-CN" dirty="0">
                <a:latin typeface="Times New Roman" pitchFamily="18" charset="0"/>
                <a:sym typeface="Symbol" pitchFamily="18" charset="2"/>
              </a:rPr>
              <a:t></a:t>
            </a:r>
            <a:r>
              <a:rPr kumimoji="0" lang="zh-CN" altLang="en-US" dirty="0">
                <a:latin typeface="Times New Roman" pitchFamily="18" charset="0"/>
                <a:sym typeface="Symbol" pitchFamily="18" charset="2"/>
              </a:rPr>
              <a:t> </a:t>
            </a:r>
            <a:r>
              <a:rPr kumimoji="0" lang="en-US" altLang="zh-CN" dirty="0">
                <a:latin typeface="Times New Roman" pitchFamily="18" charset="0"/>
                <a:sym typeface="Symbol" pitchFamily="18" charset="2"/>
              </a:rPr>
              <a:t>?</a:t>
            </a:r>
          </a:p>
        </p:txBody>
      </p:sp>
      <p:sp>
        <p:nvSpPr>
          <p:cNvPr id="4114449" name="Rectangle 17"/>
          <p:cNvSpPr>
            <a:spLocks noChangeArrowheads="1"/>
          </p:cNvSpPr>
          <p:nvPr/>
        </p:nvSpPr>
        <p:spPr bwMode="auto">
          <a:xfrm>
            <a:off x="6881035" y="5467918"/>
            <a:ext cx="792931" cy="7716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kumimoji="0" lang="en-US" altLang="zh-CN" sz="4400" dirty="0" smtClean="0">
                <a:latin typeface="Times New Roman" pitchFamily="18" charset="0"/>
                <a:sym typeface="Symbol" pitchFamily="18" charset="2"/>
              </a:rPr>
              <a:t>?</a:t>
            </a:r>
            <a:endParaRPr kumimoji="0" lang="en-US" altLang="zh-CN" sz="3600" dirty="0">
              <a:latin typeface="Times New Roman" pitchFamily="18" charset="0"/>
              <a:sym typeface="Symbol" pitchFamily="18" charset="2"/>
            </a:endParaRPr>
          </a:p>
        </p:txBody>
      </p:sp>
      <p:sp>
        <p:nvSpPr>
          <p:cNvPr id="18" name="Rectangle 10"/>
          <p:cNvSpPr>
            <a:spLocks noChangeArrowheads="1"/>
          </p:cNvSpPr>
          <p:nvPr/>
        </p:nvSpPr>
        <p:spPr bwMode="auto">
          <a:xfrm>
            <a:off x="4859338" y="1196975"/>
            <a:ext cx="2305050" cy="587375"/>
          </a:xfrm>
          <a:prstGeom prst="rect">
            <a:avLst/>
          </a:prstGeom>
          <a:solidFill>
            <a:srgbClr val="00FF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2068342" y="1180751"/>
                <a:ext cx="515019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CN" altLang="en-US" b="1" i="0" smtClean="0">
                              <a:latin typeface="Cambria Math"/>
                            </a:rPr>
                            <m:t>𝛂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/>
                            </a:rPr>
                            <m:t>𝟏</m:t>
                          </m:r>
                        </m:sub>
                      </m:sSub>
                      <m:r>
                        <a:rPr lang="en-US" altLang="zh-CN" b="1" i="1" smtClean="0">
                          <a:latin typeface="Cambria Math"/>
                        </a:rPr>
                        <m:t> ,</m:t>
                      </m:r>
                      <m:sSub>
                        <m:sSubPr>
                          <m:ctrlPr>
                            <a:rPr lang="en-US" altLang="zh-CN" b="1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CN" altLang="en-US">
                              <a:latin typeface="Cambria Math"/>
                            </a:rPr>
                            <m:t>𝛂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/>
                            </a:rPr>
                            <m:t>𝟐</m:t>
                          </m:r>
                        </m:sub>
                      </m:sSub>
                      <m:r>
                        <a:rPr lang="en-US" altLang="zh-CN" b="1" i="1" smtClean="0">
                          <a:latin typeface="Cambria Math"/>
                        </a:rPr>
                        <m:t> ,⋯,</m:t>
                      </m:r>
                      <m:sSub>
                        <m:sSubPr>
                          <m:ctrlPr>
                            <a:rPr lang="en-US" altLang="zh-CN" b="1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CN" altLang="en-US">
                              <a:latin typeface="Cambria Math"/>
                            </a:rPr>
                            <m:t>𝛂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/>
                            </a:rPr>
                            <m:t>𝒓</m:t>
                          </m:r>
                        </m:sub>
                      </m:sSub>
                      <m:r>
                        <a:rPr lang="en-US" altLang="zh-CN" b="1" i="1" smtClean="0">
                          <a:latin typeface="Cambria Math"/>
                        </a:rPr>
                        <m:t> , </m:t>
                      </m:r>
                      <m:sSub>
                        <m:sSubPr>
                          <m:ctrlPr>
                            <a:rPr lang="en-US" altLang="zh-CN" b="1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CN" altLang="en-US">
                              <a:latin typeface="Cambria Math"/>
                            </a:rPr>
                            <m:t>𝛂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/>
                            </a:rPr>
                            <m:t>𝒓</m:t>
                          </m:r>
                          <m:r>
                            <a:rPr lang="en-US" altLang="zh-CN" b="1" i="1" smtClean="0">
                              <a:latin typeface="Cambria Math"/>
                            </a:rPr>
                            <m:t>+</m:t>
                          </m:r>
                          <m:r>
                            <a:rPr lang="en-US" altLang="zh-CN" b="1" i="1" smtClean="0">
                              <a:latin typeface="Cambria Math"/>
                            </a:rPr>
                            <m:t>𝟏</m:t>
                          </m:r>
                        </m:sub>
                      </m:sSub>
                      <m:r>
                        <a:rPr lang="en-US" altLang="zh-CN" b="1" i="1" smtClean="0">
                          <a:latin typeface="Cambria Math"/>
                        </a:rPr>
                        <m:t> ,⋯,</m:t>
                      </m:r>
                      <m:sSub>
                        <m:sSubPr>
                          <m:ctrlPr>
                            <a:rPr lang="en-US" altLang="zh-CN" b="1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CN" altLang="en-US">
                              <a:latin typeface="Cambria Math"/>
                            </a:rPr>
                            <m:t>𝛂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/>
                            </a:rPr>
                            <m:t>𝒔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8342" y="1180751"/>
                <a:ext cx="5150192" cy="584775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244044" y="5714423"/>
                <a:ext cx="516757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b="1" i="0" smtClean="0">
                            <a:latin typeface="Cambria Math"/>
                            <a:ea typeface="Cambria Math"/>
                          </a:rPr>
                          <m:t> </m:t>
                        </m:r>
                        <m:r>
                          <a:rPr lang="zh-CN" altLang="en-US" b="1" i="0" smtClean="0">
                            <a:latin typeface="Cambria Math"/>
                          </a:rPr>
                          <m:t>𝛂</m:t>
                        </m:r>
                      </m:e>
                      <m:sub>
                        <m:r>
                          <a:rPr lang="en-US" altLang="zh-CN" b="1" i="1" smtClean="0">
                            <a:latin typeface="Cambria Math"/>
                          </a:rPr>
                          <m:t>𝟏</m:t>
                        </m:r>
                      </m:sub>
                    </m:sSub>
                    <m:r>
                      <a:rPr lang="en-US" altLang="zh-CN" b="1" i="1" smtClean="0">
                        <a:latin typeface="Cambria Math"/>
                      </a:rPr>
                      <m:t> ,</m:t>
                    </m:r>
                    <m:sSub>
                      <m:sSubPr>
                        <m:ctrlPr>
                          <a:rPr lang="en-US" altLang="zh-CN" b="1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zh-CN" altLang="en-US">
                            <a:latin typeface="Cambria Math"/>
                          </a:rPr>
                          <m:t>𝛂</m:t>
                        </m:r>
                      </m:e>
                      <m:sub>
                        <m:r>
                          <a:rPr lang="en-US" altLang="zh-CN" b="1" i="1" smtClean="0">
                            <a:latin typeface="Cambria Math"/>
                          </a:rPr>
                          <m:t>𝟐</m:t>
                        </m:r>
                      </m:sub>
                    </m:sSub>
                    <m:r>
                      <a:rPr lang="en-US" altLang="zh-CN" b="1" i="1" smtClean="0">
                        <a:latin typeface="Cambria Math"/>
                      </a:rPr>
                      <m:t> ,⋯,</m:t>
                    </m:r>
                    <m:sSub>
                      <m:sSubPr>
                        <m:ctrlPr>
                          <a:rPr lang="en-US" altLang="zh-CN" b="1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zh-CN" altLang="en-US">
                            <a:latin typeface="Cambria Math"/>
                          </a:rPr>
                          <m:t>𝛂</m:t>
                        </m:r>
                      </m:e>
                      <m:sub>
                        <m:r>
                          <a:rPr lang="en-US" altLang="zh-CN" b="1" i="1" smtClean="0">
                            <a:latin typeface="Cambria Math"/>
                          </a:rPr>
                          <m:t>𝒓</m:t>
                        </m:r>
                      </m:sub>
                    </m:sSub>
                  </m:oMath>
                </a14:m>
                <a:r>
                  <a:rPr lang="zh-CN" altLang="en-US" dirty="0" smtClean="0"/>
                  <a:t> 线性表出 </a:t>
                </a:r>
                <a14:m>
                  <m:oMath xmlns:m="http://schemas.openxmlformats.org/officeDocument/2006/math">
                    <m:r>
                      <a:rPr lang="en-US" altLang="zh-CN" b="1" i="0" smtClean="0">
                        <a:latin typeface="Cambria Math"/>
                      </a:rPr>
                      <m:t> </m:t>
                    </m:r>
                    <m:r>
                      <a:rPr lang="zh-CN" altLang="en-US" b="1" i="0" smtClean="0">
                        <a:latin typeface="Cambria Math"/>
                      </a:rPr>
                      <m:t>𝛂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4044" y="5714423"/>
                <a:ext cx="5167575" cy="584775"/>
              </a:xfrm>
              <a:prstGeom prst="rect">
                <a:avLst/>
              </a:prstGeom>
              <a:blipFill rotWithShape="1">
                <a:blip r:embed="rId3"/>
                <a:stretch>
                  <a:fillRect t="-21875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2099210" y="4978637"/>
                <a:ext cx="532287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b="1" i="0" smtClean="0">
                            <a:latin typeface="Cambria Math"/>
                            <a:ea typeface="Cambria Math"/>
                          </a:rPr>
                          <m:t>  </m:t>
                        </m:r>
                        <m:r>
                          <a:rPr lang="zh-CN" altLang="en-US" b="1" i="0" smtClean="0">
                            <a:latin typeface="Cambria Math"/>
                          </a:rPr>
                          <m:t>𝛂</m:t>
                        </m:r>
                      </m:e>
                      <m:sub>
                        <m:r>
                          <a:rPr lang="en-US" altLang="zh-CN" b="1" i="1" smtClean="0">
                            <a:latin typeface="Cambria Math"/>
                          </a:rPr>
                          <m:t>𝟏</m:t>
                        </m:r>
                      </m:sub>
                    </m:sSub>
                    <m:r>
                      <a:rPr lang="en-US" altLang="zh-CN" b="1" i="1" smtClean="0">
                        <a:latin typeface="Cambria Math"/>
                      </a:rPr>
                      <m:t> ,</m:t>
                    </m:r>
                    <m:sSub>
                      <m:sSubPr>
                        <m:ctrlPr>
                          <a:rPr lang="en-US" altLang="zh-CN" b="1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zh-CN" altLang="en-US">
                            <a:latin typeface="Cambria Math"/>
                          </a:rPr>
                          <m:t>𝛂</m:t>
                        </m:r>
                      </m:e>
                      <m:sub>
                        <m:r>
                          <a:rPr lang="en-US" altLang="zh-CN" b="1" i="1" smtClean="0">
                            <a:latin typeface="Cambria Math"/>
                          </a:rPr>
                          <m:t>𝟐</m:t>
                        </m:r>
                      </m:sub>
                    </m:sSub>
                    <m:r>
                      <a:rPr lang="en-US" altLang="zh-CN" b="1" i="1" smtClean="0">
                        <a:latin typeface="Cambria Math"/>
                      </a:rPr>
                      <m:t>⋯,</m:t>
                    </m:r>
                    <m:sSub>
                      <m:sSubPr>
                        <m:ctrlPr>
                          <a:rPr lang="en-US" altLang="zh-CN" b="1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zh-CN" altLang="en-US">
                            <a:latin typeface="Cambria Math"/>
                          </a:rPr>
                          <m:t>𝛂</m:t>
                        </m:r>
                      </m:e>
                      <m:sub>
                        <m:r>
                          <a:rPr lang="en-US" altLang="zh-CN" b="1" i="1" smtClean="0">
                            <a:latin typeface="Cambria Math"/>
                          </a:rPr>
                          <m:t>𝒓</m:t>
                        </m:r>
                      </m:sub>
                    </m:sSub>
                  </m:oMath>
                </a14:m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/>
                      </a:rPr>
                      <m:t>,</m:t>
                    </m:r>
                    <m:r>
                      <a:rPr lang="zh-CN" altLang="en-US">
                        <a:latin typeface="Cambria Math"/>
                      </a:rPr>
                      <m:t>𝛂</m:t>
                    </m:r>
                  </m:oMath>
                </a14:m>
                <a:r>
                  <a:rPr lang="zh-CN" altLang="en-US" dirty="0" smtClean="0"/>
                  <a:t> 线性相关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9210" y="4978637"/>
                <a:ext cx="5322878" cy="584775"/>
              </a:xfrm>
              <a:prstGeom prst="rect">
                <a:avLst/>
              </a:prstGeom>
              <a:blipFill rotWithShape="1">
                <a:blip r:embed="rId4"/>
                <a:stretch>
                  <a:fillRect t="-21875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867695" y="4081485"/>
                <a:ext cx="781356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b="1" i="0" smtClean="0">
                            <a:latin typeface="Cambria Math"/>
                            <a:ea typeface="Cambria Math"/>
                          </a:rPr>
                          <m:t>  </m:t>
                        </m:r>
                        <m:r>
                          <a:rPr lang="zh-CN" altLang="en-US" b="1" i="0" smtClean="0">
                            <a:latin typeface="Cambria Math"/>
                          </a:rPr>
                          <m:t>𝛂</m:t>
                        </m:r>
                      </m:e>
                      <m:sub>
                        <m:r>
                          <a:rPr lang="en-US" altLang="zh-CN" b="1" i="1" smtClean="0">
                            <a:latin typeface="Cambria Math"/>
                          </a:rPr>
                          <m:t>𝟏</m:t>
                        </m:r>
                      </m:sub>
                    </m:sSub>
                    <m:r>
                      <a:rPr lang="en-US" altLang="zh-CN" b="1" i="1" smtClean="0">
                        <a:latin typeface="Cambria Math"/>
                      </a:rPr>
                      <m:t>, ⋯,</m:t>
                    </m:r>
                    <m:sSub>
                      <m:sSubPr>
                        <m:ctrlPr>
                          <a:rPr lang="en-US" altLang="zh-CN" b="1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zh-CN" altLang="en-US">
                            <a:latin typeface="Cambria Math"/>
                          </a:rPr>
                          <m:t>𝛂</m:t>
                        </m:r>
                      </m:e>
                      <m:sub>
                        <m:r>
                          <a:rPr lang="en-US" altLang="zh-CN" b="1" i="1" smtClean="0">
                            <a:latin typeface="Cambria Math"/>
                          </a:rPr>
                          <m:t>𝒓</m:t>
                        </m:r>
                      </m:sub>
                    </m:sSub>
                  </m:oMath>
                </a14:m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/>
                      </a:rPr>
                      <m:t>,</m:t>
                    </m:r>
                    <m:r>
                      <a:rPr lang="zh-CN" altLang="en-US">
                        <a:latin typeface="Cambria Math"/>
                      </a:rPr>
                      <m:t>𝛂</m:t>
                    </m:r>
                  </m:oMath>
                </a14:m>
                <a:r>
                  <a:rPr lang="zh-CN" altLang="en-US" dirty="0" smtClean="0"/>
                  <a:t> 秩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/>
                          </a:rPr>
                          <m:t> </m:t>
                        </m:r>
                        <m:r>
                          <a:rPr lang="en-US" altLang="zh-CN" i="1" smtClean="0">
                            <a:latin typeface="Cambria Math"/>
                            <a:ea typeface="Cambria Math"/>
                          </a:rPr>
                          <m:t>≤</m:t>
                        </m:r>
                        <m:r>
                          <a:rPr lang="zh-CN" altLang="en-US">
                            <a:latin typeface="Cambria Math"/>
                          </a:rPr>
                          <m:t>𝛂</m:t>
                        </m:r>
                      </m:e>
                      <m:sub>
                        <m:r>
                          <a:rPr lang="en-US" altLang="zh-CN" i="1">
                            <a:latin typeface="Cambria Math"/>
                          </a:rPr>
                          <m:t>𝟏</m:t>
                        </m:r>
                      </m:sub>
                    </m:sSub>
                    <m:r>
                      <a:rPr lang="en-US" altLang="zh-CN" i="1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altLang="zh-CN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i="1" smtClean="0">
                            <a:latin typeface="Cambria Math"/>
                          </a:rPr>
                          <m:t>⋯</m:t>
                        </m:r>
                        <m:r>
                          <a:rPr lang="en-US" altLang="zh-CN" b="1" i="1" smtClean="0">
                            <a:latin typeface="Cambria Math"/>
                          </a:rPr>
                          <m:t>,</m:t>
                        </m:r>
                        <m:r>
                          <a:rPr lang="zh-CN" altLang="en-US">
                            <a:latin typeface="Cambria Math"/>
                          </a:rPr>
                          <m:t>𝛂</m:t>
                        </m:r>
                      </m:e>
                      <m:sub>
                        <m:r>
                          <a:rPr lang="en-US" altLang="zh-CN" b="1" i="1" smtClean="0">
                            <a:latin typeface="Cambria Math"/>
                          </a:rPr>
                          <m:t>𝒓</m:t>
                        </m:r>
                      </m:sub>
                    </m:sSub>
                    <m:r>
                      <a:rPr lang="en-US" altLang="zh-CN" i="1">
                        <a:latin typeface="Cambria Math"/>
                      </a:rPr>
                      <m:t>,⋯,</m:t>
                    </m:r>
                    <m:sSub>
                      <m:sSubPr>
                        <m:ctrlPr>
                          <a:rPr lang="en-US" altLang="zh-CN" i="1">
                            <a:latin typeface="Cambria Math"/>
                          </a:rPr>
                        </m:ctrlPr>
                      </m:sSubPr>
                      <m:e>
                        <m:r>
                          <a:rPr lang="zh-CN" altLang="en-US">
                            <a:latin typeface="Cambria Math"/>
                          </a:rPr>
                          <m:t>𝛂</m:t>
                        </m:r>
                      </m:e>
                      <m:sub>
                        <m:r>
                          <a:rPr lang="en-US" altLang="zh-CN" b="1" i="1" smtClean="0">
                            <a:latin typeface="Cambria Math"/>
                          </a:rPr>
                          <m:t>𝒔</m:t>
                        </m:r>
                      </m:sub>
                    </m:sSub>
                  </m:oMath>
                </a14:m>
                <a:r>
                  <a:rPr lang="en-US" altLang="zh-CN" dirty="0"/>
                  <a:t> </a:t>
                </a:r>
                <a:r>
                  <a:rPr lang="zh-CN" altLang="en-US" dirty="0" smtClean="0"/>
                  <a:t>秩 </a:t>
                </a:r>
                <a14:m>
                  <m:oMath xmlns:m="http://schemas.openxmlformats.org/officeDocument/2006/math">
                    <m:r>
                      <a:rPr lang="en-US" altLang="zh-CN" dirty="0">
                        <a:latin typeface="Cambria Math"/>
                      </a:rPr>
                      <m:t>=</m:t>
                    </m:r>
                    <m:r>
                      <a:rPr lang="en-US" altLang="zh-CN" b="1" i="1" dirty="0" smtClean="0">
                        <a:latin typeface="Cambria Math"/>
                      </a:rPr>
                      <m:t>𝒓</m:t>
                    </m:r>
                  </m:oMath>
                </a14:m>
                <a:r>
                  <a:rPr lang="zh-CN" altLang="en-US" dirty="0" smtClean="0"/>
                  <a:t>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695" y="4081485"/>
                <a:ext cx="7813562" cy="584775"/>
              </a:xfrm>
              <a:prstGeom prst="rect">
                <a:avLst/>
              </a:prstGeom>
              <a:blipFill rotWithShape="1">
                <a:blip r:embed="rId5"/>
                <a:stretch>
                  <a:fillRect t="-22105" b="-263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844842" y="3140968"/>
                <a:ext cx="783161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b="1" i="0" smtClean="0">
                            <a:latin typeface="Cambria Math"/>
                            <a:ea typeface="Cambria Math"/>
                          </a:rPr>
                          <m:t>  </m:t>
                        </m:r>
                        <m:r>
                          <a:rPr lang="zh-CN" altLang="en-US" b="1" i="0" smtClean="0">
                            <a:latin typeface="Cambria Math"/>
                          </a:rPr>
                          <m:t>𝛂</m:t>
                        </m:r>
                      </m:e>
                      <m:sub>
                        <m:r>
                          <a:rPr lang="en-US" altLang="zh-CN" b="1" i="1" smtClean="0">
                            <a:latin typeface="Cambria Math"/>
                          </a:rPr>
                          <m:t>𝟏</m:t>
                        </m:r>
                      </m:sub>
                    </m:sSub>
                    <m:r>
                      <a:rPr lang="en-US" altLang="zh-CN" b="1" i="1" smtClean="0">
                        <a:latin typeface="Cambria Math"/>
                      </a:rPr>
                      <m:t> , ⋯,</m:t>
                    </m:r>
                    <m:sSub>
                      <m:sSubPr>
                        <m:ctrlPr>
                          <a:rPr lang="en-US" altLang="zh-CN" b="1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zh-CN" altLang="en-US">
                            <a:latin typeface="Cambria Math"/>
                          </a:rPr>
                          <m:t>𝛂</m:t>
                        </m:r>
                      </m:e>
                      <m:sub>
                        <m:r>
                          <a:rPr lang="en-US" altLang="zh-CN" b="1" i="1" smtClean="0">
                            <a:latin typeface="Cambria Math"/>
                          </a:rPr>
                          <m:t>𝒓</m:t>
                        </m:r>
                      </m:sub>
                    </m:sSub>
                  </m:oMath>
                </a14:m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/>
                      </a:rPr>
                      <m:t>,</m:t>
                    </m:r>
                    <m:r>
                      <a:rPr lang="zh-CN" altLang="en-US">
                        <a:latin typeface="Cambria Math"/>
                      </a:rPr>
                      <m:t>𝛂</m:t>
                    </m:r>
                  </m:oMath>
                </a14:m>
                <a:r>
                  <a:rPr lang="zh-CN" altLang="en-US" dirty="0" smtClean="0"/>
                  <a:t> 能被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>
                            <a:latin typeface="Cambria Math"/>
                            <a:ea typeface="Cambria Math"/>
                          </a:rPr>
                          <m:t> </m:t>
                        </m:r>
                        <m:r>
                          <a:rPr lang="zh-CN" altLang="en-US">
                            <a:latin typeface="Cambria Math"/>
                          </a:rPr>
                          <m:t>𝛂</m:t>
                        </m:r>
                      </m:e>
                      <m:sub>
                        <m:r>
                          <a:rPr lang="en-US" altLang="zh-CN" i="1">
                            <a:latin typeface="Cambria Math"/>
                          </a:rPr>
                          <m:t>𝟏</m:t>
                        </m:r>
                      </m:sub>
                    </m:sSub>
                    <m:r>
                      <a:rPr lang="en-US" altLang="zh-CN" i="1">
                        <a:latin typeface="Cambria Math"/>
                      </a:rPr>
                      <m:t> ,</m:t>
                    </m:r>
                    <m:sSub>
                      <m:sSubPr>
                        <m:ctrlPr>
                          <a:rPr lang="en-US" altLang="zh-CN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i="1" smtClean="0">
                            <a:latin typeface="Cambria Math"/>
                          </a:rPr>
                          <m:t>⋯</m:t>
                        </m:r>
                        <m:r>
                          <a:rPr lang="en-US" altLang="zh-CN" b="1" i="1" smtClean="0">
                            <a:latin typeface="Cambria Math"/>
                          </a:rPr>
                          <m:t>,</m:t>
                        </m:r>
                        <m:r>
                          <a:rPr lang="zh-CN" altLang="en-US">
                            <a:latin typeface="Cambria Math"/>
                          </a:rPr>
                          <m:t>𝛂</m:t>
                        </m:r>
                      </m:e>
                      <m:sub>
                        <m:r>
                          <a:rPr lang="en-US" altLang="zh-CN" b="1" i="1" smtClean="0">
                            <a:latin typeface="Cambria Math"/>
                          </a:rPr>
                          <m:t>𝒓</m:t>
                        </m:r>
                      </m:sub>
                    </m:sSub>
                    <m:r>
                      <a:rPr lang="en-US" altLang="zh-CN" i="1">
                        <a:latin typeface="Cambria Math"/>
                      </a:rPr>
                      <m:t>,⋯,</m:t>
                    </m:r>
                    <m:sSub>
                      <m:sSubPr>
                        <m:ctrlPr>
                          <a:rPr lang="en-US" altLang="zh-CN" i="1">
                            <a:latin typeface="Cambria Math"/>
                          </a:rPr>
                        </m:ctrlPr>
                      </m:sSubPr>
                      <m:e>
                        <m:r>
                          <a:rPr lang="zh-CN" altLang="en-US">
                            <a:latin typeface="Cambria Math"/>
                          </a:rPr>
                          <m:t>𝛂</m:t>
                        </m:r>
                      </m:e>
                      <m:sub>
                        <m:r>
                          <a:rPr lang="en-US" altLang="zh-CN" b="1" i="1" smtClean="0">
                            <a:latin typeface="Cambria Math"/>
                          </a:rPr>
                          <m:t>𝒔</m:t>
                        </m:r>
                      </m:sub>
                    </m:sSub>
                  </m:oMath>
                </a14:m>
                <a:r>
                  <a:rPr lang="en-US" altLang="zh-CN" dirty="0"/>
                  <a:t> </a:t>
                </a:r>
                <a:r>
                  <a:rPr lang="zh-CN" altLang="en-US" dirty="0" smtClean="0"/>
                  <a:t>表出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842" y="3140968"/>
                <a:ext cx="7831614" cy="584775"/>
              </a:xfrm>
              <a:prstGeom prst="rect">
                <a:avLst/>
              </a:prstGeom>
              <a:blipFill rotWithShape="1">
                <a:blip r:embed="rId6"/>
                <a:stretch>
                  <a:fillRect t="-21875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063763" y="5714424"/>
                <a:ext cx="917239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4000" i="1" smtClean="0">
                          <a:latin typeface="Cambria Math"/>
                        </a:rPr>
                        <m:t>⟺</m:t>
                      </m:r>
                    </m:oMath>
                  </m:oMathPara>
                </a14:m>
                <a:endParaRPr lang="zh-CN" altLang="en-US" sz="40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3763" y="5714424"/>
                <a:ext cx="917239" cy="707886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136629" y="4886303"/>
                <a:ext cx="814647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4400" i="1" smtClean="0">
                          <a:latin typeface="Cambria Math"/>
                        </a:rPr>
                        <m:t>⇒</m:t>
                      </m:r>
                    </m:oMath>
                  </m:oMathPara>
                </a14:m>
                <a:endParaRPr lang="zh-CN" altLang="en-US" sz="44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6629" y="4886303"/>
                <a:ext cx="814647" cy="769441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104349" y="3989151"/>
                <a:ext cx="814647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4400" i="1" smtClean="0">
                          <a:latin typeface="Cambria Math"/>
                        </a:rPr>
                        <m:t>⇒</m:t>
                      </m:r>
                    </m:oMath>
                  </m:oMathPara>
                </a14:m>
                <a:endParaRPr lang="zh-CN" altLang="en-US" sz="4400" dirty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49" y="3989151"/>
                <a:ext cx="814647" cy="769441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4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1144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1144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0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4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1144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1144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1144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4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41144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4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41144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1144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1144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5" dur="500"/>
                                        <p:tgtEl>
                                          <p:spTgt spid="41144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14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14437" grpId="0" animBg="1"/>
      <p:bldP spid="4114441" grpId="0"/>
      <p:bldP spid="4114445" grpId="0"/>
      <p:bldP spid="4114449" grpId="0"/>
      <p:bldP spid="4114449" grpId="1"/>
      <p:bldP spid="18" grpId="0" animBg="1"/>
      <p:bldP spid="6" grpId="0"/>
      <p:bldP spid="21" grpId="0"/>
      <p:bldP spid="22" grpId="0"/>
      <p:bldP spid="23" grpId="0"/>
      <p:bldP spid="7" grpId="0"/>
      <p:bldP spid="8" grpId="0"/>
      <p:bldP spid="26" grpId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690" name="Rectangle 2"/>
          <p:cNvSpPr>
            <a:spLocks noGrp="1" noChangeArrowheads="1"/>
          </p:cNvSpPr>
          <p:nvPr>
            <p:ph type="title"/>
          </p:nvPr>
        </p:nvSpPr>
        <p:spPr>
          <a:xfrm>
            <a:off x="684213" y="0"/>
            <a:ext cx="8229600" cy="1143000"/>
          </a:xfrm>
        </p:spPr>
        <p:txBody>
          <a:bodyPr/>
          <a:lstStyle/>
          <a:p>
            <a:pPr eaLnBrk="1" hangingPunct="1"/>
            <a:r>
              <a:rPr lang="zh-CN" altLang="en-US" sz="4000" b="1" smtClean="0">
                <a:solidFill>
                  <a:schemeClr val="bg1"/>
                </a:solidFill>
                <a:latin typeface="Times New Roman" pitchFamily="18" charset="0"/>
              </a:rPr>
              <a:t>秩的条件</a:t>
            </a:r>
          </a:p>
        </p:txBody>
      </p:sp>
      <p:sp>
        <p:nvSpPr>
          <p:cNvPr id="6266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8313" y="1125538"/>
            <a:ext cx="8229600" cy="4857750"/>
          </a:xfrm>
        </p:spPr>
        <p:txBody>
          <a:bodyPr/>
          <a:lstStyle/>
          <a:p>
            <a:pPr marL="609600" indent="-609600" eaLnBrk="1" hangingPunct="1">
              <a:lnSpc>
                <a:spcPct val="135000"/>
              </a:lnSpc>
              <a:buFontTx/>
              <a:buNone/>
            </a:pPr>
            <a:r>
              <a:rPr lang="zh-CN" altLang="en-US" sz="3600" b="1" dirty="0" smtClean="0">
                <a:latin typeface="Times New Roman" pitchFamily="18" charset="0"/>
              </a:rPr>
              <a:t>定理</a:t>
            </a:r>
            <a:r>
              <a:rPr lang="en-US" altLang="zh-CN" sz="3600" b="1" dirty="0" smtClean="0">
                <a:latin typeface="Times New Roman" pitchFamily="18" charset="0"/>
              </a:rPr>
              <a:t>:</a:t>
            </a:r>
          </a:p>
          <a:p>
            <a:pPr marL="609600" indent="-609600" eaLnBrk="1" hangingPunct="1">
              <a:lnSpc>
                <a:spcPct val="135000"/>
              </a:lnSpc>
              <a:buFontTx/>
              <a:buNone/>
            </a:pPr>
            <a:r>
              <a:rPr lang="zh-CN" altLang="en-US" sz="3600" b="1" dirty="0" smtClean="0">
                <a:latin typeface="Times New Roman" pitchFamily="18" charset="0"/>
              </a:rPr>
              <a:t>若向量组的一个部分组满足</a:t>
            </a:r>
          </a:p>
          <a:p>
            <a:pPr marL="609600" indent="-609600" eaLnBrk="1" hangingPunct="1">
              <a:lnSpc>
                <a:spcPct val="135000"/>
              </a:lnSpc>
              <a:buFontTx/>
              <a:buNone/>
            </a:pPr>
            <a:r>
              <a:rPr lang="zh-CN" altLang="en-US" sz="3600" b="1" dirty="0" smtClean="0">
                <a:latin typeface="Times New Roman" pitchFamily="18" charset="0"/>
              </a:rPr>
              <a:t>  </a:t>
            </a:r>
            <a:r>
              <a:rPr lang="en-US" altLang="zh-CN" sz="3600" b="1" dirty="0" smtClean="0">
                <a:latin typeface="Times New Roman" pitchFamily="18" charset="0"/>
              </a:rPr>
              <a:t>1)  </a:t>
            </a:r>
            <a:r>
              <a:rPr lang="zh-CN" altLang="en-US" sz="3600" b="1" dirty="0" smtClean="0">
                <a:latin typeface="Times New Roman" pitchFamily="18" charset="0"/>
              </a:rPr>
              <a:t>线性无关 </a:t>
            </a:r>
            <a:endParaRPr lang="en-US" altLang="zh-CN" sz="3600" b="1" dirty="0" smtClean="0">
              <a:latin typeface="Times New Roman" pitchFamily="18" charset="0"/>
            </a:endParaRPr>
          </a:p>
          <a:p>
            <a:pPr marL="609600" indent="-609600" eaLnBrk="1" hangingPunct="1">
              <a:lnSpc>
                <a:spcPct val="135000"/>
              </a:lnSpc>
              <a:buFontTx/>
              <a:buNone/>
            </a:pPr>
            <a:r>
              <a:rPr lang="en-US" altLang="zh-CN" sz="3600" b="1" dirty="0" smtClean="0">
                <a:latin typeface="Times New Roman" pitchFamily="18" charset="0"/>
              </a:rPr>
              <a:t>  2)  </a:t>
            </a:r>
            <a:r>
              <a:rPr lang="zh-CN" altLang="en-US" sz="3600" b="1" dirty="0" smtClean="0">
                <a:latin typeface="Times New Roman" pitchFamily="18" charset="0"/>
              </a:rPr>
              <a:t>能表出向量组 </a:t>
            </a:r>
            <a:endParaRPr lang="en-US" altLang="zh-CN" sz="3600" b="1" dirty="0" smtClean="0">
              <a:latin typeface="Times New Roman" pitchFamily="18" charset="0"/>
            </a:endParaRPr>
          </a:p>
          <a:p>
            <a:pPr marL="609600" indent="-609600" eaLnBrk="1" hangingPunct="1">
              <a:lnSpc>
                <a:spcPct val="135000"/>
              </a:lnSpc>
              <a:buFontTx/>
              <a:buNone/>
            </a:pPr>
            <a:r>
              <a:rPr lang="zh-CN" altLang="en-US" sz="3600" b="1" dirty="0" smtClean="0">
                <a:latin typeface="Times New Roman" pitchFamily="18" charset="0"/>
              </a:rPr>
              <a:t>则该部分组为向量组的一个极大无关组</a:t>
            </a:r>
            <a:r>
              <a:rPr lang="en-US" altLang="zh-CN" sz="3600" b="1" dirty="0" smtClean="0">
                <a:latin typeface="Times New Roman" pitchFamily="18" charset="0"/>
              </a:rPr>
              <a:t>.</a:t>
            </a:r>
          </a:p>
        </p:txBody>
      </p:sp>
      <p:sp>
        <p:nvSpPr>
          <p:cNvPr id="5168132" name="Rectangle 4"/>
          <p:cNvSpPr>
            <a:spLocks noChangeArrowheads="1"/>
          </p:cNvSpPr>
          <p:nvPr/>
        </p:nvSpPr>
        <p:spPr bwMode="auto">
          <a:xfrm>
            <a:off x="1042988" y="620713"/>
            <a:ext cx="7346950" cy="641350"/>
          </a:xfrm>
          <a:prstGeom prst="rect">
            <a:avLst/>
          </a:prstGeom>
          <a:solidFill>
            <a:srgbClr val="00FF00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kumimoji="0" lang="zh-CN" altLang="en-US" sz="3600">
                <a:latin typeface="Times New Roman" pitchFamily="18" charset="0"/>
              </a:rPr>
              <a:t>部分组的向量个数等于向量组的秩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8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168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1.7341E-7 C 0.06319 0.05595 0.12656 0.1126 0.12916 0.16948 C 0.13194 0.22636 0.07395 0.2837 0.01614 0.34127 " pathEditMode="relative" rAng="0" ptsTypes="aaA">
                                      <p:cBhvr>
                                        <p:cTn id="11" dur="2000" fill="hold"/>
                                        <p:tgtEl>
                                          <p:spTgt spid="51681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00" y="171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68132" grpId="0" animBg="1"/>
      <p:bldP spid="5168132" grpId="1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6082" name="AutoShape 2"/>
          <p:cNvSpPr>
            <a:spLocks/>
          </p:cNvSpPr>
          <p:nvPr/>
        </p:nvSpPr>
        <p:spPr bwMode="auto">
          <a:xfrm rot="-5400000">
            <a:off x="3117057" y="1283493"/>
            <a:ext cx="317500" cy="2449513"/>
          </a:xfrm>
          <a:prstGeom prst="leftBrace">
            <a:avLst>
              <a:gd name="adj1" fmla="val 64292"/>
              <a:gd name="adj2" fmla="val 50000"/>
            </a:avLst>
          </a:prstGeom>
          <a:noFill/>
          <a:ln w="444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5166083" name="AutoShape 3"/>
          <p:cNvSpPr>
            <a:spLocks/>
          </p:cNvSpPr>
          <p:nvPr/>
        </p:nvSpPr>
        <p:spPr bwMode="auto">
          <a:xfrm rot="5400000">
            <a:off x="4269582" y="-948532"/>
            <a:ext cx="317500" cy="4608513"/>
          </a:xfrm>
          <a:prstGeom prst="leftBrace">
            <a:avLst>
              <a:gd name="adj1" fmla="val 120958"/>
              <a:gd name="adj2" fmla="val 50000"/>
            </a:avLst>
          </a:prstGeom>
          <a:noFill/>
          <a:ln w="444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5166084" name="Rectangle 4"/>
          <p:cNvSpPr>
            <a:spLocks noChangeArrowheads="1"/>
          </p:cNvSpPr>
          <p:nvPr/>
        </p:nvSpPr>
        <p:spPr bwMode="auto">
          <a:xfrm>
            <a:off x="3708400" y="476250"/>
            <a:ext cx="1439863" cy="5869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kumimoji="0" lang="zh-CN" altLang="en-US" dirty="0">
                <a:latin typeface="Times New Roman" pitchFamily="18" charset="0"/>
              </a:rPr>
              <a:t>秩为 </a:t>
            </a:r>
            <a:r>
              <a:rPr kumimoji="0" lang="en-US" altLang="zh-CN" i="1" dirty="0">
                <a:latin typeface="Times New Roman" pitchFamily="18" charset="0"/>
              </a:rPr>
              <a:t>r</a:t>
            </a:r>
            <a:r>
              <a:rPr kumimoji="0" lang="en-US" altLang="zh-CN" dirty="0">
                <a:latin typeface="Times New Roman" pitchFamily="18" charset="0"/>
              </a:rPr>
              <a:t> </a:t>
            </a:r>
          </a:p>
        </p:txBody>
      </p:sp>
      <p:sp>
        <p:nvSpPr>
          <p:cNvPr id="5166085" name="Rectangle 5"/>
          <p:cNvSpPr>
            <a:spLocks noChangeArrowheads="1"/>
          </p:cNvSpPr>
          <p:nvPr/>
        </p:nvSpPr>
        <p:spPr bwMode="auto">
          <a:xfrm>
            <a:off x="1979613" y="3203270"/>
            <a:ext cx="2663825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kumimoji="0" lang="zh-CN" altLang="en-US" dirty="0">
                <a:latin typeface="Times New Roman" pitchFamily="18" charset="0"/>
              </a:rPr>
              <a:t>线性无关</a:t>
            </a:r>
            <a:r>
              <a:rPr kumimoji="0" lang="en-US" altLang="zh-CN" dirty="0">
                <a:latin typeface="Times New Roman" pitchFamily="18" charset="0"/>
              </a:rPr>
              <a:t>?  </a:t>
            </a:r>
          </a:p>
        </p:txBody>
      </p:sp>
      <p:sp>
        <p:nvSpPr>
          <p:cNvPr id="5166086" name="Rectangle 6"/>
          <p:cNvSpPr>
            <a:spLocks noChangeArrowheads="1"/>
          </p:cNvSpPr>
          <p:nvPr/>
        </p:nvSpPr>
        <p:spPr bwMode="auto">
          <a:xfrm>
            <a:off x="4643438" y="1557338"/>
            <a:ext cx="2233612" cy="863600"/>
          </a:xfrm>
          <a:prstGeom prst="rect">
            <a:avLst/>
          </a:prstGeom>
          <a:solidFill>
            <a:srgbClr val="00FF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5166088" name="Rectangle 8"/>
          <p:cNvSpPr>
            <a:spLocks noChangeArrowheads="1"/>
          </p:cNvSpPr>
          <p:nvPr/>
        </p:nvSpPr>
        <p:spPr bwMode="auto">
          <a:xfrm>
            <a:off x="4787900" y="2636838"/>
            <a:ext cx="381635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kumimoji="0" lang="zh-CN" altLang="en-US">
                <a:latin typeface="Times New Roman" pitchFamily="18" charset="0"/>
                <a:sym typeface="Symbol" pitchFamily="18" charset="2"/>
              </a:rPr>
              <a:t>能表出整个</a:t>
            </a:r>
            <a:r>
              <a:rPr kumimoji="0" lang="zh-CN" altLang="en-US">
                <a:sym typeface="Symbol" pitchFamily="18" charset="2"/>
              </a:rPr>
              <a:t>向量组</a:t>
            </a:r>
            <a:r>
              <a:rPr kumimoji="0" lang="zh-CN" altLang="en-US">
                <a:latin typeface="Times New Roman" pitchFamily="18" charset="0"/>
                <a:sym typeface="Symbol" pitchFamily="18" charset="2"/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1835150" y="1666300"/>
                <a:ext cx="515019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CN" altLang="en-US" b="1" i="0" smtClean="0">
                              <a:latin typeface="Cambria Math"/>
                            </a:rPr>
                            <m:t>𝛂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/>
                            </a:rPr>
                            <m:t>𝟏</m:t>
                          </m:r>
                        </m:sub>
                      </m:sSub>
                      <m:r>
                        <a:rPr lang="en-US" altLang="zh-CN" b="1" i="1" smtClean="0">
                          <a:latin typeface="Cambria Math"/>
                        </a:rPr>
                        <m:t> ,</m:t>
                      </m:r>
                      <m:sSub>
                        <m:sSubPr>
                          <m:ctrlPr>
                            <a:rPr lang="en-US" altLang="zh-CN" b="1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CN" altLang="en-US">
                              <a:latin typeface="Cambria Math"/>
                            </a:rPr>
                            <m:t>𝛂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/>
                            </a:rPr>
                            <m:t>𝟐</m:t>
                          </m:r>
                        </m:sub>
                      </m:sSub>
                      <m:r>
                        <a:rPr lang="en-US" altLang="zh-CN" b="1" i="1" smtClean="0">
                          <a:latin typeface="Cambria Math"/>
                        </a:rPr>
                        <m:t> ,⋯,</m:t>
                      </m:r>
                      <m:sSub>
                        <m:sSubPr>
                          <m:ctrlPr>
                            <a:rPr lang="en-US" altLang="zh-CN" b="1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CN" altLang="en-US">
                              <a:latin typeface="Cambria Math"/>
                            </a:rPr>
                            <m:t>𝛂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/>
                            </a:rPr>
                            <m:t>𝒓</m:t>
                          </m:r>
                        </m:sub>
                      </m:sSub>
                      <m:r>
                        <a:rPr lang="en-US" altLang="zh-CN" b="1" i="1" smtClean="0">
                          <a:latin typeface="Cambria Math"/>
                        </a:rPr>
                        <m:t> , </m:t>
                      </m:r>
                      <m:sSub>
                        <m:sSubPr>
                          <m:ctrlPr>
                            <a:rPr lang="en-US" altLang="zh-CN" b="1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CN" altLang="en-US">
                              <a:latin typeface="Cambria Math"/>
                            </a:rPr>
                            <m:t>𝛂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/>
                            </a:rPr>
                            <m:t>𝒓</m:t>
                          </m:r>
                          <m:r>
                            <a:rPr lang="en-US" altLang="zh-CN" b="1" i="1" smtClean="0">
                              <a:latin typeface="Cambria Math"/>
                            </a:rPr>
                            <m:t>+</m:t>
                          </m:r>
                          <m:r>
                            <a:rPr lang="en-US" altLang="zh-CN" b="1" i="1" smtClean="0">
                              <a:latin typeface="Cambria Math"/>
                            </a:rPr>
                            <m:t>𝟏</m:t>
                          </m:r>
                        </m:sub>
                      </m:sSub>
                      <m:r>
                        <a:rPr lang="en-US" altLang="zh-CN" b="1" i="1" smtClean="0">
                          <a:latin typeface="Cambria Math"/>
                        </a:rPr>
                        <m:t> ,⋯,</m:t>
                      </m:r>
                      <m:sSub>
                        <m:sSubPr>
                          <m:ctrlPr>
                            <a:rPr lang="en-US" altLang="zh-CN" b="1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CN" altLang="en-US">
                              <a:latin typeface="Cambria Math"/>
                            </a:rPr>
                            <m:t>𝛂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/>
                            </a:rPr>
                            <m:t>𝒔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5150" y="1666300"/>
                <a:ext cx="5150192" cy="584775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2423530" y="5561341"/>
                <a:ext cx="456181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b="1" i="0" smtClean="0">
                            <a:latin typeface="Cambria Math"/>
                            <a:ea typeface="Cambria Math"/>
                          </a:rPr>
                          <m:t> </m:t>
                        </m:r>
                        <m:r>
                          <a:rPr lang="zh-CN" altLang="en-US" b="1" i="0" smtClean="0">
                            <a:latin typeface="Cambria Math"/>
                          </a:rPr>
                          <m:t>𝛂</m:t>
                        </m:r>
                      </m:e>
                      <m:sub>
                        <m:r>
                          <a:rPr lang="en-US" altLang="zh-CN" b="1" i="1" smtClean="0">
                            <a:latin typeface="Cambria Math"/>
                          </a:rPr>
                          <m:t>𝟏</m:t>
                        </m:r>
                      </m:sub>
                    </m:sSub>
                    <m:r>
                      <a:rPr lang="en-US" altLang="zh-CN" b="1" i="1" smtClean="0">
                        <a:latin typeface="Cambria Math"/>
                      </a:rPr>
                      <m:t> ,</m:t>
                    </m:r>
                    <m:sSub>
                      <m:sSubPr>
                        <m:ctrlPr>
                          <a:rPr lang="en-US" altLang="zh-CN" b="1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zh-CN" altLang="en-US">
                            <a:latin typeface="Cambria Math"/>
                          </a:rPr>
                          <m:t>𝛂</m:t>
                        </m:r>
                      </m:e>
                      <m:sub>
                        <m:r>
                          <a:rPr lang="en-US" altLang="zh-CN" b="1" i="1" smtClean="0">
                            <a:latin typeface="Cambria Math"/>
                          </a:rPr>
                          <m:t>𝟐</m:t>
                        </m:r>
                      </m:sub>
                    </m:sSub>
                    <m:r>
                      <a:rPr lang="en-US" altLang="zh-CN" b="1" i="1" smtClean="0">
                        <a:latin typeface="Cambria Math"/>
                      </a:rPr>
                      <m:t> ,⋯,</m:t>
                    </m:r>
                    <m:sSub>
                      <m:sSubPr>
                        <m:ctrlPr>
                          <a:rPr lang="en-US" altLang="zh-CN" b="1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zh-CN" altLang="en-US">
                            <a:latin typeface="Cambria Math"/>
                          </a:rPr>
                          <m:t>𝛂</m:t>
                        </m:r>
                      </m:e>
                      <m:sub>
                        <m:r>
                          <a:rPr lang="en-US" altLang="zh-CN" b="1" i="1" smtClean="0">
                            <a:latin typeface="Cambria Math"/>
                          </a:rPr>
                          <m:t>𝒓</m:t>
                        </m:r>
                      </m:sub>
                    </m:sSub>
                  </m:oMath>
                </a14:m>
                <a:r>
                  <a:rPr lang="zh-CN" altLang="en-US" dirty="0" smtClean="0"/>
                  <a:t> 线性</a:t>
                </a:r>
                <a:r>
                  <a:rPr lang="zh-CN" altLang="en-US" dirty="0"/>
                  <a:t>无关</a:t>
                </a: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3530" y="5561341"/>
                <a:ext cx="4561812" cy="584775"/>
              </a:xfrm>
              <a:prstGeom prst="rect">
                <a:avLst/>
              </a:prstGeom>
              <a:blipFill rotWithShape="1">
                <a:blip r:embed="rId3"/>
                <a:stretch>
                  <a:fillRect t="-21875" r="-134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7"/>
          <p:cNvSpPr>
            <a:spLocks noChangeArrowheads="1"/>
          </p:cNvSpPr>
          <p:nvPr/>
        </p:nvSpPr>
        <p:spPr bwMode="auto">
          <a:xfrm>
            <a:off x="6833401" y="5275866"/>
            <a:ext cx="792931" cy="7716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kumimoji="0" lang="en-US" altLang="zh-CN" sz="4400" dirty="0" smtClean="0">
                <a:latin typeface="Times New Roman" pitchFamily="18" charset="0"/>
                <a:sym typeface="Symbol" pitchFamily="18" charset="2"/>
              </a:rPr>
              <a:t>?</a:t>
            </a:r>
            <a:endParaRPr kumimoji="0" lang="en-US" altLang="zh-CN" sz="3600" dirty="0">
              <a:latin typeface="Times New Roman" pitchFamily="18" charset="0"/>
              <a:sym typeface="Symbol" pitchFamily="18" charset="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1691680" y="3789851"/>
                <a:ext cx="639134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b="1" i="0" smtClean="0">
                            <a:latin typeface="Cambria Math"/>
                            <a:ea typeface="Cambria Math"/>
                          </a:rPr>
                          <m:t> </m:t>
                        </m:r>
                        <m:r>
                          <a:rPr lang="zh-CN" altLang="en-US" b="1" i="0" smtClean="0">
                            <a:latin typeface="Cambria Math"/>
                          </a:rPr>
                          <m:t>𝛂</m:t>
                        </m:r>
                      </m:e>
                      <m:sub>
                        <m:r>
                          <a:rPr lang="en-US" altLang="zh-CN" b="1" i="1" smtClean="0">
                            <a:latin typeface="Cambria Math"/>
                          </a:rPr>
                          <m:t>𝟏</m:t>
                        </m:r>
                      </m:sub>
                    </m:sSub>
                    <m:r>
                      <a:rPr lang="en-US" altLang="zh-CN" b="1" i="1" smtClean="0">
                        <a:latin typeface="Cambria Math"/>
                      </a:rPr>
                      <m:t> , ⋯,</m:t>
                    </m:r>
                    <m:sSub>
                      <m:sSubPr>
                        <m:ctrlPr>
                          <a:rPr lang="en-US" altLang="zh-CN" b="1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zh-CN" altLang="en-US">
                            <a:latin typeface="Cambria Math"/>
                          </a:rPr>
                          <m:t>𝛂</m:t>
                        </m:r>
                      </m:e>
                      <m:sub>
                        <m:r>
                          <a:rPr lang="en-US" altLang="zh-CN" b="1" i="1" smtClean="0">
                            <a:latin typeface="Cambria Math"/>
                          </a:rPr>
                          <m:t>𝒓</m:t>
                        </m:r>
                      </m:sub>
                    </m:sSub>
                  </m:oMath>
                </a14:m>
                <a:r>
                  <a:rPr lang="zh-CN" altLang="en-US" dirty="0" smtClean="0"/>
                  <a:t> 能表出整个向量组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1680" y="3789851"/>
                <a:ext cx="6391344" cy="584775"/>
              </a:xfrm>
              <a:prstGeom prst="rect">
                <a:avLst/>
              </a:prstGeom>
              <a:blipFill rotWithShape="1">
                <a:blip r:embed="rId4"/>
                <a:stretch>
                  <a:fillRect t="-21875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1691680" y="4691091"/>
                <a:ext cx="715648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b="1" i="0" smtClean="0">
                            <a:latin typeface="Cambria Math"/>
                            <a:ea typeface="Cambria Math"/>
                          </a:rPr>
                          <m:t> </m:t>
                        </m:r>
                        <m:r>
                          <a:rPr lang="zh-CN" altLang="en-US" b="1" i="0" smtClean="0">
                            <a:latin typeface="Cambria Math"/>
                          </a:rPr>
                          <m:t>𝛂</m:t>
                        </m:r>
                      </m:e>
                      <m:sub>
                        <m:r>
                          <a:rPr lang="en-US" altLang="zh-CN" b="1" i="1" smtClean="0">
                            <a:latin typeface="Cambria Math"/>
                          </a:rPr>
                          <m:t>𝟏</m:t>
                        </m:r>
                      </m:sub>
                    </m:sSub>
                    <m:r>
                      <a:rPr lang="en-US" altLang="zh-CN" b="1" i="1" smtClean="0">
                        <a:latin typeface="Cambria Math"/>
                      </a:rPr>
                      <m:t> , ⋯,</m:t>
                    </m:r>
                    <m:sSub>
                      <m:sSubPr>
                        <m:ctrlPr>
                          <a:rPr lang="en-US" altLang="zh-CN" b="1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zh-CN" altLang="en-US">
                            <a:latin typeface="Cambria Math"/>
                          </a:rPr>
                          <m:t>𝛂</m:t>
                        </m:r>
                      </m:e>
                      <m:sub>
                        <m:r>
                          <a:rPr lang="en-US" altLang="zh-CN" b="1" i="1" smtClean="0">
                            <a:latin typeface="Cambria Math"/>
                          </a:rPr>
                          <m:t>𝒓</m:t>
                        </m:r>
                      </m:sub>
                    </m:sSub>
                  </m:oMath>
                </a14:m>
                <a:r>
                  <a:rPr lang="zh-CN" altLang="en-US" dirty="0" smtClean="0"/>
                  <a:t> 秩 </a:t>
                </a:r>
                <a14:m>
                  <m:oMath xmlns:m="http://schemas.openxmlformats.org/officeDocument/2006/math">
                    <m:r>
                      <a:rPr lang="en-US" altLang="zh-CN" b="1" i="0" smtClean="0">
                        <a:latin typeface="Cambria Math"/>
                      </a:rPr>
                      <m:t> </m:t>
                    </m:r>
                    <m:r>
                      <a:rPr lang="zh-CN" altLang="en-US" i="1" smtClean="0">
                        <a:latin typeface="Cambria Math"/>
                      </a:rPr>
                      <m:t>≥</m:t>
                    </m:r>
                    <m:r>
                      <a:rPr lang="en-US" altLang="zh-CN" b="1" i="1" smtClean="0">
                        <a:latin typeface="Cambria Math"/>
                      </a:rPr>
                      <m:t> </m:t>
                    </m:r>
                  </m:oMath>
                </a14:m>
                <a:r>
                  <a:rPr lang="zh-CN" altLang="en-US" dirty="0" smtClean="0"/>
                  <a:t> 整个向量组的秩 </a:t>
                </a:r>
                <a14:m>
                  <m:oMath xmlns:m="http://schemas.openxmlformats.org/officeDocument/2006/math">
                    <m:r>
                      <a:rPr lang="en-US" altLang="zh-CN" dirty="0">
                        <a:latin typeface="Cambria Math"/>
                      </a:rPr>
                      <m:t>=</m:t>
                    </m:r>
                    <m:r>
                      <a:rPr lang="en-US" altLang="zh-CN" b="1" i="1" dirty="0" smtClean="0">
                        <a:latin typeface="Cambria Math"/>
                      </a:rPr>
                      <m:t>𝒓</m:t>
                    </m:r>
                  </m:oMath>
                </a14:m>
                <a:r>
                  <a:rPr lang="zh-CN" altLang="en-US" dirty="0" smtClean="0"/>
                  <a:t>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1680" y="4691091"/>
                <a:ext cx="7156484" cy="584775"/>
              </a:xfrm>
              <a:prstGeom prst="rect">
                <a:avLst/>
              </a:prstGeom>
              <a:blipFill rotWithShape="1">
                <a:blip r:embed="rId5"/>
                <a:stretch>
                  <a:fillRect t="-22105" b="-263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751842" y="4598757"/>
                <a:ext cx="814647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4400" i="1" smtClean="0">
                          <a:latin typeface="Cambria Math"/>
                        </a:rPr>
                        <m:t>⇒</m:t>
                      </m:r>
                    </m:oMath>
                  </m:oMathPara>
                </a14:m>
                <a:endParaRPr lang="zh-CN" altLang="en-US" sz="4400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842" y="4598757"/>
                <a:ext cx="814647" cy="769441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1116228" y="5392078"/>
                <a:ext cx="814647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4400" i="1" smtClean="0">
                          <a:latin typeface="Cambria Math"/>
                        </a:rPr>
                        <m:t>⇒</m:t>
                      </m:r>
                    </m:oMath>
                  </m:oMathPara>
                </a14:m>
                <a:endParaRPr lang="zh-CN" altLang="en-US" sz="4400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6228" y="5392078"/>
                <a:ext cx="814647" cy="769441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5"/>
          <p:cNvSpPr>
            <a:spLocks noChangeArrowheads="1"/>
          </p:cNvSpPr>
          <p:nvPr/>
        </p:nvSpPr>
        <p:spPr bwMode="auto">
          <a:xfrm>
            <a:off x="1930875" y="2625803"/>
            <a:ext cx="2860406" cy="5869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kumimoji="0" lang="zh-CN" altLang="en-US" dirty="0" smtClean="0">
                <a:latin typeface="Times New Roman" pitchFamily="18" charset="0"/>
              </a:rPr>
              <a:t>任意</a:t>
            </a:r>
            <a:r>
              <a:rPr kumimoji="0" lang="zh-CN" altLang="en-US" i="1" dirty="0" smtClean="0">
                <a:latin typeface="Times New Roman" pitchFamily="18" charset="0"/>
              </a:rPr>
              <a:t> </a:t>
            </a:r>
            <a:r>
              <a:rPr kumimoji="0" lang="en-US" altLang="zh-CN" i="1" dirty="0" smtClean="0">
                <a:latin typeface="Times New Roman" pitchFamily="18" charset="0"/>
              </a:rPr>
              <a:t>r</a:t>
            </a:r>
            <a:r>
              <a:rPr kumimoji="0" lang="en-US" altLang="zh-CN" dirty="0" smtClean="0">
                <a:latin typeface="Times New Roman" pitchFamily="18" charset="0"/>
              </a:rPr>
              <a:t> </a:t>
            </a:r>
            <a:r>
              <a:rPr kumimoji="0" lang="zh-CN" altLang="en-US" dirty="0" smtClean="0">
                <a:latin typeface="Times New Roman" pitchFamily="18" charset="0"/>
              </a:rPr>
              <a:t>个向量</a:t>
            </a:r>
            <a:endParaRPr kumimoji="0" lang="en-US" altLang="zh-CN" dirty="0">
              <a:latin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6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1660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1660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withGroup">
                            <p:stCondLst>
                              <p:cond delay="1000"/>
                            </p:stCondLst>
                            <p:childTnLst>
                              <p:par>
                                <p:cTn id="10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6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2000"/>
                                        <p:tgtEl>
                                          <p:spTgt spid="51660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6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000"/>
                                        <p:tgtEl>
                                          <p:spTgt spid="51660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6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1660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1660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51660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000"/>
                            </p:stCondLst>
                            <p:childTnLst>
                              <p:par>
                                <p:cTn id="69" presetID="9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66082" grpId="0" animBg="1"/>
      <p:bldP spid="5166085" grpId="0"/>
      <p:bldP spid="5166086" grpId="0" animBg="1"/>
      <p:bldP spid="5166088" grpId="0"/>
      <p:bldP spid="13" grpId="0"/>
      <p:bldP spid="14" grpId="0"/>
      <p:bldP spid="14" grpId="1"/>
      <p:bldP spid="15" grpId="0"/>
      <p:bldP spid="16" grpId="0"/>
      <p:bldP spid="17" grpId="0"/>
      <p:bldP spid="18" grpId="0"/>
      <p:bldP spid="19" grpId="0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7108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468313" y="981075"/>
            <a:ext cx="8229600" cy="5145088"/>
          </a:xfrm>
        </p:spPr>
        <p:txBody>
          <a:bodyPr/>
          <a:lstStyle/>
          <a:p>
            <a:pPr eaLnBrk="1" hangingPunct="1">
              <a:lnSpc>
                <a:spcPct val="135000"/>
              </a:lnSpc>
              <a:buFontTx/>
              <a:buNone/>
            </a:pPr>
            <a:r>
              <a:rPr lang="zh-CN" altLang="en-US" b="1" dirty="0" smtClean="0">
                <a:latin typeface="Times New Roman" pitchFamily="18" charset="0"/>
              </a:rPr>
              <a:t>定理 </a:t>
            </a:r>
            <a:r>
              <a:rPr lang="en-US" altLang="zh-CN" b="1" dirty="0" smtClean="0">
                <a:latin typeface="Times New Roman" pitchFamily="18" charset="0"/>
              </a:rPr>
              <a:t>3.4*   </a:t>
            </a:r>
            <a:r>
              <a:rPr lang="zh-CN" altLang="en-US" b="1" dirty="0" smtClean="0">
                <a:latin typeface="Times New Roman" pitchFamily="18" charset="0"/>
              </a:rPr>
              <a:t>向量组的部分组若满足以下</a:t>
            </a:r>
          </a:p>
          <a:p>
            <a:pPr eaLnBrk="1" hangingPunct="1">
              <a:lnSpc>
                <a:spcPct val="135000"/>
              </a:lnSpc>
              <a:buFontTx/>
              <a:buNone/>
            </a:pPr>
            <a:r>
              <a:rPr lang="zh-CN" altLang="en-US" b="1" dirty="0" smtClean="0">
                <a:latin typeface="Times New Roman" pitchFamily="18" charset="0"/>
              </a:rPr>
              <a:t> 任何两个条件</a:t>
            </a:r>
            <a:r>
              <a:rPr lang="en-US" altLang="zh-CN" b="1" dirty="0" smtClean="0">
                <a:latin typeface="Times New Roman" pitchFamily="18" charset="0"/>
              </a:rPr>
              <a:t>,  </a:t>
            </a:r>
            <a:r>
              <a:rPr lang="zh-CN" altLang="en-US" b="1" dirty="0" smtClean="0">
                <a:latin typeface="Times New Roman" pitchFamily="18" charset="0"/>
              </a:rPr>
              <a:t>则一定也满足第三个 </a:t>
            </a:r>
            <a:r>
              <a:rPr lang="en-US" altLang="zh-CN" b="1" dirty="0" smtClean="0">
                <a:latin typeface="Times New Roman" pitchFamily="18" charset="0"/>
              </a:rPr>
              <a:t>:</a:t>
            </a:r>
          </a:p>
          <a:p>
            <a:pPr eaLnBrk="1" hangingPunct="1">
              <a:lnSpc>
                <a:spcPct val="135000"/>
              </a:lnSpc>
              <a:buFontTx/>
              <a:buNone/>
            </a:pPr>
            <a:r>
              <a:rPr lang="en-US" altLang="zh-CN" b="1" dirty="0" smtClean="0">
                <a:latin typeface="Times New Roman" pitchFamily="18" charset="0"/>
              </a:rPr>
              <a:t>   1)  </a:t>
            </a:r>
            <a:r>
              <a:rPr lang="zh-CN" altLang="en-US" b="1" dirty="0" smtClean="0">
                <a:latin typeface="Times New Roman" pitchFamily="18" charset="0"/>
              </a:rPr>
              <a:t>部分组线性无关</a:t>
            </a:r>
            <a:r>
              <a:rPr lang="en-US" altLang="zh-CN" b="1" dirty="0" smtClean="0">
                <a:latin typeface="Times New Roman" pitchFamily="18" charset="0"/>
              </a:rPr>
              <a:t>;</a:t>
            </a:r>
          </a:p>
          <a:p>
            <a:pPr eaLnBrk="1" hangingPunct="1">
              <a:lnSpc>
                <a:spcPct val="135000"/>
              </a:lnSpc>
              <a:buFontTx/>
              <a:buNone/>
            </a:pPr>
            <a:r>
              <a:rPr lang="en-US" altLang="zh-CN" b="1" dirty="0" smtClean="0">
                <a:latin typeface="Times New Roman" pitchFamily="18" charset="0"/>
              </a:rPr>
              <a:t>   2)  </a:t>
            </a:r>
            <a:r>
              <a:rPr lang="zh-CN" altLang="en-US" b="1" dirty="0" smtClean="0">
                <a:latin typeface="Times New Roman" pitchFamily="18" charset="0"/>
              </a:rPr>
              <a:t>部分组能线性表出向量组</a:t>
            </a:r>
            <a:r>
              <a:rPr lang="en-US" altLang="zh-CN" b="1" dirty="0" smtClean="0">
                <a:latin typeface="Times New Roman" pitchFamily="18" charset="0"/>
              </a:rPr>
              <a:t>;</a:t>
            </a:r>
          </a:p>
          <a:p>
            <a:pPr eaLnBrk="1" hangingPunct="1">
              <a:lnSpc>
                <a:spcPct val="135000"/>
              </a:lnSpc>
              <a:buFontTx/>
              <a:buNone/>
            </a:pPr>
            <a:r>
              <a:rPr lang="en-US" altLang="zh-CN" b="1" dirty="0" smtClean="0">
                <a:latin typeface="Times New Roman" pitchFamily="18" charset="0"/>
              </a:rPr>
              <a:t>   3)  </a:t>
            </a:r>
            <a:r>
              <a:rPr lang="zh-CN" altLang="en-US" b="1" dirty="0" smtClean="0">
                <a:latin typeface="Times New Roman" pitchFamily="18" charset="0"/>
              </a:rPr>
              <a:t>部分组向量个数等于向量组的秩 </a:t>
            </a:r>
            <a:r>
              <a:rPr lang="en-US" altLang="zh-CN" b="1" dirty="0" smtClean="0">
                <a:latin typeface="Times New Roman" pitchFamily="18" charset="0"/>
              </a:rPr>
              <a:t>.</a:t>
            </a:r>
          </a:p>
          <a:p>
            <a:pPr eaLnBrk="1" hangingPunct="1">
              <a:lnSpc>
                <a:spcPct val="135000"/>
              </a:lnSpc>
              <a:buFontTx/>
              <a:buNone/>
            </a:pPr>
            <a:r>
              <a:rPr lang="zh-CN" altLang="en-US" b="1" dirty="0" smtClean="0">
                <a:latin typeface="Times New Roman" pitchFamily="18" charset="0"/>
              </a:rPr>
              <a:t>该部分组构成向量组的一个极大无关组</a:t>
            </a:r>
            <a:r>
              <a:rPr lang="en-US" altLang="zh-CN" b="1" dirty="0" smtClean="0">
                <a:latin typeface="Times New Roman" pitchFamily="18" charset="0"/>
              </a:rPr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710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7" dur="500"/>
                                        <p:tgtEl>
                                          <p:spTgt spid="516710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0418" name="Text Box 2" descr="花束"/>
          <p:cNvSpPr txBox="1">
            <a:spLocks noChangeArrowheads="1"/>
          </p:cNvSpPr>
          <p:nvPr/>
        </p:nvSpPr>
        <p:spPr bwMode="auto">
          <a:xfrm>
            <a:off x="3419475" y="620713"/>
            <a:ext cx="2735263" cy="646112"/>
          </a:xfrm>
          <a:prstGeom prst="rect">
            <a:avLst/>
          </a:prstGeom>
          <a:blipFill dpi="0" rotWithShape="1">
            <a:blip r:embed="rId2">
              <a:alphaModFix amt="76000"/>
            </a:blip>
            <a:srcRect/>
            <a:tile tx="0" ty="0" sx="100000" sy="100000" flip="none" algn="tl"/>
          </a:blipFill>
          <a:ln w="38100">
            <a:solidFill>
              <a:srgbClr val="0000FF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kumimoji="0" lang="zh-CN" altLang="en-US" sz="3600">
                <a:latin typeface="宋体" pitchFamily="2" charset="-122"/>
                <a:ea typeface="楷体_GB2312"/>
                <a:cs typeface="楷体_GB2312"/>
              </a:rPr>
              <a:t>向量组的秩</a:t>
            </a:r>
          </a:p>
        </p:txBody>
      </p:sp>
      <p:sp>
        <p:nvSpPr>
          <p:cNvPr id="5180420" name="Text Box 4"/>
          <p:cNvSpPr txBox="1">
            <a:spLocks noChangeArrowheads="1"/>
          </p:cNvSpPr>
          <p:nvPr/>
        </p:nvSpPr>
        <p:spPr bwMode="auto">
          <a:xfrm>
            <a:off x="3851275" y="5732463"/>
            <a:ext cx="1892300" cy="584200"/>
          </a:xfrm>
          <a:prstGeom prst="rect">
            <a:avLst/>
          </a:prstGeom>
          <a:solidFill>
            <a:srgbClr val="FFCC99">
              <a:alpha val="39999"/>
            </a:srgbClr>
          </a:solidFill>
          <a:ln w="50800">
            <a:solidFill>
              <a:srgbClr val="FF0000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kumimoji="0" lang="zh-CN" altLang="en-US">
                <a:latin typeface="宋体" pitchFamily="2" charset="-122"/>
                <a:ea typeface="楷体_GB2312"/>
                <a:cs typeface="楷体_GB2312"/>
              </a:rPr>
              <a:t>线性表出</a:t>
            </a:r>
          </a:p>
        </p:txBody>
      </p:sp>
      <p:sp>
        <p:nvSpPr>
          <p:cNvPr id="5180421" name="Text Box 5"/>
          <p:cNvSpPr txBox="1">
            <a:spLocks noChangeArrowheads="1"/>
          </p:cNvSpPr>
          <p:nvPr/>
        </p:nvSpPr>
        <p:spPr bwMode="auto">
          <a:xfrm>
            <a:off x="1187450" y="2133600"/>
            <a:ext cx="2468563" cy="584200"/>
          </a:xfrm>
          <a:prstGeom prst="rect">
            <a:avLst/>
          </a:prstGeom>
          <a:solidFill>
            <a:srgbClr val="FFCC99">
              <a:alpha val="39999"/>
            </a:srgbClr>
          </a:solidFill>
          <a:ln w="47625">
            <a:solidFill>
              <a:srgbClr val="FF0000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kumimoji="0" lang="zh-CN" altLang="en-US">
                <a:latin typeface="宋体" pitchFamily="2" charset="-122"/>
                <a:ea typeface="楷体_GB2312"/>
                <a:cs typeface="楷体_GB2312"/>
              </a:rPr>
              <a:t>线性相关性</a:t>
            </a:r>
          </a:p>
        </p:txBody>
      </p:sp>
      <p:cxnSp>
        <p:nvCxnSpPr>
          <p:cNvPr id="5180423" name="AutoShape 7"/>
          <p:cNvCxnSpPr>
            <a:cxnSpLocks noChangeShapeType="1"/>
            <a:stCxn id="5180418" idx="3"/>
          </p:cNvCxnSpPr>
          <p:nvPr/>
        </p:nvCxnSpPr>
        <p:spPr bwMode="auto">
          <a:xfrm>
            <a:off x="6154738" y="944563"/>
            <a:ext cx="936625" cy="2484437"/>
          </a:xfrm>
          <a:prstGeom prst="curvedConnector2">
            <a:avLst/>
          </a:prstGeom>
          <a:noFill/>
          <a:ln w="63500">
            <a:solidFill>
              <a:srgbClr val="0000FF"/>
            </a:solidFill>
            <a:round/>
            <a:headEnd type="arrow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180424" name="AutoShape 8"/>
          <p:cNvCxnSpPr>
            <a:cxnSpLocks noChangeShapeType="1"/>
            <a:stCxn id="5180418" idx="1"/>
            <a:endCxn id="5180421" idx="0"/>
          </p:cNvCxnSpPr>
          <p:nvPr/>
        </p:nvCxnSpPr>
        <p:spPr bwMode="auto">
          <a:xfrm rot="10800000" flipV="1">
            <a:off x="2422525" y="942975"/>
            <a:ext cx="996950" cy="1190625"/>
          </a:xfrm>
          <a:prstGeom prst="curvedConnector2">
            <a:avLst/>
          </a:prstGeom>
          <a:noFill/>
          <a:ln w="63500">
            <a:solidFill>
              <a:srgbClr val="0000FF"/>
            </a:solidFill>
            <a:round/>
            <a:headEnd type="stealth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180427" name="AutoShape 11"/>
          <p:cNvCxnSpPr>
            <a:cxnSpLocks noChangeShapeType="1"/>
            <a:stCxn id="5180421" idx="2"/>
            <a:endCxn id="11" idx="0"/>
          </p:cNvCxnSpPr>
          <p:nvPr/>
        </p:nvCxnSpPr>
        <p:spPr bwMode="auto">
          <a:xfrm rot="16200000" flipH="1">
            <a:off x="1997868" y="3142457"/>
            <a:ext cx="855663" cy="6350"/>
          </a:xfrm>
          <a:prstGeom prst="curvedConnector3">
            <a:avLst>
              <a:gd name="adj1" fmla="val 50000"/>
            </a:avLst>
          </a:prstGeom>
          <a:noFill/>
          <a:ln w="63500">
            <a:solidFill>
              <a:srgbClr val="0000FF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180434" name="Rectangle 18"/>
          <p:cNvSpPr>
            <a:spLocks noChangeArrowheads="1"/>
          </p:cNvSpPr>
          <p:nvPr/>
        </p:nvSpPr>
        <p:spPr bwMode="auto">
          <a:xfrm>
            <a:off x="7164388" y="2133600"/>
            <a:ext cx="1800225" cy="586957"/>
          </a:xfrm>
          <a:prstGeom prst="rect">
            <a:avLst/>
          </a:prstGeom>
          <a:solidFill>
            <a:srgbClr val="00FF00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kumimoji="0" lang="zh-CN" altLang="en-US" dirty="0">
                <a:latin typeface="Times New Roman" pitchFamily="18" charset="0"/>
              </a:rPr>
              <a:t>定理 </a:t>
            </a:r>
            <a:r>
              <a:rPr kumimoji="0" lang="en-US" altLang="zh-CN" dirty="0" smtClean="0">
                <a:latin typeface="Times New Roman" pitchFamily="18" charset="0"/>
              </a:rPr>
              <a:t>3.5</a:t>
            </a:r>
            <a:endParaRPr kumimoji="0" lang="en-US" altLang="zh-CN" dirty="0">
              <a:latin typeface="Times New Roman" pitchFamily="18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23850" y="3573463"/>
            <a:ext cx="4211638" cy="1557337"/>
          </a:xfrm>
          <a:prstGeom prst="rect">
            <a:avLst/>
          </a:prstGeom>
          <a:solidFill>
            <a:srgbClr val="00FF00"/>
          </a:solidFill>
        </p:spPr>
        <p:txBody>
          <a:bodyPr>
            <a:spAutoFit/>
          </a:bodyPr>
          <a:lstStyle/>
          <a:p>
            <a:pPr marL="342900" indent="-342900">
              <a:spcBef>
                <a:spcPct val="20000"/>
              </a:spcBef>
              <a:defRPr/>
            </a:pPr>
            <a:r>
              <a:rPr kumimoji="0" lang="zh-CN" altLang="en-US" sz="2800" kern="0" dirty="0">
                <a:solidFill>
                  <a:srgbClr val="000000"/>
                </a:solidFill>
                <a:latin typeface="Times New Roman" pitchFamily="18" charset="0"/>
                <a:ea typeface="宋体"/>
              </a:rPr>
              <a:t>引理 </a:t>
            </a:r>
            <a:r>
              <a:rPr kumimoji="0" lang="en-US" altLang="zh-CN" sz="2800" kern="0" dirty="0" smtClean="0">
                <a:solidFill>
                  <a:srgbClr val="000000"/>
                </a:solidFill>
                <a:latin typeface="Times New Roman" pitchFamily="18" charset="0"/>
                <a:ea typeface="宋体"/>
              </a:rPr>
              <a:t>3.1</a:t>
            </a:r>
            <a:r>
              <a:rPr kumimoji="0" lang="en-US" altLang="zh-CN" sz="2800" kern="0" dirty="0">
                <a:solidFill>
                  <a:srgbClr val="000000"/>
                </a:solidFill>
                <a:latin typeface="Times New Roman" pitchFamily="18" charset="0"/>
                <a:ea typeface="宋体"/>
              </a:rPr>
              <a:t>.  </a:t>
            </a:r>
            <a:r>
              <a:rPr kumimoji="0" lang="zh-CN" altLang="en-US" sz="2800" kern="0" dirty="0">
                <a:solidFill>
                  <a:srgbClr val="000000"/>
                </a:solidFill>
                <a:latin typeface="Times New Roman" pitchFamily="18" charset="0"/>
                <a:ea typeface="宋体"/>
              </a:rPr>
              <a:t> </a:t>
            </a:r>
            <a:r>
              <a:rPr kumimoji="0" lang="zh-CN" altLang="en-US" sz="2800" kern="0" dirty="0">
                <a:solidFill>
                  <a:srgbClr val="000000"/>
                </a:solidFill>
                <a:latin typeface="Times New Roman" pitchFamily="18" charset="0"/>
                <a:ea typeface="宋体"/>
                <a:sym typeface="Symbol" pitchFamily="18" charset="2"/>
              </a:rPr>
              <a:t></a:t>
            </a:r>
            <a:r>
              <a:rPr kumimoji="0" lang="en-US" altLang="zh-CN" sz="2800" kern="0" baseline="-30000" dirty="0">
                <a:solidFill>
                  <a:srgbClr val="000000"/>
                </a:solidFill>
                <a:latin typeface="Times New Roman" pitchFamily="18" charset="0"/>
                <a:ea typeface="宋体"/>
              </a:rPr>
              <a:t>1 </a:t>
            </a:r>
            <a:r>
              <a:rPr kumimoji="0" lang="en-US" altLang="zh-CN" sz="2800" kern="0" dirty="0">
                <a:solidFill>
                  <a:srgbClr val="000000"/>
                </a:solidFill>
                <a:latin typeface="Times New Roman" pitchFamily="18" charset="0"/>
                <a:ea typeface="宋体"/>
                <a:sym typeface="Symbol" pitchFamily="18" charset="2"/>
              </a:rPr>
              <a:t>,</a:t>
            </a:r>
            <a:r>
              <a:rPr kumimoji="0" lang="en-US" altLang="zh-CN" sz="2800" i="1" kern="0" dirty="0">
                <a:solidFill>
                  <a:srgbClr val="000000"/>
                </a:solidFill>
                <a:latin typeface="Times New Roman" pitchFamily="18" charset="0"/>
                <a:ea typeface="宋体"/>
                <a:sym typeface="Euclid Math One"/>
              </a:rPr>
              <a:t> </a:t>
            </a:r>
            <a:r>
              <a:rPr kumimoji="0" lang="en-US" altLang="zh-CN" sz="2800" kern="0" dirty="0">
                <a:solidFill>
                  <a:srgbClr val="000000"/>
                </a:solidFill>
                <a:latin typeface="Times New Roman" pitchFamily="18" charset="0"/>
                <a:ea typeface="宋体"/>
                <a:sym typeface="Symbol" pitchFamily="18" charset="2"/>
              </a:rPr>
              <a:t>…</a:t>
            </a:r>
            <a:r>
              <a:rPr kumimoji="0" lang="en-US" altLang="zh-CN" sz="2800" kern="0" dirty="0">
                <a:solidFill>
                  <a:srgbClr val="000000"/>
                </a:solidFill>
                <a:latin typeface="Arial"/>
                <a:ea typeface="宋体"/>
                <a:sym typeface="Symbol" pitchFamily="18" charset="2"/>
              </a:rPr>
              <a:t> </a:t>
            </a:r>
            <a:r>
              <a:rPr kumimoji="0" lang="en-US" altLang="zh-CN" sz="2800" kern="0" dirty="0">
                <a:solidFill>
                  <a:srgbClr val="000000"/>
                </a:solidFill>
                <a:latin typeface="Times New Roman" pitchFamily="18" charset="0"/>
                <a:ea typeface="宋体"/>
                <a:sym typeface="Symbol" pitchFamily="18" charset="2"/>
              </a:rPr>
              <a:t>,</a:t>
            </a:r>
            <a:r>
              <a:rPr kumimoji="0" lang="en-US" altLang="zh-CN" sz="2800" i="1" kern="0" dirty="0">
                <a:solidFill>
                  <a:srgbClr val="000000"/>
                </a:solidFill>
                <a:latin typeface="Times New Roman" pitchFamily="18" charset="0"/>
                <a:ea typeface="宋体"/>
                <a:sym typeface="Euclid Math One"/>
              </a:rPr>
              <a:t> </a:t>
            </a:r>
            <a:r>
              <a:rPr kumimoji="0" lang="en-US" altLang="zh-CN" sz="2800" kern="0" dirty="0">
                <a:solidFill>
                  <a:srgbClr val="000000"/>
                </a:solidFill>
                <a:latin typeface="Times New Roman" pitchFamily="18" charset="0"/>
                <a:ea typeface="宋体"/>
                <a:sym typeface="Symbol" pitchFamily="18" charset="2"/>
              </a:rPr>
              <a:t></a:t>
            </a:r>
            <a:r>
              <a:rPr kumimoji="0" lang="en-US" altLang="zh-CN" sz="2800" kern="0" baseline="-30000" dirty="0">
                <a:solidFill>
                  <a:srgbClr val="000000"/>
                </a:solidFill>
                <a:latin typeface="Times New Roman" pitchFamily="18" charset="0"/>
                <a:ea typeface="宋体"/>
              </a:rPr>
              <a:t>s</a:t>
            </a:r>
            <a:r>
              <a:rPr kumimoji="0" lang="en-US" altLang="zh-CN" sz="2800" kern="0" dirty="0">
                <a:solidFill>
                  <a:srgbClr val="000000"/>
                </a:solidFill>
                <a:latin typeface="Times New Roman" pitchFamily="18" charset="0"/>
                <a:ea typeface="宋体"/>
              </a:rPr>
              <a:t> </a:t>
            </a:r>
            <a:r>
              <a:rPr kumimoji="0" lang="zh-CN" altLang="en-US" sz="2800" kern="0" dirty="0">
                <a:solidFill>
                  <a:srgbClr val="000000"/>
                </a:solidFill>
                <a:latin typeface="Times New Roman" pitchFamily="18" charset="0"/>
                <a:ea typeface="宋体"/>
              </a:rPr>
              <a:t>无关 </a:t>
            </a:r>
          </a:p>
          <a:p>
            <a:pPr marL="342900" indent="-342900">
              <a:spcBef>
                <a:spcPct val="20000"/>
              </a:spcBef>
              <a:defRPr/>
            </a:pPr>
            <a:r>
              <a:rPr kumimoji="0" lang="zh-CN" altLang="en-US" sz="2800" kern="0" dirty="0">
                <a:solidFill>
                  <a:srgbClr val="000000"/>
                </a:solidFill>
                <a:latin typeface="Times New Roman" pitchFamily="18" charset="0"/>
                <a:ea typeface="宋体"/>
                <a:sym typeface="Symbol" pitchFamily="18" charset="2"/>
              </a:rPr>
              <a:t>   </a:t>
            </a:r>
            <a:r>
              <a:rPr kumimoji="0" lang="en-US" altLang="zh-CN" sz="2800" kern="0" baseline="-30000" dirty="0">
                <a:solidFill>
                  <a:srgbClr val="000000"/>
                </a:solidFill>
                <a:latin typeface="Times New Roman" pitchFamily="18" charset="0"/>
                <a:ea typeface="宋体"/>
              </a:rPr>
              <a:t>1 </a:t>
            </a:r>
            <a:r>
              <a:rPr kumimoji="0" lang="en-US" altLang="zh-CN" sz="2800" kern="0" dirty="0">
                <a:solidFill>
                  <a:srgbClr val="000000"/>
                </a:solidFill>
                <a:latin typeface="Times New Roman" pitchFamily="18" charset="0"/>
                <a:ea typeface="宋体"/>
                <a:sym typeface="Symbol" pitchFamily="18" charset="2"/>
              </a:rPr>
              <a:t>, …</a:t>
            </a:r>
            <a:r>
              <a:rPr kumimoji="0" lang="en-US" altLang="zh-CN" sz="2800" kern="0" dirty="0">
                <a:solidFill>
                  <a:srgbClr val="000000"/>
                </a:solidFill>
                <a:latin typeface="Arial"/>
                <a:ea typeface="宋体"/>
                <a:sym typeface="Symbol" pitchFamily="18" charset="2"/>
              </a:rPr>
              <a:t> </a:t>
            </a:r>
            <a:r>
              <a:rPr kumimoji="0" lang="en-US" altLang="zh-CN" sz="2800" kern="0" dirty="0">
                <a:solidFill>
                  <a:srgbClr val="000000"/>
                </a:solidFill>
                <a:latin typeface="Times New Roman" pitchFamily="18" charset="0"/>
                <a:ea typeface="宋体"/>
                <a:sym typeface="Symbol" pitchFamily="18" charset="2"/>
              </a:rPr>
              <a:t>, </a:t>
            </a:r>
            <a:r>
              <a:rPr kumimoji="0" lang="en-US" altLang="zh-CN" sz="2800" kern="0" baseline="-30000" dirty="0">
                <a:solidFill>
                  <a:srgbClr val="000000"/>
                </a:solidFill>
                <a:latin typeface="Times New Roman" pitchFamily="18" charset="0"/>
                <a:ea typeface="宋体"/>
              </a:rPr>
              <a:t>s</a:t>
            </a:r>
            <a:r>
              <a:rPr kumimoji="0" lang="en-US" altLang="zh-CN" sz="2800" kern="0" dirty="0">
                <a:solidFill>
                  <a:srgbClr val="000000"/>
                </a:solidFill>
                <a:latin typeface="Times New Roman" pitchFamily="18" charset="0"/>
                <a:ea typeface="宋体"/>
              </a:rPr>
              <a:t> </a:t>
            </a:r>
            <a:r>
              <a:rPr kumimoji="0" lang="en-US" altLang="zh-CN" sz="2800" kern="0" dirty="0">
                <a:solidFill>
                  <a:srgbClr val="000000"/>
                </a:solidFill>
                <a:latin typeface="Times New Roman" pitchFamily="18" charset="0"/>
                <a:ea typeface="宋体"/>
                <a:sym typeface="Symbol" pitchFamily="18" charset="2"/>
              </a:rPr>
              <a:t>,</a:t>
            </a:r>
            <a:r>
              <a:rPr kumimoji="0" lang="en-US" altLang="zh-CN" sz="2800" kern="0" baseline="-30000" dirty="0">
                <a:solidFill>
                  <a:srgbClr val="000000"/>
                </a:solidFill>
                <a:latin typeface="Times New Roman" pitchFamily="18" charset="0"/>
                <a:ea typeface="宋体"/>
              </a:rPr>
              <a:t>  </a:t>
            </a:r>
            <a:r>
              <a:rPr kumimoji="0" lang="en-US" altLang="zh-CN" sz="2800" kern="0" dirty="0">
                <a:solidFill>
                  <a:srgbClr val="000000"/>
                </a:solidFill>
                <a:latin typeface="Times New Roman" pitchFamily="18" charset="0"/>
                <a:ea typeface="宋体"/>
                <a:sym typeface="Symbol" pitchFamily="18" charset="2"/>
              </a:rPr>
              <a:t> </a:t>
            </a:r>
            <a:r>
              <a:rPr kumimoji="0" lang="zh-CN" altLang="en-US" sz="2800" kern="0" dirty="0">
                <a:solidFill>
                  <a:srgbClr val="000000"/>
                </a:solidFill>
                <a:latin typeface="Times New Roman" pitchFamily="18" charset="0"/>
                <a:ea typeface="宋体"/>
              </a:rPr>
              <a:t>相关 </a:t>
            </a:r>
            <a:endParaRPr kumimoji="0" lang="en-US" altLang="zh-CN" sz="2800" kern="0" dirty="0">
              <a:solidFill>
                <a:srgbClr val="000000"/>
              </a:solidFill>
              <a:latin typeface="Times New Roman" pitchFamily="18" charset="0"/>
              <a:ea typeface="宋体"/>
            </a:endParaRPr>
          </a:p>
          <a:p>
            <a:pPr marL="342900" indent="-342900">
              <a:spcBef>
                <a:spcPct val="20000"/>
              </a:spcBef>
              <a:defRPr/>
            </a:pPr>
            <a:r>
              <a:rPr kumimoji="0" lang="en-US" altLang="zh-CN" sz="2800" kern="0" dirty="0">
                <a:solidFill>
                  <a:srgbClr val="000000"/>
                </a:solidFill>
                <a:latin typeface="Times New Roman" pitchFamily="18" charset="0"/>
                <a:ea typeface="宋体"/>
                <a:sym typeface="Symbol" pitchFamily="18" charset="2"/>
              </a:rPr>
              <a:t>  </a:t>
            </a:r>
            <a:r>
              <a:rPr kumimoji="0" lang="zh-CN" altLang="en-US" sz="2800" kern="0" dirty="0">
                <a:solidFill>
                  <a:srgbClr val="000000"/>
                </a:solidFill>
                <a:latin typeface="Times New Roman" pitchFamily="18" charset="0"/>
                <a:ea typeface="宋体"/>
              </a:rPr>
              <a:t>  </a:t>
            </a:r>
            <a:r>
              <a:rPr kumimoji="0" lang="zh-CN" altLang="en-US" sz="2800" kern="0" dirty="0">
                <a:solidFill>
                  <a:srgbClr val="000000"/>
                </a:solidFill>
                <a:latin typeface="Times New Roman" pitchFamily="18" charset="0"/>
                <a:ea typeface="宋体"/>
                <a:sym typeface="Symbol" pitchFamily="18" charset="2"/>
              </a:rPr>
              <a:t></a:t>
            </a:r>
            <a:r>
              <a:rPr kumimoji="0" lang="en-US" altLang="zh-CN" sz="2800" kern="0" baseline="-30000" dirty="0">
                <a:solidFill>
                  <a:srgbClr val="000000"/>
                </a:solidFill>
                <a:latin typeface="Times New Roman" pitchFamily="18" charset="0"/>
                <a:ea typeface="宋体"/>
              </a:rPr>
              <a:t>1 </a:t>
            </a:r>
            <a:r>
              <a:rPr kumimoji="0" lang="en-US" altLang="zh-CN" sz="2800" kern="0" dirty="0">
                <a:solidFill>
                  <a:srgbClr val="000000"/>
                </a:solidFill>
                <a:latin typeface="Times New Roman" pitchFamily="18" charset="0"/>
                <a:ea typeface="宋体"/>
                <a:sym typeface="Symbol" pitchFamily="18" charset="2"/>
              </a:rPr>
              <a:t>,…,</a:t>
            </a:r>
            <a:r>
              <a:rPr kumimoji="0" lang="en-US" altLang="zh-CN" sz="2800" i="1" kern="0" dirty="0">
                <a:solidFill>
                  <a:srgbClr val="000000"/>
                </a:solidFill>
                <a:latin typeface="Times New Roman" pitchFamily="18" charset="0"/>
                <a:ea typeface="宋体"/>
                <a:sym typeface="Euclid Math One"/>
              </a:rPr>
              <a:t> </a:t>
            </a:r>
            <a:r>
              <a:rPr kumimoji="0" lang="en-US" altLang="zh-CN" sz="2800" kern="0" dirty="0">
                <a:solidFill>
                  <a:srgbClr val="000000"/>
                </a:solidFill>
                <a:latin typeface="Times New Roman" pitchFamily="18" charset="0"/>
                <a:ea typeface="宋体"/>
                <a:sym typeface="Symbol" pitchFamily="18" charset="2"/>
              </a:rPr>
              <a:t></a:t>
            </a:r>
            <a:r>
              <a:rPr kumimoji="0" lang="en-US" altLang="zh-CN" sz="2800" kern="0" baseline="-30000" dirty="0">
                <a:solidFill>
                  <a:srgbClr val="000000"/>
                </a:solidFill>
                <a:latin typeface="Times New Roman" pitchFamily="18" charset="0"/>
                <a:ea typeface="宋体"/>
              </a:rPr>
              <a:t>s</a:t>
            </a:r>
            <a:r>
              <a:rPr kumimoji="0" lang="en-US" altLang="zh-CN" sz="2800" kern="0" dirty="0">
                <a:solidFill>
                  <a:srgbClr val="000000"/>
                </a:solidFill>
                <a:latin typeface="Times New Roman" pitchFamily="18" charset="0"/>
                <a:ea typeface="宋体"/>
              </a:rPr>
              <a:t> </a:t>
            </a:r>
            <a:r>
              <a:rPr kumimoji="0" lang="zh-CN" altLang="en-US" sz="2800" kern="0" dirty="0">
                <a:solidFill>
                  <a:srgbClr val="000000"/>
                </a:solidFill>
                <a:latin typeface="Times New Roman" pitchFamily="18" charset="0"/>
                <a:ea typeface="宋体"/>
              </a:rPr>
              <a:t>表出 </a:t>
            </a:r>
            <a:r>
              <a:rPr kumimoji="0" lang="zh-CN" altLang="en-US" sz="2800" kern="0" dirty="0">
                <a:solidFill>
                  <a:srgbClr val="000000"/>
                </a:solidFill>
                <a:latin typeface="Times New Roman" pitchFamily="18" charset="0"/>
                <a:ea typeface="宋体"/>
                <a:sym typeface="Symbol" pitchFamily="18" charset="2"/>
              </a:rPr>
              <a:t></a:t>
            </a:r>
          </a:p>
        </p:txBody>
      </p:sp>
      <p:cxnSp>
        <p:nvCxnSpPr>
          <p:cNvPr id="31" name="AutoShape 11"/>
          <p:cNvCxnSpPr>
            <a:cxnSpLocks noChangeShapeType="1"/>
            <a:stCxn id="11" idx="2"/>
            <a:endCxn id="5180420" idx="1"/>
          </p:cNvCxnSpPr>
          <p:nvPr/>
        </p:nvCxnSpPr>
        <p:spPr bwMode="auto">
          <a:xfrm rot="16200000" flipH="1">
            <a:off x="2693193" y="4866482"/>
            <a:ext cx="893763" cy="1422400"/>
          </a:xfrm>
          <a:prstGeom prst="curvedConnector2">
            <a:avLst/>
          </a:prstGeom>
          <a:noFill/>
          <a:ln w="63500">
            <a:solidFill>
              <a:srgbClr val="0000FF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4" name="AutoShape 7"/>
          <p:cNvCxnSpPr>
            <a:cxnSpLocks noChangeShapeType="1"/>
            <a:endCxn id="5180420" idx="3"/>
          </p:cNvCxnSpPr>
          <p:nvPr/>
        </p:nvCxnSpPr>
        <p:spPr bwMode="auto">
          <a:xfrm rot="5400000">
            <a:off x="5784850" y="4573588"/>
            <a:ext cx="1409700" cy="1492250"/>
          </a:xfrm>
          <a:prstGeom prst="curvedConnector2">
            <a:avLst/>
          </a:prstGeom>
          <a:noFill/>
          <a:ln w="63500">
            <a:solidFill>
              <a:srgbClr val="0000FF"/>
            </a:solidFill>
            <a:round/>
            <a:headEnd type="arrow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7" name="AutoShape 7"/>
          <p:cNvCxnSpPr>
            <a:cxnSpLocks noChangeShapeType="1"/>
            <a:stCxn id="5180418" idx="3"/>
            <a:endCxn id="5180434" idx="0"/>
          </p:cNvCxnSpPr>
          <p:nvPr/>
        </p:nvCxnSpPr>
        <p:spPr bwMode="auto">
          <a:xfrm>
            <a:off x="6154738" y="943769"/>
            <a:ext cx="1909763" cy="1189831"/>
          </a:xfrm>
          <a:prstGeom prst="curvedConnector2">
            <a:avLst/>
          </a:prstGeom>
          <a:noFill/>
          <a:ln w="63500">
            <a:solidFill>
              <a:srgbClr val="0000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0" name="AutoShape 7"/>
          <p:cNvCxnSpPr>
            <a:cxnSpLocks noChangeShapeType="1"/>
            <a:stCxn id="5180434" idx="2"/>
            <a:endCxn id="5180420" idx="3"/>
          </p:cNvCxnSpPr>
          <p:nvPr/>
        </p:nvCxnSpPr>
        <p:spPr bwMode="auto">
          <a:xfrm rot="5400000">
            <a:off x="5252035" y="3212097"/>
            <a:ext cx="3304006" cy="2320926"/>
          </a:xfrm>
          <a:prstGeom prst="curvedConnector2">
            <a:avLst/>
          </a:prstGeom>
          <a:noFill/>
          <a:ln w="63500">
            <a:solidFill>
              <a:srgbClr val="0000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7" name="矩形 56"/>
          <p:cNvSpPr>
            <a:spLocks noChangeArrowheads="1"/>
          </p:cNvSpPr>
          <p:nvPr/>
        </p:nvSpPr>
        <p:spPr bwMode="auto">
          <a:xfrm>
            <a:off x="4932363" y="3500438"/>
            <a:ext cx="4032250" cy="1041400"/>
          </a:xfrm>
          <a:prstGeom prst="rect">
            <a:avLst/>
          </a:prstGeom>
          <a:solidFill>
            <a:srgbClr val="00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lang="zh-CN" altLang="en-US" sz="2800" dirty="0">
                <a:latin typeface="Times New Roman" pitchFamily="18" charset="0"/>
              </a:rPr>
              <a:t>定理 </a:t>
            </a:r>
            <a:r>
              <a:rPr lang="en-US" altLang="zh-CN" sz="2800" dirty="0" smtClean="0">
                <a:latin typeface="Times New Roman" pitchFamily="18" charset="0"/>
              </a:rPr>
              <a:t>3.3  </a:t>
            </a:r>
            <a:r>
              <a:rPr lang="zh-CN" altLang="en-US" sz="2800" dirty="0">
                <a:latin typeface="Times New Roman" pitchFamily="18" charset="0"/>
              </a:rPr>
              <a:t>组</a:t>
            </a:r>
            <a:r>
              <a:rPr lang="en-US" altLang="zh-CN" sz="2800" dirty="0">
                <a:latin typeface="Times New Roman" pitchFamily="18" charset="0"/>
              </a:rPr>
              <a:t>Ⅰ</a:t>
            </a:r>
            <a:r>
              <a:rPr lang="zh-CN" altLang="en-US" sz="2800" dirty="0">
                <a:latin typeface="Times New Roman" pitchFamily="18" charset="0"/>
              </a:rPr>
              <a:t>表出 组</a:t>
            </a:r>
            <a:r>
              <a:rPr lang="en-US" altLang="en-US" sz="2800" dirty="0">
                <a:latin typeface="Times New Roman" pitchFamily="18" charset="0"/>
              </a:rPr>
              <a:t>Ⅱ</a:t>
            </a:r>
            <a:r>
              <a:rPr lang="en-US" altLang="zh-CN" sz="2800" dirty="0">
                <a:latin typeface="Times New Roman" pitchFamily="18" charset="0"/>
              </a:rPr>
              <a:t>, </a:t>
            </a:r>
          </a:p>
          <a:p>
            <a:pPr eaLnBrk="1" hangingPunct="1">
              <a:lnSpc>
                <a:spcPct val="110000"/>
              </a:lnSpc>
            </a:pPr>
            <a:r>
              <a:rPr lang="en-US" altLang="zh-CN" sz="2800" dirty="0">
                <a:latin typeface="Times New Roman" pitchFamily="18" charset="0"/>
              </a:rPr>
              <a:t>      </a:t>
            </a:r>
            <a:r>
              <a:rPr lang="zh-CN" altLang="en-US" sz="2800" dirty="0">
                <a:latin typeface="Times New Roman" pitchFamily="18" charset="0"/>
              </a:rPr>
              <a:t>则  </a:t>
            </a:r>
            <a:r>
              <a:rPr lang="en-US" altLang="zh-CN" sz="2800" dirty="0">
                <a:latin typeface="Times New Roman" pitchFamily="18" charset="0"/>
              </a:rPr>
              <a:t>Ⅰ</a:t>
            </a:r>
            <a:r>
              <a:rPr lang="zh-CN" altLang="en-US" sz="2800" dirty="0">
                <a:latin typeface="Times New Roman" pitchFamily="18" charset="0"/>
              </a:rPr>
              <a:t>秩  ≥  </a:t>
            </a:r>
            <a:r>
              <a:rPr lang="en-US" altLang="en-US" sz="2800" dirty="0">
                <a:latin typeface="Times New Roman" pitchFamily="18" charset="0"/>
              </a:rPr>
              <a:t>Ⅱ</a:t>
            </a:r>
            <a:r>
              <a:rPr lang="zh-CN" altLang="en-US" sz="2800" dirty="0">
                <a:latin typeface="Times New Roman" pitchFamily="18" charset="0"/>
              </a:rPr>
              <a:t>秩</a:t>
            </a:r>
            <a:endParaRPr lang="en-US" altLang="zh-CN" sz="2800" dirty="0">
              <a:latin typeface="Times New Roman" pitchFamily="18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3995738" y="2133600"/>
            <a:ext cx="1624163" cy="584775"/>
          </a:xfrm>
          <a:prstGeom prst="rect">
            <a:avLst/>
          </a:prstGeom>
          <a:solidFill>
            <a:srgbClr val="00FF00"/>
          </a:solidFill>
        </p:spPr>
        <p:txBody>
          <a:bodyPr wrap="none">
            <a:spAutoFit/>
          </a:bodyPr>
          <a:lstStyle/>
          <a:p>
            <a:pPr>
              <a:defRPr/>
            </a:pPr>
            <a:r>
              <a:rPr kumimoji="0" lang="zh-CN" altLang="en-US" kern="0" dirty="0">
                <a:solidFill>
                  <a:srgbClr val="000000"/>
                </a:solidFill>
                <a:latin typeface="Times New Roman" pitchFamily="18" charset="0"/>
                <a:ea typeface="宋体"/>
              </a:rPr>
              <a:t>定理 </a:t>
            </a:r>
            <a:r>
              <a:rPr kumimoji="0" lang="en-US" altLang="zh-CN" kern="0" dirty="0" smtClean="0">
                <a:solidFill>
                  <a:srgbClr val="000000"/>
                </a:solidFill>
                <a:latin typeface="Times New Roman" pitchFamily="18" charset="0"/>
                <a:ea typeface="宋体"/>
              </a:rPr>
              <a:t>3.4</a:t>
            </a:r>
            <a:endParaRPr lang="zh-CN" altLang="en-US" dirty="0"/>
          </a:p>
        </p:txBody>
      </p:sp>
      <p:cxnSp>
        <p:nvCxnSpPr>
          <p:cNvPr id="28" name="直接箭头连接符 27"/>
          <p:cNvCxnSpPr>
            <a:cxnSpLocks noChangeShapeType="1"/>
            <a:stCxn id="15" idx="2"/>
            <a:endCxn id="5180420" idx="0"/>
          </p:cNvCxnSpPr>
          <p:nvPr/>
        </p:nvCxnSpPr>
        <p:spPr bwMode="auto">
          <a:xfrm flipH="1">
            <a:off x="4797425" y="2718375"/>
            <a:ext cx="10395" cy="3014088"/>
          </a:xfrm>
          <a:prstGeom prst="straightConnector1">
            <a:avLst/>
          </a:prstGeom>
          <a:noFill/>
          <a:ln w="57150" algn="ctr">
            <a:solidFill>
              <a:srgbClr val="0000FF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0" name="直接箭头连接符 39"/>
          <p:cNvCxnSpPr>
            <a:cxnSpLocks noChangeShapeType="1"/>
            <a:stCxn id="5180418" idx="2"/>
            <a:endCxn id="15" idx="0"/>
          </p:cNvCxnSpPr>
          <p:nvPr/>
        </p:nvCxnSpPr>
        <p:spPr bwMode="auto">
          <a:xfrm>
            <a:off x="4787107" y="1266825"/>
            <a:ext cx="20713" cy="866775"/>
          </a:xfrm>
          <a:prstGeom prst="straightConnector1">
            <a:avLst/>
          </a:prstGeom>
          <a:noFill/>
          <a:ln w="57150" algn="ctr">
            <a:solidFill>
              <a:srgbClr val="0000FF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8" name="直接箭头连接符 47"/>
          <p:cNvCxnSpPr>
            <a:cxnSpLocks noChangeShapeType="1"/>
            <a:stCxn id="5180421" idx="3"/>
            <a:endCxn id="15" idx="1"/>
          </p:cNvCxnSpPr>
          <p:nvPr/>
        </p:nvCxnSpPr>
        <p:spPr bwMode="auto">
          <a:xfrm>
            <a:off x="3656013" y="2425700"/>
            <a:ext cx="339725" cy="288"/>
          </a:xfrm>
          <a:prstGeom prst="straightConnector1">
            <a:avLst/>
          </a:prstGeom>
          <a:noFill/>
          <a:ln w="57150" algn="ctr">
            <a:solidFill>
              <a:srgbClr val="0000FF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100" fill="hold"/>
                                        <p:tgtEl>
                                          <p:spTgt spid="518042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7" dur="100" fill="hold"/>
                                        <p:tgtEl>
                                          <p:spTgt spid="51804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8" dur="100" fill="hold"/>
                                        <p:tgtEl>
                                          <p:spTgt spid="51804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100" fill="hold"/>
                                        <p:tgtEl>
                                          <p:spTgt spid="518042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04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1804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1804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1804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1804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0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1000"/>
                                        <p:tgtEl>
                                          <p:spTgt spid="5180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9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0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1804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1804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5180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0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1000"/>
                                        <p:tgtEl>
                                          <p:spTgt spid="5180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0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0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51804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1804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5180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0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1000"/>
                                        <p:tgtEl>
                                          <p:spTgt spid="5180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5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0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51804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51804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0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8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80418" grpId="0" animBg="1"/>
      <p:bldP spid="5180420" grpId="0" animBg="1"/>
      <p:bldP spid="5180421" grpId="0" animBg="1"/>
      <p:bldP spid="5180434" grpId="0" animBg="1"/>
      <p:bldP spid="11" grpId="0" animBg="1"/>
      <p:bldP spid="57" grpId="0" animBg="1"/>
      <p:bldP spid="15" grpId="0" animBg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9394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692150"/>
            <a:ext cx="8229600" cy="5761038"/>
          </a:xfrm>
        </p:spPr>
        <p:txBody>
          <a:bodyPr/>
          <a:lstStyle/>
          <a:p>
            <a:pPr>
              <a:lnSpc>
                <a:spcPct val="150000"/>
              </a:lnSpc>
              <a:buFontTx/>
              <a:buNone/>
            </a:pPr>
            <a:r>
              <a:rPr lang="en-US" altLang="zh-CN" b="1" dirty="0" smtClean="0">
                <a:latin typeface="华文楷体" pitchFamily="2" charset="-122"/>
                <a:ea typeface="华文楷体" pitchFamily="2" charset="-122"/>
              </a:rPr>
              <a:t> </a:t>
            </a:r>
            <a:r>
              <a:rPr lang="zh-CN" altLang="en-US" b="1" dirty="0" smtClean="0">
                <a:latin typeface="Times New Roman" pitchFamily="18" charset="0"/>
              </a:rPr>
              <a:t>定理 </a:t>
            </a:r>
            <a:r>
              <a:rPr lang="en-US" altLang="zh-CN" b="1" dirty="0" smtClean="0">
                <a:latin typeface="Times New Roman" pitchFamily="18" charset="0"/>
              </a:rPr>
              <a:t>3.5     </a:t>
            </a:r>
            <a:r>
              <a:rPr lang="zh-CN" altLang="en-US" b="1" dirty="0">
                <a:latin typeface="Times New Roman" pitchFamily="18" charset="0"/>
              </a:rPr>
              <a:t>若组 </a:t>
            </a:r>
            <a:r>
              <a:rPr lang="zh-CN" altLang="en-US" b="1" dirty="0" smtClean="0">
                <a:latin typeface="Times New Roman" pitchFamily="18" charset="0"/>
              </a:rPr>
              <a:t> </a:t>
            </a:r>
            <a:r>
              <a:rPr lang="en-US" altLang="zh-CN" b="1" dirty="0" smtClean="0">
                <a:latin typeface="Times New Roman" pitchFamily="18" charset="0"/>
              </a:rPr>
              <a:t>I </a:t>
            </a:r>
            <a:r>
              <a:rPr lang="zh-CN" altLang="en-US" b="1" dirty="0" smtClean="0">
                <a:latin typeface="Times New Roman" pitchFamily="18" charset="0"/>
              </a:rPr>
              <a:t>能表</a:t>
            </a:r>
            <a:r>
              <a:rPr lang="zh-CN" altLang="en-US" b="1" dirty="0">
                <a:latin typeface="Times New Roman" pitchFamily="18" charset="0"/>
              </a:rPr>
              <a:t>出组 </a:t>
            </a:r>
            <a:r>
              <a:rPr lang="en-US" altLang="zh-CN" b="1" dirty="0" smtClean="0">
                <a:latin typeface="Times New Roman" pitchFamily="18" charset="0"/>
              </a:rPr>
              <a:t>II ,  </a:t>
            </a:r>
            <a:r>
              <a:rPr lang="zh-CN" altLang="en-US" b="1" dirty="0" smtClean="0">
                <a:latin typeface="Times New Roman" pitchFamily="18" charset="0"/>
              </a:rPr>
              <a:t>且</a:t>
            </a:r>
            <a:endParaRPr lang="en-US" altLang="zh-CN" b="1" dirty="0" smtClean="0">
              <a:latin typeface="Times New Roman" pitchFamily="18" charset="0"/>
            </a:endParaRPr>
          </a:p>
          <a:p>
            <a:pPr>
              <a:lnSpc>
                <a:spcPct val="150000"/>
              </a:lnSpc>
              <a:buFontTx/>
              <a:buNone/>
            </a:pPr>
            <a:r>
              <a:rPr lang="en-US" altLang="zh-CN" b="1" dirty="0">
                <a:latin typeface="Times New Roman" pitchFamily="18" charset="0"/>
              </a:rPr>
              <a:t> </a:t>
            </a:r>
            <a:r>
              <a:rPr lang="en-US" altLang="zh-CN" b="1" dirty="0" smtClean="0">
                <a:latin typeface="Times New Roman" pitchFamily="18" charset="0"/>
              </a:rPr>
              <a:t>  </a:t>
            </a:r>
            <a:r>
              <a:rPr lang="zh-CN" altLang="en-US" b="1" dirty="0" smtClean="0">
                <a:latin typeface="Times New Roman" pitchFamily="18" charset="0"/>
              </a:rPr>
              <a:t>组 </a:t>
            </a:r>
            <a:r>
              <a:rPr lang="en-US" altLang="zh-CN" b="1" dirty="0" smtClean="0">
                <a:latin typeface="Times New Roman" pitchFamily="18" charset="0"/>
              </a:rPr>
              <a:t>I </a:t>
            </a:r>
            <a:r>
              <a:rPr lang="zh-CN" altLang="en-US" b="1" dirty="0" smtClean="0">
                <a:latin typeface="Times New Roman" pitchFamily="18" charset="0"/>
              </a:rPr>
              <a:t>秩 </a:t>
            </a:r>
            <a:r>
              <a:rPr lang="en-US" altLang="zh-CN" b="1" dirty="0" smtClean="0">
                <a:latin typeface="Times New Roman" pitchFamily="18" charset="0"/>
              </a:rPr>
              <a:t>= </a:t>
            </a:r>
            <a:r>
              <a:rPr lang="zh-CN" altLang="en-US" b="1" dirty="0" smtClean="0">
                <a:latin typeface="Times New Roman" pitchFamily="18" charset="0"/>
              </a:rPr>
              <a:t>组 </a:t>
            </a:r>
            <a:r>
              <a:rPr lang="en-US" altLang="zh-CN" b="1" dirty="0" smtClean="0">
                <a:latin typeface="Times New Roman" pitchFamily="18" charset="0"/>
              </a:rPr>
              <a:t>II </a:t>
            </a:r>
            <a:r>
              <a:rPr lang="zh-CN" altLang="en-US" b="1" dirty="0" smtClean="0">
                <a:latin typeface="Times New Roman" pitchFamily="18" charset="0"/>
              </a:rPr>
              <a:t>秩 </a:t>
            </a:r>
            <a:r>
              <a:rPr lang="en-US" altLang="zh-CN" b="1" dirty="0" smtClean="0">
                <a:latin typeface="Times New Roman" pitchFamily="18" charset="0"/>
              </a:rPr>
              <a:t>,  </a:t>
            </a:r>
            <a:r>
              <a:rPr lang="zh-CN" altLang="en-US" b="1" dirty="0" smtClean="0">
                <a:latin typeface="Times New Roman" pitchFamily="18" charset="0"/>
              </a:rPr>
              <a:t>则组 </a:t>
            </a:r>
            <a:r>
              <a:rPr lang="en-US" altLang="zh-CN" b="1" dirty="0" smtClean="0">
                <a:latin typeface="Times New Roman" pitchFamily="18" charset="0"/>
              </a:rPr>
              <a:t>II </a:t>
            </a:r>
            <a:r>
              <a:rPr lang="zh-CN" altLang="en-US" b="1" dirty="0" smtClean="0">
                <a:latin typeface="Times New Roman" pitchFamily="18" charset="0"/>
              </a:rPr>
              <a:t>也能表出组  </a:t>
            </a:r>
            <a:r>
              <a:rPr lang="en-US" altLang="zh-CN" b="1" dirty="0" smtClean="0">
                <a:latin typeface="Times New Roman" pitchFamily="18" charset="0"/>
              </a:rPr>
              <a:t>I .</a:t>
            </a:r>
          </a:p>
          <a:p>
            <a:pPr>
              <a:lnSpc>
                <a:spcPct val="135000"/>
              </a:lnSpc>
              <a:buFontTx/>
              <a:buNone/>
            </a:pPr>
            <a:r>
              <a:rPr lang="zh-CN" altLang="en-US" b="1" dirty="0" smtClean="0">
                <a:latin typeface="Times New Roman" pitchFamily="18" charset="0"/>
              </a:rPr>
              <a:t>证</a:t>
            </a:r>
            <a:r>
              <a:rPr lang="en-US" altLang="zh-CN" b="1" dirty="0" smtClean="0">
                <a:latin typeface="Times New Roman" pitchFamily="18" charset="0"/>
              </a:rPr>
              <a:t>:   </a:t>
            </a:r>
            <a:r>
              <a:rPr lang="zh-CN" altLang="en-US" b="1" dirty="0" smtClean="0">
                <a:latin typeface="Times New Roman" pitchFamily="18" charset="0"/>
              </a:rPr>
              <a:t>取组 </a:t>
            </a:r>
            <a:r>
              <a:rPr lang="en-US" altLang="zh-CN" b="1" dirty="0" smtClean="0">
                <a:latin typeface="Times New Roman" pitchFamily="18" charset="0"/>
              </a:rPr>
              <a:t>II </a:t>
            </a:r>
            <a:r>
              <a:rPr lang="zh-CN" altLang="en-US" b="1" dirty="0" smtClean="0">
                <a:latin typeface="Times New Roman" pitchFamily="18" charset="0"/>
              </a:rPr>
              <a:t>的极大无关组 </a:t>
            </a:r>
            <a:r>
              <a:rPr lang="zh-CN" altLang="en-US" b="1" dirty="0" smtClean="0">
                <a:latin typeface="Times New Roman" pitchFamily="18" charset="0"/>
                <a:sym typeface="Symbol" pitchFamily="18" charset="2"/>
              </a:rPr>
              <a:t>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1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,</a:t>
            </a:r>
            <a:r>
              <a:rPr lang="en-US" altLang="zh-CN" b="1" dirty="0" smtClean="0">
                <a:latin typeface="Times New Roman" pitchFamily="18" charset="0"/>
                <a:sym typeface="Euclid Math One"/>
              </a:rPr>
              <a:t>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… </a:t>
            </a:r>
            <a:r>
              <a:rPr lang="en-US" altLang="zh-CN" b="1" dirty="0" smtClean="0">
                <a:latin typeface="Times New Roman" pitchFamily="18" charset="0"/>
                <a:sym typeface="Euclid Math One"/>
              </a:rPr>
              <a:t>,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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r</a:t>
            </a:r>
            <a:r>
              <a:rPr lang="en-US" altLang="zh-CN" b="1" dirty="0" smtClean="0">
                <a:latin typeface="Times New Roman" pitchFamily="18" charset="0"/>
              </a:rPr>
              <a:t> .</a:t>
            </a:r>
          </a:p>
          <a:p>
            <a:pPr>
              <a:lnSpc>
                <a:spcPct val="135000"/>
              </a:lnSpc>
              <a:buFontTx/>
              <a:buNone/>
            </a:pPr>
            <a:r>
              <a:rPr lang="en-US" altLang="zh-CN" b="1" dirty="0" smtClean="0">
                <a:latin typeface="Times New Roman" pitchFamily="18" charset="0"/>
              </a:rPr>
              <a:t>        </a:t>
            </a:r>
            <a:r>
              <a:rPr lang="zh-CN" altLang="en-US" b="1" dirty="0" smtClean="0">
                <a:latin typeface="Times New Roman" pitchFamily="18" charset="0"/>
              </a:rPr>
              <a:t>设 </a:t>
            </a:r>
            <a:r>
              <a:rPr lang="zh-CN" altLang="en-US" b="1" dirty="0" smtClean="0">
                <a:latin typeface="Times New Roman" pitchFamily="18" charset="0"/>
                <a:sym typeface="Symbol" pitchFamily="18" charset="2"/>
              </a:rPr>
              <a:t> </a:t>
            </a:r>
            <a:r>
              <a:rPr lang="zh-CN" altLang="en-US" b="1" dirty="0" smtClean="0">
                <a:latin typeface="Times New Roman" pitchFamily="18" charset="0"/>
              </a:rPr>
              <a:t>是组 </a:t>
            </a:r>
            <a:r>
              <a:rPr lang="en-US" altLang="zh-CN" b="1" dirty="0" smtClean="0">
                <a:latin typeface="Times New Roman" pitchFamily="18" charset="0"/>
              </a:rPr>
              <a:t>I </a:t>
            </a:r>
            <a:r>
              <a:rPr lang="zh-CN" altLang="en-US" b="1" dirty="0" smtClean="0">
                <a:latin typeface="Times New Roman" pitchFamily="18" charset="0"/>
              </a:rPr>
              <a:t>的任一向量 </a:t>
            </a:r>
            <a:r>
              <a:rPr lang="en-US" altLang="zh-CN" b="1" dirty="0" smtClean="0">
                <a:latin typeface="Times New Roman" pitchFamily="18" charset="0"/>
              </a:rPr>
              <a:t>,  </a:t>
            </a:r>
            <a:r>
              <a:rPr lang="zh-CN" altLang="en-US" b="1" dirty="0" smtClean="0">
                <a:latin typeface="Times New Roman" pitchFamily="18" charset="0"/>
              </a:rPr>
              <a:t>则</a:t>
            </a:r>
          </a:p>
          <a:p>
            <a:pPr>
              <a:lnSpc>
                <a:spcPct val="135000"/>
              </a:lnSpc>
              <a:buFontTx/>
              <a:buNone/>
            </a:pPr>
            <a:r>
              <a:rPr lang="zh-CN" altLang="en-US" b="1" dirty="0" smtClean="0">
                <a:latin typeface="Times New Roman" pitchFamily="18" charset="0"/>
              </a:rPr>
              <a:t>            组 </a:t>
            </a:r>
            <a:r>
              <a:rPr lang="en-US" altLang="zh-CN" b="1" dirty="0" smtClean="0">
                <a:latin typeface="Times New Roman" pitchFamily="18" charset="0"/>
              </a:rPr>
              <a:t>I </a:t>
            </a:r>
            <a:r>
              <a:rPr lang="zh-CN" altLang="en-US" b="1" dirty="0" smtClean="0">
                <a:latin typeface="Times New Roman" pitchFamily="18" charset="0"/>
              </a:rPr>
              <a:t>也</a:t>
            </a:r>
            <a:r>
              <a:rPr lang="zh-CN" altLang="en-US" b="1" dirty="0" smtClean="0">
                <a:latin typeface="Times New Roman" pitchFamily="18" charset="0"/>
                <a:sym typeface="Symbol" pitchFamily="18" charset="2"/>
              </a:rPr>
              <a:t>能</a:t>
            </a:r>
            <a:r>
              <a:rPr lang="zh-CN" altLang="en-US" b="1" dirty="0" smtClean="0">
                <a:latin typeface="Times New Roman" pitchFamily="18" charset="0"/>
              </a:rPr>
              <a:t>表出  </a:t>
            </a:r>
            <a:r>
              <a:rPr lang="zh-CN" altLang="en-US" b="1" dirty="0" smtClean="0">
                <a:latin typeface="Times New Roman" pitchFamily="18" charset="0"/>
                <a:sym typeface="Symbol" pitchFamily="18" charset="2"/>
              </a:rPr>
              <a:t>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1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,</a:t>
            </a:r>
            <a:r>
              <a:rPr lang="en-US" altLang="zh-CN" b="1" dirty="0" smtClean="0">
                <a:latin typeface="Times New Roman" pitchFamily="18" charset="0"/>
                <a:sym typeface="Euclid Math One"/>
              </a:rPr>
              <a:t>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… </a:t>
            </a:r>
            <a:r>
              <a:rPr lang="en-US" altLang="zh-CN" b="1" dirty="0" smtClean="0">
                <a:latin typeface="Times New Roman" pitchFamily="18" charset="0"/>
                <a:sym typeface="Euclid Math One"/>
              </a:rPr>
              <a:t>,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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r</a:t>
            </a:r>
            <a:r>
              <a:rPr lang="en-US" altLang="zh-CN" b="1" dirty="0" smtClean="0">
                <a:latin typeface="Times New Roman" pitchFamily="18" charset="0"/>
              </a:rPr>
              <a:t> ,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 .</a:t>
            </a:r>
            <a:endParaRPr lang="en-US" altLang="zh-CN" b="1" dirty="0" smtClean="0">
              <a:latin typeface="Times New Roman" pitchFamily="18" charset="0"/>
            </a:endParaRPr>
          </a:p>
          <a:p>
            <a:pPr>
              <a:lnSpc>
                <a:spcPct val="135000"/>
              </a:lnSpc>
              <a:buFontTx/>
              <a:buNone/>
            </a:pPr>
            <a:r>
              <a:rPr lang="en-US" altLang="zh-CN" b="1" dirty="0" smtClean="0">
                <a:latin typeface="Times New Roman" pitchFamily="18" charset="0"/>
              </a:rPr>
              <a:t> </a:t>
            </a:r>
            <a:r>
              <a:rPr lang="zh-CN" altLang="en-US" b="1" dirty="0" smtClean="0">
                <a:latin typeface="Times New Roman" pitchFamily="18" charset="0"/>
              </a:rPr>
              <a:t>故 </a:t>
            </a:r>
            <a:r>
              <a:rPr lang="en-US" altLang="zh-CN" b="1" dirty="0" smtClean="0">
                <a:latin typeface="Times New Roman" pitchFamily="18" charset="0"/>
              </a:rPr>
              <a:t> r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  = </a:t>
            </a:r>
            <a:r>
              <a:rPr lang="en-US" altLang="zh-CN" b="1" dirty="0" smtClean="0">
                <a:latin typeface="Times New Roman" pitchFamily="18" charset="0"/>
              </a:rPr>
              <a:t> II </a:t>
            </a:r>
            <a:r>
              <a:rPr lang="zh-CN" altLang="en-US" b="1" dirty="0" smtClean="0">
                <a:latin typeface="Times New Roman" pitchFamily="18" charset="0"/>
              </a:rPr>
              <a:t>秩</a:t>
            </a:r>
            <a:r>
              <a:rPr lang="zh-CN" altLang="en-US" b="1" dirty="0" smtClean="0">
                <a:latin typeface="Times New Roman" pitchFamily="18" charset="0"/>
                <a:sym typeface="Symbol" pitchFamily="18" charset="2"/>
              </a:rPr>
              <a:t>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= </a:t>
            </a:r>
            <a:r>
              <a:rPr lang="en-US" altLang="zh-CN" b="1" dirty="0" smtClean="0">
                <a:latin typeface="Times New Roman" pitchFamily="18" charset="0"/>
              </a:rPr>
              <a:t> I </a:t>
            </a:r>
            <a:r>
              <a:rPr lang="zh-CN" altLang="en-US" b="1" dirty="0" smtClean="0">
                <a:latin typeface="Times New Roman" pitchFamily="18" charset="0"/>
              </a:rPr>
              <a:t>秩    </a:t>
            </a:r>
            <a:r>
              <a:rPr lang="zh-CN" altLang="en-US" b="1" dirty="0" smtClean="0">
                <a:latin typeface="Times New Roman" pitchFamily="18" charset="0"/>
                <a:sym typeface="Symbol" pitchFamily="18" charset="2"/>
              </a:rPr>
              <a:t>  </a:t>
            </a:r>
            <a:r>
              <a:rPr lang="zh-CN" altLang="en-US" b="1" dirty="0" smtClean="0">
                <a:latin typeface="Times New Roman" pitchFamily="18" charset="0"/>
              </a:rPr>
              <a:t>  </a:t>
            </a:r>
            <a:r>
              <a:rPr lang="zh-CN" altLang="en-US" b="1" dirty="0" smtClean="0">
                <a:latin typeface="Times New Roman" pitchFamily="18" charset="0"/>
                <a:sym typeface="Symbol" pitchFamily="18" charset="2"/>
              </a:rPr>
              <a:t>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1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,</a:t>
            </a:r>
            <a:r>
              <a:rPr lang="en-US" altLang="zh-CN" b="1" dirty="0" smtClean="0">
                <a:latin typeface="Times New Roman" pitchFamily="18" charset="0"/>
                <a:sym typeface="Euclid Math One"/>
              </a:rPr>
              <a:t>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… </a:t>
            </a:r>
            <a:r>
              <a:rPr lang="en-US" altLang="zh-CN" b="1" dirty="0" smtClean="0">
                <a:latin typeface="Times New Roman" pitchFamily="18" charset="0"/>
                <a:sym typeface="Euclid Math One"/>
              </a:rPr>
              <a:t>,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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r</a:t>
            </a:r>
            <a:r>
              <a:rPr lang="en-US" altLang="zh-CN" b="1" dirty="0" smtClean="0">
                <a:latin typeface="Times New Roman" pitchFamily="18" charset="0"/>
              </a:rPr>
              <a:t> ,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 </a:t>
            </a:r>
            <a:r>
              <a:rPr lang="zh-CN" altLang="en-US" b="1" dirty="0" smtClean="0">
                <a:latin typeface="Times New Roman" pitchFamily="18" charset="0"/>
                <a:sym typeface="Symbol" pitchFamily="18" charset="2"/>
              </a:rPr>
              <a:t>秩 </a:t>
            </a:r>
            <a:endParaRPr lang="zh-CN" altLang="en-US" b="1" dirty="0" smtClean="0">
              <a:latin typeface="Times New Roman" pitchFamily="18" charset="0"/>
            </a:endParaRPr>
          </a:p>
          <a:p>
            <a:pPr>
              <a:lnSpc>
                <a:spcPct val="135000"/>
              </a:lnSpc>
              <a:buFontTx/>
              <a:buNone/>
            </a:pPr>
            <a:r>
              <a:rPr lang="zh-CN" altLang="en-US" b="1" dirty="0" smtClean="0">
                <a:latin typeface="Times New Roman" pitchFamily="18" charset="0"/>
                <a:sym typeface="Symbol" pitchFamily="18" charset="2"/>
              </a:rPr>
              <a:t>      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1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,</a:t>
            </a:r>
            <a:r>
              <a:rPr lang="en-US" altLang="zh-CN" b="1" dirty="0" smtClean="0">
                <a:latin typeface="Times New Roman" pitchFamily="18" charset="0"/>
                <a:sym typeface="Euclid Math One"/>
              </a:rPr>
              <a:t>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… </a:t>
            </a:r>
            <a:r>
              <a:rPr lang="en-US" altLang="zh-CN" b="1" dirty="0" smtClean="0">
                <a:latin typeface="Times New Roman" pitchFamily="18" charset="0"/>
                <a:sym typeface="Euclid Math One"/>
              </a:rPr>
              <a:t>,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 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r </a:t>
            </a:r>
            <a:r>
              <a:rPr lang="zh-CN" altLang="en-US" b="1" dirty="0" smtClean="0">
                <a:latin typeface="Times New Roman" pitchFamily="18" charset="0"/>
              </a:rPr>
              <a:t>表出 </a:t>
            </a:r>
            <a:r>
              <a:rPr lang="zh-CN" altLang="en-US" b="1" dirty="0" smtClean="0">
                <a:latin typeface="Times New Roman" pitchFamily="18" charset="0"/>
                <a:sym typeface="Symbol" pitchFamily="18" charset="2"/>
              </a:rPr>
              <a:t></a:t>
            </a:r>
          </a:p>
        </p:txBody>
      </p:sp>
      <p:sp>
        <p:nvSpPr>
          <p:cNvPr id="5179395" name="AutoShape 3"/>
          <p:cNvSpPr>
            <a:spLocks/>
          </p:cNvSpPr>
          <p:nvPr/>
        </p:nvSpPr>
        <p:spPr bwMode="auto">
          <a:xfrm rot="-5400000">
            <a:off x="6192044" y="4185444"/>
            <a:ext cx="215900" cy="2303462"/>
          </a:xfrm>
          <a:prstGeom prst="leftBrace">
            <a:avLst>
              <a:gd name="adj1" fmla="val 88909"/>
              <a:gd name="adj2" fmla="val 50000"/>
            </a:avLst>
          </a:prstGeom>
          <a:noFill/>
          <a:ln w="47625">
            <a:solidFill>
              <a:srgbClr val="0000FF"/>
            </a:solidFill>
            <a:round/>
            <a:headEnd/>
            <a:tailEnd type="none" w="lg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eaVert"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5179396" name="Rectangle 4"/>
          <p:cNvSpPr>
            <a:spLocks noChangeArrowheads="1"/>
          </p:cNvSpPr>
          <p:nvPr/>
        </p:nvSpPr>
        <p:spPr bwMode="auto">
          <a:xfrm>
            <a:off x="5435600" y="5516563"/>
            <a:ext cx="1806575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kumimoji="0" lang="zh-CN" altLang="en-US">
                <a:solidFill>
                  <a:srgbClr val="000000"/>
                </a:solidFill>
                <a:latin typeface="华文楷体" pitchFamily="2" charset="-122"/>
                <a:ea typeface="华文楷体" pitchFamily="2" charset="-122"/>
              </a:rPr>
              <a:t>线性相关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93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1793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93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1793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1793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1793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939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517939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939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517939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9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1793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1793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9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51793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1793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1793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939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517939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517939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517939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79395" grpId="0" animBg="1"/>
      <p:bldP spid="5179396" grpId="0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9" name="Rectangle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>
              <a:lnSpc>
                <a:spcPct val="110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</a:rPr>
              <a:t>   求向量组一个极大无关组</a:t>
            </a:r>
            <a:r>
              <a:rPr lang="en-US" altLang="zh-CN" b="1" smtClean="0">
                <a:latin typeface="Times New Roman" pitchFamily="18" charset="0"/>
              </a:rPr>
              <a:t>,  </a:t>
            </a:r>
            <a:r>
              <a:rPr lang="zh-CN" altLang="en-US" b="1" smtClean="0">
                <a:latin typeface="Times New Roman" pitchFamily="18" charset="0"/>
              </a:rPr>
              <a:t>并将其余向量</a:t>
            </a:r>
          </a:p>
          <a:p>
            <a:pPr eaLnBrk="1" hangingPunct="1">
              <a:lnSpc>
                <a:spcPct val="110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</a:rPr>
              <a:t>   用此极大无关组线性表出</a:t>
            </a:r>
            <a:endParaRPr lang="en-US" altLang="zh-CN" b="1" smtClean="0">
              <a:latin typeface="Times New Roman" pitchFamily="18" charset="0"/>
            </a:endParaRPr>
          </a:p>
        </p:txBody>
      </p:sp>
      <p:sp>
        <p:nvSpPr>
          <p:cNvPr id="5043203" name="Rectangle 3"/>
          <p:cNvSpPr>
            <a:spLocks noChangeArrowheads="1"/>
          </p:cNvSpPr>
          <p:nvPr/>
        </p:nvSpPr>
        <p:spPr bwMode="auto">
          <a:xfrm>
            <a:off x="2195513" y="2997200"/>
            <a:ext cx="647700" cy="3240088"/>
          </a:xfrm>
          <a:prstGeom prst="rect">
            <a:avLst/>
          </a:prstGeom>
          <a:solidFill>
            <a:srgbClr val="FFCC00">
              <a:alpha val="5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5043204" name="Rectangle 4"/>
          <p:cNvSpPr>
            <a:spLocks noChangeArrowheads="1"/>
          </p:cNvSpPr>
          <p:nvPr/>
        </p:nvSpPr>
        <p:spPr bwMode="auto">
          <a:xfrm>
            <a:off x="3059113" y="2997200"/>
            <a:ext cx="647700" cy="3240088"/>
          </a:xfrm>
          <a:prstGeom prst="rect">
            <a:avLst/>
          </a:prstGeom>
          <a:solidFill>
            <a:srgbClr val="FFCC00">
              <a:alpha val="5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5043205" name="Rectangle 5"/>
          <p:cNvSpPr>
            <a:spLocks noChangeArrowheads="1"/>
          </p:cNvSpPr>
          <p:nvPr/>
        </p:nvSpPr>
        <p:spPr bwMode="auto">
          <a:xfrm>
            <a:off x="3924300" y="2997200"/>
            <a:ext cx="647700" cy="3240088"/>
          </a:xfrm>
          <a:prstGeom prst="rect">
            <a:avLst/>
          </a:prstGeom>
          <a:solidFill>
            <a:srgbClr val="FFCC00">
              <a:alpha val="5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5043206" name="Rectangle 6"/>
          <p:cNvSpPr>
            <a:spLocks noChangeArrowheads="1"/>
          </p:cNvSpPr>
          <p:nvPr/>
        </p:nvSpPr>
        <p:spPr bwMode="auto">
          <a:xfrm>
            <a:off x="4859338" y="2997200"/>
            <a:ext cx="647700" cy="3240088"/>
          </a:xfrm>
          <a:prstGeom prst="rect">
            <a:avLst/>
          </a:prstGeom>
          <a:solidFill>
            <a:srgbClr val="FFCC00">
              <a:alpha val="5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5043207" name="Rectangle 7"/>
          <p:cNvSpPr>
            <a:spLocks noChangeArrowheads="1"/>
          </p:cNvSpPr>
          <p:nvPr/>
        </p:nvSpPr>
        <p:spPr bwMode="auto">
          <a:xfrm>
            <a:off x="5724525" y="2997200"/>
            <a:ext cx="647700" cy="3240088"/>
          </a:xfrm>
          <a:prstGeom prst="rect">
            <a:avLst/>
          </a:prstGeom>
          <a:solidFill>
            <a:srgbClr val="FFCC00">
              <a:alpha val="5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pic>
        <p:nvPicPr>
          <p:cNvPr id="60425" name="Picture 9" descr="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70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426" name="Rectangle 10"/>
          <p:cNvSpPr>
            <a:spLocks noGrp="1" noChangeArrowheads="1"/>
          </p:cNvSpPr>
          <p:nvPr>
            <p:ph type="title" idx="4294967295"/>
          </p:nvPr>
        </p:nvSpPr>
        <p:spPr>
          <a:xfrm>
            <a:off x="684213" y="0"/>
            <a:ext cx="8229600" cy="1143000"/>
          </a:xfrm>
        </p:spPr>
        <p:txBody>
          <a:bodyPr/>
          <a:lstStyle/>
          <a:p>
            <a:pPr eaLnBrk="1" hangingPunct="1"/>
            <a:r>
              <a:rPr lang="zh-CN" altLang="en-US" b="1" smtClean="0">
                <a:solidFill>
                  <a:schemeClr val="bg1"/>
                </a:solidFill>
              </a:rPr>
              <a:t>极大无关组的计算 </a:t>
            </a:r>
            <a:endParaRPr lang="en-US" altLang="zh-CN" b="1" smtClean="0">
              <a:solidFill>
                <a:schemeClr val="bg1"/>
              </a:solidFill>
              <a:latin typeface="Times New Roman" pitchFamily="18" charset="0"/>
              <a:ea typeface="楷体_GB2312"/>
              <a:cs typeface="楷体_GB2312"/>
            </a:endParaRPr>
          </a:p>
        </p:txBody>
      </p:sp>
      <p:graphicFrame>
        <p:nvGraphicFramePr>
          <p:cNvPr id="5043211" name="Object 11"/>
          <p:cNvGraphicFramePr>
            <a:graphicFrameLocks noChangeAspect="1"/>
          </p:cNvGraphicFramePr>
          <p:nvPr/>
        </p:nvGraphicFramePr>
        <p:xfrm>
          <a:off x="2339975" y="2997200"/>
          <a:ext cx="3960813" cy="3308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499" name="公式" r:id="rId4" imgW="990360" imgH="888840" progId="Equation.3">
                  <p:embed/>
                </p:oleObj>
              </mc:Choice>
              <mc:Fallback>
                <p:oleObj name="公式" r:id="rId4" imgW="990360" imgH="888840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39975" y="2997200"/>
                        <a:ext cx="3960813" cy="3308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7500" name="AutoShape 8"/>
          <p:cNvSpPr>
            <a:spLocks noChangeArrowheads="1"/>
          </p:cNvSpPr>
          <p:nvPr/>
        </p:nvSpPr>
        <p:spPr bwMode="auto">
          <a:xfrm>
            <a:off x="1763713" y="2924175"/>
            <a:ext cx="5040312" cy="3313113"/>
          </a:xfrm>
          <a:prstGeom prst="bracketPair">
            <a:avLst>
              <a:gd name="adj" fmla="val 7523"/>
            </a:avLst>
          </a:prstGeom>
          <a:noFill/>
          <a:ln w="381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3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5043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3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1000"/>
                                        <p:tgtEl>
                                          <p:spTgt spid="5043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3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1000"/>
                                        <p:tgtEl>
                                          <p:spTgt spid="5043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3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1000"/>
                                        <p:tgtEl>
                                          <p:spTgt spid="5043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3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1000"/>
                                        <p:tgtEl>
                                          <p:spTgt spid="5043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3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1000"/>
                                        <p:tgtEl>
                                          <p:spTgt spid="5043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475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475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4475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43203" grpId="0" animBg="1"/>
      <p:bldP spid="5043204" grpId="0" animBg="1"/>
      <p:bldP spid="5043205" grpId="0" animBg="1"/>
      <p:bldP spid="5043206" grpId="0" animBg="1"/>
      <p:bldP spid="5043207" grpId="0" animBg="1"/>
      <p:bldP spid="447500" grpId="0" animBg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  </a:t>
            </a:r>
          </a:p>
        </p:txBody>
      </p:sp>
      <p:sp>
        <p:nvSpPr>
          <p:cNvPr id="5201923" name="AutoShape 3"/>
          <p:cNvSpPr>
            <a:spLocks noChangeArrowheads="1"/>
          </p:cNvSpPr>
          <p:nvPr/>
        </p:nvSpPr>
        <p:spPr bwMode="auto">
          <a:xfrm>
            <a:off x="4140200" y="2997200"/>
            <a:ext cx="431800" cy="1800225"/>
          </a:xfrm>
          <a:prstGeom prst="curvedLeftArrow">
            <a:avLst>
              <a:gd name="adj1" fmla="val 83382"/>
              <a:gd name="adj2" fmla="val 166765"/>
              <a:gd name="adj3" fmla="val 33333"/>
            </a:avLst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5201924" name="AutoShape 4"/>
          <p:cNvSpPr>
            <a:spLocks noChangeArrowheads="1"/>
          </p:cNvSpPr>
          <p:nvPr/>
        </p:nvSpPr>
        <p:spPr bwMode="auto">
          <a:xfrm rot="10800000">
            <a:off x="179388" y="2852738"/>
            <a:ext cx="447675" cy="1800225"/>
          </a:xfrm>
          <a:prstGeom prst="curvedLeftArrow">
            <a:avLst>
              <a:gd name="adj1" fmla="val 80426"/>
              <a:gd name="adj2" fmla="val 160851"/>
              <a:gd name="adj3" fmla="val 33333"/>
            </a:avLst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graphicFrame>
        <p:nvGraphicFramePr>
          <p:cNvPr id="5201925" name="Object 5"/>
          <p:cNvGraphicFramePr>
            <a:graphicFrameLocks noChangeAspect="1"/>
          </p:cNvGraphicFramePr>
          <p:nvPr/>
        </p:nvGraphicFramePr>
        <p:xfrm>
          <a:off x="611188" y="5157788"/>
          <a:ext cx="2908300" cy="70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740" name="公式" r:id="rId3" imgW="939600" imgH="228600" progId="Equation.3">
                  <p:embed/>
                </p:oleObj>
              </mc:Choice>
              <mc:Fallback>
                <p:oleObj name="公式" r:id="rId3" imgW="939600" imgH="2286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188" y="5157788"/>
                        <a:ext cx="2908300" cy="708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01926" name="Object 6"/>
          <p:cNvGraphicFramePr>
            <a:graphicFrameLocks noChangeAspect="1"/>
          </p:cNvGraphicFramePr>
          <p:nvPr/>
        </p:nvGraphicFramePr>
        <p:xfrm>
          <a:off x="5219700" y="5157788"/>
          <a:ext cx="2828925" cy="70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741" name="公式" r:id="rId5" imgW="914400" imgH="228600" progId="Equation.3">
                  <p:embed/>
                </p:oleObj>
              </mc:Choice>
              <mc:Fallback>
                <p:oleObj name="公式" r:id="rId5" imgW="914400" imgH="2286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19700" y="5157788"/>
                        <a:ext cx="2828925" cy="708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201927" name="Rectangle 7"/>
          <p:cNvSpPr>
            <a:spLocks noChangeArrowheads="1"/>
          </p:cNvSpPr>
          <p:nvPr/>
        </p:nvSpPr>
        <p:spPr bwMode="auto">
          <a:xfrm>
            <a:off x="539750" y="2781300"/>
            <a:ext cx="719138" cy="2087563"/>
          </a:xfrm>
          <a:prstGeom prst="rect">
            <a:avLst/>
          </a:prstGeom>
          <a:solidFill>
            <a:srgbClr val="FFCC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5201928" name="Rectangle 8"/>
          <p:cNvSpPr>
            <a:spLocks noChangeArrowheads="1"/>
          </p:cNvSpPr>
          <p:nvPr/>
        </p:nvSpPr>
        <p:spPr bwMode="auto">
          <a:xfrm>
            <a:off x="1403350" y="2781300"/>
            <a:ext cx="719138" cy="2087563"/>
          </a:xfrm>
          <a:prstGeom prst="rect">
            <a:avLst/>
          </a:prstGeom>
          <a:solidFill>
            <a:srgbClr val="FFCC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5201929" name="Rectangle 9"/>
          <p:cNvSpPr>
            <a:spLocks noChangeArrowheads="1"/>
          </p:cNvSpPr>
          <p:nvPr/>
        </p:nvSpPr>
        <p:spPr bwMode="auto">
          <a:xfrm>
            <a:off x="2339975" y="2781300"/>
            <a:ext cx="1800225" cy="2087563"/>
          </a:xfrm>
          <a:prstGeom prst="rect">
            <a:avLst/>
          </a:prstGeom>
          <a:solidFill>
            <a:srgbClr val="FFCC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5201930" name="Rectangle 10"/>
          <p:cNvSpPr>
            <a:spLocks noChangeArrowheads="1"/>
          </p:cNvSpPr>
          <p:nvPr/>
        </p:nvSpPr>
        <p:spPr bwMode="auto">
          <a:xfrm>
            <a:off x="5076825" y="2781300"/>
            <a:ext cx="719138" cy="2087563"/>
          </a:xfrm>
          <a:prstGeom prst="rect">
            <a:avLst/>
          </a:prstGeom>
          <a:solidFill>
            <a:srgbClr val="FFCC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5201931" name="Rectangle 11"/>
          <p:cNvSpPr>
            <a:spLocks noChangeArrowheads="1"/>
          </p:cNvSpPr>
          <p:nvPr/>
        </p:nvSpPr>
        <p:spPr bwMode="auto">
          <a:xfrm>
            <a:off x="5940425" y="2781300"/>
            <a:ext cx="719138" cy="2087563"/>
          </a:xfrm>
          <a:prstGeom prst="rect">
            <a:avLst/>
          </a:prstGeom>
          <a:solidFill>
            <a:srgbClr val="FFCC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5201932" name="Rectangle 12"/>
          <p:cNvSpPr>
            <a:spLocks noChangeArrowheads="1"/>
          </p:cNvSpPr>
          <p:nvPr/>
        </p:nvSpPr>
        <p:spPr bwMode="auto">
          <a:xfrm>
            <a:off x="6877050" y="2781300"/>
            <a:ext cx="1800225" cy="2087563"/>
          </a:xfrm>
          <a:prstGeom prst="rect">
            <a:avLst/>
          </a:prstGeom>
          <a:solidFill>
            <a:srgbClr val="FFCC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graphicFrame>
        <p:nvGraphicFramePr>
          <p:cNvPr id="61444" name="Object 13"/>
          <p:cNvGraphicFramePr>
            <a:graphicFrameLocks noGrp="1" noChangeAspect="1"/>
          </p:cNvGraphicFramePr>
          <p:nvPr>
            <p:ph type="body" idx="1"/>
          </p:nvPr>
        </p:nvGraphicFramePr>
        <p:xfrm>
          <a:off x="323850" y="2708275"/>
          <a:ext cx="4081463" cy="2219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742" name="公式" r:id="rId7" imgW="1307880" imgH="711000" progId="Equation.3">
                  <p:embed/>
                </p:oleObj>
              </mc:Choice>
              <mc:Fallback>
                <p:oleObj name="公式" r:id="rId7" imgW="1307880" imgH="711000" progId="Equation.3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850" y="2708275"/>
                        <a:ext cx="4081463" cy="2219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01934" name="Object 14"/>
          <p:cNvGraphicFramePr>
            <a:graphicFrameLocks noChangeAspect="1"/>
          </p:cNvGraphicFramePr>
          <p:nvPr/>
        </p:nvGraphicFramePr>
        <p:xfrm>
          <a:off x="4859338" y="2708275"/>
          <a:ext cx="4081462" cy="2219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743" name="公式" r:id="rId9" imgW="1307880" imgH="711000" progId="Equation.3">
                  <p:embed/>
                </p:oleObj>
              </mc:Choice>
              <mc:Fallback>
                <p:oleObj name="公式" r:id="rId9" imgW="1307880" imgH="711000" progId="Equation.3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59338" y="2708275"/>
                        <a:ext cx="4081462" cy="2219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455" name="Rectangle 15"/>
          <p:cNvSpPr>
            <a:spLocks noChangeArrowheads="1"/>
          </p:cNvSpPr>
          <p:nvPr/>
        </p:nvSpPr>
        <p:spPr bwMode="auto">
          <a:xfrm>
            <a:off x="611188" y="404813"/>
            <a:ext cx="8229600" cy="1655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>
              <a:lnSpc>
                <a:spcPct val="130000"/>
              </a:lnSpc>
            </a:pPr>
            <a:r>
              <a:rPr kumimoji="0" lang="zh-CN" altLang="en-US" sz="3600">
                <a:solidFill>
                  <a:srgbClr val="000000"/>
                </a:solidFill>
                <a:latin typeface="Times New Roman" pitchFamily="18" charset="0"/>
              </a:rPr>
              <a:t>交换两行</a:t>
            </a:r>
            <a:r>
              <a:rPr kumimoji="0" lang="en-US" altLang="zh-CN" sz="3600">
                <a:solidFill>
                  <a:srgbClr val="000000"/>
                </a:solidFill>
                <a:latin typeface="Times New Roman" pitchFamily="18" charset="0"/>
              </a:rPr>
              <a:t>,  </a:t>
            </a:r>
            <a:r>
              <a:rPr kumimoji="0" lang="zh-CN" altLang="en-US" sz="3600">
                <a:solidFill>
                  <a:srgbClr val="000000"/>
                </a:solidFill>
                <a:latin typeface="Times New Roman" pitchFamily="18" charset="0"/>
              </a:rPr>
              <a:t>矩阵列向量之间</a:t>
            </a:r>
            <a:br>
              <a:rPr kumimoji="0" lang="zh-CN" altLang="en-US" sz="3600">
                <a:solidFill>
                  <a:srgbClr val="000000"/>
                </a:solidFill>
                <a:latin typeface="Times New Roman" pitchFamily="18" charset="0"/>
              </a:rPr>
            </a:br>
            <a:r>
              <a:rPr kumimoji="0" lang="zh-CN" altLang="en-US" sz="3600">
                <a:solidFill>
                  <a:srgbClr val="000000"/>
                </a:solidFill>
                <a:latin typeface="Times New Roman" pitchFamily="18" charset="0"/>
              </a:rPr>
              <a:t>的线性关系不变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1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52019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1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1000"/>
                                        <p:tgtEl>
                                          <p:spTgt spid="52019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1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1000"/>
                                        <p:tgtEl>
                                          <p:spTgt spid="52019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1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2019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2019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1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2000"/>
                                        <p:tgtEl>
                                          <p:spTgt spid="52019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1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2000"/>
                                        <p:tgtEl>
                                          <p:spTgt spid="52019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1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2019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2019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1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1000"/>
                                        <p:tgtEl>
                                          <p:spTgt spid="52019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1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1000"/>
                                        <p:tgtEl>
                                          <p:spTgt spid="52019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1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1000"/>
                                        <p:tgtEl>
                                          <p:spTgt spid="52019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9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1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52019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52019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01923" grpId="0" animBg="1"/>
      <p:bldP spid="5201924" grpId="0" animBg="1"/>
      <p:bldP spid="5201927" grpId="0" animBg="1"/>
      <p:bldP spid="5201928" grpId="0" animBg="1"/>
      <p:bldP spid="5201929" grpId="0" animBg="1"/>
      <p:bldP spid="5201930" grpId="0" animBg="1"/>
      <p:bldP spid="5201931" grpId="0" animBg="1"/>
      <p:bldP spid="5201932" grpId="0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200906" name="Object 10"/>
          <p:cNvGraphicFramePr>
            <a:graphicFrameLocks noChangeAspect="1"/>
          </p:cNvGraphicFramePr>
          <p:nvPr/>
        </p:nvGraphicFramePr>
        <p:xfrm>
          <a:off x="2700338" y="260350"/>
          <a:ext cx="2908300" cy="70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764" name="公式" r:id="rId3" imgW="939600" imgH="228600" progId="Equation.3">
                  <p:embed/>
                </p:oleObj>
              </mc:Choice>
              <mc:Fallback>
                <p:oleObj name="公式" r:id="rId3" imgW="939600" imgH="228600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00338" y="260350"/>
                        <a:ext cx="2908300" cy="708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00907" name="Object 11"/>
          <p:cNvGraphicFramePr>
            <a:graphicFrameLocks noChangeAspect="1"/>
          </p:cNvGraphicFramePr>
          <p:nvPr/>
        </p:nvGraphicFramePr>
        <p:xfrm>
          <a:off x="2843213" y="5805488"/>
          <a:ext cx="2828925" cy="70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765" name="公式" r:id="rId5" imgW="914400" imgH="228600" progId="Equation.3">
                  <p:embed/>
                </p:oleObj>
              </mc:Choice>
              <mc:Fallback>
                <p:oleObj name="公式" r:id="rId5" imgW="914400" imgH="228600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43213" y="5805488"/>
                        <a:ext cx="2828925" cy="708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200908" name="Text Box 12"/>
          <p:cNvSpPr txBox="1">
            <a:spLocks noChangeArrowheads="1"/>
          </p:cNvSpPr>
          <p:nvPr/>
        </p:nvSpPr>
        <p:spPr bwMode="auto">
          <a:xfrm>
            <a:off x="6443663" y="1125538"/>
            <a:ext cx="935037" cy="614362"/>
          </a:xfrm>
          <a:prstGeom prst="rect">
            <a:avLst/>
          </a:prstGeom>
          <a:solidFill>
            <a:srgbClr val="00FF00">
              <a:alpha val="39999"/>
            </a:srgbClr>
          </a:solidFill>
          <a:ln w="34925">
            <a:solidFill>
              <a:srgbClr val="0000FF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eaLnBrk="1" hangingPunct="1"/>
            <a:r>
              <a:rPr kumimoji="0" lang="en-US" altLang="zh-CN">
                <a:solidFill>
                  <a:srgbClr val="000000"/>
                </a:solidFill>
                <a:latin typeface="Times New Roman" pitchFamily="18" charset="0"/>
                <a:ea typeface="华文行楷" pitchFamily="2" charset="-122"/>
              </a:rPr>
              <a:t> </a:t>
            </a:r>
            <a:r>
              <a:rPr kumimoji="0" lang="en-US" altLang="zh-CN">
                <a:solidFill>
                  <a:srgbClr val="000000"/>
                </a:solidFill>
                <a:latin typeface="Times New Roman" pitchFamily="18" charset="0"/>
                <a:ea typeface="华文行楷" pitchFamily="2" charset="-122"/>
                <a:sym typeface="Symbol" pitchFamily="18" charset="2"/>
              </a:rPr>
              <a:t></a:t>
            </a:r>
            <a:r>
              <a:rPr kumimoji="0" lang="en-US" altLang="zh-CN">
                <a:solidFill>
                  <a:srgbClr val="000000"/>
                </a:solidFill>
                <a:latin typeface="Times New Roman" pitchFamily="18" charset="0"/>
                <a:ea typeface="华文行楷" pitchFamily="2" charset="-122"/>
              </a:rPr>
              <a:t> </a:t>
            </a:r>
            <a:r>
              <a:rPr kumimoji="0" lang="en-US" altLang="zh-CN" i="1">
                <a:solidFill>
                  <a:srgbClr val="000000"/>
                </a:solidFill>
                <a:latin typeface="Times New Roman" pitchFamily="18" charset="0"/>
                <a:ea typeface="华文行楷" pitchFamily="2" charset="-122"/>
                <a:sym typeface="Symbol" pitchFamily="18" charset="2"/>
              </a:rPr>
              <a:t>t</a:t>
            </a:r>
            <a:r>
              <a:rPr kumimoji="0" lang="en-US" altLang="zh-CN" baseline="-30000">
                <a:solidFill>
                  <a:srgbClr val="000000"/>
                </a:solidFill>
                <a:latin typeface="Times New Roman" pitchFamily="18" charset="0"/>
              </a:rPr>
              <a:t> </a:t>
            </a:r>
          </a:p>
        </p:txBody>
      </p:sp>
      <p:sp>
        <p:nvSpPr>
          <p:cNvPr id="5200909" name="AutoShape 13"/>
          <p:cNvSpPr>
            <a:spLocks noChangeArrowheads="1"/>
          </p:cNvSpPr>
          <p:nvPr/>
        </p:nvSpPr>
        <p:spPr bwMode="auto">
          <a:xfrm>
            <a:off x="1908175" y="1341438"/>
            <a:ext cx="574675" cy="1728787"/>
          </a:xfrm>
          <a:prstGeom prst="curvedRightArrow">
            <a:avLst>
              <a:gd name="adj1" fmla="val 60166"/>
              <a:gd name="adj2" fmla="val 120331"/>
              <a:gd name="adj3" fmla="val 33333"/>
            </a:avLst>
          </a:prstGeom>
          <a:solidFill>
            <a:srgbClr val="FF0000">
              <a:alpha val="94901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5200911" name="Rectangle 15"/>
          <p:cNvSpPr>
            <a:spLocks noChangeArrowheads="1"/>
          </p:cNvSpPr>
          <p:nvPr/>
        </p:nvSpPr>
        <p:spPr bwMode="auto">
          <a:xfrm>
            <a:off x="2627313" y="1125538"/>
            <a:ext cx="719137" cy="2087562"/>
          </a:xfrm>
          <a:prstGeom prst="rect">
            <a:avLst/>
          </a:prstGeom>
          <a:solidFill>
            <a:srgbClr val="FFCC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5200912" name="Rectangle 16"/>
          <p:cNvSpPr>
            <a:spLocks noChangeArrowheads="1"/>
          </p:cNvSpPr>
          <p:nvPr/>
        </p:nvSpPr>
        <p:spPr bwMode="auto">
          <a:xfrm>
            <a:off x="3492500" y="1125538"/>
            <a:ext cx="719138" cy="2087562"/>
          </a:xfrm>
          <a:prstGeom prst="rect">
            <a:avLst/>
          </a:prstGeom>
          <a:solidFill>
            <a:srgbClr val="FFCC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5200913" name="Rectangle 17"/>
          <p:cNvSpPr>
            <a:spLocks noChangeArrowheads="1"/>
          </p:cNvSpPr>
          <p:nvPr/>
        </p:nvSpPr>
        <p:spPr bwMode="auto">
          <a:xfrm>
            <a:off x="4356100" y="1125538"/>
            <a:ext cx="1871663" cy="2087562"/>
          </a:xfrm>
          <a:prstGeom prst="rect">
            <a:avLst/>
          </a:prstGeom>
          <a:solidFill>
            <a:srgbClr val="FFCC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5200914" name="Rectangle 18"/>
          <p:cNvSpPr>
            <a:spLocks noChangeArrowheads="1"/>
          </p:cNvSpPr>
          <p:nvPr/>
        </p:nvSpPr>
        <p:spPr bwMode="auto">
          <a:xfrm>
            <a:off x="2555875" y="1125538"/>
            <a:ext cx="3744913" cy="647700"/>
          </a:xfrm>
          <a:prstGeom prst="rect">
            <a:avLst/>
          </a:prstGeom>
          <a:solidFill>
            <a:srgbClr val="FF00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5200915" name="Rectangle 19"/>
          <p:cNvSpPr>
            <a:spLocks noChangeArrowheads="1"/>
          </p:cNvSpPr>
          <p:nvPr/>
        </p:nvSpPr>
        <p:spPr bwMode="auto">
          <a:xfrm>
            <a:off x="2555875" y="2565400"/>
            <a:ext cx="3744913" cy="647700"/>
          </a:xfrm>
          <a:prstGeom prst="rect">
            <a:avLst/>
          </a:prstGeom>
          <a:solidFill>
            <a:srgbClr val="00FF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5200916" name="Rectangle 20"/>
          <p:cNvSpPr>
            <a:spLocks noChangeArrowheads="1"/>
          </p:cNvSpPr>
          <p:nvPr/>
        </p:nvSpPr>
        <p:spPr bwMode="auto">
          <a:xfrm>
            <a:off x="755650" y="3500438"/>
            <a:ext cx="1584325" cy="2160587"/>
          </a:xfrm>
          <a:prstGeom prst="rect">
            <a:avLst/>
          </a:prstGeom>
          <a:solidFill>
            <a:srgbClr val="FFCC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5200917" name="Rectangle 21"/>
          <p:cNvSpPr>
            <a:spLocks noChangeArrowheads="1"/>
          </p:cNvSpPr>
          <p:nvPr/>
        </p:nvSpPr>
        <p:spPr bwMode="auto">
          <a:xfrm>
            <a:off x="2627313" y="3500438"/>
            <a:ext cx="1584325" cy="2160587"/>
          </a:xfrm>
          <a:prstGeom prst="rect">
            <a:avLst/>
          </a:prstGeom>
          <a:solidFill>
            <a:srgbClr val="FFCC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5200918" name="Rectangle 22"/>
          <p:cNvSpPr>
            <a:spLocks noChangeArrowheads="1"/>
          </p:cNvSpPr>
          <p:nvPr/>
        </p:nvSpPr>
        <p:spPr bwMode="auto">
          <a:xfrm>
            <a:off x="4427538" y="3500438"/>
            <a:ext cx="4248150" cy="2160587"/>
          </a:xfrm>
          <a:prstGeom prst="rect">
            <a:avLst/>
          </a:prstGeom>
          <a:solidFill>
            <a:srgbClr val="FFCC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graphicFrame>
        <p:nvGraphicFramePr>
          <p:cNvPr id="5200919" name="Object 23"/>
          <p:cNvGraphicFramePr>
            <a:graphicFrameLocks noChangeAspect="1"/>
          </p:cNvGraphicFramePr>
          <p:nvPr/>
        </p:nvGraphicFramePr>
        <p:xfrm>
          <a:off x="468313" y="3500438"/>
          <a:ext cx="8440737" cy="2219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766" name="公式" r:id="rId7" imgW="2705040" imgH="711000" progId="Equation.3">
                  <p:embed/>
                </p:oleObj>
              </mc:Choice>
              <mc:Fallback>
                <p:oleObj name="公式" r:id="rId7" imgW="2705040" imgH="711000" progId="Equation.3">
                  <p:embed/>
                  <p:pic>
                    <p:nvPicPr>
                      <p:cNvPr id="0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313" y="3500438"/>
                        <a:ext cx="8440737" cy="2219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469" name="Object 25"/>
          <p:cNvGraphicFramePr>
            <a:graphicFrameLocks noGrp="1" noChangeAspect="1"/>
          </p:cNvGraphicFramePr>
          <p:nvPr>
            <p:ph type="body" idx="1"/>
          </p:nvPr>
        </p:nvGraphicFramePr>
        <p:xfrm>
          <a:off x="2411413" y="1052513"/>
          <a:ext cx="4081462" cy="2219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767" name="公式" r:id="rId9" imgW="1307880" imgH="711000" progId="Equation.3">
                  <p:embed/>
                </p:oleObj>
              </mc:Choice>
              <mc:Fallback>
                <p:oleObj name="公式" r:id="rId9" imgW="1307880" imgH="711000" progId="Equation.3">
                  <p:embed/>
                  <p:pic>
                    <p:nvPicPr>
                      <p:cNvPr id="0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11413" y="1052513"/>
                        <a:ext cx="4081462" cy="2219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0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52009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0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1000"/>
                                        <p:tgtEl>
                                          <p:spTgt spid="52009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0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1000"/>
                                        <p:tgtEl>
                                          <p:spTgt spid="52009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0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2009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2009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7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0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2009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2009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2009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2009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0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1000"/>
                                        <p:tgtEl>
                                          <p:spTgt spid="52009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0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1000"/>
                                        <p:tgtEl>
                                          <p:spTgt spid="52009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0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1000"/>
                                        <p:tgtEl>
                                          <p:spTgt spid="52009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0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2009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52009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5200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0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1000"/>
                                        <p:tgtEl>
                                          <p:spTgt spid="52009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0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1000"/>
                                        <p:tgtEl>
                                          <p:spTgt spid="52009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0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1000"/>
                                        <p:tgtEl>
                                          <p:spTgt spid="52009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58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0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52009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52009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00908" grpId="0" animBg="1"/>
      <p:bldP spid="5200909" grpId="0" animBg="1"/>
      <p:bldP spid="5200911" grpId="0" animBg="1"/>
      <p:bldP spid="5200912" grpId="0" animBg="1"/>
      <p:bldP spid="5200913" grpId="0" animBg="1"/>
      <p:bldP spid="5200914" grpId="0" animBg="1"/>
      <p:bldP spid="5200915" grpId="0" animBg="1"/>
      <p:bldP spid="5200916" grpId="0" animBg="1"/>
      <p:bldP spid="5200917" grpId="0" animBg="1"/>
      <p:bldP spid="5200918" grpId="0" animBg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478978" name="Rectangle 2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57200" y="260350"/>
                <a:ext cx="8229600" cy="6192838"/>
              </a:xfrm>
            </p:spPr>
            <p:txBody>
              <a:bodyPr/>
              <a:lstStyle/>
              <a:p>
                <a:pPr eaLnBrk="1" hangingPunct="1">
                  <a:lnSpc>
                    <a:spcPct val="150000"/>
                  </a:lnSpc>
                  <a:buNone/>
                  <a:defRPr/>
                </a:pPr>
                <a:r>
                  <a:rPr lang="zh-CN" altLang="en-US" b="1" dirty="0" smtClean="0">
                    <a:latin typeface="Times New Roman" pitchFamily="18" charset="0"/>
                  </a:rPr>
                  <a:t>      对矩阵 </a:t>
                </a:r>
                <a14:m>
                  <m:oMath xmlns:m="http://schemas.openxmlformats.org/officeDocument/2006/math">
                    <m:r>
                      <a:rPr lang="en-US" altLang="zh-CN" b="1" i="0" smtClean="0">
                        <a:latin typeface="Cambria Math"/>
                      </a:rPr>
                      <m:t>𝐀</m:t>
                    </m:r>
                    <m:r>
                      <a:rPr lang="en-US" altLang="zh-CN" b="1" i="1" smtClean="0">
                        <a:latin typeface="Cambria Math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1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/>
                          </a:rPr>
                          <m:t> </m:t>
                        </m:r>
                        <m:sSub>
                          <m:sSubPr>
                            <m:ctrlPr>
                              <a:rPr lang="en-US" altLang="zh-CN" b="1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zh-CN" altLang="en-US" b="1">
                                <a:latin typeface="Cambria Math"/>
                              </a:rPr>
                              <m:t>𝛂</m:t>
                            </m:r>
                          </m:e>
                          <m:sub>
                            <m:r>
                              <a:rPr lang="en-US" altLang="zh-CN" b="1" i="1">
                                <a:latin typeface="Cambria Math"/>
                              </a:rPr>
                              <m:t>𝟏</m:t>
                            </m:r>
                          </m:sub>
                        </m:sSub>
                        <m:r>
                          <a:rPr lang="en-US" altLang="zh-CN" b="1" i="1">
                            <a:latin typeface="Cambria Math"/>
                          </a:rPr>
                          <m:t> </m:t>
                        </m:r>
                        <m:sSub>
                          <m:sSubPr>
                            <m:ctrlPr>
                              <a:rPr lang="en-US" altLang="zh-CN" b="1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b="1">
                                <a:latin typeface="Cambria Math"/>
                              </a:rPr>
                              <m:t> </m:t>
                            </m:r>
                            <m:r>
                              <a:rPr lang="zh-CN" altLang="en-US">
                                <a:latin typeface="Cambria Math"/>
                              </a:rPr>
                              <m:t>𝛂</m:t>
                            </m:r>
                          </m:e>
                          <m:sub>
                            <m:r>
                              <a:rPr lang="en-US" altLang="zh-CN" b="1" i="1">
                                <a:latin typeface="Cambria Math"/>
                              </a:rPr>
                              <m:t>𝟐</m:t>
                            </m:r>
                          </m:sub>
                        </m:sSub>
                        <m:r>
                          <a:rPr lang="en-US" altLang="zh-CN" b="1" i="1">
                            <a:latin typeface="Cambria Math"/>
                          </a:rPr>
                          <m:t>  ⋯ </m:t>
                        </m:r>
                        <m:sSub>
                          <m:sSubPr>
                            <m:ctrlPr>
                              <a:rPr lang="en-US" altLang="zh-CN" b="1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zh-CN" altLang="en-US">
                                <a:latin typeface="Cambria Math"/>
                              </a:rPr>
                              <m:t>𝛂</m:t>
                            </m:r>
                          </m:e>
                          <m:sub>
                            <m:r>
                              <a:rPr lang="en-US" altLang="zh-CN" b="1" i="1">
                                <a:latin typeface="Cambria Math"/>
                              </a:rPr>
                              <m:t>𝒏</m:t>
                            </m:r>
                          </m:sub>
                        </m:sSub>
                        <m:r>
                          <a:rPr lang="en-US" altLang="zh-CN" b="1" i="1">
                            <a:latin typeface="Cambria Math"/>
                          </a:rPr>
                          <m:t> </m:t>
                        </m:r>
                      </m:e>
                    </m:d>
                  </m:oMath>
                </a14:m>
                <a:r>
                  <a:rPr lang="zh-CN" altLang="en-US" b="1" dirty="0" smtClean="0">
                    <a:latin typeface="Times New Roman" pitchFamily="18" charset="0"/>
                  </a:rPr>
                  <a:t> 做</a:t>
                </a:r>
                <a:r>
                  <a:rPr lang="zh-CN" altLang="en-US" b="1" dirty="0" smtClean="0">
                    <a:solidFill>
                      <a:srgbClr val="0000FF"/>
                    </a:solidFill>
                    <a:latin typeface="Times New Roman" pitchFamily="18" charset="0"/>
                  </a:rPr>
                  <a:t>初等</a:t>
                </a:r>
                <a:endParaRPr lang="en-US" altLang="zh-CN" b="1" dirty="0" smtClean="0">
                  <a:solidFill>
                    <a:srgbClr val="0000FF"/>
                  </a:solidFill>
                  <a:latin typeface="Times New Roman" pitchFamily="18" charset="0"/>
                </a:endParaRPr>
              </a:p>
              <a:p>
                <a:pPr eaLnBrk="1" hangingPunct="1">
                  <a:lnSpc>
                    <a:spcPct val="150000"/>
                  </a:lnSpc>
                  <a:buNone/>
                  <a:defRPr/>
                </a:pPr>
                <a:r>
                  <a:rPr lang="en-US" altLang="zh-CN" b="1" dirty="0">
                    <a:solidFill>
                      <a:srgbClr val="0000FF"/>
                    </a:solidFill>
                    <a:latin typeface="Times New Roman" pitchFamily="18" charset="0"/>
                  </a:rPr>
                  <a:t> </a:t>
                </a:r>
                <a:r>
                  <a:rPr lang="en-US" altLang="zh-CN" b="1" dirty="0" smtClean="0">
                    <a:solidFill>
                      <a:srgbClr val="0000FF"/>
                    </a:solidFill>
                    <a:latin typeface="Times New Roman" pitchFamily="18" charset="0"/>
                  </a:rPr>
                  <a:t> </a:t>
                </a:r>
                <a:r>
                  <a:rPr lang="zh-CN" altLang="en-US" b="1" dirty="0" smtClean="0">
                    <a:solidFill>
                      <a:srgbClr val="0000FF"/>
                    </a:solidFill>
                    <a:latin typeface="Times New Roman" pitchFamily="18" charset="0"/>
                  </a:rPr>
                  <a:t>行变换 </a:t>
                </a:r>
                <a:r>
                  <a:rPr lang="zh-CN" altLang="en-US" b="1" dirty="0" smtClean="0">
                    <a:latin typeface="Times New Roman" pitchFamily="18" charset="0"/>
                  </a:rPr>
                  <a:t>得到矩阵  </a:t>
                </a:r>
                <a14:m>
                  <m:oMath xmlns:m="http://schemas.openxmlformats.org/officeDocument/2006/math">
                    <m:r>
                      <a:rPr lang="en-US" altLang="zh-CN" b="1" i="0" smtClean="0">
                        <a:latin typeface="Cambria Math"/>
                      </a:rPr>
                      <m:t>𝐁</m:t>
                    </m:r>
                    <m:r>
                      <a:rPr lang="en-US" altLang="zh-CN" b="1" i="1" smtClean="0">
                        <a:latin typeface="Cambria Math"/>
                      </a:rPr>
                      <m:t>=</m:t>
                    </m:r>
                    <m:r>
                      <a:rPr lang="en-US" altLang="zh-CN" b="1" i="1">
                        <a:latin typeface="Cambria Math"/>
                      </a:rPr>
                      <m:t>[  </m:t>
                    </m:r>
                    <m:sSub>
                      <m:sSubPr>
                        <m:ctrlPr>
                          <a:rPr lang="en-US" altLang="zh-CN" b="1" i="1">
                            <a:latin typeface="Cambria Math"/>
                          </a:rPr>
                        </m:ctrlPr>
                      </m:sSubPr>
                      <m:e>
                        <m:r>
                          <a:rPr lang="zh-CN" altLang="en-US" b="1" i="1">
                            <a:latin typeface="Cambria Math"/>
                          </a:rPr>
                          <m:t>𝛃</m:t>
                        </m:r>
                      </m:e>
                      <m:sub>
                        <m:r>
                          <a:rPr lang="en-US" altLang="zh-CN" b="1" i="1">
                            <a:latin typeface="Cambria Math"/>
                          </a:rPr>
                          <m:t>𝟏</m:t>
                        </m:r>
                      </m:sub>
                    </m:sSub>
                    <m:r>
                      <a:rPr lang="en-US" altLang="zh-CN" b="1" i="1">
                        <a:latin typeface="Cambria Math"/>
                      </a:rPr>
                      <m:t>  </m:t>
                    </m:r>
                    <m:sSub>
                      <m:sSubPr>
                        <m:ctrlPr>
                          <a:rPr lang="en-US" altLang="zh-CN" b="1" i="1">
                            <a:latin typeface="Cambria Math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/>
                          </a:rPr>
                          <m:t>𝛃</m:t>
                        </m:r>
                      </m:e>
                      <m:sub>
                        <m:r>
                          <a:rPr lang="en-US" altLang="zh-CN" b="1" i="1">
                            <a:latin typeface="Cambria Math"/>
                          </a:rPr>
                          <m:t>𝟐</m:t>
                        </m:r>
                      </m:sub>
                    </m:sSub>
                    <m:r>
                      <a:rPr lang="en-US" altLang="zh-CN" b="1" i="1">
                        <a:latin typeface="Cambria Math"/>
                      </a:rPr>
                      <m:t>  ⋯ </m:t>
                    </m:r>
                    <m:sSub>
                      <m:sSubPr>
                        <m:ctrlPr>
                          <a:rPr lang="en-US" altLang="zh-CN" b="1" i="1">
                            <a:latin typeface="Cambria Math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/>
                          </a:rPr>
                          <m:t>𝛃</m:t>
                        </m:r>
                      </m:e>
                      <m:sub>
                        <m:r>
                          <a:rPr lang="en-US" altLang="zh-CN" b="1" i="1">
                            <a:latin typeface="Cambria Math"/>
                          </a:rPr>
                          <m:t>𝒏</m:t>
                        </m:r>
                      </m:sub>
                    </m:sSub>
                    <m:r>
                      <a:rPr lang="en-US" altLang="zh-CN" b="1" i="1">
                        <a:latin typeface="Cambria Math"/>
                      </a:rPr>
                      <m:t> ]</m:t>
                    </m:r>
                  </m:oMath>
                </a14:m>
                <a:r>
                  <a:rPr lang="en-US" altLang="zh-CN" b="1" dirty="0" smtClean="0">
                    <a:latin typeface="Times New Roman" pitchFamily="18" charset="0"/>
                  </a:rPr>
                  <a:t>.</a:t>
                </a:r>
              </a:p>
              <a:p>
                <a:pPr eaLnBrk="1" hangingPunct="1">
                  <a:lnSpc>
                    <a:spcPct val="150000"/>
                  </a:lnSpc>
                  <a:buFontTx/>
                  <a:buNone/>
                  <a:defRPr/>
                </a:pPr>
                <a:r>
                  <a:rPr lang="zh-CN" altLang="en-US" b="1" dirty="0" smtClean="0">
                    <a:latin typeface="Times New Roman" pitchFamily="18" charset="0"/>
                  </a:rPr>
                  <a:t>  若 </a:t>
                </a:r>
                <a:r>
                  <a:rPr lang="en-US" altLang="zh-CN" b="1" dirty="0" smtClean="0">
                    <a:latin typeface="Times New Roman" pitchFamily="18" charset="0"/>
                  </a:rPr>
                  <a:t>A </a:t>
                </a:r>
                <a:r>
                  <a:rPr lang="zh-CN" altLang="en-US" b="1" dirty="0" smtClean="0">
                    <a:latin typeface="Times New Roman" pitchFamily="18" charset="0"/>
                  </a:rPr>
                  <a:t>的列向量满足线性关系</a:t>
                </a:r>
              </a:p>
              <a:p>
                <a:pPr eaLnBrk="1" hangingPunct="1">
                  <a:lnSpc>
                    <a:spcPct val="150000"/>
                  </a:lnSpc>
                  <a:buNone/>
                  <a:defRPr/>
                </a:pPr>
                <a:r>
                  <a:rPr lang="zh-CN" altLang="en-US" b="1" i="1" dirty="0" smtClean="0">
                    <a:latin typeface="Times New Roman" pitchFamily="18" charset="0"/>
                    <a:sym typeface="Symbol" pitchFamily="18" charset="2"/>
                  </a:rPr>
                  <a:t>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>
                            <a:latin typeface="Cambria Math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altLang="zh-CN" b="1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b="1" i="1">
                                <a:latin typeface="Cambria Math"/>
                              </a:rPr>
                              <m:t>𝒌</m:t>
                            </m:r>
                          </m:e>
                          <m:sub>
                            <m:r>
                              <a:rPr lang="en-US" altLang="zh-CN" b="1" i="1">
                                <a:latin typeface="Cambria Math"/>
                              </a:rPr>
                              <m:t>𝟏</m:t>
                            </m:r>
                          </m:sub>
                        </m:sSub>
                        <m:r>
                          <a:rPr lang="zh-CN" altLang="en-US" b="1">
                            <a:latin typeface="Cambria Math"/>
                          </a:rPr>
                          <m:t>𝛂</m:t>
                        </m:r>
                      </m:e>
                      <m:sub>
                        <m:r>
                          <a:rPr lang="en-US" altLang="zh-CN" b="1" i="1">
                            <a:latin typeface="Cambria Math"/>
                          </a:rPr>
                          <m:t>𝟏</m:t>
                        </m:r>
                      </m:sub>
                    </m:sSub>
                    <m:r>
                      <a:rPr lang="en-US" altLang="zh-CN" b="1" i="1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altLang="zh-CN" b="1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/>
                          </a:rPr>
                          <m:t>𝒌</m:t>
                        </m:r>
                      </m:e>
                      <m:sub>
                        <m:r>
                          <a:rPr lang="en-US" altLang="zh-CN" b="1" i="1">
                            <a:latin typeface="Cambria Math"/>
                          </a:rPr>
                          <m:t>𝟐</m:t>
                        </m:r>
                      </m:sub>
                    </m:sSub>
                    <m:sSub>
                      <m:sSubPr>
                        <m:ctrlPr>
                          <a:rPr lang="en-US" altLang="zh-CN" b="1" i="1">
                            <a:latin typeface="Cambria Math"/>
                          </a:rPr>
                        </m:ctrlPr>
                      </m:sSubPr>
                      <m:e>
                        <m:r>
                          <a:rPr lang="zh-CN" altLang="en-US">
                            <a:latin typeface="Cambria Math"/>
                          </a:rPr>
                          <m:t>𝛂</m:t>
                        </m:r>
                      </m:e>
                      <m:sub>
                        <m:r>
                          <a:rPr lang="en-US" altLang="zh-CN" b="1" i="1">
                            <a:latin typeface="Cambria Math"/>
                          </a:rPr>
                          <m:t>𝟐</m:t>
                        </m:r>
                      </m:sub>
                    </m:sSub>
                    <m:r>
                      <a:rPr lang="en-US" altLang="zh-CN" b="1">
                        <a:latin typeface="Cambria Math"/>
                      </a:rPr>
                      <m:t>+</m:t>
                    </m:r>
                    <m:r>
                      <a:rPr lang="en-US" altLang="zh-CN" b="1" i="1">
                        <a:latin typeface="Cambria Math"/>
                      </a:rPr>
                      <m:t>⋯+</m:t>
                    </m:r>
                    <m:sSub>
                      <m:sSubPr>
                        <m:ctrlPr>
                          <a:rPr lang="en-US" altLang="zh-CN" b="1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/>
                          </a:rPr>
                          <m:t>𝒌</m:t>
                        </m:r>
                      </m:e>
                      <m:sub>
                        <m:r>
                          <a:rPr lang="en-US" altLang="zh-CN" b="1" i="1">
                            <a:latin typeface="Cambria Math"/>
                          </a:rPr>
                          <m:t>𝒏</m:t>
                        </m:r>
                      </m:sub>
                    </m:sSub>
                    <m:sSub>
                      <m:sSubPr>
                        <m:ctrlPr>
                          <a:rPr lang="en-US" altLang="zh-CN" b="1" i="1">
                            <a:latin typeface="Cambria Math"/>
                          </a:rPr>
                        </m:ctrlPr>
                      </m:sSubPr>
                      <m:e>
                        <m:r>
                          <a:rPr lang="zh-CN" altLang="en-US">
                            <a:latin typeface="Cambria Math"/>
                          </a:rPr>
                          <m:t>𝛂</m:t>
                        </m:r>
                      </m:e>
                      <m:sub>
                        <m:r>
                          <a:rPr lang="en-US" altLang="zh-CN" b="1" i="1">
                            <a:latin typeface="Cambria Math"/>
                          </a:rPr>
                          <m:t>𝒏</m:t>
                        </m:r>
                      </m:sub>
                    </m:sSub>
                    <m:r>
                      <a:rPr lang="en-US" altLang="zh-CN" b="1" i="1">
                        <a:latin typeface="Cambria Math"/>
                      </a:rPr>
                      <m:t>=</m:t>
                    </m:r>
                    <m:r>
                      <a:rPr lang="en-US" altLang="zh-CN" b="1" i="1">
                        <a:latin typeface="Cambria Math"/>
                      </a:rPr>
                      <m:t>𝟎</m:t>
                    </m:r>
                    <m:r>
                      <a:rPr lang="en-US" altLang="zh-CN" b="0" i="0" smtClean="0">
                        <a:latin typeface="Cambria Math"/>
                      </a:rPr>
                      <m:t> </m:t>
                    </m:r>
                  </m:oMath>
                </a14:m>
                <a:r>
                  <a:rPr lang="en-US" altLang="zh-CN" b="1" dirty="0" smtClean="0">
                    <a:latin typeface="Times New Roman" pitchFamily="18" charset="0"/>
                  </a:rPr>
                  <a:t>,</a:t>
                </a:r>
              </a:p>
              <a:p>
                <a:pPr eaLnBrk="1" hangingPunct="1">
                  <a:lnSpc>
                    <a:spcPct val="150000"/>
                  </a:lnSpc>
                  <a:buFontTx/>
                  <a:buNone/>
                  <a:defRPr/>
                </a:pPr>
                <a:r>
                  <a:rPr lang="en-US" altLang="zh-CN" b="1" dirty="0" smtClean="0">
                    <a:latin typeface="Times New Roman" pitchFamily="18" charset="0"/>
                  </a:rPr>
                  <a:t>  </a:t>
                </a:r>
                <a:r>
                  <a:rPr lang="zh-CN" altLang="en-US" b="1" dirty="0" smtClean="0">
                    <a:latin typeface="Times New Roman" pitchFamily="18" charset="0"/>
                  </a:rPr>
                  <a:t>则 </a:t>
                </a:r>
                <a:r>
                  <a:rPr lang="en-US" altLang="zh-CN" b="1" dirty="0" smtClean="0">
                    <a:latin typeface="Times New Roman" pitchFamily="18" charset="0"/>
                  </a:rPr>
                  <a:t>B </a:t>
                </a:r>
                <a:r>
                  <a:rPr lang="zh-CN" altLang="en-US" b="1" dirty="0" smtClean="0">
                    <a:latin typeface="Times New Roman" pitchFamily="18" charset="0"/>
                  </a:rPr>
                  <a:t>的列向量也满足相同的关系</a:t>
                </a:r>
              </a:p>
              <a:p>
                <a:pPr eaLnBrk="1" hangingPunct="1">
                  <a:lnSpc>
                    <a:spcPct val="150000"/>
                  </a:lnSpc>
                  <a:buNone/>
                  <a:defRPr/>
                </a:pPr>
                <a:r>
                  <a:rPr lang="zh-CN" altLang="en-US" b="1" dirty="0" smtClean="0">
                    <a:latin typeface="Times New Roman" pitchFamily="18" charset="0"/>
                  </a:rPr>
                  <a:t>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>
                            <a:latin typeface="Cambria Math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altLang="zh-CN" b="1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b="1" i="1">
                                <a:latin typeface="Cambria Math"/>
                              </a:rPr>
                              <m:t>𝒌</m:t>
                            </m:r>
                          </m:e>
                          <m:sub>
                            <m:r>
                              <a:rPr lang="en-US" altLang="zh-CN" b="1" i="1">
                                <a:latin typeface="Cambria Math"/>
                              </a:rPr>
                              <m:t>𝟏</m:t>
                            </m:r>
                          </m:sub>
                        </m:sSub>
                        <m:r>
                          <a:rPr lang="zh-CN" altLang="en-US" b="1" i="1">
                            <a:latin typeface="Cambria Math"/>
                          </a:rPr>
                          <m:t>𝛃</m:t>
                        </m:r>
                      </m:e>
                      <m:sub>
                        <m:r>
                          <a:rPr lang="en-US" altLang="zh-CN" b="1" i="1">
                            <a:latin typeface="Cambria Math"/>
                          </a:rPr>
                          <m:t>𝟏</m:t>
                        </m:r>
                      </m:sub>
                    </m:sSub>
                    <m:r>
                      <a:rPr lang="en-US" altLang="zh-CN" b="1" i="1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altLang="zh-CN" b="1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/>
                          </a:rPr>
                          <m:t>𝒌</m:t>
                        </m:r>
                      </m:e>
                      <m:sub>
                        <m:r>
                          <a:rPr lang="en-US" altLang="zh-CN" b="1" i="1">
                            <a:latin typeface="Cambria Math"/>
                          </a:rPr>
                          <m:t>𝟐</m:t>
                        </m:r>
                      </m:sub>
                    </m:sSub>
                    <m:sSub>
                      <m:sSubPr>
                        <m:ctrlPr>
                          <a:rPr lang="en-US" altLang="zh-CN" b="1" i="1">
                            <a:latin typeface="Cambria Math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/>
                          </a:rPr>
                          <m:t>𝛃</m:t>
                        </m:r>
                      </m:e>
                      <m:sub>
                        <m:r>
                          <a:rPr lang="en-US" altLang="zh-CN" b="1" i="1">
                            <a:latin typeface="Cambria Math"/>
                          </a:rPr>
                          <m:t>𝟐</m:t>
                        </m:r>
                      </m:sub>
                    </m:sSub>
                    <m:r>
                      <a:rPr lang="en-US" altLang="zh-CN" b="1">
                        <a:latin typeface="Cambria Math"/>
                      </a:rPr>
                      <m:t>+</m:t>
                    </m:r>
                    <m:r>
                      <a:rPr lang="en-US" altLang="zh-CN" b="1" i="1">
                        <a:latin typeface="Cambria Math"/>
                      </a:rPr>
                      <m:t>⋯+</m:t>
                    </m:r>
                    <m:sSub>
                      <m:sSubPr>
                        <m:ctrlPr>
                          <a:rPr lang="en-US" altLang="zh-CN" b="1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/>
                          </a:rPr>
                          <m:t>𝒌</m:t>
                        </m:r>
                      </m:e>
                      <m:sub>
                        <m:r>
                          <a:rPr lang="en-US" altLang="zh-CN" b="1" i="1">
                            <a:latin typeface="Cambria Math"/>
                          </a:rPr>
                          <m:t>𝒏</m:t>
                        </m:r>
                      </m:sub>
                    </m:sSub>
                    <m:sSub>
                      <m:sSubPr>
                        <m:ctrlPr>
                          <a:rPr lang="en-US" altLang="zh-CN" b="1" i="1">
                            <a:latin typeface="Cambria Math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/>
                          </a:rPr>
                          <m:t>𝛃</m:t>
                        </m:r>
                      </m:e>
                      <m:sub>
                        <m:r>
                          <a:rPr lang="en-US" altLang="zh-CN" b="1" i="1">
                            <a:latin typeface="Cambria Math"/>
                          </a:rPr>
                          <m:t>𝒏</m:t>
                        </m:r>
                      </m:sub>
                    </m:sSub>
                    <m:r>
                      <a:rPr lang="en-US" altLang="zh-CN" b="1" i="1">
                        <a:latin typeface="Cambria Math"/>
                      </a:rPr>
                      <m:t>=</m:t>
                    </m:r>
                    <m:r>
                      <a:rPr lang="en-US" altLang="zh-CN" b="1" i="1">
                        <a:latin typeface="Cambria Math"/>
                      </a:rPr>
                      <m:t>𝟎</m:t>
                    </m:r>
                    <m:r>
                      <a:rPr lang="en-US" altLang="zh-CN" b="0" i="0" smtClean="0">
                        <a:latin typeface="Cambria Math"/>
                      </a:rPr>
                      <m:t> </m:t>
                    </m:r>
                  </m:oMath>
                </a14:m>
                <a:r>
                  <a:rPr lang="en-US" altLang="zh-CN" sz="3600" b="1" dirty="0" smtClean="0">
                    <a:latin typeface="Times New Roman" pitchFamily="18" charset="0"/>
                  </a:rPr>
                  <a:t>?</a:t>
                </a:r>
                <a:endParaRPr lang="en-US" altLang="zh-CN" sz="4000" b="1" dirty="0" smtClean="0">
                  <a:latin typeface="Times New Roman" pitchFamily="18" charset="0"/>
                </a:endParaRPr>
              </a:p>
              <a:p>
                <a:pPr eaLnBrk="1" hangingPunct="1">
                  <a:lnSpc>
                    <a:spcPct val="150000"/>
                  </a:lnSpc>
                  <a:buFontTx/>
                  <a:buNone/>
                  <a:defRPr/>
                </a:pPr>
                <a:r>
                  <a:rPr kumimoji="1" lang="en-US" altLang="zh-CN" sz="4000" b="1" kern="12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   </a:t>
                </a:r>
                <a:r>
                  <a:rPr kumimoji="1" lang="zh-CN" altLang="en-US" b="1" kern="12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证：   </a:t>
                </a:r>
                <a:r>
                  <a:rPr kumimoji="1" lang="zh-CN" altLang="en-US" b="1" kern="1200" dirty="0" smtClean="0">
                    <a:solidFill>
                      <a:srgbClr val="0000FF"/>
                    </a:solidFill>
                    <a:latin typeface="Times New Roman" pitchFamily="18" charset="0"/>
                  </a:rPr>
                  <a:t>初等行变换</a:t>
                </a:r>
                <a:r>
                  <a:rPr kumimoji="1" lang="zh-CN" altLang="en-US" b="1" kern="12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是等解变换</a:t>
                </a:r>
                <a:endParaRPr kumimoji="1" lang="en-US" altLang="zh-CN" b="1" kern="1200" dirty="0" smtClean="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</mc:Choice>
        <mc:Fallback xmlns="">
          <p:sp>
            <p:nvSpPr>
              <p:cNvPr id="4478978" name="Rectang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260350"/>
                <a:ext cx="8229600" cy="6192838"/>
              </a:xfr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897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47897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47897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47897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Mountain Top">
  <a:themeElements>
    <a:clrScheme name="Mountain Top 5">
      <a:dk1>
        <a:srgbClr val="463416"/>
      </a:dk1>
      <a:lt1>
        <a:srgbClr val="FFFFFF"/>
      </a:lt1>
      <a:dk2>
        <a:srgbClr val="003399"/>
      </a:dk2>
      <a:lt2>
        <a:srgbClr val="E3E3FF"/>
      </a:lt2>
      <a:accent1>
        <a:srgbClr val="3399FF"/>
      </a:accent1>
      <a:accent2>
        <a:srgbClr val="33CCCC"/>
      </a:accent2>
      <a:accent3>
        <a:srgbClr val="AAADCA"/>
      </a:accent3>
      <a:accent4>
        <a:srgbClr val="DADADA"/>
      </a:accent4>
      <a:accent5>
        <a:srgbClr val="ADCAFF"/>
      </a:accent5>
      <a:accent6>
        <a:srgbClr val="2DB9B9"/>
      </a:accent6>
      <a:hlink>
        <a:srgbClr val="00FFCC"/>
      </a:hlink>
      <a:folHlink>
        <a:srgbClr val="808000"/>
      </a:folHlink>
    </a:clrScheme>
    <a:fontScheme name="Mountain Top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CC99">
            <a:alpha val="37000"/>
          </a:srgbClr>
        </a:solidFill>
        <a:ln w="38100" cap="flat" cmpd="sng" algn="ctr">
          <a:solidFill>
            <a:srgbClr val="0000FF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0000" tIns="46800" rIns="90000" bIns="4680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32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French Script MT" pitchFamily="66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CC99">
            <a:alpha val="37000"/>
          </a:srgbClr>
        </a:solidFill>
        <a:ln w="38100" cap="flat" cmpd="sng" algn="ctr">
          <a:solidFill>
            <a:srgbClr val="0000FF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0000" tIns="46800" rIns="90000" bIns="4680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32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French Script MT" pitchFamily="66" charset="0"/>
            <a:ea typeface="宋体" pitchFamily="2" charset="-122"/>
          </a:defRPr>
        </a:defPPr>
      </a:lstStyle>
    </a:lnDef>
  </a:objectDefaults>
  <a:extraClrSchemeLst>
    <a:extraClrScheme>
      <a:clrScheme name="Mountain Top 1">
        <a:dk1>
          <a:srgbClr val="4C3A1C"/>
        </a:dk1>
        <a:lt1>
          <a:srgbClr val="FFFFFF"/>
        </a:lt1>
        <a:dk2>
          <a:srgbClr val="993300"/>
        </a:dk2>
        <a:lt2>
          <a:srgbClr val="CCAA00"/>
        </a:lt2>
        <a:accent1>
          <a:srgbClr val="FF3300"/>
        </a:accent1>
        <a:accent2>
          <a:srgbClr val="9E6600"/>
        </a:accent2>
        <a:accent3>
          <a:srgbClr val="CAADAA"/>
        </a:accent3>
        <a:accent4>
          <a:srgbClr val="DADADA"/>
        </a:accent4>
        <a:accent5>
          <a:srgbClr val="FFADAA"/>
        </a:accent5>
        <a:accent6>
          <a:srgbClr val="8F5C00"/>
        </a:accent6>
        <a:hlink>
          <a:srgbClr val="FFCC00"/>
        </a:hlink>
        <a:folHlink>
          <a:srgbClr val="F7DC9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untain Top 2">
        <a:dk1>
          <a:srgbClr val="3D0058"/>
        </a:dk1>
        <a:lt1>
          <a:srgbClr val="FFFFFF"/>
        </a:lt1>
        <a:dk2>
          <a:srgbClr val="9188B0"/>
        </a:dk2>
        <a:lt2>
          <a:srgbClr val="DDE0DC"/>
        </a:lt2>
        <a:accent1>
          <a:srgbClr val="FFCC00"/>
        </a:accent1>
        <a:accent2>
          <a:srgbClr val="4C3D78"/>
        </a:accent2>
        <a:accent3>
          <a:srgbClr val="C7C3D4"/>
        </a:accent3>
        <a:accent4>
          <a:srgbClr val="DADADA"/>
        </a:accent4>
        <a:accent5>
          <a:srgbClr val="FFE2AA"/>
        </a:accent5>
        <a:accent6>
          <a:srgbClr val="44366C"/>
        </a:accent6>
        <a:hlink>
          <a:srgbClr val="743D78"/>
        </a:hlink>
        <a:folHlink>
          <a:srgbClr val="CC99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untain Top 3">
        <a:dk1>
          <a:srgbClr val="10104C"/>
        </a:dk1>
        <a:lt1>
          <a:srgbClr val="FFFFFF"/>
        </a:lt1>
        <a:dk2>
          <a:srgbClr val="003366"/>
        </a:dk2>
        <a:lt2>
          <a:srgbClr val="C6CCD4"/>
        </a:lt2>
        <a:accent1>
          <a:srgbClr val="33CCFF"/>
        </a:accent1>
        <a:accent2>
          <a:srgbClr val="5B5B8D"/>
        </a:accent2>
        <a:accent3>
          <a:srgbClr val="AAADB8"/>
        </a:accent3>
        <a:accent4>
          <a:srgbClr val="DADADA"/>
        </a:accent4>
        <a:accent5>
          <a:srgbClr val="ADE2FF"/>
        </a:accent5>
        <a:accent6>
          <a:srgbClr val="52527F"/>
        </a:accent6>
        <a:hlink>
          <a:srgbClr val="4529AB"/>
        </a:hlink>
        <a:folHlink>
          <a:srgbClr val="00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untain Top 4">
        <a:dk1>
          <a:srgbClr val="B0C8CA"/>
        </a:dk1>
        <a:lt1>
          <a:srgbClr val="FFFFFF"/>
        </a:lt1>
        <a:dk2>
          <a:srgbClr val="000099"/>
        </a:dk2>
        <a:lt2>
          <a:srgbClr val="FFFFFF"/>
        </a:lt2>
        <a:accent1>
          <a:srgbClr val="89C4FF"/>
        </a:accent1>
        <a:accent2>
          <a:srgbClr val="00008C"/>
        </a:accent2>
        <a:accent3>
          <a:srgbClr val="AAAACA"/>
        </a:accent3>
        <a:accent4>
          <a:srgbClr val="DADADA"/>
        </a:accent4>
        <a:accent5>
          <a:srgbClr val="C4DEFF"/>
        </a:accent5>
        <a:accent6>
          <a:srgbClr val="00007E"/>
        </a:accent6>
        <a:hlink>
          <a:srgbClr val="6666FF"/>
        </a:hlink>
        <a:folHlink>
          <a:srgbClr val="C0C0C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untain Top 5">
        <a:dk1>
          <a:srgbClr val="463416"/>
        </a:dk1>
        <a:lt1>
          <a:srgbClr val="FFFFFF"/>
        </a:lt1>
        <a:dk2>
          <a:srgbClr val="003399"/>
        </a:dk2>
        <a:lt2>
          <a:srgbClr val="E3E3FF"/>
        </a:lt2>
        <a:accent1>
          <a:srgbClr val="3399FF"/>
        </a:accent1>
        <a:accent2>
          <a:srgbClr val="33CCCC"/>
        </a:accent2>
        <a:accent3>
          <a:srgbClr val="AAADCA"/>
        </a:accent3>
        <a:accent4>
          <a:srgbClr val="DADADA"/>
        </a:accent4>
        <a:accent5>
          <a:srgbClr val="ADCAFF"/>
        </a:accent5>
        <a:accent6>
          <a:srgbClr val="2DB9B9"/>
        </a:accent6>
        <a:hlink>
          <a:srgbClr val="00FFCC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untain Top 6">
        <a:dk1>
          <a:srgbClr val="809296"/>
        </a:dk1>
        <a:lt1>
          <a:srgbClr val="FFFFFF"/>
        </a:lt1>
        <a:dk2>
          <a:srgbClr val="6699FF"/>
        </a:dk2>
        <a:lt2>
          <a:srgbClr val="B3EDFF"/>
        </a:lt2>
        <a:accent1>
          <a:srgbClr val="FF9933"/>
        </a:accent1>
        <a:accent2>
          <a:srgbClr val="FFAA99"/>
        </a:accent2>
        <a:accent3>
          <a:srgbClr val="B8CAFF"/>
        </a:accent3>
        <a:accent4>
          <a:srgbClr val="DADADA"/>
        </a:accent4>
        <a:accent5>
          <a:srgbClr val="FFCAAD"/>
        </a:accent5>
        <a:accent6>
          <a:srgbClr val="E79A8A"/>
        </a:accent6>
        <a:hlink>
          <a:srgbClr val="FFCFAB"/>
        </a:hlink>
        <a:folHlink>
          <a:srgbClr val="CC99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untain Top 7">
        <a:dk1>
          <a:srgbClr val="006666"/>
        </a:dk1>
        <a:lt1>
          <a:srgbClr val="FFFFFF"/>
        </a:lt1>
        <a:dk2>
          <a:srgbClr val="85D1E3"/>
        </a:dk2>
        <a:lt2>
          <a:srgbClr val="CCFFFF"/>
        </a:lt2>
        <a:accent1>
          <a:srgbClr val="FFCC00"/>
        </a:accent1>
        <a:accent2>
          <a:srgbClr val="00CC99"/>
        </a:accent2>
        <a:accent3>
          <a:srgbClr val="C2E5EF"/>
        </a:accent3>
        <a:accent4>
          <a:srgbClr val="DADADA"/>
        </a:accent4>
        <a:accent5>
          <a:srgbClr val="FFE2AA"/>
        </a:accent5>
        <a:accent6>
          <a:srgbClr val="00B98A"/>
        </a:accent6>
        <a:hlink>
          <a:srgbClr val="0099FF"/>
        </a:hlink>
        <a:folHlink>
          <a:srgbClr val="66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untain Top 8">
        <a:dk1>
          <a:srgbClr val="404B3D"/>
        </a:dk1>
        <a:lt1>
          <a:srgbClr val="FFFFFF"/>
        </a:lt1>
        <a:dk2>
          <a:srgbClr val="A7A491"/>
        </a:dk2>
        <a:lt2>
          <a:srgbClr val="CCD0CA"/>
        </a:lt2>
        <a:accent1>
          <a:srgbClr val="33CCCC"/>
        </a:accent1>
        <a:accent2>
          <a:srgbClr val="004E4C"/>
        </a:accent2>
        <a:accent3>
          <a:srgbClr val="D0CFC7"/>
        </a:accent3>
        <a:accent4>
          <a:srgbClr val="DADADA"/>
        </a:accent4>
        <a:accent5>
          <a:srgbClr val="ADE2E2"/>
        </a:accent5>
        <a:accent6>
          <a:srgbClr val="004644"/>
        </a:accent6>
        <a:hlink>
          <a:srgbClr val="477781"/>
        </a:hlink>
        <a:folHlink>
          <a:srgbClr val="85CC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untain Top 9">
        <a:dk1>
          <a:srgbClr val="000000"/>
        </a:dk1>
        <a:lt1>
          <a:srgbClr val="FFFFFF"/>
        </a:lt1>
        <a:dk2>
          <a:srgbClr val="FFFFAF"/>
        </a:dk2>
        <a:lt2>
          <a:srgbClr val="676597"/>
        </a:lt2>
        <a:accent1>
          <a:srgbClr val="66CCFF"/>
        </a:accent1>
        <a:accent2>
          <a:srgbClr val="CCECFF"/>
        </a:accent2>
        <a:accent3>
          <a:srgbClr val="FFFFFF"/>
        </a:accent3>
        <a:accent4>
          <a:srgbClr val="000000"/>
        </a:accent4>
        <a:accent5>
          <a:srgbClr val="B8E2FF"/>
        </a:accent5>
        <a:accent6>
          <a:srgbClr val="B9D6E7"/>
        </a:accent6>
        <a:hlink>
          <a:srgbClr val="6600CC"/>
        </a:hlink>
        <a:folHlink>
          <a:srgbClr val="008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0.xml><?xml version="1.0" encoding="utf-8"?>
<a:theme xmlns:a="http://schemas.openxmlformats.org/drawingml/2006/main" name="4_默认设计模板">
  <a:themeElements>
    <a:clrScheme name="4_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4_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4_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1.xml><?xml version="1.0" encoding="utf-8"?>
<a:theme xmlns:a="http://schemas.openxmlformats.org/drawingml/2006/main" name="6_默认设计模板">
  <a:themeElements>
    <a:clrScheme name="6_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6_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6_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6_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6_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6_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6_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6_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6_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6_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6_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6_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6_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6_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2.xml><?xml version="1.0" encoding="utf-8"?>
<a:theme xmlns:a="http://schemas.openxmlformats.org/drawingml/2006/main" name="7_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CC99">
            <a:alpha val="37000"/>
          </a:srgbClr>
        </a:solidFill>
        <a:ln w="38100" cap="flat" cmpd="sng" algn="ctr">
          <a:solidFill>
            <a:srgbClr val="0000FF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0000" tIns="46800" rIns="90000" bIns="4680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32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French Script MT" pitchFamily="66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CC99">
            <a:alpha val="37000"/>
          </a:srgbClr>
        </a:solidFill>
        <a:ln w="38100" cap="flat" cmpd="sng" algn="ctr">
          <a:solidFill>
            <a:srgbClr val="0000FF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0000" tIns="46800" rIns="90000" bIns="4680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32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French Script MT" pitchFamily="66" charset="0"/>
            <a:ea typeface="宋体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3.xml><?xml version="1.0" encoding="utf-8"?>
<a:theme xmlns:a="http://schemas.openxmlformats.org/drawingml/2006/main" name="8_默认设计模板">
  <a:themeElements>
    <a:clrScheme name="1_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FF00"/>
        </a:solidFill>
        <a:ln w="38100" cap="flat" cmpd="sng" algn="ctr">
          <a:noFill/>
          <a:prstDash val="solid"/>
          <a:round/>
          <a:headEnd type="none" w="med" len="med"/>
          <a:tailEnd type="triangl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32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华文行楷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FF00"/>
        </a:solidFill>
        <a:ln w="38100" cap="flat" cmpd="sng" algn="ctr">
          <a:noFill/>
          <a:prstDash val="solid"/>
          <a:round/>
          <a:headEnd type="none" w="med" len="med"/>
          <a:tailEnd type="triangl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32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华文行楷" pitchFamily="2" charset="-122"/>
          </a:defRPr>
        </a:defPPr>
      </a:lstStyle>
    </a:lnDef>
  </a:objectDefaults>
  <a:extraClrSchemeLst>
    <a:extraClrScheme>
      <a:clrScheme name="1_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4.xml><?xml version="1.0" encoding="utf-8"?>
<a:theme xmlns:a="http://schemas.openxmlformats.org/drawingml/2006/main" name="9_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CC99">
            <a:alpha val="37000"/>
          </a:srgbClr>
        </a:solidFill>
        <a:ln w="38100" cap="flat" cmpd="sng" algn="ctr">
          <a:solidFill>
            <a:srgbClr val="0000FF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0000" tIns="46800" rIns="90000" bIns="4680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32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French Script MT" pitchFamily="66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CC99">
            <a:alpha val="37000"/>
          </a:srgbClr>
        </a:solidFill>
        <a:ln w="38100" cap="flat" cmpd="sng" algn="ctr">
          <a:solidFill>
            <a:srgbClr val="0000FF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0000" tIns="46800" rIns="90000" bIns="4680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32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French Script MT" pitchFamily="66" charset="0"/>
            <a:ea typeface="宋体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5.xml><?xml version="1.0" encoding="utf-8"?>
<a:theme xmlns:a="http://schemas.openxmlformats.org/drawingml/2006/main" name="10_默认设计模板">
  <a:themeElements>
    <a:clrScheme name="3_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3_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3_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6.xml><?xml version="1.0" encoding="utf-8"?>
<a:theme xmlns:a="http://schemas.openxmlformats.org/drawingml/2006/main" name="11_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CC99">
            <a:alpha val="37000"/>
          </a:srgbClr>
        </a:solidFill>
        <a:ln w="38100" cap="flat" cmpd="sng" algn="ctr">
          <a:solidFill>
            <a:srgbClr val="0000FF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0000" tIns="46800" rIns="90000" bIns="4680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32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French Script MT" pitchFamily="66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CC99">
            <a:alpha val="37000"/>
          </a:srgbClr>
        </a:solidFill>
        <a:ln w="38100" cap="flat" cmpd="sng" algn="ctr">
          <a:solidFill>
            <a:srgbClr val="0000FF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0000" tIns="46800" rIns="90000" bIns="4680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32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French Script MT" pitchFamily="66" charset="0"/>
            <a:ea typeface="宋体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7.xml><?xml version="1.0" encoding="utf-8"?>
<a:theme xmlns:a="http://schemas.openxmlformats.org/drawingml/2006/main" name="13_默认设计模板">
  <a:themeElements>
    <a:clrScheme name="3_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3_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3_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8.xml><?xml version="1.0" encoding="utf-8"?>
<a:theme xmlns:a="http://schemas.openxmlformats.org/drawingml/2006/main" name="14_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38100" cap="flat" cmpd="sng" algn="ctr">
          <a:solidFill>
            <a:srgbClr val="0000FF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0000" tIns="46800" rIns="90000" bIns="4680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32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French Script MT" pitchFamily="66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38100" cap="flat" cmpd="sng" algn="ctr">
          <a:solidFill>
            <a:srgbClr val="0000FF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0000" tIns="46800" rIns="90000" bIns="4680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32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French Script MT" pitchFamily="66" charset="0"/>
            <a:ea typeface="宋体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9.xml><?xml version="1.0" encoding="utf-8"?>
<a:theme xmlns:a="http://schemas.openxmlformats.org/drawingml/2006/main" name="16_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38100" cap="flat" cmpd="sng" algn="ctr">
          <a:solidFill>
            <a:srgbClr val="0000FF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0000" tIns="46800" rIns="90000" bIns="4680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32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French Script MT" pitchFamily="66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38100" cap="flat" cmpd="sng" algn="ctr">
          <a:solidFill>
            <a:srgbClr val="0000FF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0000" tIns="46800" rIns="90000" bIns="4680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32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French Script MT" pitchFamily="66" charset="0"/>
            <a:ea typeface="宋体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Pixel">
  <a:themeElements>
    <a:clrScheme name="Pixel 12">
      <a:dk1>
        <a:srgbClr val="000000"/>
      </a:dk1>
      <a:lt1>
        <a:srgbClr val="FFFFFF"/>
      </a:lt1>
      <a:dk2>
        <a:srgbClr val="000000"/>
      </a:dk2>
      <a:lt2>
        <a:srgbClr val="00007D"/>
      </a:lt2>
      <a:accent1>
        <a:srgbClr val="9999FF"/>
      </a:accent1>
      <a:accent2>
        <a:srgbClr val="9999CC"/>
      </a:accent2>
      <a:accent3>
        <a:srgbClr val="FFFFFF"/>
      </a:accent3>
      <a:accent4>
        <a:srgbClr val="000000"/>
      </a:accent4>
      <a:accent5>
        <a:srgbClr val="CACAFF"/>
      </a:accent5>
      <a:accent6>
        <a:srgbClr val="8A8AB9"/>
      </a:accent6>
      <a:hlink>
        <a:srgbClr val="666699"/>
      </a:hlink>
      <a:folHlink>
        <a:srgbClr val="CCCCE6"/>
      </a:folHlink>
    </a:clrScheme>
    <a:fontScheme name="Pixel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CC99">
            <a:alpha val="37000"/>
          </a:srgbClr>
        </a:solidFill>
        <a:ln w="38100" cap="flat" cmpd="sng" algn="ctr">
          <a:solidFill>
            <a:srgbClr val="0000FF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0000" tIns="46800" rIns="90000" bIns="4680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32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French Script MT" pitchFamily="66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CC99">
            <a:alpha val="37000"/>
          </a:srgbClr>
        </a:solidFill>
        <a:ln w="38100" cap="flat" cmpd="sng" algn="ctr">
          <a:solidFill>
            <a:srgbClr val="0000FF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0000" tIns="46800" rIns="90000" bIns="4680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32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French Script MT" pitchFamily="66" charset="0"/>
            <a:ea typeface="宋体" pitchFamily="2" charset="-122"/>
          </a:defRPr>
        </a:defPPr>
      </a:lstStyle>
    </a:lnDef>
  </a:objectDefaults>
  <a:extraClrSchemeLst>
    <a:extraClrScheme>
      <a:clrScheme name="Pixel 1">
        <a:dk1>
          <a:srgbClr val="0066FF"/>
        </a:dk1>
        <a:lt1>
          <a:srgbClr val="FFFFFF"/>
        </a:lt1>
        <a:dk2>
          <a:srgbClr val="000066"/>
        </a:dk2>
        <a:lt2>
          <a:srgbClr val="FFFFFF"/>
        </a:lt2>
        <a:accent1>
          <a:srgbClr val="6699FF"/>
        </a:accent1>
        <a:accent2>
          <a:srgbClr val="3333FF"/>
        </a:accent2>
        <a:accent3>
          <a:srgbClr val="AAAAB8"/>
        </a:accent3>
        <a:accent4>
          <a:srgbClr val="DADADA"/>
        </a:accent4>
        <a:accent5>
          <a:srgbClr val="B8CAFF"/>
        </a:accent5>
        <a:accent6>
          <a:srgbClr val="2D2DE7"/>
        </a:accent6>
        <a:hlink>
          <a:srgbClr val="FFCC00"/>
        </a:hlink>
        <a:folHlink>
          <a:srgbClr val="00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2">
        <a:dk1>
          <a:srgbClr val="009999"/>
        </a:dk1>
        <a:lt1>
          <a:srgbClr val="FFFFFF"/>
        </a:lt1>
        <a:dk2>
          <a:srgbClr val="334B49"/>
        </a:dk2>
        <a:lt2>
          <a:srgbClr val="FFFFFF"/>
        </a:lt2>
        <a:accent1>
          <a:srgbClr val="33CCCC"/>
        </a:accent1>
        <a:accent2>
          <a:srgbClr val="008080"/>
        </a:accent2>
        <a:accent3>
          <a:srgbClr val="ADB1B1"/>
        </a:accent3>
        <a:accent4>
          <a:srgbClr val="DADADA"/>
        </a:accent4>
        <a:accent5>
          <a:srgbClr val="ADE2E2"/>
        </a:accent5>
        <a:accent6>
          <a:srgbClr val="007373"/>
        </a:accent6>
        <a:hlink>
          <a:srgbClr val="FFCC00"/>
        </a:hlink>
        <a:folHlink>
          <a:srgbClr val="0066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3">
        <a:dk1>
          <a:srgbClr val="006699"/>
        </a:dk1>
        <a:lt1>
          <a:srgbClr val="FFFFFF"/>
        </a:lt1>
        <a:dk2>
          <a:srgbClr val="333399"/>
        </a:dk2>
        <a:lt2>
          <a:srgbClr val="FFFFFF"/>
        </a:lt2>
        <a:accent1>
          <a:srgbClr val="0099CC"/>
        </a:accent1>
        <a:accent2>
          <a:srgbClr val="0386AF"/>
        </a:accent2>
        <a:accent3>
          <a:srgbClr val="ADADCA"/>
        </a:accent3>
        <a:accent4>
          <a:srgbClr val="DADADA"/>
        </a:accent4>
        <a:accent5>
          <a:srgbClr val="AACAE2"/>
        </a:accent5>
        <a:accent6>
          <a:srgbClr val="02799E"/>
        </a:accent6>
        <a:hlink>
          <a:srgbClr val="FFCC00"/>
        </a:hlink>
        <a:folHlink>
          <a:srgbClr val="66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4">
        <a:dk1>
          <a:srgbClr val="008080"/>
        </a:dk1>
        <a:lt1>
          <a:srgbClr val="FFFFFF"/>
        </a:lt1>
        <a:dk2>
          <a:srgbClr val="2F978D"/>
        </a:dk2>
        <a:lt2>
          <a:srgbClr val="FFFFFF"/>
        </a:lt2>
        <a:accent1>
          <a:srgbClr val="0099FF"/>
        </a:accent1>
        <a:accent2>
          <a:srgbClr val="009999"/>
        </a:accent2>
        <a:accent3>
          <a:srgbClr val="ADC9C5"/>
        </a:accent3>
        <a:accent4>
          <a:srgbClr val="DADADA"/>
        </a:accent4>
        <a:accent5>
          <a:srgbClr val="AACAFF"/>
        </a:accent5>
        <a:accent6>
          <a:srgbClr val="008A8A"/>
        </a:accent6>
        <a:hlink>
          <a:srgbClr val="FFFFCC"/>
        </a:hlink>
        <a:folHlink>
          <a:srgbClr val="70CAC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5">
        <a:dk1>
          <a:srgbClr val="822504"/>
        </a:dk1>
        <a:lt1>
          <a:srgbClr val="FFFFFF"/>
        </a:lt1>
        <a:dk2>
          <a:srgbClr val="330000"/>
        </a:dk2>
        <a:lt2>
          <a:srgbClr val="FFFFFF"/>
        </a:lt2>
        <a:accent1>
          <a:srgbClr val="FF9900"/>
        </a:accent1>
        <a:accent2>
          <a:srgbClr val="9E2A06"/>
        </a:accent2>
        <a:accent3>
          <a:srgbClr val="ADAAAA"/>
        </a:accent3>
        <a:accent4>
          <a:srgbClr val="DADADA"/>
        </a:accent4>
        <a:accent5>
          <a:srgbClr val="FFCAAA"/>
        </a:accent5>
        <a:accent6>
          <a:srgbClr val="8F2505"/>
        </a:accent6>
        <a:hlink>
          <a:srgbClr val="FF3300"/>
        </a:hlink>
        <a:folHlink>
          <a:srgbClr val="7C070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6">
        <a:dk1>
          <a:srgbClr val="336600"/>
        </a:dk1>
        <a:lt1>
          <a:srgbClr val="FFFFFF"/>
        </a:lt1>
        <a:dk2>
          <a:srgbClr val="4A7911"/>
        </a:dk2>
        <a:lt2>
          <a:srgbClr val="FFFFFF"/>
        </a:lt2>
        <a:accent1>
          <a:srgbClr val="666633"/>
        </a:accent1>
        <a:accent2>
          <a:srgbClr val="669900"/>
        </a:accent2>
        <a:accent3>
          <a:srgbClr val="B1BEAA"/>
        </a:accent3>
        <a:accent4>
          <a:srgbClr val="DADADA"/>
        </a:accent4>
        <a:accent5>
          <a:srgbClr val="B8B8AD"/>
        </a:accent5>
        <a:accent6>
          <a:srgbClr val="5C8A00"/>
        </a:accent6>
        <a:hlink>
          <a:srgbClr val="FFCC00"/>
        </a:hlink>
        <a:folHlink>
          <a:srgbClr val="99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7">
        <a:dk1>
          <a:srgbClr val="000000"/>
        </a:dk1>
        <a:lt1>
          <a:srgbClr val="FFFFFF"/>
        </a:lt1>
        <a:dk2>
          <a:srgbClr val="000000"/>
        </a:dk2>
        <a:lt2>
          <a:srgbClr val="CC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6633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8">
        <a:dk1>
          <a:srgbClr val="003300"/>
        </a:dk1>
        <a:lt1>
          <a:srgbClr val="FFFFFF"/>
        </a:lt1>
        <a:dk2>
          <a:srgbClr val="000000"/>
        </a:dk2>
        <a:lt2>
          <a:srgbClr val="336600"/>
        </a:lt2>
        <a:accent1>
          <a:srgbClr val="CCCC00"/>
        </a:accent1>
        <a:accent2>
          <a:srgbClr val="669900"/>
        </a:accent2>
        <a:accent3>
          <a:srgbClr val="FFFFFF"/>
        </a:accent3>
        <a:accent4>
          <a:srgbClr val="002A00"/>
        </a:accent4>
        <a:accent5>
          <a:srgbClr val="E2E2AA"/>
        </a:accent5>
        <a:accent6>
          <a:srgbClr val="5C8A00"/>
        </a:accent6>
        <a:hlink>
          <a:srgbClr val="333300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9">
        <a:dk1>
          <a:srgbClr val="000000"/>
        </a:dk1>
        <a:lt1>
          <a:srgbClr val="FFFFFF"/>
        </a:lt1>
        <a:dk2>
          <a:srgbClr val="000000"/>
        </a:dk2>
        <a:lt2>
          <a:srgbClr val="440044"/>
        </a:lt2>
        <a:accent1>
          <a:srgbClr val="FFCCCC"/>
        </a:accent1>
        <a:accent2>
          <a:srgbClr val="790571"/>
        </a:accent2>
        <a:accent3>
          <a:srgbClr val="FFFFFF"/>
        </a:accent3>
        <a:accent4>
          <a:srgbClr val="000000"/>
        </a:accent4>
        <a:accent5>
          <a:srgbClr val="FFE2E2"/>
        </a:accent5>
        <a:accent6>
          <a:srgbClr val="6D0466"/>
        </a:accent6>
        <a:hlink>
          <a:srgbClr val="993366"/>
        </a:hlink>
        <a:folHlink>
          <a:srgbClr val="9F839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0">
        <a:dk1>
          <a:srgbClr val="000000"/>
        </a:dk1>
        <a:lt1>
          <a:srgbClr val="FFFFFF"/>
        </a:lt1>
        <a:dk2>
          <a:srgbClr val="000000"/>
        </a:dk2>
        <a:lt2>
          <a:srgbClr val="FF9900"/>
        </a:lt2>
        <a:accent1>
          <a:srgbClr val="FFCC99"/>
        </a:accent1>
        <a:accent2>
          <a:srgbClr val="FBA313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E39310"/>
        </a:accent6>
        <a:hlink>
          <a:srgbClr val="CC3300"/>
        </a:hlink>
        <a:folHlink>
          <a:srgbClr val="FCC66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1">
        <a:dk1>
          <a:srgbClr val="000000"/>
        </a:dk1>
        <a:lt1>
          <a:srgbClr val="FFFFFF"/>
        </a:lt1>
        <a:dk2>
          <a:srgbClr val="000000"/>
        </a:dk2>
        <a:lt2>
          <a:srgbClr val="779F92"/>
        </a:lt2>
        <a:accent1>
          <a:srgbClr val="33CCCC"/>
        </a:accent1>
        <a:accent2>
          <a:srgbClr val="9DC2D7"/>
        </a:accent2>
        <a:accent3>
          <a:srgbClr val="FFFFFF"/>
        </a:accent3>
        <a:accent4>
          <a:srgbClr val="000000"/>
        </a:accent4>
        <a:accent5>
          <a:srgbClr val="ADE2E2"/>
        </a:accent5>
        <a:accent6>
          <a:srgbClr val="8EB0C3"/>
        </a:accent6>
        <a:hlink>
          <a:srgbClr val="006666"/>
        </a:hlink>
        <a:folHlink>
          <a:srgbClr val="CC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2">
        <a:dk1>
          <a:srgbClr val="000000"/>
        </a:dk1>
        <a:lt1>
          <a:srgbClr val="FFFFFF"/>
        </a:lt1>
        <a:dk2>
          <a:srgbClr val="000000"/>
        </a:dk2>
        <a:lt2>
          <a:srgbClr val="00007D"/>
        </a:lt2>
        <a:accent1>
          <a:srgbClr val="9999FF"/>
        </a:accent1>
        <a:accent2>
          <a:srgbClr val="9999CC"/>
        </a:accent2>
        <a:accent3>
          <a:srgbClr val="FFFFFF"/>
        </a:accent3>
        <a:accent4>
          <a:srgbClr val="000000"/>
        </a:accent4>
        <a:accent5>
          <a:srgbClr val="CACAFF"/>
        </a:accent5>
        <a:accent6>
          <a:srgbClr val="8A8AB9"/>
        </a:accent6>
        <a:hlink>
          <a:srgbClr val="666699"/>
        </a:hlink>
        <a:folHlink>
          <a:srgbClr val="CCCCE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0.xml><?xml version="1.0" encoding="utf-8"?>
<a:theme xmlns:a="http://schemas.openxmlformats.org/drawingml/2006/main" name="17_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CC99">
            <a:alpha val="37000"/>
          </a:srgbClr>
        </a:solidFill>
        <a:ln w="38100" cap="flat" cmpd="sng" algn="ctr">
          <a:solidFill>
            <a:srgbClr val="0000FF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0000" tIns="46800" rIns="90000" bIns="4680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32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French Script MT" pitchFamily="66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CC99">
            <a:alpha val="37000"/>
          </a:srgbClr>
        </a:solidFill>
        <a:ln w="38100" cap="flat" cmpd="sng" algn="ctr">
          <a:solidFill>
            <a:srgbClr val="0000FF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0000" tIns="46800" rIns="90000" bIns="4680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32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French Script MT" pitchFamily="66" charset="0"/>
            <a:ea typeface="宋体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1.xml><?xml version="1.0" encoding="utf-8"?>
<a:theme xmlns:a="http://schemas.openxmlformats.org/drawingml/2006/main" name="4_Mountain Top">
  <a:themeElements>
    <a:clrScheme name="Mountain Top 5">
      <a:dk1>
        <a:srgbClr val="463416"/>
      </a:dk1>
      <a:lt1>
        <a:srgbClr val="FFFFFF"/>
      </a:lt1>
      <a:dk2>
        <a:srgbClr val="003399"/>
      </a:dk2>
      <a:lt2>
        <a:srgbClr val="E3E3FF"/>
      </a:lt2>
      <a:accent1>
        <a:srgbClr val="3399FF"/>
      </a:accent1>
      <a:accent2>
        <a:srgbClr val="33CCCC"/>
      </a:accent2>
      <a:accent3>
        <a:srgbClr val="AAADCA"/>
      </a:accent3>
      <a:accent4>
        <a:srgbClr val="DADADA"/>
      </a:accent4>
      <a:accent5>
        <a:srgbClr val="ADCAFF"/>
      </a:accent5>
      <a:accent6>
        <a:srgbClr val="2DB9B9"/>
      </a:accent6>
      <a:hlink>
        <a:srgbClr val="00FFCC"/>
      </a:hlink>
      <a:folHlink>
        <a:srgbClr val="808000"/>
      </a:folHlink>
    </a:clrScheme>
    <a:fontScheme name="Mountain Top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38100" cap="flat" cmpd="sng" algn="ctr">
          <a:solidFill>
            <a:srgbClr val="0000FF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0000" tIns="46800" rIns="90000" bIns="4680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32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French Script MT" pitchFamily="66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38100" cap="flat" cmpd="sng" algn="ctr">
          <a:solidFill>
            <a:srgbClr val="0000FF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0000" tIns="46800" rIns="90000" bIns="4680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32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French Script MT" pitchFamily="66" charset="0"/>
            <a:ea typeface="宋体" pitchFamily="2" charset="-122"/>
          </a:defRPr>
        </a:defPPr>
      </a:lstStyle>
    </a:lnDef>
  </a:objectDefaults>
  <a:extraClrSchemeLst>
    <a:extraClrScheme>
      <a:clrScheme name="Mountain Top 1">
        <a:dk1>
          <a:srgbClr val="4C3A1C"/>
        </a:dk1>
        <a:lt1>
          <a:srgbClr val="FFFFFF"/>
        </a:lt1>
        <a:dk2>
          <a:srgbClr val="993300"/>
        </a:dk2>
        <a:lt2>
          <a:srgbClr val="CCAA00"/>
        </a:lt2>
        <a:accent1>
          <a:srgbClr val="FF3300"/>
        </a:accent1>
        <a:accent2>
          <a:srgbClr val="9E6600"/>
        </a:accent2>
        <a:accent3>
          <a:srgbClr val="CAADAA"/>
        </a:accent3>
        <a:accent4>
          <a:srgbClr val="DADADA"/>
        </a:accent4>
        <a:accent5>
          <a:srgbClr val="FFADAA"/>
        </a:accent5>
        <a:accent6>
          <a:srgbClr val="8F5C00"/>
        </a:accent6>
        <a:hlink>
          <a:srgbClr val="FFCC00"/>
        </a:hlink>
        <a:folHlink>
          <a:srgbClr val="F7DC9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untain Top 2">
        <a:dk1>
          <a:srgbClr val="3D0058"/>
        </a:dk1>
        <a:lt1>
          <a:srgbClr val="FFFFFF"/>
        </a:lt1>
        <a:dk2>
          <a:srgbClr val="9188B0"/>
        </a:dk2>
        <a:lt2>
          <a:srgbClr val="DDE0DC"/>
        </a:lt2>
        <a:accent1>
          <a:srgbClr val="FFCC00"/>
        </a:accent1>
        <a:accent2>
          <a:srgbClr val="4C3D78"/>
        </a:accent2>
        <a:accent3>
          <a:srgbClr val="C7C3D4"/>
        </a:accent3>
        <a:accent4>
          <a:srgbClr val="DADADA"/>
        </a:accent4>
        <a:accent5>
          <a:srgbClr val="FFE2AA"/>
        </a:accent5>
        <a:accent6>
          <a:srgbClr val="44366C"/>
        </a:accent6>
        <a:hlink>
          <a:srgbClr val="743D78"/>
        </a:hlink>
        <a:folHlink>
          <a:srgbClr val="CC99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untain Top 3">
        <a:dk1>
          <a:srgbClr val="10104C"/>
        </a:dk1>
        <a:lt1>
          <a:srgbClr val="FFFFFF"/>
        </a:lt1>
        <a:dk2>
          <a:srgbClr val="003366"/>
        </a:dk2>
        <a:lt2>
          <a:srgbClr val="C6CCD4"/>
        </a:lt2>
        <a:accent1>
          <a:srgbClr val="33CCFF"/>
        </a:accent1>
        <a:accent2>
          <a:srgbClr val="5B5B8D"/>
        </a:accent2>
        <a:accent3>
          <a:srgbClr val="AAADB8"/>
        </a:accent3>
        <a:accent4>
          <a:srgbClr val="DADADA"/>
        </a:accent4>
        <a:accent5>
          <a:srgbClr val="ADE2FF"/>
        </a:accent5>
        <a:accent6>
          <a:srgbClr val="52527F"/>
        </a:accent6>
        <a:hlink>
          <a:srgbClr val="4529AB"/>
        </a:hlink>
        <a:folHlink>
          <a:srgbClr val="00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untain Top 4">
        <a:dk1>
          <a:srgbClr val="B0C8CA"/>
        </a:dk1>
        <a:lt1>
          <a:srgbClr val="FFFFFF"/>
        </a:lt1>
        <a:dk2>
          <a:srgbClr val="000099"/>
        </a:dk2>
        <a:lt2>
          <a:srgbClr val="FFFFFF"/>
        </a:lt2>
        <a:accent1>
          <a:srgbClr val="89C4FF"/>
        </a:accent1>
        <a:accent2>
          <a:srgbClr val="00008C"/>
        </a:accent2>
        <a:accent3>
          <a:srgbClr val="AAAACA"/>
        </a:accent3>
        <a:accent4>
          <a:srgbClr val="DADADA"/>
        </a:accent4>
        <a:accent5>
          <a:srgbClr val="C4DEFF"/>
        </a:accent5>
        <a:accent6>
          <a:srgbClr val="00007E"/>
        </a:accent6>
        <a:hlink>
          <a:srgbClr val="6666FF"/>
        </a:hlink>
        <a:folHlink>
          <a:srgbClr val="C0C0C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untain Top 5">
        <a:dk1>
          <a:srgbClr val="463416"/>
        </a:dk1>
        <a:lt1>
          <a:srgbClr val="FFFFFF"/>
        </a:lt1>
        <a:dk2>
          <a:srgbClr val="003399"/>
        </a:dk2>
        <a:lt2>
          <a:srgbClr val="E3E3FF"/>
        </a:lt2>
        <a:accent1>
          <a:srgbClr val="3399FF"/>
        </a:accent1>
        <a:accent2>
          <a:srgbClr val="33CCCC"/>
        </a:accent2>
        <a:accent3>
          <a:srgbClr val="AAADCA"/>
        </a:accent3>
        <a:accent4>
          <a:srgbClr val="DADADA"/>
        </a:accent4>
        <a:accent5>
          <a:srgbClr val="ADCAFF"/>
        </a:accent5>
        <a:accent6>
          <a:srgbClr val="2DB9B9"/>
        </a:accent6>
        <a:hlink>
          <a:srgbClr val="00FFCC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untain Top 6">
        <a:dk1>
          <a:srgbClr val="809296"/>
        </a:dk1>
        <a:lt1>
          <a:srgbClr val="FFFFFF"/>
        </a:lt1>
        <a:dk2>
          <a:srgbClr val="6699FF"/>
        </a:dk2>
        <a:lt2>
          <a:srgbClr val="B3EDFF"/>
        </a:lt2>
        <a:accent1>
          <a:srgbClr val="FF9933"/>
        </a:accent1>
        <a:accent2>
          <a:srgbClr val="FFAA99"/>
        </a:accent2>
        <a:accent3>
          <a:srgbClr val="B8CAFF"/>
        </a:accent3>
        <a:accent4>
          <a:srgbClr val="DADADA"/>
        </a:accent4>
        <a:accent5>
          <a:srgbClr val="FFCAAD"/>
        </a:accent5>
        <a:accent6>
          <a:srgbClr val="E79A8A"/>
        </a:accent6>
        <a:hlink>
          <a:srgbClr val="FFCFAB"/>
        </a:hlink>
        <a:folHlink>
          <a:srgbClr val="CC99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untain Top 7">
        <a:dk1>
          <a:srgbClr val="006666"/>
        </a:dk1>
        <a:lt1>
          <a:srgbClr val="FFFFFF"/>
        </a:lt1>
        <a:dk2>
          <a:srgbClr val="85D1E3"/>
        </a:dk2>
        <a:lt2>
          <a:srgbClr val="CCFFFF"/>
        </a:lt2>
        <a:accent1>
          <a:srgbClr val="FFCC00"/>
        </a:accent1>
        <a:accent2>
          <a:srgbClr val="00CC99"/>
        </a:accent2>
        <a:accent3>
          <a:srgbClr val="C2E5EF"/>
        </a:accent3>
        <a:accent4>
          <a:srgbClr val="DADADA"/>
        </a:accent4>
        <a:accent5>
          <a:srgbClr val="FFE2AA"/>
        </a:accent5>
        <a:accent6>
          <a:srgbClr val="00B98A"/>
        </a:accent6>
        <a:hlink>
          <a:srgbClr val="0099FF"/>
        </a:hlink>
        <a:folHlink>
          <a:srgbClr val="66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untain Top 8">
        <a:dk1>
          <a:srgbClr val="404B3D"/>
        </a:dk1>
        <a:lt1>
          <a:srgbClr val="FFFFFF"/>
        </a:lt1>
        <a:dk2>
          <a:srgbClr val="A7A491"/>
        </a:dk2>
        <a:lt2>
          <a:srgbClr val="CCD0CA"/>
        </a:lt2>
        <a:accent1>
          <a:srgbClr val="33CCCC"/>
        </a:accent1>
        <a:accent2>
          <a:srgbClr val="004E4C"/>
        </a:accent2>
        <a:accent3>
          <a:srgbClr val="D0CFC7"/>
        </a:accent3>
        <a:accent4>
          <a:srgbClr val="DADADA"/>
        </a:accent4>
        <a:accent5>
          <a:srgbClr val="ADE2E2"/>
        </a:accent5>
        <a:accent6>
          <a:srgbClr val="004644"/>
        </a:accent6>
        <a:hlink>
          <a:srgbClr val="477781"/>
        </a:hlink>
        <a:folHlink>
          <a:srgbClr val="85CC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untain Top 9">
        <a:dk1>
          <a:srgbClr val="000000"/>
        </a:dk1>
        <a:lt1>
          <a:srgbClr val="FFFFFF"/>
        </a:lt1>
        <a:dk2>
          <a:srgbClr val="FFFFAF"/>
        </a:dk2>
        <a:lt2>
          <a:srgbClr val="676597"/>
        </a:lt2>
        <a:accent1>
          <a:srgbClr val="66CCFF"/>
        </a:accent1>
        <a:accent2>
          <a:srgbClr val="CCECFF"/>
        </a:accent2>
        <a:accent3>
          <a:srgbClr val="FFFFFF"/>
        </a:accent3>
        <a:accent4>
          <a:srgbClr val="000000"/>
        </a:accent4>
        <a:accent5>
          <a:srgbClr val="B8E2FF"/>
        </a:accent5>
        <a:accent6>
          <a:srgbClr val="B9D6E7"/>
        </a:accent6>
        <a:hlink>
          <a:srgbClr val="6600CC"/>
        </a:hlink>
        <a:folHlink>
          <a:srgbClr val="008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2.xml><?xml version="1.0" encoding="utf-8"?>
<a:theme xmlns:a="http://schemas.openxmlformats.org/drawingml/2006/main" name="19_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38100" cap="flat" cmpd="sng" algn="ctr">
          <a:solidFill>
            <a:srgbClr val="0000FF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0000" tIns="46800" rIns="90000" bIns="4680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32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French Script MT" pitchFamily="66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38100" cap="flat" cmpd="sng" algn="ctr">
          <a:solidFill>
            <a:srgbClr val="0000FF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0000" tIns="46800" rIns="90000" bIns="4680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32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French Script MT" pitchFamily="66" charset="0"/>
            <a:ea typeface="宋体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3.xml><?xml version="1.0" encoding="utf-8"?>
<a:theme xmlns:a="http://schemas.openxmlformats.org/drawingml/2006/main" name="20_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38100" cap="flat" cmpd="sng" algn="ctr">
          <a:solidFill>
            <a:srgbClr val="0000FF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0000" tIns="46800" rIns="90000" bIns="4680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32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French Script MT" pitchFamily="66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38100" cap="flat" cmpd="sng" algn="ctr">
          <a:solidFill>
            <a:srgbClr val="0000FF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0000" tIns="46800" rIns="90000" bIns="4680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32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French Script MT" pitchFamily="66" charset="0"/>
            <a:ea typeface="宋体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4.xml><?xml version="1.0" encoding="utf-8"?>
<a:theme xmlns:a="http://schemas.openxmlformats.org/drawingml/2006/main" name="21_默认设计模板">
  <a:themeElements>
    <a:clrScheme name="1_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5.xml><?xml version="1.0" encoding="utf-8"?>
<a:theme xmlns:a="http://schemas.openxmlformats.org/drawingml/2006/main" name="15_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38100" cap="flat" cmpd="sng" algn="ctr">
          <a:solidFill>
            <a:srgbClr val="0000FF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0000" tIns="46800" rIns="90000" bIns="4680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32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French Script MT" pitchFamily="66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38100" cap="flat" cmpd="sng" algn="ctr">
          <a:solidFill>
            <a:srgbClr val="0000FF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0000" tIns="46800" rIns="90000" bIns="4680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32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French Script MT" pitchFamily="66" charset="0"/>
            <a:ea typeface="宋体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6.xml><?xml version="1.0" encoding="utf-8"?>
<a:theme xmlns:a="http://schemas.openxmlformats.org/drawingml/2006/main" name="22_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38100" cap="flat" cmpd="sng" algn="ctr">
          <a:solidFill>
            <a:srgbClr val="0000FF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0000" tIns="46800" rIns="90000" bIns="4680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32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French Script MT" pitchFamily="66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38100" cap="flat" cmpd="sng" algn="ctr">
          <a:solidFill>
            <a:srgbClr val="0000FF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0000" tIns="46800" rIns="90000" bIns="4680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32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French Script MT" pitchFamily="66" charset="0"/>
            <a:ea typeface="宋体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7.xml><?xml version="1.0" encoding="utf-8"?>
<a:theme xmlns:a="http://schemas.openxmlformats.org/drawingml/2006/main" name="12_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CC99">
            <a:alpha val="37000"/>
          </a:srgbClr>
        </a:solidFill>
        <a:ln w="38100" cap="flat" cmpd="sng" algn="ctr">
          <a:solidFill>
            <a:srgbClr val="0000FF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0000" tIns="46800" rIns="90000" bIns="4680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32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French Script MT" pitchFamily="66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CC99">
            <a:alpha val="37000"/>
          </a:srgbClr>
        </a:solidFill>
        <a:ln w="38100" cap="flat" cmpd="sng" algn="ctr">
          <a:solidFill>
            <a:srgbClr val="0000FF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0000" tIns="46800" rIns="90000" bIns="4680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32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French Script MT" pitchFamily="66" charset="0"/>
            <a:ea typeface="宋体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8.xml><?xml version="1.0" encoding="utf-8"?>
<a:theme xmlns:a="http://schemas.openxmlformats.org/drawingml/2006/main" name="18_默认设计模板">
  <a:themeElements>
    <a:clrScheme name="3_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3_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3_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9.xml><?xml version="1.0" encoding="utf-8"?>
<a:theme xmlns:a="http://schemas.openxmlformats.org/drawingml/2006/main" name="23_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CC99">
            <a:alpha val="37000"/>
          </a:srgbClr>
        </a:solidFill>
        <a:ln w="38100" cap="flat" cmpd="sng" algn="ctr">
          <a:solidFill>
            <a:srgbClr val="0000FF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0000" tIns="46800" rIns="90000" bIns="4680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32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French Script MT" pitchFamily="66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CC99">
            <a:alpha val="37000"/>
          </a:srgbClr>
        </a:solidFill>
        <a:ln w="38100" cap="flat" cmpd="sng" algn="ctr">
          <a:solidFill>
            <a:srgbClr val="0000FF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0000" tIns="46800" rIns="90000" bIns="4680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32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French Script MT" pitchFamily="66" charset="0"/>
            <a:ea typeface="宋体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CC99">
            <a:alpha val="37000"/>
          </a:srgbClr>
        </a:solidFill>
        <a:ln w="38100" cap="flat" cmpd="sng" algn="ctr">
          <a:solidFill>
            <a:srgbClr val="0000FF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0000" tIns="46800" rIns="90000" bIns="4680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32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French Script MT" pitchFamily="66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CC99">
            <a:alpha val="37000"/>
          </a:srgbClr>
        </a:solidFill>
        <a:ln w="38100" cap="flat" cmpd="sng" algn="ctr">
          <a:solidFill>
            <a:srgbClr val="0000FF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0000" tIns="46800" rIns="90000" bIns="4680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32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French Script MT" pitchFamily="66" charset="0"/>
            <a:ea typeface="宋体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0.xml><?xml version="1.0" encoding="utf-8"?>
<a:theme xmlns:a="http://schemas.openxmlformats.org/drawingml/2006/main" name="24_默认设计模板">
  <a:themeElements>
    <a:clrScheme name="3_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3_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3_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1.xml><?xml version="1.0" encoding="utf-8"?>
<a:theme xmlns:a="http://schemas.openxmlformats.org/drawingml/2006/main" name="25_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CC99">
            <a:alpha val="37000"/>
          </a:srgbClr>
        </a:solidFill>
        <a:ln w="38100" cap="flat" cmpd="sng" algn="ctr">
          <a:solidFill>
            <a:srgbClr val="0000FF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0000" tIns="46800" rIns="90000" bIns="4680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32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French Script MT" pitchFamily="66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CC99">
            <a:alpha val="37000"/>
          </a:srgbClr>
        </a:solidFill>
        <a:ln w="38100" cap="flat" cmpd="sng" algn="ctr">
          <a:solidFill>
            <a:srgbClr val="0000FF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0000" tIns="46800" rIns="90000" bIns="4680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32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French Script MT" pitchFamily="66" charset="0"/>
            <a:ea typeface="宋体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2.xml><?xml version="1.0" encoding="utf-8"?>
<a:theme xmlns:a="http://schemas.openxmlformats.org/drawingml/2006/main" name="26_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CC99">
            <a:alpha val="37000"/>
          </a:srgbClr>
        </a:solidFill>
        <a:ln w="38100" cap="flat" cmpd="sng" algn="ctr">
          <a:solidFill>
            <a:srgbClr val="0000FF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0000" tIns="46800" rIns="90000" bIns="4680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32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French Script MT" pitchFamily="66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CC99">
            <a:alpha val="37000"/>
          </a:srgbClr>
        </a:solidFill>
        <a:ln w="38100" cap="flat" cmpd="sng" algn="ctr">
          <a:solidFill>
            <a:srgbClr val="0000FF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0000" tIns="46800" rIns="90000" bIns="4680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32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French Script MT" pitchFamily="66" charset="0"/>
            <a:ea typeface="宋体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3.xml><?xml version="1.0" encoding="utf-8"?>
<a:theme xmlns:a="http://schemas.openxmlformats.org/drawingml/2006/main" name="29_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38100" cap="flat" cmpd="sng" algn="ctr">
          <a:solidFill>
            <a:srgbClr val="0000FF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0000" tIns="46800" rIns="90000" bIns="4680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32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French Script MT" pitchFamily="66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38100" cap="flat" cmpd="sng" algn="ctr">
          <a:solidFill>
            <a:srgbClr val="0000FF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0000" tIns="46800" rIns="90000" bIns="4680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32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French Script MT" pitchFamily="66" charset="0"/>
            <a:ea typeface="宋体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4.xml><?xml version="1.0" encoding="utf-8"?>
<a:theme xmlns:a="http://schemas.openxmlformats.org/drawingml/2006/main" name="2_Mountain Top">
  <a:themeElements>
    <a:clrScheme name="2_Mountain Top 5">
      <a:dk1>
        <a:srgbClr val="463416"/>
      </a:dk1>
      <a:lt1>
        <a:srgbClr val="FFFFFF"/>
      </a:lt1>
      <a:dk2>
        <a:srgbClr val="003399"/>
      </a:dk2>
      <a:lt2>
        <a:srgbClr val="E3E3FF"/>
      </a:lt2>
      <a:accent1>
        <a:srgbClr val="3399FF"/>
      </a:accent1>
      <a:accent2>
        <a:srgbClr val="33CCCC"/>
      </a:accent2>
      <a:accent3>
        <a:srgbClr val="AAADCA"/>
      </a:accent3>
      <a:accent4>
        <a:srgbClr val="DADADA"/>
      </a:accent4>
      <a:accent5>
        <a:srgbClr val="ADCAFF"/>
      </a:accent5>
      <a:accent6>
        <a:srgbClr val="2DB9B9"/>
      </a:accent6>
      <a:hlink>
        <a:srgbClr val="00FFCC"/>
      </a:hlink>
      <a:folHlink>
        <a:srgbClr val="808000"/>
      </a:folHlink>
    </a:clrScheme>
    <a:fontScheme name="2_Mountain Top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38100" cap="flat" cmpd="sng" algn="ctr">
          <a:solidFill>
            <a:srgbClr val="0000FF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0000" tIns="46800" rIns="90000" bIns="4680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32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French Script MT" pitchFamily="66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38100" cap="flat" cmpd="sng" algn="ctr">
          <a:solidFill>
            <a:srgbClr val="0000FF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0000" tIns="46800" rIns="90000" bIns="4680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32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French Script MT" pitchFamily="66" charset="0"/>
            <a:ea typeface="宋体" pitchFamily="2" charset="-122"/>
          </a:defRPr>
        </a:defPPr>
      </a:lstStyle>
    </a:lnDef>
  </a:objectDefaults>
  <a:extraClrSchemeLst>
    <a:extraClrScheme>
      <a:clrScheme name="2_Mountain Top 1">
        <a:dk1>
          <a:srgbClr val="4C3A1C"/>
        </a:dk1>
        <a:lt1>
          <a:srgbClr val="FFFFFF"/>
        </a:lt1>
        <a:dk2>
          <a:srgbClr val="993300"/>
        </a:dk2>
        <a:lt2>
          <a:srgbClr val="CCAA00"/>
        </a:lt2>
        <a:accent1>
          <a:srgbClr val="FF3300"/>
        </a:accent1>
        <a:accent2>
          <a:srgbClr val="9E6600"/>
        </a:accent2>
        <a:accent3>
          <a:srgbClr val="CAADAA"/>
        </a:accent3>
        <a:accent4>
          <a:srgbClr val="DADADA"/>
        </a:accent4>
        <a:accent5>
          <a:srgbClr val="FFADAA"/>
        </a:accent5>
        <a:accent6>
          <a:srgbClr val="8F5C00"/>
        </a:accent6>
        <a:hlink>
          <a:srgbClr val="FFCC00"/>
        </a:hlink>
        <a:folHlink>
          <a:srgbClr val="F7DC9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Mountain Top 2">
        <a:dk1>
          <a:srgbClr val="3D0058"/>
        </a:dk1>
        <a:lt1>
          <a:srgbClr val="FFFFFF"/>
        </a:lt1>
        <a:dk2>
          <a:srgbClr val="9188B0"/>
        </a:dk2>
        <a:lt2>
          <a:srgbClr val="DDE0DC"/>
        </a:lt2>
        <a:accent1>
          <a:srgbClr val="FFCC00"/>
        </a:accent1>
        <a:accent2>
          <a:srgbClr val="4C3D78"/>
        </a:accent2>
        <a:accent3>
          <a:srgbClr val="C7C3D4"/>
        </a:accent3>
        <a:accent4>
          <a:srgbClr val="DADADA"/>
        </a:accent4>
        <a:accent5>
          <a:srgbClr val="FFE2AA"/>
        </a:accent5>
        <a:accent6>
          <a:srgbClr val="44366C"/>
        </a:accent6>
        <a:hlink>
          <a:srgbClr val="743D78"/>
        </a:hlink>
        <a:folHlink>
          <a:srgbClr val="CC99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Mountain Top 3">
        <a:dk1>
          <a:srgbClr val="10104C"/>
        </a:dk1>
        <a:lt1>
          <a:srgbClr val="FFFFFF"/>
        </a:lt1>
        <a:dk2>
          <a:srgbClr val="003366"/>
        </a:dk2>
        <a:lt2>
          <a:srgbClr val="C6CCD4"/>
        </a:lt2>
        <a:accent1>
          <a:srgbClr val="33CCFF"/>
        </a:accent1>
        <a:accent2>
          <a:srgbClr val="5B5B8D"/>
        </a:accent2>
        <a:accent3>
          <a:srgbClr val="AAADB8"/>
        </a:accent3>
        <a:accent4>
          <a:srgbClr val="DADADA"/>
        </a:accent4>
        <a:accent5>
          <a:srgbClr val="ADE2FF"/>
        </a:accent5>
        <a:accent6>
          <a:srgbClr val="52527F"/>
        </a:accent6>
        <a:hlink>
          <a:srgbClr val="4529AB"/>
        </a:hlink>
        <a:folHlink>
          <a:srgbClr val="00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Mountain Top 4">
        <a:dk1>
          <a:srgbClr val="B0C8CA"/>
        </a:dk1>
        <a:lt1>
          <a:srgbClr val="FFFFFF"/>
        </a:lt1>
        <a:dk2>
          <a:srgbClr val="000099"/>
        </a:dk2>
        <a:lt2>
          <a:srgbClr val="FFFFFF"/>
        </a:lt2>
        <a:accent1>
          <a:srgbClr val="89C4FF"/>
        </a:accent1>
        <a:accent2>
          <a:srgbClr val="00008C"/>
        </a:accent2>
        <a:accent3>
          <a:srgbClr val="AAAACA"/>
        </a:accent3>
        <a:accent4>
          <a:srgbClr val="DADADA"/>
        </a:accent4>
        <a:accent5>
          <a:srgbClr val="C4DEFF"/>
        </a:accent5>
        <a:accent6>
          <a:srgbClr val="00007E"/>
        </a:accent6>
        <a:hlink>
          <a:srgbClr val="6666FF"/>
        </a:hlink>
        <a:folHlink>
          <a:srgbClr val="C0C0C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Mountain Top 5">
        <a:dk1>
          <a:srgbClr val="463416"/>
        </a:dk1>
        <a:lt1>
          <a:srgbClr val="FFFFFF"/>
        </a:lt1>
        <a:dk2>
          <a:srgbClr val="003399"/>
        </a:dk2>
        <a:lt2>
          <a:srgbClr val="E3E3FF"/>
        </a:lt2>
        <a:accent1>
          <a:srgbClr val="3399FF"/>
        </a:accent1>
        <a:accent2>
          <a:srgbClr val="33CCCC"/>
        </a:accent2>
        <a:accent3>
          <a:srgbClr val="AAADCA"/>
        </a:accent3>
        <a:accent4>
          <a:srgbClr val="DADADA"/>
        </a:accent4>
        <a:accent5>
          <a:srgbClr val="ADCAFF"/>
        </a:accent5>
        <a:accent6>
          <a:srgbClr val="2DB9B9"/>
        </a:accent6>
        <a:hlink>
          <a:srgbClr val="00FFCC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Mountain Top 6">
        <a:dk1>
          <a:srgbClr val="809296"/>
        </a:dk1>
        <a:lt1>
          <a:srgbClr val="FFFFFF"/>
        </a:lt1>
        <a:dk2>
          <a:srgbClr val="6699FF"/>
        </a:dk2>
        <a:lt2>
          <a:srgbClr val="B3EDFF"/>
        </a:lt2>
        <a:accent1>
          <a:srgbClr val="FF9933"/>
        </a:accent1>
        <a:accent2>
          <a:srgbClr val="FFAA99"/>
        </a:accent2>
        <a:accent3>
          <a:srgbClr val="B8CAFF"/>
        </a:accent3>
        <a:accent4>
          <a:srgbClr val="DADADA"/>
        </a:accent4>
        <a:accent5>
          <a:srgbClr val="FFCAAD"/>
        </a:accent5>
        <a:accent6>
          <a:srgbClr val="E79A8A"/>
        </a:accent6>
        <a:hlink>
          <a:srgbClr val="FFCFAB"/>
        </a:hlink>
        <a:folHlink>
          <a:srgbClr val="CC99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Mountain Top 7">
        <a:dk1>
          <a:srgbClr val="006666"/>
        </a:dk1>
        <a:lt1>
          <a:srgbClr val="FFFFFF"/>
        </a:lt1>
        <a:dk2>
          <a:srgbClr val="85D1E3"/>
        </a:dk2>
        <a:lt2>
          <a:srgbClr val="CCFFFF"/>
        </a:lt2>
        <a:accent1>
          <a:srgbClr val="FFCC00"/>
        </a:accent1>
        <a:accent2>
          <a:srgbClr val="00CC99"/>
        </a:accent2>
        <a:accent3>
          <a:srgbClr val="C2E5EF"/>
        </a:accent3>
        <a:accent4>
          <a:srgbClr val="DADADA"/>
        </a:accent4>
        <a:accent5>
          <a:srgbClr val="FFE2AA"/>
        </a:accent5>
        <a:accent6>
          <a:srgbClr val="00B98A"/>
        </a:accent6>
        <a:hlink>
          <a:srgbClr val="0099FF"/>
        </a:hlink>
        <a:folHlink>
          <a:srgbClr val="66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Mountain Top 8">
        <a:dk1>
          <a:srgbClr val="404B3D"/>
        </a:dk1>
        <a:lt1>
          <a:srgbClr val="FFFFFF"/>
        </a:lt1>
        <a:dk2>
          <a:srgbClr val="A7A491"/>
        </a:dk2>
        <a:lt2>
          <a:srgbClr val="CCD0CA"/>
        </a:lt2>
        <a:accent1>
          <a:srgbClr val="33CCCC"/>
        </a:accent1>
        <a:accent2>
          <a:srgbClr val="004E4C"/>
        </a:accent2>
        <a:accent3>
          <a:srgbClr val="D0CFC7"/>
        </a:accent3>
        <a:accent4>
          <a:srgbClr val="DADADA"/>
        </a:accent4>
        <a:accent5>
          <a:srgbClr val="ADE2E2"/>
        </a:accent5>
        <a:accent6>
          <a:srgbClr val="004644"/>
        </a:accent6>
        <a:hlink>
          <a:srgbClr val="477781"/>
        </a:hlink>
        <a:folHlink>
          <a:srgbClr val="85CC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Mountain Top 9">
        <a:dk1>
          <a:srgbClr val="000000"/>
        </a:dk1>
        <a:lt1>
          <a:srgbClr val="FFFFFF"/>
        </a:lt1>
        <a:dk2>
          <a:srgbClr val="FFFFAF"/>
        </a:dk2>
        <a:lt2>
          <a:srgbClr val="676597"/>
        </a:lt2>
        <a:accent1>
          <a:srgbClr val="66CCFF"/>
        </a:accent1>
        <a:accent2>
          <a:srgbClr val="CCECFF"/>
        </a:accent2>
        <a:accent3>
          <a:srgbClr val="FFFFFF"/>
        </a:accent3>
        <a:accent4>
          <a:srgbClr val="000000"/>
        </a:accent4>
        <a:accent5>
          <a:srgbClr val="B8E2FF"/>
        </a:accent5>
        <a:accent6>
          <a:srgbClr val="B9D6E7"/>
        </a:accent6>
        <a:hlink>
          <a:srgbClr val="6600CC"/>
        </a:hlink>
        <a:folHlink>
          <a:srgbClr val="008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5.xml><?xml version="1.0" encoding="utf-8"?>
<a:theme xmlns:a="http://schemas.openxmlformats.org/drawingml/2006/main" name="30_默认设计模板">
  <a:themeElements>
    <a:clrScheme name="1_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6.xml><?xml version="1.0" encoding="utf-8"?>
<a:theme xmlns:a="http://schemas.openxmlformats.org/drawingml/2006/main" name="31_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38100" cap="flat" cmpd="sng" algn="ctr">
          <a:solidFill>
            <a:srgbClr val="0000FF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0000" tIns="46800" rIns="90000" bIns="4680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32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French Script MT" pitchFamily="66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38100" cap="flat" cmpd="sng" algn="ctr">
          <a:solidFill>
            <a:srgbClr val="0000FF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0000" tIns="46800" rIns="90000" bIns="4680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32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French Script MT" pitchFamily="66" charset="0"/>
            <a:ea typeface="宋体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7.xml><?xml version="1.0" encoding="utf-8"?>
<a:theme xmlns:a="http://schemas.openxmlformats.org/drawingml/2006/main" name="32_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38100" cap="flat" cmpd="sng" algn="ctr">
          <a:solidFill>
            <a:srgbClr val="0000FF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0000" tIns="46800" rIns="90000" bIns="4680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32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French Script MT" pitchFamily="66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38100" cap="flat" cmpd="sng" algn="ctr">
          <a:solidFill>
            <a:srgbClr val="0000FF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0000" tIns="46800" rIns="90000" bIns="4680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32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French Script MT" pitchFamily="66" charset="0"/>
            <a:ea typeface="宋体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8.xml><?xml version="1.0" encoding="utf-8"?>
<a:theme xmlns:a="http://schemas.openxmlformats.org/drawingml/2006/main" name="33_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38100" cap="flat" cmpd="sng" algn="ctr">
          <a:solidFill>
            <a:srgbClr val="0000FF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0000" tIns="46800" rIns="90000" bIns="4680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32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French Script MT" pitchFamily="66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38100" cap="flat" cmpd="sng" algn="ctr">
          <a:solidFill>
            <a:srgbClr val="0000FF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0000" tIns="46800" rIns="90000" bIns="4680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32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French Script MT" pitchFamily="66" charset="0"/>
            <a:ea typeface="宋体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9.xml><?xml version="1.0" encoding="utf-8"?>
<a:theme xmlns:a="http://schemas.openxmlformats.org/drawingml/2006/main" name="3_Mountain Top">
  <a:themeElements>
    <a:clrScheme name="2_Mountain Top 5">
      <a:dk1>
        <a:srgbClr val="463416"/>
      </a:dk1>
      <a:lt1>
        <a:srgbClr val="FFFFFF"/>
      </a:lt1>
      <a:dk2>
        <a:srgbClr val="003399"/>
      </a:dk2>
      <a:lt2>
        <a:srgbClr val="E3E3FF"/>
      </a:lt2>
      <a:accent1>
        <a:srgbClr val="3399FF"/>
      </a:accent1>
      <a:accent2>
        <a:srgbClr val="33CCCC"/>
      </a:accent2>
      <a:accent3>
        <a:srgbClr val="AAADCA"/>
      </a:accent3>
      <a:accent4>
        <a:srgbClr val="DADADA"/>
      </a:accent4>
      <a:accent5>
        <a:srgbClr val="ADCAFF"/>
      </a:accent5>
      <a:accent6>
        <a:srgbClr val="2DB9B9"/>
      </a:accent6>
      <a:hlink>
        <a:srgbClr val="00FFCC"/>
      </a:hlink>
      <a:folHlink>
        <a:srgbClr val="808000"/>
      </a:folHlink>
    </a:clrScheme>
    <a:fontScheme name="2_Mountain Top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FF00"/>
        </a:solidFill>
        <a:ln w="38100" cap="flat" cmpd="sng" algn="ctr">
          <a:noFill/>
          <a:prstDash val="solid"/>
          <a:round/>
          <a:headEnd type="none" w="med" len="med"/>
          <a:tailEnd type="triangl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32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华文行楷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FF00"/>
        </a:solidFill>
        <a:ln w="38100" cap="flat" cmpd="sng" algn="ctr">
          <a:noFill/>
          <a:prstDash val="solid"/>
          <a:round/>
          <a:headEnd type="none" w="med" len="med"/>
          <a:tailEnd type="triangl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32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华文行楷" pitchFamily="2" charset="-122"/>
          </a:defRPr>
        </a:defPPr>
      </a:lstStyle>
    </a:lnDef>
  </a:objectDefaults>
  <a:extraClrSchemeLst>
    <a:extraClrScheme>
      <a:clrScheme name="2_Mountain Top 1">
        <a:dk1>
          <a:srgbClr val="4C3A1C"/>
        </a:dk1>
        <a:lt1>
          <a:srgbClr val="FFFFFF"/>
        </a:lt1>
        <a:dk2>
          <a:srgbClr val="993300"/>
        </a:dk2>
        <a:lt2>
          <a:srgbClr val="CCAA00"/>
        </a:lt2>
        <a:accent1>
          <a:srgbClr val="FF3300"/>
        </a:accent1>
        <a:accent2>
          <a:srgbClr val="9E6600"/>
        </a:accent2>
        <a:accent3>
          <a:srgbClr val="CAADAA"/>
        </a:accent3>
        <a:accent4>
          <a:srgbClr val="DADADA"/>
        </a:accent4>
        <a:accent5>
          <a:srgbClr val="FFADAA"/>
        </a:accent5>
        <a:accent6>
          <a:srgbClr val="8F5C00"/>
        </a:accent6>
        <a:hlink>
          <a:srgbClr val="FFCC00"/>
        </a:hlink>
        <a:folHlink>
          <a:srgbClr val="F7DC9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Mountain Top 2">
        <a:dk1>
          <a:srgbClr val="3D0058"/>
        </a:dk1>
        <a:lt1>
          <a:srgbClr val="FFFFFF"/>
        </a:lt1>
        <a:dk2>
          <a:srgbClr val="9188B0"/>
        </a:dk2>
        <a:lt2>
          <a:srgbClr val="DDE0DC"/>
        </a:lt2>
        <a:accent1>
          <a:srgbClr val="FFCC00"/>
        </a:accent1>
        <a:accent2>
          <a:srgbClr val="4C3D78"/>
        </a:accent2>
        <a:accent3>
          <a:srgbClr val="C7C3D4"/>
        </a:accent3>
        <a:accent4>
          <a:srgbClr val="DADADA"/>
        </a:accent4>
        <a:accent5>
          <a:srgbClr val="FFE2AA"/>
        </a:accent5>
        <a:accent6>
          <a:srgbClr val="44366C"/>
        </a:accent6>
        <a:hlink>
          <a:srgbClr val="743D78"/>
        </a:hlink>
        <a:folHlink>
          <a:srgbClr val="CC99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Mountain Top 3">
        <a:dk1>
          <a:srgbClr val="10104C"/>
        </a:dk1>
        <a:lt1>
          <a:srgbClr val="FFFFFF"/>
        </a:lt1>
        <a:dk2>
          <a:srgbClr val="003366"/>
        </a:dk2>
        <a:lt2>
          <a:srgbClr val="C6CCD4"/>
        </a:lt2>
        <a:accent1>
          <a:srgbClr val="33CCFF"/>
        </a:accent1>
        <a:accent2>
          <a:srgbClr val="5B5B8D"/>
        </a:accent2>
        <a:accent3>
          <a:srgbClr val="AAADB8"/>
        </a:accent3>
        <a:accent4>
          <a:srgbClr val="DADADA"/>
        </a:accent4>
        <a:accent5>
          <a:srgbClr val="ADE2FF"/>
        </a:accent5>
        <a:accent6>
          <a:srgbClr val="52527F"/>
        </a:accent6>
        <a:hlink>
          <a:srgbClr val="4529AB"/>
        </a:hlink>
        <a:folHlink>
          <a:srgbClr val="00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Mountain Top 4">
        <a:dk1>
          <a:srgbClr val="B0C8CA"/>
        </a:dk1>
        <a:lt1>
          <a:srgbClr val="FFFFFF"/>
        </a:lt1>
        <a:dk2>
          <a:srgbClr val="000099"/>
        </a:dk2>
        <a:lt2>
          <a:srgbClr val="FFFFFF"/>
        </a:lt2>
        <a:accent1>
          <a:srgbClr val="89C4FF"/>
        </a:accent1>
        <a:accent2>
          <a:srgbClr val="00008C"/>
        </a:accent2>
        <a:accent3>
          <a:srgbClr val="AAAACA"/>
        </a:accent3>
        <a:accent4>
          <a:srgbClr val="DADADA"/>
        </a:accent4>
        <a:accent5>
          <a:srgbClr val="C4DEFF"/>
        </a:accent5>
        <a:accent6>
          <a:srgbClr val="00007E"/>
        </a:accent6>
        <a:hlink>
          <a:srgbClr val="6666FF"/>
        </a:hlink>
        <a:folHlink>
          <a:srgbClr val="C0C0C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Mountain Top 5">
        <a:dk1>
          <a:srgbClr val="463416"/>
        </a:dk1>
        <a:lt1>
          <a:srgbClr val="FFFFFF"/>
        </a:lt1>
        <a:dk2>
          <a:srgbClr val="003399"/>
        </a:dk2>
        <a:lt2>
          <a:srgbClr val="E3E3FF"/>
        </a:lt2>
        <a:accent1>
          <a:srgbClr val="3399FF"/>
        </a:accent1>
        <a:accent2>
          <a:srgbClr val="33CCCC"/>
        </a:accent2>
        <a:accent3>
          <a:srgbClr val="AAADCA"/>
        </a:accent3>
        <a:accent4>
          <a:srgbClr val="DADADA"/>
        </a:accent4>
        <a:accent5>
          <a:srgbClr val="ADCAFF"/>
        </a:accent5>
        <a:accent6>
          <a:srgbClr val="2DB9B9"/>
        </a:accent6>
        <a:hlink>
          <a:srgbClr val="00FFCC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Mountain Top 6">
        <a:dk1>
          <a:srgbClr val="809296"/>
        </a:dk1>
        <a:lt1>
          <a:srgbClr val="FFFFFF"/>
        </a:lt1>
        <a:dk2>
          <a:srgbClr val="6699FF"/>
        </a:dk2>
        <a:lt2>
          <a:srgbClr val="B3EDFF"/>
        </a:lt2>
        <a:accent1>
          <a:srgbClr val="FF9933"/>
        </a:accent1>
        <a:accent2>
          <a:srgbClr val="FFAA99"/>
        </a:accent2>
        <a:accent3>
          <a:srgbClr val="B8CAFF"/>
        </a:accent3>
        <a:accent4>
          <a:srgbClr val="DADADA"/>
        </a:accent4>
        <a:accent5>
          <a:srgbClr val="FFCAAD"/>
        </a:accent5>
        <a:accent6>
          <a:srgbClr val="E79A8A"/>
        </a:accent6>
        <a:hlink>
          <a:srgbClr val="FFCFAB"/>
        </a:hlink>
        <a:folHlink>
          <a:srgbClr val="CC99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Mountain Top 7">
        <a:dk1>
          <a:srgbClr val="006666"/>
        </a:dk1>
        <a:lt1>
          <a:srgbClr val="FFFFFF"/>
        </a:lt1>
        <a:dk2>
          <a:srgbClr val="85D1E3"/>
        </a:dk2>
        <a:lt2>
          <a:srgbClr val="CCFFFF"/>
        </a:lt2>
        <a:accent1>
          <a:srgbClr val="FFCC00"/>
        </a:accent1>
        <a:accent2>
          <a:srgbClr val="00CC99"/>
        </a:accent2>
        <a:accent3>
          <a:srgbClr val="C2E5EF"/>
        </a:accent3>
        <a:accent4>
          <a:srgbClr val="DADADA"/>
        </a:accent4>
        <a:accent5>
          <a:srgbClr val="FFE2AA"/>
        </a:accent5>
        <a:accent6>
          <a:srgbClr val="00B98A"/>
        </a:accent6>
        <a:hlink>
          <a:srgbClr val="0099FF"/>
        </a:hlink>
        <a:folHlink>
          <a:srgbClr val="66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Mountain Top 8">
        <a:dk1>
          <a:srgbClr val="404B3D"/>
        </a:dk1>
        <a:lt1>
          <a:srgbClr val="FFFFFF"/>
        </a:lt1>
        <a:dk2>
          <a:srgbClr val="A7A491"/>
        </a:dk2>
        <a:lt2>
          <a:srgbClr val="CCD0CA"/>
        </a:lt2>
        <a:accent1>
          <a:srgbClr val="33CCCC"/>
        </a:accent1>
        <a:accent2>
          <a:srgbClr val="004E4C"/>
        </a:accent2>
        <a:accent3>
          <a:srgbClr val="D0CFC7"/>
        </a:accent3>
        <a:accent4>
          <a:srgbClr val="DADADA"/>
        </a:accent4>
        <a:accent5>
          <a:srgbClr val="ADE2E2"/>
        </a:accent5>
        <a:accent6>
          <a:srgbClr val="004644"/>
        </a:accent6>
        <a:hlink>
          <a:srgbClr val="477781"/>
        </a:hlink>
        <a:folHlink>
          <a:srgbClr val="85CC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Mountain Top 9">
        <a:dk1>
          <a:srgbClr val="000000"/>
        </a:dk1>
        <a:lt1>
          <a:srgbClr val="FFFFFF"/>
        </a:lt1>
        <a:dk2>
          <a:srgbClr val="FFFFAF"/>
        </a:dk2>
        <a:lt2>
          <a:srgbClr val="676597"/>
        </a:lt2>
        <a:accent1>
          <a:srgbClr val="66CCFF"/>
        </a:accent1>
        <a:accent2>
          <a:srgbClr val="CCECFF"/>
        </a:accent2>
        <a:accent3>
          <a:srgbClr val="FFFFFF"/>
        </a:accent3>
        <a:accent4>
          <a:srgbClr val="000000"/>
        </a:accent4>
        <a:accent5>
          <a:srgbClr val="B8E2FF"/>
        </a:accent5>
        <a:accent6>
          <a:srgbClr val="B9D6E7"/>
        </a:accent6>
        <a:hlink>
          <a:srgbClr val="6600CC"/>
        </a:hlink>
        <a:folHlink>
          <a:srgbClr val="008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1_默认设计模板">
  <a:themeElements>
    <a:clrScheme name="1_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CC99">
            <a:alpha val="37000"/>
          </a:srgbClr>
        </a:solidFill>
        <a:ln w="38100" cap="flat" cmpd="sng" algn="ctr">
          <a:solidFill>
            <a:srgbClr val="0000FF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0000" tIns="46800" rIns="90000" bIns="4680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32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French Script MT" pitchFamily="66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CC99">
            <a:alpha val="37000"/>
          </a:srgbClr>
        </a:solidFill>
        <a:ln w="38100" cap="flat" cmpd="sng" algn="ctr">
          <a:solidFill>
            <a:srgbClr val="0000FF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0000" tIns="46800" rIns="90000" bIns="4680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32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French Script MT" pitchFamily="66" charset="0"/>
            <a:ea typeface="宋体" pitchFamily="2" charset="-122"/>
          </a:defRPr>
        </a:defPPr>
      </a:lstStyle>
    </a:lnDef>
  </a:objectDefaults>
  <a:extraClrSchemeLst>
    <a:extraClrScheme>
      <a:clrScheme name="1_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0.xml><?xml version="1.0" encoding="utf-8"?>
<a:theme xmlns:a="http://schemas.openxmlformats.org/drawingml/2006/main" name="34_默认设计模板">
  <a:themeElements>
    <a:clrScheme name="3_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3_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3_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1.xml><?xml version="1.0" encoding="utf-8"?>
<a:theme xmlns:a="http://schemas.openxmlformats.org/drawingml/2006/main" name="35_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CC99">
            <a:alpha val="37000"/>
          </a:srgbClr>
        </a:solidFill>
        <a:ln w="38100" cap="flat" cmpd="sng" algn="ctr">
          <a:solidFill>
            <a:srgbClr val="0000FF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0000" tIns="46800" rIns="90000" bIns="4680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32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French Script MT" pitchFamily="66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CC99">
            <a:alpha val="37000"/>
          </a:srgbClr>
        </a:solidFill>
        <a:ln w="38100" cap="flat" cmpd="sng" algn="ctr">
          <a:solidFill>
            <a:srgbClr val="0000FF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0000" tIns="46800" rIns="90000" bIns="4680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32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French Script MT" pitchFamily="66" charset="0"/>
            <a:ea typeface="宋体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2.xml><?xml version="1.0" encoding="utf-8"?>
<a:theme xmlns:a="http://schemas.openxmlformats.org/drawingml/2006/main" name="36_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CC99">
            <a:alpha val="37000"/>
          </a:srgbClr>
        </a:solidFill>
        <a:ln w="38100" cap="flat" cmpd="sng" algn="ctr">
          <a:solidFill>
            <a:srgbClr val="0000FF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0000" tIns="46800" rIns="90000" bIns="4680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32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French Script MT" pitchFamily="66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CC99">
            <a:alpha val="37000"/>
          </a:srgbClr>
        </a:solidFill>
        <a:ln w="38100" cap="flat" cmpd="sng" algn="ctr">
          <a:solidFill>
            <a:srgbClr val="0000FF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0000" tIns="46800" rIns="90000" bIns="4680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32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French Script MT" pitchFamily="66" charset="0"/>
            <a:ea typeface="宋体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3.xml><?xml version="1.0" encoding="utf-8"?>
<a:theme xmlns:a="http://schemas.openxmlformats.org/drawingml/2006/main" name="37_默认设计模板">
  <a:themeElements>
    <a:clrScheme name="3_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3_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3_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4.xml><?xml version="1.0" encoding="utf-8"?>
<a:theme xmlns:a="http://schemas.openxmlformats.org/drawingml/2006/main" name="39_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CC99">
            <a:alpha val="37000"/>
          </a:srgbClr>
        </a:solidFill>
        <a:ln w="38100" cap="flat" cmpd="sng" algn="ctr">
          <a:solidFill>
            <a:srgbClr val="0000FF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0000" tIns="46800" rIns="90000" bIns="4680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32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French Script MT" pitchFamily="66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CC99">
            <a:alpha val="37000"/>
          </a:srgbClr>
        </a:solidFill>
        <a:ln w="38100" cap="flat" cmpd="sng" algn="ctr">
          <a:solidFill>
            <a:srgbClr val="0000FF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0000" tIns="46800" rIns="90000" bIns="4680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32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French Script MT" pitchFamily="66" charset="0"/>
            <a:ea typeface="宋体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5.xml><?xml version="1.0" encoding="utf-8"?>
<a:theme xmlns:a="http://schemas.openxmlformats.org/drawingml/2006/main" name="40_默认设计模板">
  <a:themeElements>
    <a:clrScheme name="3_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3_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3_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6.xml><?xml version="1.0" encoding="utf-8"?>
<a:theme xmlns:a="http://schemas.openxmlformats.org/drawingml/2006/main" name="38_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CC99">
            <a:alpha val="37000"/>
          </a:srgbClr>
        </a:solidFill>
        <a:ln w="38100" cap="flat" cmpd="sng" algn="ctr">
          <a:solidFill>
            <a:srgbClr val="0000FF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0000" tIns="46800" rIns="90000" bIns="4680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32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French Script MT" pitchFamily="66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CC99">
            <a:alpha val="37000"/>
          </a:srgbClr>
        </a:solidFill>
        <a:ln w="38100" cap="flat" cmpd="sng" algn="ctr">
          <a:solidFill>
            <a:srgbClr val="0000FF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0000" tIns="46800" rIns="90000" bIns="4680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32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French Script MT" pitchFamily="66" charset="0"/>
            <a:ea typeface="宋体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7.xml><?xml version="1.0" encoding="utf-8"?>
<a:theme xmlns:a="http://schemas.openxmlformats.org/drawingml/2006/main" name="42_默认设计模板">
  <a:themeElements>
    <a:clrScheme name="4_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4_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4_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8.xml><?xml version="1.0" encoding="utf-8"?>
<a:theme xmlns:a="http://schemas.openxmlformats.org/drawingml/2006/main" name="41_默认设计模板">
  <a:themeElements>
    <a:clrScheme name="4_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4_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4_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9.xml><?xml version="1.0" encoding="utf-8"?>
<a:theme xmlns:a="http://schemas.openxmlformats.org/drawingml/2006/main" name="2_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CC99">
            <a:alpha val="37000"/>
          </a:srgbClr>
        </a:solidFill>
        <a:ln w="38100" cap="flat" cmpd="sng" algn="ctr">
          <a:solidFill>
            <a:srgbClr val="0000FF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0000" tIns="46800" rIns="90000" bIns="4680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32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French Script MT" pitchFamily="66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CC99">
            <a:alpha val="37000"/>
          </a:srgbClr>
        </a:solidFill>
        <a:ln w="38100" cap="flat" cmpd="sng" algn="ctr">
          <a:solidFill>
            <a:srgbClr val="0000FF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0000" tIns="46800" rIns="90000" bIns="4680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32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French Script MT" pitchFamily="66" charset="0"/>
            <a:ea typeface="宋体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1_Mountain Top">
  <a:themeElements>
    <a:clrScheme name="1_Mountain Top 5">
      <a:dk1>
        <a:srgbClr val="463416"/>
      </a:dk1>
      <a:lt1>
        <a:srgbClr val="FFFFFF"/>
      </a:lt1>
      <a:dk2>
        <a:srgbClr val="003399"/>
      </a:dk2>
      <a:lt2>
        <a:srgbClr val="E3E3FF"/>
      </a:lt2>
      <a:accent1>
        <a:srgbClr val="3399FF"/>
      </a:accent1>
      <a:accent2>
        <a:srgbClr val="33CCCC"/>
      </a:accent2>
      <a:accent3>
        <a:srgbClr val="AAADCA"/>
      </a:accent3>
      <a:accent4>
        <a:srgbClr val="DADADA"/>
      </a:accent4>
      <a:accent5>
        <a:srgbClr val="ADCAFF"/>
      </a:accent5>
      <a:accent6>
        <a:srgbClr val="2DB9B9"/>
      </a:accent6>
      <a:hlink>
        <a:srgbClr val="00FFCC"/>
      </a:hlink>
      <a:folHlink>
        <a:srgbClr val="808000"/>
      </a:folHlink>
    </a:clrScheme>
    <a:fontScheme name="1_Mountain Top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CC99">
            <a:alpha val="37000"/>
          </a:srgbClr>
        </a:solidFill>
        <a:ln w="38100" cap="flat" cmpd="sng" algn="ctr">
          <a:solidFill>
            <a:srgbClr val="0000FF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0000" tIns="46800" rIns="90000" bIns="4680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32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French Script MT" pitchFamily="66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CC99">
            <a:alpha val="37000"/>
          </a:srgbClr>
        </a:solidFill>
        <a:ln w="38100" cap="flat" cmpd="sng" algn="ctr">
          <a:solidFill>
            <a:srgbClr val="0000FF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0000" tIns="46800" rIns="90000" bIns="4680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32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French Script MT" pitchFamily="66" charset="0"/>
            <a:ea typeface="宋体" pitchFamily="2" charset="-122"/>
          </a:defRPr>
        </a:defPPr>
      </a:lstStyle>
    </a:lnDef>
  </a:objectDefaults>
  <a:extraClrSchemeLst>
    <a:extraClrScheme>
      <a:clrScheme name="1_Mountain Top 1">
        <a:dk1>
          <a:srgbClr val="4C3A1C"/>
        </a:dk1>
        <a:lt1>
          <a:srgbClr val="FFFFFF"/>
        </a:lt1>
        <a:dk2>
          <a:srgbClr val="993300"/>
        </a:dk2>
        <a:lt2>
          <a:srgbClr val="CCAA00"/>
        </a:lt2>
        <a:accent1>
          <a:srgbClr val="FF3300"/>
        </a:accent1>
        <a:accent2>
          <a:srgbClr val="9E6600"/>
        </a:accent2>
        <a:accent3>
          <a:srgbClr val="CAADAA"/>
        </a:accent3>
        <a:accent4>
          <a:srgbClr val="DADADA"/>
        </a:accent4>
        <a:accent5>
          <a:srgbClr val="FFADAA"/>
        </a:accent5>
        <a:accent6>
          <a:srgbClr val="8F5C00"/>
        </a:accent6>
        <a:hlink>
          <a:srgbClr val="FFCC00"/>
        </a:hlink>
        <a:folHlink>
          <a:srgbClr val="F7DC9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untain Top 2">
        <a:dk1>
          <a:srgbClr val="3D0058"/>
        </a:dk1>
        <a:lt1>
          <a:srgbClr val="FFFFFF"/>
        </a:lt1>
        <a:dk2>
          <a:srgbClr val="9188B0"/>
        </a:dk2>
        <a:lt2>
          <a:srgbClr val="DDE0DC"/>
        </a:lt2>
        <a:accent1>
          <a:srgbClr val="FFCC00"/>
        </a:accent1>
        <a:accent2>
          <a:srgbClr val="4C3D78"/>
        </a:accent2>
        <a:accent3>
          <a:srgbClr val="C7C3D4"/>
        </a:accent3>
        <a:accent4>
          <a:srgbClr val="DADADA"/>
        </a:accent4>
        <a:accent5>
          <a:srgbClr val="FFE2AA"/>
        </a:accent5>
        <a:accent6>
          <a:srgbClr val="44366C"/>
        </a:accent6>
        <a:hlink>
          <a:srgbClr val="743D78"/>
        </a:hlink>
        <a:folHlink>
          <a:srgbClr val="CC99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untain Top 3">
        <a:dk1>
          <a:srgbClr val="10104C"/>
        </a:dk1>
        <a:lt1>
          <a:srgbClr val="FFFFFF"/>
        </a:lt1>
        <a:dk2>
          <a:srgbClr val="003366"/>
        </a:dk2>
        <a:lt2>
          <a:srgbClr val="C6CCD4"/>
        </a:lt2>
        <a:accent1>
          <a:srgbClr val="33CCFF"/>
        </a:accent1>
        <a:accent2>
          <a:srgbClr val="5B5B8D"/>
        </a:accent2>
        <a:accent3>
          <a:srgbClr val="AAADB8"/>
        </a:accent3>
        <a:accent4>
          <a:srgbClr val="DADADA"/>
        </a:accent4>
        <a:accent5>
          <a:srgbClr val="ADE2FF"/>
        </a:accent5>
        <a:accent6>
          <a:srgbClr val="52527F"/>
        </a:accent6>
        <a:hlink>
          <a:srgbClr val="4529AB"/>
        </a:hlink>
        <a:folHlink>
          <a:srgbClr val="00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untain Top 4">
        <a:dk1>
          <a:srgbClr val="B0C8CA"/>
        </a:dk1>
        <a:lt1>
          <a:srgbClr val="FFFFFF"/>
        </a:lt1>
        <a:dk2>
          <a:srgbClr val="000099"/>
        </a:dk2>
        <a:lt2>
          <a:srgbClr val="FFFFFF"/>
        </a:lt2>
        <a:accent1>
          <a:srgbClr val="89C4FF"/>
        </a:accent1>
        <a:accent2>
          <a:srgbClr val="00008C"/>
        </a:accent2>
        <a:accent3>
          <a:srgbClr val="AAAACA"/>
        </a:accent3>
        <a:accent4>
          <a:srgbClr val="DADADA"/>
        </a:accent4>
        <a:accent5>
          <a:srgbClr val="C4DEFF"/>
        </a:accent5>
        <a:accent6>
          <a:srgbClr val="00007E"/>
        </a:accent6>
        <a:hlink>
          <a:srgbClr val="6666FF"/>
        </a:hlink>
        <a:folHlink>
          <a:srgbClr val="C0C0C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untain Top 5">
        <a:dk1>
          <a:srgbClr val="463416"/>
        </a:dk1>
        <a:lt1>
          <a:srgbClr val="FFFFFF"/>
        </a:lt1>
        <a:dk2>
          <a:srgbClr val="003399"/>
        </a:dk2>
        <a:lt2>
          <a:srgbClr val="E3E3FF"/>
        </a:lt2>
        <a:accent1>
          <a:srgbClr val="3399FF"/>
        </a:accent1>
        <a:accent2>
          <a:srgbClr val="33CCCC"/>
        </a:accent2>
        <a:accent3>
          <a:srgbClr val="AAADCA"/>
        </a:accent3>
        <a:accent4>
          <a:srgbClr val="DADADA"/>
        </a:accent4>
        <a:accent5>
          <a:srgbClr val="ADCAFF"/>
        </a:accent5>
        <a:accent6>
          <a:srgbClr val="2DB9B9"/>
        </a:accent6>
        <a:hlink>
          <a:srgbClr val="00FFCC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untain Top 6">
        <a:dk1>
          <a:srgbClr val="809296"/>
        </a:dk1>
        <a:lt1>
          <a:srgbClr val="FFFFFF"/>
        </a:lt1>
        <a:dk2>
          <a:srgbClr val="6699FF"/>
        </a:dk2>
        <a:lt2>
          <a:srgbClr val="B3EDFF"/>
        </a:lt2>
        <a:accent1>
          <a:srgbClr val="FF9933"/>
        </a:accent1>
        <a:accent2>
          <a:srgbClr val="FFAA99"/>
        </a:accent2>
        <a:accent3>
          <a:srgbClr val="B8CAFF"/>
        </a:accent3>
        <a:accent4>
          <a:srgbClr val="DADADA"/>
        </a:accent4>
        <a:accent5>
          <a:srgbClr val="FFCAAD"/>
        </a:accent5>
        <a:accent6>
          <a:srgbClr val="E79A8A"/>
        </a:accent6>
        <a:hlink>
          <a:srgbClr val="FFCFAB"/>
        </a:hlink>
        <a:folHlink>
          <a:srgbClr val="CC99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untain Top 7">
        <a:dk1>
          <a:srgbClr val="006666"/>
        </a:dk1>
        <a:lt1>
          <a:srgbClr val="FFFFFF"/>
        </a:lt1>
        <a:dk2>
          <a:srgbClr val="85D1E3"/>
        </a:dk2>
        <a:lt2>
          <a:srgbClr val="CCFFFF"/>
        </a:lt2>
        <a:accent1>
          <a:srgbClr val="FFCC00"/>
        </a:accent1>
        <a:accent2>
          <a:srgbClr val="00CC99"/>
        </a:accent2>
        <a:accent3>
          <a:srgbClr val="C2E5EF"/>
        </a:accent3>
        <a:accent4>
          <a:srgbClr val="DADADA"/>
        </a:accent4>
        <a:accent5>
          <a:srgbClr val="FFE2AA"/>
        </a:accent5>
        <a:accent6>
          <a:srgbClr val="00B98A"/>
        </a:accent6>
        <a:hlink>
          <a:srgbClr val="0099FF"/>
        </a:hlink>
        <a:folHlink>
          <a:srgbClr val="66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untain Top 8">
        <a:dk1>
          <a:srgbClr val="404B3D"/>
        </a:dk1>
        <a:lt1>
          <a:srgbClr val="FFFFFF"/>
        </a:lt1>
        <a:dk2>
          <a:srgbClr val="A7A491"/>
        </a:dk2>
        <a:lt2>
          <a:srgbClr val="CCD0CA"/>
        </a:lt2>
        <a:accent1>
          <a:srgbClr val="33CCCC"/>
        </a:accent1>
        <a:accent2>
          <a:srgbClr val="004E4C"/>
        </a:accent2>
        <a:accent3>
          <a:srgbClr val="D0CFC7"/>
        </a:accent3>
        <a:accent4>
          <a:srgbClr val="DADADA"/>
        </a:accent4>
        <a:accent5>
          <a:srgbClr val="ADE2E2"/>
        </a:accent5>
        <a:accent6>
          <a:srgbClr val="004644"/>
        </a:accent6>
        <a:hlink>
          <a:srgbClr val="477781"/>
        </a:hlink>
        <a:folHlink>
          <a:srgbClr val="85CC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untain Top 9">
        <a:dk1>
          <a:srgbClr val="000000"/>
        </a:dk1>
        <a:lt1>
          <a:srgbClr val="FFFFFF"/>
        </a:lt1>
        <a:dk2>
          <a:srgbClr val="FFFFAF"/>
        </a:dk2>
        <a:lt2>
          <a:srgbClr val="676597"/>
        </a:lt2>
        <a:accent1>
          <a:srgbClr val="66CCFF"/>
        </a:accent1>
        <a:accent2>
          <a:srgbClr val="CCECFF"/>
        </a:accent2>
        <a:accent3>
          <a:srgbClr val="FFFFFF"/>
        </a:accent3>
        <a:accent4>
          <a:srgbClr val="000000"/>
        </a:accent4>
        <a:accent5>
          <a:srgbClr val="B8E2FF"/>
        </a:accent5>
        <a:accent6>
          <a:srgbClr val="B9D6E7"/>
        </a:accent6>
        <a:hlink>
          <a:srgbClr val="6600CC"/>
        </a:hlink>
        <a:folHlink>
          <a:srgbClr val="008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0.xml><?xml version="1.0" encoding="utf-8"?>
<a:theme xmlns:a="http://schemas.openxmlformats.org/drawingml/2006/main" name="5_默认设计模板">
  <a:themeElements>
    <a:clrScheme name="3_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3_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3_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51.xml><?xml version="1.0" encoding="utf-8"?>
<a:theme xmlns:a="http://schemas.openxmlformats.org/drawingml/2006/main" name="43_默认设计模板">
  <a:themeElements>
    <a:clrScheme name="3_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3_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3_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52.xml><?xml version="1.0" encoding="utf-8"?>
<a:theme xmlns:a="http://schemas.openxmlformats.org/drawingml/2006/main" name="44_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CC99">
            <a:alpha val="37000"/>
          </a:srgbClr>
        </a:solidFill>
        <a:ln w="38100" cap="flat" cmpd="sng" algn="ctr">
          <a:solidFill>
            <a:srgbClr val="0000FF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0000" tIns="46800" rIns="90000" bIns="4680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32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French Script MT" pitchFamily="66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CC99">
            <a:alpha val="37000"/>
          </a:srgbClr>
        </a:solidFill>
        <a:ln w="38100" cap="flat" cmpd="sng" algn="ctr">
          <a:solidFill>
            <a:srgbClr val="0000FF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0000" tIns="46800" rIns="90000" bIns="4680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32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French Script MT" pitchFamily="66" charset="0"/>
            <a:ea typeface="宋体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53.xml><?xml version="1.0" encoding="utf-8"?>
<a:theme xmlns:a="http://schemas.openxmlformats.org/drawingml/2006/main" name="27_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CC99">
            <a:alpha val="37000"/>
          </a:srgbClr>
        </a:solidFill>
        <a:ln w="38100" cap="flat" cmpd="sng" algn="ctr">
          <a:solidFill>
            <a:srgbClr val="0000FF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0000" tIns="46800" rIns="90000" bIns="4680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32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French Script MT" pitchFamily="66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CC99">
            <a:alpha val="37000"/>
          </a:srgbClr>
        </a:solidFill>
        <a:ln w="38100" cap="flat" cmpd="sng" algn="ctr">
          <a:solidFill>
            <a:srgbClr val="0000FF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0000" tIns="46800" rIns="90000" bIns="4680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32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French Script MT" pitchFamily="66" charset="0"/>
            <a:ea typeface="宋体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54.xml><?xml version="1.0" encoding="utf-8"?>
<a:theme xmlns:a="http://schemas.openxmlformats.org/drawingml/2006/main" name="28_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CC99">
            <a:alpha val="37000"/>
          </a:srgbClr>
        </a:solidFill>
        <a:ln w="38100" cap="flat" cmpd="sng" algn="ctr">
          <a:solidFill>
            <a:srgbClr val="0000FF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0000" tIns="46800" rIns="90000" bIns="4680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32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French Script MT" pitchFamily="66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CC99">
            <a:alpha val="37000"/>
          </a:srgbClr>
        </a:solidFill>
        <a:ln w="38100" cap="flat" cmpd="sng" algn="ctr">
          <a:solidFill>
            <a:srgbClr val="0000FF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0000" tIns="46800" rIns="90000" bIns="4680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32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French Script MT" pitchFamily="66" charset="0"/>
            <a:ea typeface="宋体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55.xml><?xml version="1.0" encoding="utf-8"?>
<a:theme xmlns:a="http://schemas.openxmlformats.org/drawingml/2006/main" name="45_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CC99">
            <a:alpha val="37000"/>
          </a:srgbClr>
        </a:solidFill>
        <a:ln w="38100" cap="flat" cmpd="sng" algn="ctr">
          <a:solidFill>
            <a:srgbClr val="0000FF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0000" tIns="46800" rIns="90000" bIns="4680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32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French Script MT" pitchFamily="66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CC99">
            <a:alpha val="37000"/>
          </a:srgbClr>
        </a:solidFill>
        <a:ln w="38100" cap="flat" cmpd="sng" algn="ctr">
          <a:solidFill>
            <a:srgbClr val="0000FF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0000" tIns="46800" rIns="90000" bIns="4680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32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French Script MT" pitchFamily="66" charset="0"/>
            <a:ea typeface="宋体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56.xml><?xml version="1.0" encoding="utf-8"?>
<a:theme xmlns:a="http://schemas.openxmlformats.org/drawingml/2006/main" name="46_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CC99">
            <a:alpha val="37000"/>
          </a:srgbClr>
        </a:solidFill>
        <a:ln w="38100" cap="flat" cmpd="sng" algn="ctr">
          <a:solidFill>
            <a:srgbClr val="0000FF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0000" tIns="46800" rIns="90000" bIns="4680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32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French Script MT" pitchFamily="66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CC99">
            <a:alpha val="37000"/>
          </a:srgbClr>
        </a:solidFill>
        <a:ln w="38100" cap="flat" cmpd="sng" algn="ctr">
          <a:solidFill>
            <a:srgbClr val="0000FF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0000" tIns="46800" rIns="90000" bIns="4680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32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French Script MT" pitchFamily="66" charset="0"/>
            <a:ea typeface="宋体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57.xml><?xml version="1.0" encoding="utf-8"?>
<a:theme xmlns:a="http://schemas.openxmlformats.org/drawingml/2006/main" name="47_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CC99">
            <a:alpha val="37000"/>
          </a:srgbClr>
        </a:solidFill>
        <a:ln w="38100" cap="flat" cmpd="sng" algn="ctr">
          <a:solidFill>
            <a:srgbClr val="0000FF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0000" tIns="46800" rIns="90000" bIns="4680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32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French Script MT" pitchFamily="66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CC99">
            <a:alpha val="37000"/>
          </a:srgbClr>
        </a:solidFill>
        <a:ln w="38100" cap="flat" cmpd="sng" algn="ctr">
          <a:solidFill>
            <a:srgbClr val="0000FF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0000" tIns="46800" rIns="90000" bIns="4680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32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French Script MT" pitchFamily="66" charset="0"/>
            <a:ea typeface="宋体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58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3_默认设计模板">
  <a:themeElements>
    <a:clrScheme name="3_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3_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3_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Ripple">
  <a:themeElements>
    <a:clrScheme name="Ripple 3">
      <a:dk1>
        <a:srgbClr val="008AE8"/>
      </a:dk1>
      <a:lt1>
        <a:srgbClr val="FFFFFF"/>
      </a:lt1>
      <a:dk2>
        <a:srgbClr val="0068AE"/>
      </a:dk2>
      <a:lt2>
        <a:srgbClr val="CCECFF"/>
      </a:lt2>
      <a:accent1>
        <a:srgbClr val="009999"/>
      </a:accent1>
      <a:accent2>
        <a:srgbClr val="0088E4"/>
      </a:accent2>
      <a:accent3>
        <a:srgbClr val="AAB9D3"/>
      </a:accent3>
      <a:accent4>
        <a:srgbClr val="DADADA"/>
      </a:accent4>
      <a:accent5>
        <a:srgbClr val="AACACA"/>
      </a:accent5>
      <a:accent6>
        <a:srgbClr val="007BCF"/>
      </a:accent6>
      <a:hlink>
        <a:srgbClr val="99FF99"/>
      </a:hlink>
      <a:folHlink>
        <a:srgbClr val="AFE1FF"/>
      </a:folHlink>
    </a:clrScheme>
    <a:fontScheme name="Ripple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Ripple 1">
        <a:dk1>
          <a:srgbClr val="2B2B85"/>
        </a:dk1>
        <a:lt1>
          <a:srgbClr val="FFFFFF"/>
        </a:lt1>
        <a:dk2>
          <a:srgbClr val="00254A"/>
        </a:dk2>
        <a:lt2>
          <a:srgbClr val="C0C0C0"/>
        </a:lt2>
        <a:accent1>
          <a:srgbClr val="0099FF"/>
        </a:accent1>
        <a:accent2>
          <a:srgbClr val="006699"/>
        </a:accent2>
        <a:accent3>
          <a:srgbClr val="AAACB1"/>
        </a:accent3>
        <a:accent4>
          <a:srgbClr val="DADADA"/>
        </a:accent4>
        <a:accent5>
          <a:srgbClr val="AACAFF"/>
        </a:accent5>
        <a:accent6>
          <a:srgbClr val="005C8A"/>
        </a:accent6>
        <a:hlink>
          <a:srgbClr val="99CCFF"/>
        </a:hlink>
        <a:folHlink>
          <a:srgbClr val="8F8FB5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ipple 2">
        <a:dk1>
          <a:srgbClr val="3B4B5D"/>
        </a:dk1>
        <a:lt1>
          <a:srgbClr val="FFFFFF"/>
        </a:lt1>
        <a:dk2>
          <a:srgbClr val="466886"/>
        </a:dk2>
        <a:lt2>
          <a:srgbClr val="CCECFF"/>
        </a:lt2>
        <a:accent1>
          <a:srgbClr val="6D9D97"/>
        </a:accent1>
        <a:accent2>
          <a:srgbClr val="53718C"/>
        </a:accent2>
        <a:accent3>
          <a:srgbClr val="B0B9C3"/>
        </a:accent3>
        <a:accent4>
          <a:srgbClr val="DADADA"/>
        </a:accent4>
        <a:accent5>
          <a:srgbClr val="BACCC9"/>
        </a:accent5>
        <a:accent6>
          <a:srgbClr val="4A667E"/>
        </a:accent6>
        <a:hlink>
          <a:srgbClr val="99CCFF"/>
        </a:hlink>
        <a:folHlink>
          <a:srgbClr val="A97CF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ipple 3">
        <a:dk1>
          <a:srgbClr val="008AE8"/>
        </a:dk1>
        <a:lt1>
          <a:srgbClr val="FFFFFF"/>
        </a:lt1>
        <a:dk2>
          <a:srgbClr val="0068AE"/>
        </a:dk2>
        <a:lt2>
          <a:srgbClr val="CCECFF"/>
        </a:lt2>
        <a:accent1>
          <a:srgbClr val="009999"/>
        </a:accent1>
        <a:accent2>
          <a:srgbClr val="0088E4"/>
        </a:accent2>
        <a:accent3>
          <a:srgbClr val="AAB9D3"/>
        </a:accent3>
        <a:accent4>
          <a:srgbClr val="DADADA"/>
        </a:accent4>
        <a:accent5>
          <a:srgbClr val="AACACA"/>
        </a:accent5>
        <a:accent6>
          <a:srgbClr val="007BCF"/>
        </a:accent6>
        <a:hlink>
          <a:srgbClr val="99FF99"/>
        </a:hlink>
        <a:folHlink>
          <a:srgbClr val="AFE1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ipple 4">
        <a:dk1>
          <a:srgbClr val="9B69FF"/>
        </a:dk1>
        <a:lt1>
          <a:srgbClr val="FFFFFF"/>
        </a:lt1>
        <a:dk2>
          <a:srgbClr val="666699"/>
        </a:dk2>
        <a:lt2>
          <a:srgbClr val="D9D9FF"/>
        </a:lt2>
        <a:accent1>
          <a:srgbClr val="66CCFF"/>
        </a:accent1>
        <a:accent2>
          <a:srgbClr val="9966FF"/>
        </a:accent2>
        <a:accent3>
          <a:srgbClr val="B8B8CA"/>
        </a:accent3>
        <a:accent4>
          <a:srgbClr val="DADADA"/>
        </a:accent4>
        <a:accent5>
          <a:srgbClr val="B8E2FF"/>
        </a:accent5>
        <a:accent6>
          <a:srgbClr val="8A5CE7"/>
        </a:accent6>
        <a:hlink>
          <a:srgbClr val="0099CC"/>
        </a:hlink>
        <a:folHlink>
          <a:srgbClr val="0033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ipple 5">
        <a:dk1>
          <a:srgbClr val="008080"/>
        </a:dk1>
        <a:lt1>
          <a:srgbClr val="FFFFFF"/>
        </a:lt1>
        <a:dk2>
          <a:srgbClr val="006666"/>
        </a:dk2>
        <a:lt2>
          <a:srgbClr val="FFFFCC"/>
        </a:lt2>
        <a:accent1>
          <a:srgbClr val="0099FF"/>
        </a:accent1>
        <a:accent2>
          <a:srgbClr val="008080"/>
        </a:accent2>
        <a:accent3>
          <a:srgbClr val="AAB8B8"/>
        </a:accent3>
        <a:accent4>
          <a:srgbClr val="DADADA"/>
        </a:accent4>
        <a:accent5>
          <a:srgbClr val="AACAFF"/>
        </a:accent5>
        <a:accent6>
          <a:srgbClr val="007373"/>
        </a:accent6>
        <a:hlink>
          <a:srgbClr val="1ACE9F"/>
        </a:hlink>
        <a:folHlink>
          <a:srgbClr val="A5B5CD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ipple 6">
        <a:dk1>
          <a:srgbClr val="CDD9D1"/>
        </a:dk1>
        <a:lt1>
          <a:srgbClr val="FFFFFF"/>
        </a:lt1>
        <a:dk2>
          <a:srgbClr val="A3BBA9"/>
        </a:dk2>
        <a:lt2>
          <a:srgbClr val="007D80"/>
        </a:lt2>
        <a:accent1>
          <a:srgbClr val="9CA8A4"/>
        </a:accent1>
        <a:accent2>
          <a:srgbClr val="CBD7CE"/>
        </a:accent2>
        <a:accent3>
          <a:srgbClr val="CEDAD1"/>
        </a:accent3>
        <a:accent4>
          <a:srgbClr val="DADADA"/>
        </a:accent4>
        <a:accent5>
          <a:srgbClr val="CBD1CF"/>
        </a:accent5>
        <a:accent6>
          <a:srgbClr val="B8C3BA"/>
        </a:accent6>
        <a:hlink>
          <a:srgbClr val="009900"/>
        </a:hlink>
        <a:folHlink>
          <a:srgbClr val="0099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ipple 7">
        <a:dk1>
          <a:srgbClr val="686B5D"/>
        </a:dk1>
        <a:lt1>
          <a:srgbClr val="DCDAD0"/>
        </a:lt1>
        <a:dk2>
          <a:srgbClr val="525040"/>
        </a:dk2>
        <a:lt2>
          <a:srgbClr val="D3D2A6"/>
        </a:lt2>
        <a:accent1>
          <a:srgbClr val="5D8770"/>
        </a:accent1>
        <a:accent2>
          <a:srgbClr val="686B5D"/>
        </a:accent2>
        <a:accent3>
          <a:srgbClr val="B3B3AF"/>
        </a:accent3>
        <a:accent4>
          <a:srgbClr val="BCBAB1"/>
        </a:accent4>
        <a:accent5>
          <a:srgbClr val="B6C3BB"/>
        </a:accent5>
        <a:accent6>
          <a:srgbClr val="5E6053"/>
        </a:accent6>
        <a:hlink>
          <a:srgbClr val="85B7A9"/>
        </a:hlink>
        <a:folHlink>
          <a:srgbClr val="B8936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ipple 8">
        <a:dk1>
          <a:srgbClr val="000000"/>
        </a:dk1>
        <a:lt1>
          <a:srgbClr val="EAEAEA"/>
        </a:lt1>
        <a:dk2>
          <a:srgbClr val="000000"/>
        </a:dk2>
        <a:lt2>
          <a:srgbClr val="B2B2B2"/>
        </a:lt2>
        <a:accent1>
          <a:srgbClr val="A4BCC4"/>
        </a:accent1>
        <a:accent2>
          <a:srgbClr val="FFFFFF"/>
        </a:accent2>
        <a:accent3>
          <a:srgbClr val="F3F3F3"/>
        </a:accent3>
        <a:accent4>
          <a:srgbClr val="000000"/>
        </a:accent4>
        <a:accent5>
          <a:srgbClr val="CFDADE"/>
        </a:accent5>
        <a:accent6>
          <a:srgbClr val="E7E7E7"/>
        </a:accent6>
        <a:hlink>
          <a:srgbClr val="0066FF"/>
        </a:hlink>
        <a:folHlink>
          <a:srgbClr val="00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ipple 9">
        <a:dk1>
          <a:srgbClr val="000000"/>
        </a:dk1>
        <a:lt1>
          <a:srgbClr val="D7D1B9"/>
        </a:lt1>
        <a:dk2>
          <a:srgbClr val="B39257"/>
        </a:dk2>
        <a:lt2>
          <a:srgbClr val="B1A887"/>
        </a:lt2>
        <a:accent1>
          <a:srgbClr val="FFCC66"/>
        </a:accent1>
        <a:accent2>
          <a:srgbClr val="E6E3AC"/>
        </a:accent2>
        <a:accent3>
          <a:srgbClr val="E8E5D9"/>
        </a:accent3>
        <a:accent4>
          <a:srgbClr val="000000"/>
        </a:accent4>
        <a:accent5>
          <a:srgbClr val="FFE2B8"/>
        </a:accent5>
        <a:accent6>
          <a:srgbClr val="D0CE9B"/>
        </a:accent6>
        <a:hlink>
          <a:srgbClr val="666633"/>
        </a:hlink>
        <a:folHlink>
          <a:srgbClr val="9C98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1_Pixel">
  <a:themeElements>
    <a:clrScheme name="1_Pixel 12">
      <a:dk1>
        <a:srgbClr val="000000"/>
      </a:dk1>
      <a:lt1>
        <a:srgbClr val="FFFFFF"/>
      </a:lt1>
      <a:dk2>
        <a:srgbClr val="000000"/>
      </a:dk2>
      <a:lt2>
        <a:srgbClr val="00007D"/>
      </a:lt2>
      <a:accent1>
        <a:srgbClr val="9999FF"/>
      </a:accent1>
      <a:accent2>
        <a:srgbClr val="9999CC"/>
      </a:accent2>
      <a:accent3>
        <a:srgbClr val="FFFFFF"/>
      </a:accent3>
      <a:accent4>
        <a:srgbClr val="000000"/>
      </a:accent4>
      <a:accent5>
        <a:srgbClr val="CACAFF"/>
      </a:accent5>
      <a:accent6>
        <a:srgbClr val="8A8AB9"/>
      </a:accent6>
      <a:hlink>
        <a:srgbClr val="666699"/>
      </a:hlink>
      <a:folHlink>
        <a:srgbClr val="CCCCE6"/>
      </a:folHlink>
    </a:clrScheme>
    <a:fontScheme name="1_Pixel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Pixel 1">
        <a:dk1>
          <a:srgbClr val="0066FF"/>
        </a:dk1>
        <a:lt1>
          <a:srgbClr val="FFFFFF"/>
        </a:lt1>
        <a:dk2>
          <a:srgbClr val="000066"/>
        </a:dk2>
        <a:lt2>
          <a:srgbClr val="FFFFFF"/>
        </a:lt2>
        <a:accent1>
          <a:srgbClr val="6699FF"/>
        </a:accent1>
        <a:accent2>
          <a:srgbClr val="3333FF"/>
        </a:accent2>
        <a:accent3>
          <a:srgbClr val="AAAAB8"/>
        </a:accent3>
        <a:accent4>
          <a:srgbClr val="DADADA"/>
        </a:accent4>
        <a:accent5>
          <a:srgbClr val="B8CAFF"/>
        </a:accent5>
        <a:accent6>
          <a:srgbClr val="2D2DE7"/>
        </a:accent6>
        <a:hlink>
          <a:srgbClr val="FFCC00"/>
        </a:hlink>
        <a:folHlink>
          <a:srgbClr val="00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Pixel 2">
        <a:dk1>
          <a:srgbClr val="009999"/>
        </a:dk1>
        <a:lt1>
          <a:srgbClr val="FFFFFF"/>
        </a:lt1>
        <a:dk2>
          <a:srgbClr val="334B49"/>
        </a:dk2>
        <a:lt2>
          <a:srgbClr val="FFFFFF"/>
        </a:lt2>
        <a:accent1>
          <a:srgbClr val="33CCCC"/>
        </a:accent1>
        <a:accent2>
          <a:srgbClr val="008080"/>
        </a:accent2>
        <a:accent3>
          <a:srgbClr val="ADB1B1"/>
        </a:accent3>
        <a:accent4>
          <a:srgbClr val="DADADA"/>
        </a:accent4>
        <a:accent5>
          <a:srgbClr val="ADE2E2"/>
        </a:accent5>
        <a:accent6>
          <a:srgbClr val="007373"/>
        </a:accent6>
        <a:hlink>
          <a:srgbClr val="FFCC00"/>
        </a:hlink>
        <a:folHlink>
          <a:srgbClr val="0066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Pixel 3">
        <a:dk1>
          <a:srgbClr val="006699"/>
        </a:dk1>
        <a:lt1>
          <a:srgbClr val="FFFFFF"/>
        </a:lt1>
        <a:dk2>
          <a:srgbClr val="333399"/>
        </a:dk2>
        <a:lt2>
          <a:srgbClr val="FFFFFF"/>
        </a:lt2>
        <a:accent1>
          <a:srgbClr val="0099CC"/>
        </a:accent1>
        <a:accent2>
          <a:srgbClr val="0386AF"/>
        </a:accent2>
        <a:accent3>
          <a:srgbClr val="ADADCA"/>
        </a:accent3>
        <a:accent4>
          <a:srgbClr val="DADADA"/>
        </a:accent4>
        <a:accent5>
          <a:srgbClr val="AACAE2"/>
        </a:accent5>
        <a:accent6>
          <a:srgbClr val="02799E"/>
        </a:accent6>
        <a:hlink>
          <a:srgbClr val="FFCC00"/>
        </a:hlink>
        <a:folHlink>
          <a:srgbClr val="66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Pixel 4">
        <a:dk1>
          <a:srgbClr val="008080"/>
        </a:dk1>
        <a:lt1>
          <a:srgbClr val="FFFFFF"/>
        </a:lt1>
        <a:dk2>
          <a:srgbClr val="2F978D"/>
        </a:dk2>
        <a:lt2>
          <a:srgbClr val="FFFFFF"/>
        </a:lt2>
        <a:accent1>
          <a:srgbClr val="0099FF"/>
        </a:accent1>
        <a:accent2>
          <a:srgbClr val="009999"/>
        </a:accent2>
        <a:accent3>
          <a:srgbClr val="ADC9C5"/>
        </a:accent3>
        <a:accent4>
          <a:srgbClr val="DADADA"/>
        </a:accent4>
        <a:accent5>
          <a:srgbClr val="AACAFF"/>
        </a:accent5>
        <a:accent6>
          <a:srgbClr val="008A8A"/>
        </a:accent6>
        <a:hlink>
          <a:srgbClr val="FFFFCC"/>
        </a:hlink>
        <a:folHlink>
          <a:srgbClr val="70CAC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Pixel 5">
        <a:dk1>
          <a:srgbClr val="822504"/>
        </a:dk1>
        <a:lt1>
          <a:srgbClr val="FFFFFF"/>
        </a:lt1>
        <a:dk2>
          <a:srgbClr val="330000"/>
        </a:dk2>
        <a:lt2>
          <a:srgbClr val="FFFFFF"/>
        </a:lt2>
        <a:accent1>
          <a:srgbClr val="FF9900"/>
        </a:accent1>
        <a:accent2>
          <a:srgbClr val="9E2A06"/>
        </a:accent2>
        <a:accent3>
          <a:srgbClr val="ADAAAA"/>
        </a:accent3>
        <a:accent4>
          <a:srgbClr val="DADADA"/>
        </a:accent4>
        <a:accent5>
          <a:srgbClr val="FFCAAA"/>
        </a:accent5>
        <a:accent6>
          <a:srgbClr val="8F2505"/>
        </a:accent6>
        <a:hlink>
          <a:srgbClr val="FF3300"/>
        </a:hlink>
        <a:folHlink>
          <a:srgbClr val="7C070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Pixel 6">
        <a:dk1>
          <a:srgbClr val="336600"/>
        </a:dk1>
        <a:lt1>
          <a:srgbClr val="FFFFFF"/>
        </a:lt1>
        <a:dk2>
          <a:srgbClr val="4A7911"/>
        </a:dk2>
        <a:lt2>
          <a:srgbClr val="FFFFFF"/>
        </a:lt2>
        <a:accent1>
          <a:srgbClr val="666633"/>
        </a:accent1>
        <a:accent2>
          <a:srgbClr val="669900"/>
        </a:accent2>
        <a:accent3>
          <a:srgbClr val="B1BEAA"/>
        </a:accent3>
        <a:accent4>
          <a:srgbClr val="DADADA"/>
        </a:accent4>
        <a:accent5>
          <a:srgbClr val="B8B8AD"/>
        </a:accent5>
        <a:accent6>
          <a:srgbClr val="5C8A00"/>
        </a:accent6>
        <a:hlink>
          <a:srgbClr val="FFCC00"/>
        </a:hlink>
        <a:folHlink>
          <a:srgbClr val="99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Pixel 7">
        <a:dk1>
          <a:srgbClr val="000000"/>
        </a:dk1>
        <a:lt1>
          <a:srgbClr val="FFFFFF"/>
        </a:lt1>
        <a:dk2>
          <a:srgbClr val="000000"/>
        </a:dk2>
        <a:lt2>
          <a:srgbClr val="CC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6633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Pixel 8">
        <a:dk1>
          <a:srgbClr val="003300"/>
        </a:dk1>
        <a:lt1>
          <a:srgbClr val="FFFFFF"/>
        </a:lt1>
        <a:dk2>
          <a:srgbClr val="000000"/>
        </a:dk2>
        <a:lt2>
          <a:srgbClr val="336600"/>
        </a:lt2>
        <a:accent1>
          <a:srgbClr val="CCCC00"/>
        </a:accent1>
        <a:accent2>
          <a:srgbClr val="669900"/>
        </a:accent2>
        <a:accent3>
          <a:srgbClr val="FFFFFF"/>
        </a:accent3>
        <a:accent4>
          <a:srgbClr val="002A00"/>
        </a:accent4>
        <a:accent5>
          <a:srgbClr val="E2E2AA"/>
        </a:accent5>
        <a:accent6>
          <a:srgbClr val="5C8A00"/>
        </a:accent6>
        <a:hlink>
          <a:srgbClr val="333300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Pixel 9">
        <a:dk1>
          <a:srgbClr val="000000"/>
        </a:dk1>
        <a:lt1>
          <a:srgbClr val="FFFFFF"/>
        </a:lt1>
        <a:dk2>
          <a:srgbClr val="000000"/>
        </a:dk2>
        <a:lt2>
          <a:srgbClr val="440044"/>
        </a:lt2>
        <a:accent1>
          <a:srgbClr val="FFCCCC"/>
        </a:accent1>
        <a:accent2>
          <a:srgbClr val="790571"/>
        </a:accent2>
        <a:accent3>
          <a:srgbClr val="FFFFFF"/>
        </a:accent3>
        <a:accent4>
          <a:srgbClr val="000000"/>
        </a:accent4>
        <a:accent5>
          <a:srgbClr val="FFE2E2"/>
        </a:accent5>
        <a:accent6>
          <a:srgbClr val="6D0466"/>
        </a:accent6>
        <a:hlink>
          <a:srgbClr val="993366"/>
        </a:hlink>
        <a:folHlink>
          <a:srgbClr val="9F839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Pixel 10">
        <a:dk1>
          <a:srgbClr val="000000"/>
        </a:dk1>
        <a:lt1>
          <a:srgbClr val="FFFFFF"/>
        </a:lt1>
        <a:dk2>
          <a:srgbClr val="000000"/>
        </a:dk2>
        <a:lt2>
          <a:srgbClr val="FF9900"/>
        </a:lt2>
        <a:accent1>
          <a:srgbClr val="FFCC99"/>
        </a:accent1>
        <a:accent2>
          <a:srgbClr val="FBA313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E39310"/>
        </a:accent6>
        <a:hlink>
          <a:srgbClr val="CC3300"/>
        </a:hlink>
        <a:folHlink>
          <a:srgbClr val="FCC66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Pixel 11">
        <a:dk1>
          <a:srgbClr val="000000"/>
        </a:dk1>
        <a:lt1>
          <a:srgbClr val="FFFFFF"/>
        </a:lt1>
        <a:dk2>
          <a:srgbClr val="000000"/>
        </a:dk2>
        <a:lt2>
          <a:srgbClr val="779F92"/>
        </a:lt2>
        <a:accent1>
          <a:srgbClr val="33CCCC"/>
        </a:accent1>
        <a:accent2>
          <a:srgbClr val="9DC2D7"/>
        </a:accent2>
        <a:accent3>
          <a:srgbClr val="FFFFFF"/>
        </a:accent3>
        <a:accent4>
          <a:srgbClr val="000000"/>
        </a:accent4>
        <a:accent5>
          <a:srgbClr val="ADE2E2"/>
        </a:accent5>
        <a:accent6>
          <a:srgbClr val="8EB0C3"/>
        </a:accent6>
        <a:hlink>
          <a:srgbClr val="006666"/>
        </a:hlink>
        <a:folHlink>
          <a:srgbClr val="CC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Pixel 12">
        <a:dk1>
          <a:srgbClr val="000000"/>
        </a:dk1>
        <a:lt1>
          <a:srgbClr val="FFFFFF"/>
        </a:lt1>
        <a:dk2>
          <a:srgbClr val="000000"/>
        </a:dk2>
        <a:lt2>
          <a:srgbClr val="00007D"/>
        </a:lt2>
        <a:accent1>
          <a:srgbClr val="9999FF"/>
        </a:accent1>
        <a:accent2>
          <a:srgbClr val="9999CC"/>
        </a:accent2>
        <a:accent3>
          <a:srgbClr val="FFFFFF"/>
        </a:accent3>
        <a:accent4>
          <a:srgbClr val="000000"/>
        </a:accent4>
        <a:accent5>
          <a:srgbClr val="CACAFF"/>
        </a:accent5>
        <a:accent6>
          <a:srgbClr val="8A8AB9"/>
        </a:accent6>
        <a:hlink>
          <a:srgbClr val="666699"/>
        </a:hlink>
        <a:folHlink>
          <a:srgbClr val="CCCCE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9.xml><?xml version="1.0" encoding="utf-8"?>
<a:theme xmlns:a="http://schemas.openxmlformats.org/drawingml/2006/main" name="2_Ripple">
  <a:themeElements>
    <a:clrScheme name="Ripple 3">
      <a:dk1>
        <a:srgbClr val="008AE8"/>
      </a:dk1>
      <a:lt1>
        <a:srgbClr val="FFFFFF"/>
      </a:lt1>
      <a:dk2>
        <a:srgbClr val="0068AE"/>
      </a:dk2>
      <a:lt2>
        <a:srgbClr val="CCECFF"/>
      </a:lt2>
      <a:accent1>
        <a:srgbClr val="009999"/>
      </a:accent1>
      <a:accent2>
        <a:srgbClr val="0088E4"/>
      </a:accent2>
      <a:accent3>
        <a:srgbClr val="AAB9D3"/>
      </a:accent3>
      <a:accent4>
        <a:srgbClr val="DADADA"/>
      </a:accent4>
      <a:accent5>
        <a:srgbClr val="AACACA"/>
      </a:accent5>
      <a:accent6>
        <a:srgbClr val="007BCF"/>
      </a:accent6>
      <a:hlink>
        <a:srgbClr val="99FF99"/>
      </a:hlink>
      <a:folHlink>
        <a:srgbClr val="AFE1FF"/>
      </a:folHlink>
    </a:clrScheme>
    <a:fontScheme name="2_Ripple">
      <a:majorFont>
        <a:latin typeface=""/>
        <a:ea typeface=""/>
        <a:cs typeface=""/>
      </a:majorFont>
      <a:minorFont>
        <a:latin typeface="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CC99">
            <a:alpha val="37000"/>
          </a:srgbClr>
        </a:solidFill>
        <a:ln w="38100" cap="flat" cmpd="sng" algn="ctr">
          <a:solidFill>
            <a:srgbClr val="0000FF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0000" tIns="46800" rIns="90000" bIns="4680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32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French Script MT" pitchFamily="66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CC99">
            <a:alpha val="37000"/>
          </a:srgbClr>
        </a:solidFill>
        <a:ln w="38100" cap="flat" cmpd="sng" algn="ctr">
          <a:solidFill>
            <a:srgbClr val="0000FF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0000" tIns="46800" rIns="90000" bIns="4680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32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French Script MT" pitchFamily="66" charset="0"/>
            <a:ea typeface="宋体" pitchFamily="2" charset="-122"/>
          </a:defRPr>
        </a:defPPr>
      </a:lstStyle>
    </a:lnDef>
  </a:objectDefaults>
  <a:extraClrSchemeLst>
    <a:extraClrScheme>
      <a:clrScheme name="Ripple 1">
        <a:dk1>
          <a:srgbClr val="2B2B85"/>
        </a:dk1>
        <a:lt1>
          <a:srgbClr val="FFFFFF"/>
        </a:lt1>
        <a:dk2>
          <a:srgbClr val="00254A"/>
        </a:dk2>
        <a:lt2>
          <a:srgbClr val="C0C0C0"/>
        </a:lt2>
        <a:accent1>
          <a:srgbClr val="0099FF"/>
        </a:accent1>
        <a:accent2>
          <a:srgbClr val="006699"/>
        </a:accent2>
        <a:accent3>
          <a:srgbClr val="AAACB1"/>
        </a:accent3>
        <a:accent4>
          <a:srgbClr val="DADADA"/>
        </a:accent4>
        <a:accent5>
          <a:srgbClr val="AACAFF"/>
        </a:accent5>
        <a:accent6>
          <a:srgbClr val="005C8A"/>
        </a:accent6>
        <a:hlink>
          <a:srgbClr val="99CCFF"/>
        </a:hlink>
        <a:folHlink>
          <a:srgbClr val="8F8FB5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ipple 2">
        <a:dk1>
          <a:srgbClr val="3B4B5D"/>
        </a:dk1>
        <a:lt1>
          <a:srgbClr val="FFFFFF"/>
        </a:lt1>
        <a:dk2>
          <a:srgbClr val="466886"/>
        </a:dk2>
        <a:lt2>
          <a:srgbClr val="CCECFF"/>
        </a:lt2>
        <a:accent1>
          <a:srgbClr val="6D9D97"/>
        </a:accent1>
        <a:accent2>
          <a:srgbClr val="53718C"/>
        </a:accent2>
        <a:accent3>
          <a:srgbClr val="B0B9C3"/>
        </a:accent3>
        <a:accent4>
          <a:srgbClr val="DADADA"/>
        </a:accent4>
        <a:accent5>
          <a:srgbClr val="BACCC9"/>
        </a:accent5>
        <a:accent6>
          <a:srgbClr val="4A667E"/>
        </a:accent6>
        <a:hlink>
          <a:srgbClr val="99CCFF"/>
        </a:hlink>
        <a:folHlink>
          <a:srgbClr val="A97CF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ipple 3">
        <a:dk1>
          <a:srgbClr val="008AE8"/>
        </a:dk1>
        <a:lt1>
          <a:srgbClr val="FFFFFF"/>
        </a:lt1>
        <a:dk2>
          <a:srgbClr val="0068AE"/>
        </a:dk2>
        <a:lt2>
          <a:srgbClr val="CCECFF"/>
        </a:lt2>
        <a:accent1>
          <a:srgbClr val="009999"/>
        </a:accent1>
        <a:accent2>
          <a:srgbClr val="0088E4"/>
        </a:accent2>
        <a:accent3>
          <a:srgbClr val="AAB9D3"/>
        </a:accent3>
        <a:accent4>
          <a:srgbClr val="DADADA"/>
        </a:accent4>
        <a:accent5>
          <a:srgbClr val="AACACA"/>
        </a:accent5>
        <a:accent6>
          <a:srgbClr val="007BCF"/>
        </a:accent6>
        <a:hlink>
          <a:srgbClr val="99FF99"/>
        </a:hlink>
        <a:folHlink>
          <a:srgbClr val="AFE1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ipple 4">
        <a:dk1>
          <a:srgbClr val="9B69FF"/>
        </a:dk1>
        <a:lt1>
          <a:srgbClr val="FFFFFF"/>
        </a:lt1>
        <a:dk2>
          <a:srgbClr val="666699"/>
        </a:dk2>
        <a:lt2>
          <a:srgbClr val="D9D9FF"/>
        </a:lt2>
        <a:accent1>
          <a:srgbClr val="66CCFF"/>
        </a:accent1>
        <a:accent2>
          <a:srgbClr val="9966FF"/>
        </a:accent2>
        <a:accent3>
          <a:srgbClr val="B8B8CA"/>
        </a:accent3>
        <a:accent4>
          <a:srgbClr val="DADADA"/>
        </a:accent4>
        <a:accent5>
          <a:srgbClr val="B8E2FF"/>
        </a:accent5>
        <a:accent6>
          <a:srgbClr val="8A5CE7"/>
        </a:accent6>
        <a:hlink>
          <a:srgbClr val="0099CC"/>
        </a:hlink>
        <a:folHlink>
          <a:srgbClr val="0033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ipple 5">
        <a:dk1>
          <a:srgbClr val="008080"/>
        </a:dk1>
        <a:lt1>
          <a:srgbClr val="FFFFFF"/>
        </a:lt1>
        <a:dk2>
          <a:srgbClr val="006666"/>
        </a:dk2>
        <a:lt2>
          <a:srgbClr val="FFFFCC"/>
        </a:lt2>
        <a:accent1>
          <a:srgbClr val="0099FF"/>
        </a:accent1>
        <a:accent2>
          <a:srgbClr val="008080"/>
        </a:accent2>
        <a:accent3>
          <a:srgbClr val="AAB8B8"/>
        </a:accent3>
        <a:accent4>
          <a:srgbClr val="DADADA"/>
        </a:accent4>
        <a:accent5>
          <a:srgbClr val="AACAFF"/>
        </a:accent5>
        <a:accent6>
          <a:srgbClr val="007373"/>
        </a:accent6>
        <a:hlink>
          <a:srgbClr val="1ACE9F"/>
        </a:hlink>
        <a:folHlink>
          <a:srgbClr val="A5B5CD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ipple 6">
        <a:dk1>
          <a:srgbClr val="CDD9D1"/>
        </a:dk1>
        <a:lt1>
          <a:srgbClr val="FFFFFF"/>
        </a:lt1>
        <a:dk2>
          <a:srgbClr val="A3BBA9"/>
        </a:dk2>
        <a:lt2>
          <a:srgbClr val="007D80"/>
        </a:lt2>
        <a:accent1>
          <a:srgbClr val="9CA8A4"/>
        </a:accent1>
        <a:accent2>
          <a:srgbClr val="CBD7CE"/>
        </a:accent2>
        <a:accent3>
          <a:srgbClr val="CEDAD1"/>
        </a:accent3>
        <a:accent4>
          <a:srgbClr val="DADADA"/>
        </a:accent4>
        <a:accent5>
          <a:srgbClr val="CBD1CF"/>
        </a:accent5>
        <a:accent6>
          <a:srgbClr val="B8C3BA"/>
        </a:accent6>
        <a:hlink>
          <a:srgbClr val="009900"/>
        </a:hlink>
        <a:folHlink>
          <a:srgbClr val="0099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ipple 7">
        <a:dk1>
          <a:srgbClr val="686B5D"/>
        </a:dk1>
        <a:lt1>
          <a:srgbClr val="DCDAD0"/>
        </a:lt1>
        <a:dk2>
          <a:srgbClr val="525040"/>
        </a:dk2>
        <a:lt2>
          <a:srgbClr val="D3D2A6"/>
        </a:lt2>
        <a:accent1>
          <a:srgbClr val="5D8770"/>
        </a:accent1>
        <a:accent2>
          <a:srgbClr val="686B5D"/>
        </a:accent2>
        <a:accent3>
          <a:srgbClr val="B3B3AF"/>
        </a:accent3>
        <a:accent4>
          <a:srgbClr val="BCBAB1"/>
        </a:accent4>
        <a:accent5>
          <a:srgbClr val="B6C3BB"/>
        </a:accent5>
        <a:accent6>
          <a:srgbClr val="5E6053"/>
        </a:accent6>
        <a:hlink>
          <a:srgbClr val="85B7A9"/>
        </a:hlink>
        <a:folHlink>
          <a:srgbClr val="B8936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ipple 8">
        <a:dk1>
          <a:srgbClr val="000000"/>
        </a:dk1>
        <a:lt1>
          <a:srgbClr val="EAEAEA"/>
        </a:lt1>
        <a:dk2>
          <a:srgbClr val="000000"/>
        </a:dk2>
        <a:lt2>
          <a:srgbClr val="B2B2B2"/>
        </a:lt2>
        <a:accent1>
          <a:srgbClr val="A4BCC4"/>
        </a:accent1>
        <a:accent2>
          <a:srgbClr val="FFFFFF"/>
        </a:accent2>
        <a:accent3>
          <a:srgbClr val="F3F3F3"/>
        </a:accent3>
        <a:accent4>
          <a:srgbClr val="000000"/>
        </a:accent4>
        <a:accent5>
          <a:srgbClr val="CFDADE"/>
        </a:accent5>
        <a:accent6>
          <a:srgbClr val="E7E7E7"/>
        </a:accent6>
        <a:hlink>
          <a:srgbClr val="0066FF"/>
        </a:hlink>
        <a:folHlink>
          <a:srgbClr val="00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ipple 9">
        <a:dk1>
          <a:srgbClr val="000000"/>
        </a:dk1>
        <a:lt1>
          <a:srgbClr val="D7D1B9"/>
        </a:lt1>
        <a:dk2>
          <a:srgbClr val="B39257"/>
        </a:dk2>
        <a:lt2>
          <a:srgbClr val="B1A887"/>
        </a:lt2>
        <a:accent1>
          <a:srgbClr val="FFCC66"/>
        </a:accent1>
        <a:accent2>
          <a:srgbClr val="E6E3AC"/>
        </a:accent2>
        <a:accent3>
          <a:srgbClr val="E8E5D9"/>
        </a:accent3>
        <a:accent4>
          <a:srgbClr val="000000"/>
        </a:accent4>
        <a:accent5>
          <a:srgbClr val="FFE2B8"/>
        </a:accent5>
        <a:accent6>
          <a:srgbClr val="D0CE9B"/>
        </a:accent6>
        <a:hlink>
          <a:srgbClr val="666633"/>
        </a:hlink>
        <a:folHlink>
          <a:srgbClr val="9C98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34942</TotalTime>
  <Words>25786</Words>
  <Application>Microsoft Office PowerPoint</Application>
  <PresentationFormat>全屏显示(4:3)</PresentationFormat>
  <Paragraphs>2011</Paragraphs>
  <Slides>457</Slides>
  <Notes>4</Notes>
  <HiddenSlides>0</HiddenSlides>
  <MMClips>0</MMClips>
  <ScaleCrop>false</ScaleCrop>
  <HeadingPairs>
    <vt:vector size="6" baseType="variant">
      <vt:variant>
        <vt:lpstr>主题</vt:lpstr>
      </vt:variant>
      <vt:variant>
        <vt:i4>57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457</vt:i4>
      </vt:variant>
    </vt:vector>
  </HeadingPairs>
  <TitlesOfParts>
    <vt:vector size="516" baseType="lpstr">
      <vt:lpstr>Mountain Top</vt:lpstr>
      <vt:lpstr>Pixel</vt:lpstr>
      <vt:lpstr>默认设计模板</vt:lpstr>
      <vt:lpstr>1_默认设计模板</vt:lpstr>
      <vt:lpstr>1_Mountain Top</vt:lpstr>
      <vt:lpstr>3_默认设计模板</vt:lpstr>
      <vt:lpstr>Ripple</vt:lpstr>
      <vt:lpstr>1_Pixel</vt:lpstr>
      <vt:lpstr>2_Ripple</vt:lpstr>
      <vt:lpstr>4_默认设计模板</vt:lpstr>
      <vt:lpstr>6_默认设计模板</vt:lpstr>
      <vt:lpstr>7_默认设计模板</vt:lpstr>
      <vt:lpstr>8_默认设计模板</vt:lpstr>
      <vt:lpstr>9_默认设计模板</vt:lpstr>
      <vt:lpstr>10_默认设计模板</vt:lpstr>
      <vt:lpstr>11_默认设计模板</vt:lpstr>
      <vt:lpstr>13_默认设计模板</vt:lpstr>
      <vt:lpstr>14_默认设计模板</vt:lpstr>
      <vt:lpstr>16_默认设计模板</vt:lpstr>
      <vt:lpstr>17_默认设计模板</vt:lpstr>
      <vt:lpstr>4_Mountain Top</vt:lpstr>
      <vt:lpstr>19_默认设计模板</vt:lpstr>
      <vt:lpstr>20_默认设计模板</vt:lpstr>
      <vt:lpstr>21_默认设计模板</vt:lpstr>
      <vt:lpstr>15_默认设计模板</vt:lpstr>
      <vt:lpstr>22_默认设计模板</vt:lpstr>
      <vt:lpstr>12_默认设计模板</vt:lpstr>
      <vt:lpstr>18_默认设计模板</vt:lpstr>
      <vt:lpstr>23_默认设计模板</vt:lpstr>
      <vt:lpstr>24_默认设计模板</vt:lpstr>
      <vt:lpstr>25_默认设计模板</vt:lpstr>
      <vt:lpstr>26_默认设计模板</vt:lpstr>
      <vt:lpstr>29_默认设计模板</vt:lpstr>
      <vt:lpstr>2_Mountain Top</vt:lpstr>
      <vt:lpstr>30_默认设计模板</vt:lpstr>
      <vt:lpstr>31_默认设计模板</vt:lpstr>
      <vt:lpstr>32_默认设计模板</vt:lpstr>
      <vt:lpstr>33_默认设计模板</vt:lpstr>
      <vt:lpstr>3_Mountain Top</vt:lpstr>
      <vt:lpstr>34_默认设计模板</vt:lpstr>
      <vt:lpstr>35_默认设计模板</vt:lpstr>
      <vt:lpstr>36_默认设计模板</vt:lpstr>
      <vt:lpstr>37_默认设计模板</vt:lpstr>
      <vt:lpstr>39_默认设计模板</vt:lpstr>
      <vt:lpstr>40_默认设计模板</vt:lpstr>
      <vt:lpstr>38_默认设计模板</vt:lpstr>
      <vt:lpstr>42_默认设计模板</vt:lpstr>
      <vt:lpstr>41_默认设计模板</vt:lpstr>
      <vt:lpstr>2_默认设计模板</vt:lpstr>
      <vt:lpstr>5_默认设计模板</vt:lpstr>
      <vt:lpstr>43_默认设计模板</vt:lpstr>
      <vt:lpstr>44_默认设计模板</vt:lpstr>
      <vt:lpstr>27_默认设计模板</vt:lpstr>
      <vt:lpstr>28_默认设计模板</vt:lpstr>
      <vt:lpstr>45_默认设计模板</vt:lpstr>
      <vt:lpstr>46_默认设计模板</vt:lpstr>
      <vt:lpstr>47_默认设计模板</vt:lpstr>
      <vt:lpstr>公式</vt:lpstr>
      <vt:lpstr>Equation</vt:lpstr>
      <vt:lpstr>高等代数  I 主讲教师 : 高 峡   理科楼 1473W   </vt:lpstr>
      <vt:lpstr>PowerPoint 演示文稿</vt:lpstr>
      <vt:lpstr>PowerPoint 演示文稿</vt:lpstr>
      <vt:lpstr>作业： 10 月 24 日 交</vt:lpstr>
      <vt:lpstr>第三章  线性空间</vt:lpstr>
      <vt:lpstr>向量空间</vt:lpstr>
      <vt:lpstr>  向量加法满足交换律, 结合律:</vt:lpstr>
      <vt:lpstr>存在零向量、负向量:</vt:lpstr>
      <vt:lpstr>  向量加法, 数乘满足分配律</vt:lpstr>
      <vt:lpstr>  数乘满足结合律</vt:lpstr>
      <vt:lpstr>仅由以上八条性质, 不通过 向量运算的具体形式 , 就可推出</vt:lpstr>
      <vt:lpstr>仅用八条性质,  就能推出</vt:lpstr>
      <vt:lpstr>八条性质的简单推论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八条公理的推论</vt:lpstr>
      <vt:lpstr>PowerPoint 演示文稿</vt:lpstr>
      <vt:lpstr>例: 区间[ a , b ] 上的全体连续函数在    函数加法, 与实数的数乘下构成 实线性空间, 记为 C[ a , b ] </vt:lpstr>
      <vt:lpstr>线性子空间是线性空间</vt:lpstr>
      <vt:lpstr>PowerPoint 演示文稿</vt:lpstr>
      <vt:lpstr>线性表出的几何意义</vt:lpstr>
      <vt:lpstr>PowerPoint 演示文稿</vt:lpstr>
      <vt:lpstr>线性表出的传递性</vt:lpstr>
      <vt:lpstr>PowerPoint 演示文稿</vt:lpstr>
      <vt:lpstr>PowerPoint 演示文稿</vt:lpstr>
      <vt:lpstr>第三章 线性空间</vt:lpstr>
      <vt:lpstr>例: 描述 氨水  二氧化氮 的化学反应,  最少需要多少个方程式？</vt:lpstr>
      <vt:lpstr>例: 描述 氨水  二氧化氮 的化学反应,  最少需要多少个方程式？</vt:lpstr>
      <vt:lpstr>化学方程式用向量组表示</vt:lpstr>
      <vt:lpstr> 最少需要几个向量才能    线性表出以下向量组 ?</vt:lpstr>
      <vt:lpstr>有冗余的向量组</vt:lpstr>
      <vt:lpstr>PowerPoint 演示文稿</vt:lpstr>
      <vt:lpstr>线性相关的正式定义</vt:lpstr>
      <vt:lpstr>PowerPoint 演示文稿</vt:lpstr>
      <vt:lpstr>线性相关的判定</vt:lpstr>
      <vt:lpstr> 无冗余的向量组</vt:lpstr>
      <vt:lpstr>线性无关的定义</vt:lpstr>
      <vt:lpstr>PowerPoint 演示文稿</vt:lpstr>
      <vt:lpstr>线性无关的判定</vt:lpstr>
      <vt:lpstr>PowerPoint 演示文稿</vt:lpstr>
      <vt:lpstr>        只含一个向量的向量组</vt:lpstr>
      <vt:lpstr>  含零向量的向量组必线性相关</vt:lpstr>
      <vt:lpstr>   Gauss 消元法判定相关性</vt:lpstr>
      <vt:lpstr>   扁平形齐次方程组</vt:lpstr>
      <vt:lpstr>   扁平形齐次方程组</vt:lpstr>
      <vt:lpstr>PowerPoint 演示文稿</vt:lpstr>
      <vt:lpstr>PowerPoint 演示文稿</vt:lpstr>
      <vt:lpstr>PowerPoint 演示文稿</vt:lpstr>
      <vt:lpstr>Kn  的标准基</vt:lpstr>
      <vt:lpstr>例:  判断方阵行向量组的线性相关性</vt:lpstr>
      <vt:lpstr>例:  判断线性相关性</vt:lpstr>
      <vt:lpstr>         向量组的部分组</vt:lpstr>
      <vt:lpstr>PowerPoint 演示文稿</vt:lpstr>
      <vt:lpstr>PowerPoint 演示文稿</vt:lpstr>
      <vt:lpstr> </vt:lpstr>
      <vt:lpstr>PowerPoint 演示文稿</vt:lpstr>
      <vt:lpstr> </vt:lpstr>
      <vt:lpstr> Quiz:</vt:lpstr>
      <vt:lpstr>第三章 线性空间</vt:lpstr>
      <vt:lpstr>极大无关部分组</vt:lpstr>
      <vt:lpstr>为什么叫 极大 无关 组 ?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要表出线性无关的向量组 , 向量个数不能比无关组少 ?</vt:lpstr>
      <vt:lpstr>个数多的组被个数少的表出， 个数多的组必线性相关！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个数多的组被个数少的表出， 个数多的组必线性相关！</vt:lpstr>
      <vt:lpstr>要表出线性无关的向量组 , 向量个数不能比无关组少 </vt:lpstr>
      <vt:lpstr>作业：   10 月 31 日 交</vt:lpstr>
      <vt:lpstr>PowerPoint 演示文稿</vt:lpstr>
      <vt:lpstr>PowerPoint 演示文稿</vt:lpstr>
      <vt:lpstr>PowerPoint 演示文稿</vt:lpstr>
      <vt:lpstr>向量组的秩 (rank)</vt:lpstr>
      <vt:lpstr>PowerPoint 演示文稿</vt:lpstr>
      <vt:lpstr>PowerPoint 演示文稿</vt:lpstr>
      <vt:lpstr>PowerPoint 演示文稿</vt:lpstr>
      <vt:lpstr>PowerPoint 演示文稿</vt:lpstr>
      <vt:lpstr>S 被划分成一个个等价类</vt:lpstr>
      <vt:lpstr>PowerPoint 演示文稿</vt:lpstr>
      <vt:lpstr>PowerPoint 演示文稿</vt:lpstr>
      <vt:lpstr>秩的条件</vt:lpstr>
      <vt:lpstr>PowerPoint 演示文稿</vt:lpstr>
      <vt:lpstr>PowerPoint 演示文稿</vt:lpstr>
      <vt:lpstr>PowerPoint 演示文稿</vt:lpstr>
      <vt:lpstr>PowerPoint 演示文稿</vt:lpstr>
      <vt:lpstr>极大无关组的计算 </vt:lpstr>
      <vt:lpstr> 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 简化阶梯形的列极大无关组</vt:lpstr>
      <vt:lpstr>PowerPoint 演示文稿</vt:lpstr>
      <vt:lpstr>PowerPoint 演示文稿</vt:lpstr>
      <vt:lpstr>引理 3.7.   在简化阶梯形矩阵中,   主元           列向量组构成列极大无关组</vt:lpstr>
      <vt:lpstr>求极大无关组的方法</vt:lpstr>
      <vt:lpstr>例:  求矩阵列向量组的一个极大无关组,        将其余列向量用此极大无关组表出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第三章 线性空间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子空间基底的计算 </vt:lpstr>
      <vt:lpstr>1）交换两个向量的位置</vt:lpstr>
      <vt:lpstr>2）一个向量加上另一个向量的倍数</vt:lpstr>
      <vt:lpstr>3）将一个向量  k ( k ≠ 0 ) 倍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          如何找一组好的基底 ?</vt:lpstr>
      <vt:lpstr>PowerPoint 演示文稿</vt:lpstr>
      <vt:lpstr>例:  求矩阵 A 行空间的一组基 ;      A 的行向量在此基下的坐标</vt:lpstr>
      <vt:lpstr>J 的非零行构成 A 行空间的一组基</vt:lpstr>
      <vt:lpstr>作业：   11 月 7 日 交</vt:lpstr>
      <vt:lpstr>PowerPoint 演示文稿</vt:lpstr>
      <vt:lpstr>PowerPoint 演示文稿</vt:lpstr>
      <vt:lpstr>PowerPoint 演示文稿</vt:lpstr>
      <vt:lpstr>PowerPoint 演示文稿</vt:lpstr>
      <vt:lpstr>第三章 线性空间</vt:lpstr>
      <vt:lpstr>定理:  矩阵的行秩等于列秩</vt:lpstr>
      <vt:lpstr>PowerPoint 演示文稿</vt:lpstr>
      <vt:lpstr>PowerPoint 演示文稿</vt:lpstr>
      <vt:lpstr>PowerPoint 演示文稿</vt:lpstr>
      <vt:lpstr>PowerPoint 演示文稿</vt:lpstr>
      <vt:lpstr>A                       J </vt:lpstr>
      <vt:lpstr>定理 3.13   矩阵的行秩等于列秩</vt:lpstr>
      <vt:lpstr>既做行变换又做列变换, 可把矩阵化成什么最简形式?</vt:lpstr>
      <vt:lpstr>例: 对不同的  值, 以下矩阵的秩是多少?</vt:lpstr>
      <vt:lpstr>做初等行、列变换时, 尽可能避开 </vt:lpstr>
      <vt:lpstr>做初等行、列变换时, 尽可能避开 </vt:lpstr>
      <vt:lpstr>PowerPoint 演示文稿</vt:lpstr>
      <vt:lpstr>PowerPoint 演示文稿</vt:lpstr>
      <vt:lpstr>交换两行、两列，得到标准形式</vt:lpstr>
      <vt:lpstr>讨论: 1) 若   0,  A 的秩 = 3 ;</vt:lpstr>
      <vt:lpstr>求矩阵秩的两种算法</vt:lpstr>
      <vt:lpstr>PowerPoint 演示文稿</vt:lpstr>
      <vt:lpstr>PowerPoint 演示文稿</vt:lpstr>
      <vt:lpstr>PowerPoint 演示文稿</vt:lpstr>
      <vt:lpstr>PowerPoint 演示文稿</vt:lpstr>
      <vt:lpstr>任取 A 的行极大无关组及列极大无关组,  在交叉位置的  r 阶子式 一定非零 ?</vt:lpstr>
      <vt:lpstr>PowerPoint 演示文稿</vt:lpstr>
      <vt:lpstr>PowerPoint 演示文稿</vt:lpstr>
      <vt:lpstr> 矩阵的秩  =  非零子式的最高阶数</vt:lpstr>
      <vt:lpstr>例:  对不同的值 a ,  求 n 阶矩阵 A 的秩</vt:lpstr>
      <vt:lpstr>初等列变换不改变矩阵的秩</vt:lpstr>
      <vt:lpstr>初等行变换不改变矩阵的秩</vt:lpstr>
      <vt:lpstr>PowerPoint 演示文稿</vt:lpstr>
      <vt:lpstr>PowerPoint 演示文稿</vt:lpstr>
      <vt:lpstr>PowerPoint 演示文稿</vt:lpstr>
      <vt:lpstr>行、列极大无关组交叉形成 最高阶非零子式</vt:lpstr>
      <vt:lpstr>PowerPoint 演示文稿</vt:lpstr>
      <vt:lpstr>左阵取一行, 右阵取一列,  对应分量相乘再求和</vt:lpstr>
      <vt:lpstr>    当 左阵列数 = 右阵行数 时,   可作矩阵乘法 </vt:lpstr>
      <vt:lpstr>    当 左阵列数 = 右阵行数 时,   可作矩阵乘法 </vt:lpstr>
      <vt:lpstr>    当 左阵列数 = 右阵行数 时,   可作矩阵乘法 </vt:lpstr>
      <vt:lpstr>左边取一行, 右边取一列,  对应分量相乘再求和</vt:lpstr>
      <vt:lpstr>左边取一行, 右边取一列,  对应分量相乘再求和</vt:lpstr>
      <vt:lpstr>左阵取一行, 右阵取一列,  对应分量相乘再求和</vt:lpstr>
      <vt:lpstr>矩阵乘法的条件</vt:lpstr>
      <vt:lpstr> 左一行，右一列，对应相乘再求和</vt:lpstr>
      <vt:lpstr>PowerPoint 演示文稿</vt:lpstr>
      <vt:lpstr>      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第三章 线性空间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 </vt:lpstr>
      <vt:lpstr> </vt:lpstr>
      <vt:lpstr>解空间的维数公式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解空间的维数公式</vt:lpstr>
      <vt:lpstr>行空间,  列空间与解空间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 作业：11 月 21 日 交</vt:lpstr>
      <vt:lpstr>PowerPoint 演示文稿</vt:lpstr>
      <vt:lpstr>PowerPoint 演示文稿</vt:lpstr>
      <vt:lpstr>PowerPoint 演示文稿</vt:lpstr>
      <vt:lpstr>非齐次方程组解的结构</vt:lpstr>
      <vt:lpstr>PowerPoint 演示文稿</vt:lpstr>
      <vt:lpstr>非齐次方程组解的结构</vt:lpstr>
      <vt:lpstr>PowerPoint 演示文稿</vt:lpstr>
      <vt:lpstr>线性子空间</vt:lpstr>
      <vt:lpstr>PowerPoint 演示文稿</vt:lpstr>
      <vt:lpstr>PowerPoint 演示文稿</vt:lpstr>
      <vt:lpstr>子空间的交</vt:lpstr>
      <vt:lpstr>子空间的和</vt:lpstr>
      <vt:lpstr>维数公式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    熟练以后可以一列一列乘</vt:lpstr>
      <vt:lpstr>熟练以后可以一列一列计算</vt:lpstr>
      <vt:lpstr>熟练以后可以一列一列计算</vt:lpstr>
      <vt:lpstr>PowerPoint 演示文稿</vt:lpstr>
      <vt:lpstr>    熟练以后可以一列一列乘</vt:lpstr>
      <vt:lpstr>    熟练以后可以一列一列乘</vt:lpstr>
      <vt:lpstr>    熟练以后可以一列一列乘</vt:lpstr>
      <vt:lpstr>也可以一行一行乘</vt:lpstr>
      <vt:lpstr>也可以一行一行乘</vt:lpstr>
      <vt:lpstr>也可以一行一行乘</vt:lpstr>
      <vt:lpstr>也可以一行一行乘</vt:lpstr>
      <vt:lpstr>    熟练以后可以一列一列乘</vt:lpstr>
      <vt:lpstr>    熟练以后可以一列一列乘</vt:lpstr>
      <vt:lpstr>    熟练以后可以一列一列乘</vt:lpstr>
      <vt:lpstr>也可以一行一行乘</vt:lpstr>
      <vt:lpstr>也可以一行一行乘</vt:lpstr>
      <vt:lpstr>也可以一行一行乘</vt:lpstr>
      <vt:lpstr>在矩阵左边乘对角阵                  --- 用对角元乘矩阵相应的行</vt:lpstr>
      <vt:lpstr>在矩阵右边乘对角阵            --- 用对角元乘矩阵相应的列</vt:lpstr>
      <vt:lpstr>PowerPoint 演示文稿</vt:lpstr>
      <vt:lpstr>I A = A ,  B kI = kB</vt:lpstr>
      <vt:lpstr>PowerPoint 演示文稿</vt:lpstr>
      <vt:lpstr>PowerPoint 演示文稿</vt:lpstr>
      <vt:lpstr>PowerPoint 演示文稿</vt:lpstr>
      <vt:lpstr>矩阵乘法不满足交换律</vt:lpstr>
      <vt:lpstr>矩阵乘法不满足交换律</vt:lpstr>
      <vt:lpstr>         </vt:lpstr>
      <vt:lpstr>矩阵乘法满足结合律</vt:lpstr>
      <vt:lpstr>如果没有结合律,  A B C D 有几种结果?</vt:lpstr>
      <vt:lpstr>PowerPoint 演示文稿</vt:lpstr>
      <vt:lpstr>PowerPoint 演示文稿</vt:lpstr>
      <vt:lpstr>PowerPoint 演示文稿</vt:lpstr>
      <vt:lpstr>PowerPoint 演示文稿</vt:lpstr>
      <vt:lpstr>矩阵乘法性质</vt:lpstr>
      <vt:lpstr>PowerPoint 演示文稿</vt:lpstr>
      <vt:lpstr>线性表出用矩阵乘法表达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第四章 矩阵运算</vt:lpstr>
      <vt:lpstr>   矩阵的加法与数乘</vt:lpstr>
      <vt:lpstr>基本矩阵</vt:lpstr>
      <vt:lpstr>基本矩阵</vt:lpstr>
      <vt:lpstr>对角矩阵</vt:lpstr>
      <vt:lpstr>   对角阵相加、相乘,  还是对角阵</vt:lpstr>
      <vt:lpstr>在矩阵左边乘对角阵                  --- 用对角元乘矩阵相应的行</vt:lpstr>
      <vt:lpstr>在矩阵右边乘对角阵            --- 用对角元乘矩阵相应的列</vt:lpstr>
      <vt:lpstr>PowerPoint 演示文稿</vt:lpstr>
      <vt:lpstr>I A = A ,  B I = B</vt:lpstr>
      <vt:lpstr>单位矩阵与数量矩阵</vt:lpstr>
      <vt:lpstr>例: 求与                    交换的所有矩阵</vt:lpstr>
      <vt:lpstr>PowerPoint 演示文稿</vt:lpstr>
      <vt:lpstr>解：设                                    与 A 可交换,</vt:lpstr>
      <vt:lpstr>结论： 矩阵 B 与 A 可交换, 当且仅当</vt:lpstr>
      <vt:lpstr>上（下）三角矩阵</vt:lpstr>
      <vt:lpstr>上（下）三角矩阵</vt:lpstr>
      <vt:lpstr>PowerPoint 演示文稿</vt:lpstr>
      <vt:lpstr>矩阵的转置（transpose）</vt:lpstr>
      <vt:lpstr>转置运算的性质</vt:lpstr>
      <vt:lpstr>PowerPoint 演示文稿</vt:lpstr>
      <vt:lpstr>PowerPoint 演示文稿</vt:lpstr>
      <vt:lpstr>PowerPoint 演示文稿</vt:lpstr>
      <vt:lpstr>对称矩阵</vt:lpstr>
      <vt:lpstr>反对称矩阵</vt:lpstr>
      <vt:lpstr>PowerPoint 演示文稿</vt:lpstr>
      <vt:lpstr>第 3 行加第 1 行 k 倍,  需在左边乘什么矩阵? </vt:lpstr>
      <vt:lpstr>PowerPoint 演示文稿</vt:lpstr>
      <vt:lpstr>左边乘 P( i , j( k ) ) =  第 i 行加第 j 行 k 倍</vt:lpstr>
      <vt:lpstr>初等矩阵</vt:lpstr>
      <vt:lpstr>用 P( i, j ) 左乘矩阵    交换矩阵的 i , j 行</vt:lpstr>
      <vt:lpstr>用 P( i, j ) 左乘矩阵    交换矩阵的 i , j 行</vt:lpstr>
      <vt:lpstr>初等矩阵</vt:lpstr>
      <vt:lpstr>初等矩阵</vt:lpstr>
      <vt:lpstr>初等矩阵</vt:lpstr>
      <vt:lpstr>PowerPoint 演示文稿</vt:lpstr>
      <vt:lpstr>PowerPoint 演示文稿</vt:lpstr>
      <vt:lpstr>例:  将 A 写成  P J 形式 ,  其中 P 是一些初等      矩阵的乘积,  J 是 A 的简化阶梯型矩阵.</vt:lpstr>
      <vt:lpstr>PowerPoint 演示文稿</vt:lpstr>
      <vt:lpstr>PowerPoint 演示文稿</vt:lpstr>
      <vt:lpstr>PowerPoint 演示文稿</vt:lpstr>
      <vt:lpstr>PowerPoint 演示文稿</vt:lpstr>
      <vt:lpstr> 矩阵都能分解成  P J 形式 P = 初等矩阵乘积 ,   J = 简化阶梯阵</vt:lpstr>
      <vt:lpstr> 矩阵都能写成  P J 形式 P = 初等矩阵乘积 ,   J = 简化阶梯阵</vt:lpstr>
      <vt:lpstr> 矩阵都能写成  P J 形式 P = 初等矩阵乘积 ,   J = 简化阶梯阵</vt:lpstr>
      <vt:lpstr> 矩阵都能写成  P J 形式 P = 初等矩阵乘积 ,   J = 简化阶梯阵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线性表出用矩阵乘法表达</vt:lpstr>
      <vt:lpstr>PowerPoint 演示文稿</vt:lpstr>
      <vt:lpstr>PowerPoint 演示文稿</vt:lpstr>
      <vt:lpstr>PowerPoint 演示文稿</vt:lpstr>
      <vt:lpstr>PowerPoint 演示文稿</vt:lpstr>
      <vt:lpstr>实对称矩阵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See you next time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已知金属板边界的温度,  求板内温度的分布</vt:lpstr>
      <vt:lpstr>PowerPoint 演示文稿</vt:lpstr>
      <vt:lpstr>PowerPoint 演示文稿</vt:lpstr>
      <vt:lpstr>问题: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直和的几何意义</vt:lpstr>
      <vt:lpstr>PowerPoint 演示文稿</vt:lpstr>
      <vt:lpstr> 线性无关</vt:lpstr>
      <vt:lpstr>子空间的直和</vt:lpstr>
      <vt:lpstr>PowerPoint 演示文稿</vt:lpstr>
      <vt:lpstr>PowerPoint 演示文稿</vt:lpstr>
      <vt:lpstr>子空间的直和</vt:lpstr>
      <vt:lpstr>子空间的直和的判定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 作业：11 月 23 日 交</vt:lpstr>
      <vt:lpstr>PowerPoint 演示文稿</vt:lpstr>
      <vt:lpstr>PowerPoint 演示文稿</vt:lpstr>
      <vt:lpstr>线性子空间</vt:lpstr>
      <vt:lpstr>PowerPoint 演示文稿</vt:lpstr>
      <vt:lpstr>PowerPoint 演示文稿</vt:lpstr>
      <vt:lpstr>子空间的交</vt:lpstr>
      <vt:lpstr>PowerPoint 演示文稿</vt:lpstr>
      <vt:lpstr>子空间的和</vt:lpstr>
      <vt:lpstr>维数公式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维数公式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从向量空间到线性空间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  公理的推论:</vt:lpstr>
      <vt:lpstr>PowerPoint 演示文稿</vt:lpstr>
      <vt:lpstr>例: 区间[ a , b ] 上的全体连续函数在    函数加法, 与实数的数乘下构成 实线性空间, 记为 C[ a , b ] </vt:lpstr>
      <vt:lpstr>PowerPoint 演示文稿</vt:lpstr>
      <vt:lpstr>PowerPoint 演示文稿</vt:lpstr>
      <vt:lpstr>两个向量  1 ,  2  何时线性相关</vt:lpstr>
      <vt:lpstr>线性无关的几何直观</vt:lpstr>
      <vt:lpstr>PowerPoint 演示文稿</vt:lpstr>
      <vt:lpstr>PowerPoint 演示文稿</vt:lpstr>
      <vt:lpstr>PowerPoint 演示文稿</vt:lpstr>
      <vt:lpstr>作业：   11 月 15 交</vt:lpstr>
      <vt:lpstr>PowerPoint 演示文稿</vt:lpstr>
      <vt:lpstr>PowerPoint 演示文稿</vt:lpstr>
    </vt:vector>
  </TitlesOfParts>
  <Company>Microsoft China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线性代数（B）         Linear  Algebra</dc:title>
  <dc:creator>user</dc:creator>
  <cp:lastModifiedBy>admin</cp:lastModifiedBy>
  <cp:revision>1093</cp:revision>
  <dcterms:created xsi:type="dcterms:W3CDTF">2006-07-01T03:17:13Z</dcterms:created>
  <dcterms:modified xsi:type="dcterms:W3CDTF">2018-11-08T13:37:38Z</dcterms:modified>
</cp:coreProperties>
</file>